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F1F6"/>
    <a:srgbClr val="FFD800"/>
    <a:srgbClr val="DD133C"/>
    <a:srgbClr val="8B0000"/>
    <a:srgbClr val="006400"/>
    <a:srgbClr val="90EE90"/>
    <a:srgbClr val="09008B"/>
    <a:srgbClr val="A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4718"/>
  </p:normalViewPr>
  <p:slideViewPr>
    <p:cSldViewPr snapToGrid="0" snapToObjects="1">
      <p:cViewPr varScale="1">
        <p:scale>
          <a:sx n="111" d="100"/>
          <a:sy n="11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881B8-DC92-DA4A-B069-649C1B8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4A6360-B927-CD4E-9AA4-8D80CC5C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1FB36-1898-3C47-92BD-6A305B4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5EC53-ECAD-8142-91A0-D0869DB2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A664F-6243-9C4F-B609-BB898AD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669C0-53DF-F849-88D3-012AE5A9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D53B46-5C29-6B4C-BCD6-9B23946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514D9-2381-8846-9723-472C42C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9DA0D-C2EB-834E-9885-41EABC2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E4488-6AAF-AA40-A88A-9C8E055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E21392-1C3D-8449-A0D7-38334AE6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4D7F9-433C-8042-B819-DF58DD87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FACD0-141E-8A40-9459-982E3DB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4962-EFE8-C540-AE3F-24E6AA5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63771-B69D-8A4D-BAA6-387B30B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04BA-6760-3440-ACF5-128D71C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8E36D-E9BF-CA4D-9FE7-E1E84015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054F5-BC4A-6A4B-8130-97EE3B2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40E3C-EC36-E84E-8B0E-41C0C349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3431F-2B46-3442-8FB4-8430895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CF74E-E390-CC43-8CDB-1FC47A33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34115-2BED-C24C-A287-D0E19EBA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50130-052A-E549-BE45-420BB75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9B143-FB5C-904E-811B-D8D33DD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8A6CC-9D39-664E-A8EF-6500987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8EDF0-1C0D-444A-A8BB-C5C9376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87840-143C-9141-86D6-6AA3A017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A5BD2-BD58-DE41-BE40-4D9B99AC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D0A04-3F30-4B40-9069-A09AE5D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1995B-71B1-FB41-B5AF-0B95BE1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A7CC6-F018-FF4F-901B-8C91AE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E5DD0-7710-7741-BF47-C455C9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1B263-3FBD-6D43-82CB-1D457F5A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7480A-88FA-C148-AB50-58ADE3A2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9503F5-A53D-AA48-964F-E5B9D69C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D377F-0DD8-6C4A-99F2-F0912111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7065B7-1897-614A-B872-1B21080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534548-63A9-8B4B-A54A-FE3F49F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AC025-2CCE-EB4A-AA85-231548B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7928F-A659-2149-965C-18B3FF3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78DFE-889B-A945-BAD6-60FAF05A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929FC6-4766-3A4C-9645-EDCC611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71EDF-7EBD-7F47-9E6E-ED6AD93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5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262C0-DB6D-B742-B2CB-898363A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1B07C5-F8F9-D84E-9B5C-FC6E483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91457-EB46-9A44-9CA9-DFC73EA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FD75F-14DF-904C-BA05-7F2E3B60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F5131-F37A-BD4D-8C13-A0E73E45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38DEB-EC66-6F4C-8125-14DC4CA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5BB94-A344-1844-AA8A-3876E26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924FC-BC0E-CA40-BEC0-0A51641C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D0775-775D-9A4B-9A64-1C915AC2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007C-7CD3-6B40-9321-B915307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959DC-57DA-754F-B70C-0DAC70C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7E199E-7E25-F242-971F-103733D9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E8E16-8041-534D-822B-DF649D9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0177D-B29C-5849-B1E7-5526D94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D86F2-8D18-6349-8308-5986703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ED40A3-422C-F74D-A88E-BC2D744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5304FE-CF5D-6E4E-A306-238A0F6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C86E1-3326-084C-873E-0BD1FF6E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6852-2FA2-B74C-8A89-9251C28B97FE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3C043-94BE-2B42-B561-0C46D806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6EAFB-FF0B-0240-8E9F-2EFECF57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更新 単色塗りつぶし">
            <a:extLst>
              <a:ext uri="{FF2B5EF4-FFF2-40B4-BE49-F238E27FC236}">
                <a16:creationId xmlns:a16="http://schemas.microsoft.com/office/drawing/2014/main" id="{3B1E0E13-B878-CF43-AC6C-306A6274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196" y="1537910"/>
            <a:ext cx="3142736" cy="3142736"/>
          </a:xfrm>
          <a:prstGeom prst="rect">
            <a:avLst/>
          </a:prstGeom>
        </p:spPr>
      </p:pic>
      <p:pic>
        <p:nvPicPr>
          <p:cNvPr id="3" name="グラフィックス 2" descr="左矢印付きの円 単色塗りつぶし">
            <a:extLst>
              <a:ext uri="{FF2B5EF4-FFF2-40B4-BE49-F238E27FC236}">
                <a16:creationId xmlns:a16="http://schemas.microsoft.com/office/drawing/2014/main" id="{9B3D453A-B716-244A-ADAA-10164CC4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6422089" y="3115501"/>
            <a:ext cx="3142736" cy="3142736"/>
          </a:xfrm>
          <a:prstGeom prst="rect">
            <a:avLst/>
          </a:prstGeom>
        </p:spPr>
      </p:pic>
      <p:pic>
        <p:nvPicPr>
          <p:cNvPr id="4" name="グラフィックス 3" descr="左矢印付きの円 単色塗りつぶし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0800000" flipH="1">
            <a:off x="2535775" y="3115501"/>
            <a:ext cx="314273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>
            <a:extLst>
              <a:ext uri="{FF2B5EF4-FFF2-40B4-BE49-F238E27FC236}">
                <a16:creationId xmlns:a16="http://schemas.microsoft.com/office/drawing/2014/main" id="{66B38080-7F8F-CC45-953A-4B8FCDCB48F5}"/>
              </a:ext>
            </a:extLst>
          </p:cNvPr>
          <p:cNvSpPr/>
          <p:nvPr/>
        </p:nvSpPr>
        <p:spPr>
          <a:xfrm>
            <a:off x="-255089" y="3284061"/>
            <a:ext cx="3573939" cy="3573939"/>
          </a:xfrm>
          <a:prstGeom prst="ellipse">
            <a:avLst/>
          </a:prstGeom>
          <a:noFill/>
          <a:ln w="1079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戻る 枠線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sp>
        <p:nvSpPr>
          <p:cNvPr id="10" name="グラフィックス 4" descr="線矢印: 水平方向の U ターン 単色塗りつぶし">
            <a:extLst>
              <a:ext uri="{FF2B5EF4-FFF2-40B4-BE49-F238E27FC236}">
                <a16:creationId xmlns:a16="http://schemas.microsoft.com/office/drawing/2014/main" id="{9B141B22-1E54-A846-9362-78EA211B0C0D}"/>
              </a:ext>
            </a:extLst>
          </p:cNvPr>
          <p:cNvSpPr/>
          <p:nvPr/>
        </p:nvSpPr>
        <p:spPr>
          <a:xfrm>
            <a:off x="2420365" y="4733060"/>
            <a:ext cx="2625493" cy="1701552"/>
          </a:xfrm>
          <a:custGeom>
            <a:avLst/>
            <a:gdLst>
              <a:gd name="connsiteX0" fmla="*/ 2003494 w 2625493"/>
              <a:gd name="connsiteY0" fmla="*/ 457553 h 1701552"/>
              <a:gd name="connsiteX1" fmla="*/ 340463 w 2625493"/>
              <a:gd name="connsiteY1" fmla="*/ 457553 h 1701552"/>
              <a:gd name="connsiteX2" fmla="*/ 631821 w 2625493"/>
              <a:gd name="connsiteY2" fmla="*/ 166195 h 1701552"/>
              <a:gd name="connsiteX3" fmla="*/ 628547 w 2625493"/>
              <a:gd name="connsiteY3" fmla="*/ 28700 h 1701552"/>
              <a:gd name="connsiteX4" fmla="*/ 491053 w 2625493"/>
              <a:gd name="connsiteY4" fmla="*/ 25427 h 1701552"/>
              <a:gd name="connsiteX5" fmla="*/ 29463 w 2625493"/>
              <a:gd name="connsiteY5" fmla="*/ 490290 h 1701552"/>
              <a:gd name="connsiteX6" fmla="*/ 6547 w 2625493"/>
              <a:gd name="connsiteY6" fmla="*/ 523027 h 1701552"/>
              <a:gd name="connsiteX7" fmla="*/ 6547 w 2625493"/>
              <a:gd name="connsiteY7" fmla="*/ 523027 h 1701552"/>
              <a:gd name="connsiteX8" fmla="*/ 3274 w 2625493"/>
              <a:gd name="connsiteY8" fmla="*/ 532848 h 1701552"/>
              <a:gd name="connsiteX9" fmla="*/ 0 w 2625493"/>
              <a:gd name="connsiteY9" fmla="*/ 539395 h 1701552"/>
              <a:gd name="connsiteX10" fmla="*/ 0 w 2625493"/>
              <a:gd name="connsiteY10" fmla="*/ 549216 h 1701552"/>
              <a:gd name="connsiteX11" fmla="*/ 3274 w 2625493"/>
              <a:gd name="connsiteY11" fmla="*/ 559037 h 1701552"/>
              <a:gd name="connsiteX12" fmla="*/ 3274 w 2625493"/>
              <a:gd name="connsiteY12" fmla="*/ 565585 h 1701552"/>
              <a:gd name="connsiteX13" fmla="*/ 32737 w 2625493"/>
              <a:gd name="connsiteY13" fmla="*/ 627785 h 1701552"/>
              <a:gd name="connsiteX14" fmla="*/ 494326 w 2625493"/>
              <a:gd name="connsiteY14" fmla="*/ 1092648 h 1701552"/>
              <a:gd name="connsiteX15" fmla="*/ 631821 w 2625493"/>
              <a:gd name="connsiteY15" fmla="*/ 1089374 h 1701552"/>
              <a:gd name="connsiteX16" fmla="*/ 635095 w 2625493"/>
              <a:gd name="connsiteY16" fmla="*/ 951879 h 1701552"/>
              <a:gd name="connsiteX17" fmla="*/ 330642 w 2625493"/>
              <a:gd name="connsiteY17" fmla="*/ 653974 h 1701552"/>
              <a:gd name="connsiteX18" fmla="*/ 2000221 w 2625493"/>
              <a:gd name="connsiteY18" fmla="*/ 653974 h 1701552"/>
              <a:gd name="connsiteX19" fmla="*/ 2425799 w 2625493"/>
              <a:gd name="connsiteY19" fmla="*/ 1079553 h 1701552"/>
              <a:gd name="connsiteX20" fmla="*/ 2000221 w 2625493"/>
              <a:gd name="connsiteY20" fmla="*/ 1505132 h 1701552"/>
              <a:gd name="connsiteX21" fmla="*/ 101484 w 2625493"/>
              <a:gd name="connsiteY21" fmla="*/ 1505132 h 1701552"/>
              <a:gd name="connsiteX22" fmla="*/ 3274 w 2625493"/>
              <a:gd name="connsiteY22" fmla="*/ 1603342 h 1701552"/>
              <a:gd name="connsiteX23" fmla="*/ 101484 w 2625493"/>
              <a:gd name="connsiteY23" fmla="*/ 1701553 h 1701552"/>
              <a:gd name="connsiteX24" fmla="*/ 2003494 w 2625493"/>
              <a:gd name="connsiteY24" fmla="*/ 1701553 h 1701552"/>
              <a:gd name="connsiteX25" fmla="*/ 2625494 w 2625493"/>
              <a:gd name="connsiteY25" fmla="*/ 1079553 h 1701552"/>
              <a:gd name="connsiteX26" fmla="*/ 2003494 w 2625493"/>
              <a:gd name="connsiteY26" fmla="*/ 457553 h 170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25493" h="1701552">
                <a:moveTo>
                  <a:pt x="2003494" y="457553"/>
                </a:moveTo>
                <a:lnTo>
                  <a:pt x="340463" y="457553"/>
                </a:lnTo>
                <a:lnTo>
                  <a:pt x="631821" y="166195"/>
                </a:lnTo>
                <a:cubicBezTo>
                  <a:pt x="667831" y="126911"/>
                  <a:pt x="667831" y="67985"/>
                  <a:pt x="628547" y="28700"/>
                </a:cubicBezTo>
                <a:cubicBezTo>
                  <a:pt x="592537" y="-7310"/>
                  <a:pt x="530337" y="-10584"/>
                  <a:pt x="491053" y="25427"/>
                </a:cubicBezTo>
                <a:lnTo>
                  <a:pt x="29463" y="490290"/>
                </a:lnTo>
                <a:cubicBezTo>
                  <a:pt x="19642" y="500111"/>
                  <a:pt x="13095" y="509932"/>
                  <a:pt x="6547" y="523027"/>
                </a:cubicBezTo>
                <a:lnTo>
                  <a:pt x="6547" y="523027"/>
                </a:lnTo>
                <a:cubicBezTo>
                  <a:pt x="6547" y="526300"/>
                  <a:pt x="3274" y="529574"/>
                  <a:pt x="3274" y="532848"/>
                </a:cubicBezTo>
                <a:cubicBezTo>
                  <a:pt x="3274" y="536121"/>
                  <a:pt x="3274" y="536121"/>
                  <a:pt x="0" y="539395"/>
                </a:cubicBezTo>
                <a:cubicBezTo>
                  <a:pt x="0" y="542669"/>
                  <a:pt x="0" y="545942"/>
                  <a:pt x="0" y="549216"/>
                </a:cubicBezTo>
                <a:cubicBezTo>
                  <a:pt x="3274" y="555764"/>
                  <a:pt x="3274" y="555764"/>
                  <a:pt x="3274" y="559037"/>
                </a:cubicBezTo>
                <a:cubicBezTo>
                  <a:pt x="3274" y="562311"/>
                  <a:pt x="3274" y="562311"/>
                  <a:pt x="3274" y="565585"/>
                </a:cubicBezTo>
                <a:cubicBezTo>
                  <a:pt x="3274" y="588500"/>
                  <a:pt x="16368" y="611416"/>
                  <a:pt x="32737" y="627785"/>
                </a:cubicBezTo>
                <a:lnTo>
                  <a:pt x="494326" y="1092648"/>
                </a:lnTo>
                <a:cubicBezTo>
                  <a:pt x="533610" y="1128658"/>
                  <a:pt x="592537" y="1128658"/>
                  <a:pt x="631821" y="1089374"/>
                </a:cubicBezTo>
                <a:cubicBezTo>
                  <a:pt x="667831" y="1053363"/>
                  <a:pt x="671105" y="991163"/>
                  <a:pt x="635095" y="951879"/>
                </a:cubicBezTo>
                <a:lnTo>
                  <a:pt x="330642" y="653974"/>
                </a:lnTo>
                <a:lnTo>
                  <a:pt x="2000221" y="653974"/>
                </a:lnTo>
                <a:cubicBezTo>
                  <a:pt x="2235926" y="653974"/>
                  <a:pt x="2425799" y="843848"/>
                  <a:pt x="2425799" y="1079553"/>
                </a:cubicBezTo>
                <a:cubicBezTo>
                  <a:pt x="2425799" y="1315258"/>
                  <a:pt x="2235926" y="1505132"/>
                  <a:pt x="2000221" y="1505132"/>
                </a:cubicBezTo>
                <a:lnTo>
                  <a:pt x="101484" y="1505132"/>
                </a:lnTo>
                <a:cubicBezTo>
                  <a:pt x="45832" y="1505132"/>
                  <a:pt x="3274" y="1547690"/>
                  <a:pt x="3274" y="1603342"/>
                </a:cubicBezTo>
                <a:cubicBezTo>
                  <a:pt x="3274" y="1658995"/>
                  <a:pt x="45832" y="1701553"/>
                  <a:pt x="101484" y="1701553"/>
                </a:cubicBezTo>
                <a:lnTo>
                  <a:pt x="2003494" y="1701553"/>
                </a:lnTo>
                <a:cubicBezTo>
                  <a:pt x="2347231" y="1701553"/>
                  <a:pt x="2625494" y="1423290"/>
                  <a:pt x="2625494" y="1079553"/>
                </a:cubicBezTo>
                <a:cubicBezTo>
                  <a:pt x="2625494" y="735816"/>
                  <a:pt x="2347231" y="457553"/>
                  <a:pt x="2003494" y="457553"/>
                </a:cubicBezTo>
                <a:close/>
              </a:path>
            </a:pathLst>
          </a:custGeom>
          <a:solidFill>
            <a:schemeClr val="bg1"/>
          </a:solidFill>
          <a:ln w="123825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グラフィックス 11" descr="戻る 枠線">
            <a:extLst>
              <a:ext uri="{FF2B5EF4-FFF2-40B4-BE49-F238E27FC236}">
                <a16:creationId xmlns:a16="http://schemas.microsoft.com/office/drawing/2014/main" id="{A419B0F5-F3BF-A248-B342-6CB9015B6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3" name="グラフィックス 12" descr="戻る 枠線">
            <a:extLst>
              <a:ext uri="{FF2B5EF4-FFF2-40B4-BE49-F238E27FC236}">
                <a16:creationId xmlns:a16="http://schemas.microsoft.com/office/drawing/2014/main" id="{B951E63C-00AA-A74C-ADB7-2396A7CD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pic>
        <p:nvPicPr>
          <p:cNvPr id="14" name="グラフィックス 13" descr="戻る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013A4D-F766-6A46-AEE8-A788D18A7E38}"/>
              </a:ext>
            </a:extLst>
          </p:cNvPr>
          <p:cNvSpPr txBox="1"/>
          <p:nvPr/>
        </p:nvSpPr>
        <p:spPr>
          <a:xfrm>
            <a:off x="3639714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Undo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811546-DE69-4D42-A374-17674D56806A}"/>
              </a:ext>
            </a:extLst>
          </p:cNvPr>
          <p:cNvSpPr txBox="1"/>
          <p:nvPr/>
        </p:nvSpPr>
        <p:spPr>
          <a:xfrm>
            <a:off x="7412187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Redo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27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鉛筆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2953264" y="3161692"/>
            <a:ext cx="3142736" cy="3142736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7F0C843-8091-A446-9C2A-0FA30F30F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285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戻る 枠線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2" name="グラフィックス 11" descr="戻る 枠線">
            <a:extLst>
              <a:ext uri="{FF2B5EF4-FFF2-40B4-BE49-F238E27FC236}">
                <a16:creationId xmlns:a16="http://schemas.microsoft.com/office/drawing/2014/main" id="{A419B0F5-F3BF-A248-B342-6CB9015B6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3" name="グラフィックス 12" descr="鉛筆 枠線">
            <a:extLst>
              <a:ext uri="{FF2B5EF4-FFF2-40B4-BE49-F238E27FC236}">
                <a16:creationId xmlns:a16="http://schemas.microsoft.com/office/drawing/2014/main" id="{B951E63C-00AA-A74C-ADB7-2396A7CDE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54498" y="733454"/>
            <a:ext cx="3142736" cy="3142736"/>
          </a:xfrm>
          <a:prstGeom prst="rect">
            <a:avLst/>
          </a:prstGeom>
        </p:spPr>
      </p:pic>
      <p:pic>
        <p:nvPicPr>
          <p:cNvPr id="14" name="グラフィックス 13" descr="鉛筆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flipH="1">
            <a:off x="2953264" y="3161692"/>
            <a:ext cx="3142736" cy="3142736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7F0C843-8091-A446-9C2A-0FA30F30F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3264" y="124774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</Words>
  <Application>Microsoft Macintosh PowerPoint</Application>
  <PresentationFormat>ワイド画面</PresentationFormat>
  <Paragraphs>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　翔</dc:creator>
  <cp:lastModifiedBy>宮崎　翔</cp:lastModifiedBy>
  <cp:revision>25</cp:revision>
  <dcterms:created xsi:type="dcterms:W3CDTF">2022-02-07T04:44:55Z</dcterms:created>
  <dcterms:modified xsi:type="dcterms:W3CDTF">2022-02-10T01:37:15Z</dcterms:modified>
</cp:coreProperties>
</file>