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1" r:id="rId6"/>
    <p:sldId id="282" r:id="rId7"/>
    <p:sldId id="283" r:id="rId8"/>
    <p:sldId id="284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57"/>
    <a:srgbClr val="F2F2F2"/>
    <a:srgbClr val="014E7D"/>
    <a:srgbClr val="3F3F3F"/>
    <a:srgbClr val="01406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74" autoAdjust="0"/>
  </p:normalViewPr>
  <p:slideViewPr>
    <p:cSldViewPr snapToGrid="0" showGuides="1">
      <p:cViewPr>
        <p:scale>
          <a:sx n="75" d="100"/>
          <a:sy n="75" d="100"/>
        </p:scale>
        <p:origin x="883" y="31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E0B6A-071E-46C3-A45B-8C2F11AFE5E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E36C2-653F-403C-9BE9-DAFD9C5FDEEF}">
      <dgm:prSet phldrT="[Text]"/>
      <dgm:spPr/>
      <dgm:t>
        <a:bodyPr/>
        <a:lstStyle/>
        <a:p>
          <a:r>
            <a:rPr lang="en-US" dirty="0" smtClean="0"/>
            <a:t>Start()</a:t>
          </a:r>
          <a:endParaRPr lang="en-US" dirty="0"/>
        </a:p>
      </dgm:t>
    </dgm:pt>
    <dgm:pt modelId="{1E37B707-F8A6-4D91-A9CC-BA3CD0E1CC25}" type="parTrans" cxnId="{4BEE0C6D-125D-4B3D-AF57-418B51C3561D}">
      <dgm:prSet/>
      <dgm:spPr/>
      <dgm:t>
        <a:bodyPr/>
        <a:lstStyle/>
        <a:p>
          <a:endParaRPr lang="en-US"/>
        </a:p>
      </dgm:t>
    </dgm:pt>
    <dgm:pt modelId="{59C23AEA-CC70-4635-BDDA-1B3C7B810548}" type="sibTrans" cxnId="{4BEE0C6D-125D-4B3D-AF57-418B51C3561D}">
      <dgm:prSet/>
      <dgm:spPr/>
      <dgm:t>
        <a:bodyPr/>
        <a:lstStyle/>
        <a:p>
          <a:endParaRPr lang="en-US"/>
        </a:p>
      </dgm:t>
    </dgm:pt>
    <dgm:pt modelId="{A9F8AE33-6B8B-4054-A8BD-D9C6DE6D91BE}">
      <dgm:prSet phldrT="[Text]"/>
      <dgm:spPr/>
      <dgm:t>
        <a:bodyPr/>
        <a:lstStyle/>
        <a:p>
          <a:r>
            <a:rPr lang="en-US" dirty="0" err="1" smtClean="0"/>
            <a:t>LoadQuestions</a:t>
          </a:r>
          <a:endParaRPr lang="en-US" dirty="0"/>
        </a:p>
      </dgm:t>
    </dgm:pt>
    <dgm:pt modelId="{1B44F479-DFF8-4504-8D1C-181AD07F4683}" type="parTrans" cxnId="{B2182608-0C8D-4BD5-A235-541DFAEED26C}">
      <dgm:prSet/>
      <dgm:spPr/>
      <dgm:t>
        <a:bodyPr/>
        <a:lstStyle/>
        <a:p>
          <a:endParaRPr lang="en-US"/>
        </a:p>
      </dgm:t>
    </dgm:pt>
    <dgm:pt modelId="{0536E950-614B-4DA8-87C0-B029358C9325}" type="sibTrans" cxnId="{B2182608-0C8D-4BD5-A235-541DFAEED26C}">
      <dgm:prSet/>
      <dgm:spPr/>
      <dgm:t>
        <a:bodyPr/>
        <a:lstStyle/>
        <a:p>
          <a:endParaRPr lang="en-US"/>
        </a:p>
      </dgm:t>
    </dgm:pt>
    <dgm:pt modelId="{06D61765-92DB-4C59-A844-7753F93A4FCF}">
      <dgm:prSet phldrT="[Text]"/>
      <dgm:spPr/>
      <dgm:t>
        <a:bodyPr/>
        <a:lstStyle/>
        <a:p>
          <a:r>
            <a:rPr lang="en-US" dirty="0" smtClean="0"/>
            <a:t>Display Questions</a:t>
          </a:r>
          <a:endParaRPr lang="en-US" dirty="0"/>
        </a:p>
      </dgm:t>
    </dgm:pt>
    <dgm:pt modelId="{73971990-48F3-44EE-BAED-1742A3F6193E}" type="parTrans" cxnId="{2E4EDE3D-F23E-4548-99D5-52461A4364E0}">
      <dgm:prSet/>
      <dgm:spPr/>
      <dgm:t>
        <a:bodyPr/>
        <a:lstStyle/>
        <a:p>
          <a:endParaRPr lang="en-US"/>
        </a:p>
      </dgm:t>
    </dgm:pt>
    <dgm:pt modelId="{A4E498FE-9705-4876-AB41-69178C6DCF6E}" type="sibTrans" cxnId="{2E4EDE3D-F23E-4548-99D5-52461A4364E0}">
      <dgm:prSet/>
      <dgm:spPr/>
      <dgm:t>
        <a:bodyPr/>
        <a:lstStyle/>
        <a:p>
          <a:endParaRPr lang="en-US"/>
        </a:p>
      </dgm:t>
    </dgm:pt>
    <dgm:pt modelId="{9B5246E3-6888-40E8-A7AA-6EC034484C50}">
      <dgm:prSet phldrT="[Text]"/>
      <dgm:spPr/>
      <dgm:t>
        <a:bodyPr/>
        <a:lstStyle/>
        <a:p>
          <a:r>
            <a:rPr lang="en-US" dirty="0" smtClean="0"/>
            <a:t>User Interaction</a:t>
          </a:r>
          <a:endParaRPr lang="en-US" dirty="0"/>
        </a:p>
      </dgm:t>
    </dgm:pt>
    <dgm:pt modelId="{8913D7BA-1A85-4228-81E5-8026D5308F7D}" type="parTrans" cxnId="{2649800C-D1A1-4FF5-AAD6-8A16E682E00B}">
      <dgm:prSet/>
      <dgm:spPr/>
      <dgm:t>
        <a:bodyPr/>
        <a:lstStyle/>
        <a:p>
          <a:endParaRPr lang="en-US"/>
        </a:p>
      </dgm:t>
    </dgm:pt>
    <dgm:pt modelId="{539FAB61-D36E-452E-8D61-EC8D6F35CDF7}" type="sibTrans" cxnId="{2649800C-D1A1-4FF5-AAD6-8A16E682E00B}">
      <dgm:prSet/>
      <dgm:spPr/>
      <dgm:t>
        <a:bodyPr/>
        <a:lstStyle/>
        <a:p>
          <a:endParaRPr lang="en-US"/>
        </a:p>
      </dgm:t>
    </dgm:pt>
    <dgm:pt modelId="{641CCC18-55AD-47C6-B403-6085F32E4102}">
      <dgm:prSet phldrT="[Text]"/>
      <dgm:spPr/>
      <dgm:t>
        <a:bodyPr/>
        <a:lstStyle/>
        <a:p>
          <a:r>
            <a:rPr lang="en-US" dirty="0" smtClean="0"/>
            <a:t>Score Update</a:t>
          </a:r>
          <a:endParaRPr lang="en-US" dirty="0"/>
        </a:p>
      </dgm:t>
    </dgm:pt>
    <dgm:pt modelId="{99003284-0570-48DD-BFC5-A270D543034E}" type="parTrans" cxnId="{49CB4ADB-89A1-41E8-B1FF-5D66D866F682}">
      <dgm:prSet/>
      <dgm:spPr/>
      <dgm:t>
        <a:bodyPr/>
        <a:lstStyle/>
        <a:p>
          <a:endParaRPr lang="en-US"/>
        </a:p>
      </dgm:t>
    </dgm:pt>
    <dgm:pt modelId="{86EF06EF-DFD5-47D6-A858-801A9BFB9528}" type="sibTrans" cxnId="{49CB4ADB-89A1-41E8-B1FF-5D66D866F682}">
      <dgm:prSet/>
      <dgm:spPr/>
      <dgm:t>
        <a:bodyPr/>
        <a:lstStyle/>
        <a:p>
          <a:endParaRPr lang="en-US"/>
        </a:p>
      </dgm:t>
    </dgm:pt>
    <dgm:pt modelId="{957852F0-7887-46F0-8220-B792406450D0}">
      <dgm:prSet phldrT="[Text]"/>
      <dgm:spPr/>
      <dgm:t>
        <a:bodyPr/>
        <a:lstStyle/>
        <a:p>
          <a:r>
            <a:rPr lang="en-US" dirty="0" smtClean="0"/>
            <a:t>Next Question</a:t>
          </a:r>
          <a:endParaRPr lang="en-US" dirty="0"/>
        </a:p>
      </dgm:t>
    </dgm:pt>
    <dgm:pt modelId="{68C748EA-BA80-4121-935C-C5660C4B615B}" type="parTrans" cxnId="{4683D152-5EFE-4958-A16C-D39EB75CF809}">
      <dgm:prSet/>
      <dgm:spPr/>
      <dgm:t>
        <a:bodyPr/>
        <a:lstStyle/>
        <a:p>
          <a:endParaRPr lang="en-US"/>
        </a:p>
      </dgm:t>
    </dgm:pt>
    <dgm:pt modelId="{AF3528F7-9140-47FF-8DA1-7CAAA2556F9C}" type="sibTrans" cxnId="{4683D152-5EFE-4958-A16C-D39EB75CF809}">
      <dgm:prSet/>
      <dgm:spPr/>
      <dgm:t>
        <a:bodyPr/>
        <a:lstStyle/>
        <a:p>
          <a:endParaRPr lang="en-US"/>
        </a:p>
      </dgm:t>
    </dgm:pt>
    <dgm:pt modelId="{70BB0728-8E70-4832-A0DC-E2D7F34B0626}">
      <dgm:prSet phldrT="[Text]"/>
      <dgm:spPr/>
      <dgm:t>
        <a:bodyPr/>
        <a:lstStyle/>
        <a:p>
          <a:r>
            <a:rPr lang="en-US" dirty="0" smtClean="0"/>
            <a:t>End Quiz</a:t>
          </a:r>
          <a:endParaRPr lang="en-US" dirty="0"/>
        </a:p>
      </dgm:t>
    </dgm:pt>
    <dgm:pt modelId="{49484C9D-6175-4235-B9C1-A07A88DBAA98}" type="parTrans" cxnId="{72CDBA43-95AF-4F71-8A0F-EDAAF7B0F950}">
      <dgm:prSet/>
      <dgm:spPr/>
      <dgm:t>
        <a:bodyPr/>
        <a:lstStyle/>
        <a:p>
          <a:endParaRPr lang="en-US"/>
        </a:p>
      </dgm:t>
    </dgm:pt>
    <dgm:pt modelId="{69ECD49D-250D-41C8-B319-996376E6BBBB}" type="sibTrans" cxnId="{72CDBA43-95AF-4F71-8A0F-EDAAF7B0F950}">
      <dgm:prSet/>
      <dgm:spPr/>
      <dgm:t>
        <a:bodyPr/>
        <a:lstStyle/>
        <a:p>
          <a:endParaRPr lang="en-US"/>
        </a:p>
      </dgm:t>
    </dgm:pt>
    <dgm:pt modelId="{3262305F-A3EA-4EB6-8B10-67322C10FED2}" type="pres">
      <dgm:prSet presAssocID="{ADEE0B6A-071E-46C3-A45B-8C2F11AFE5EA}" presName="Name0" presStyleCnt="0">
        <dgm:presLayoutVars>
          <dgm:dir/>
          <dgm:resizeHandles val="exact"/>
        </dgm:presLayoutVars>
      </dgm:prSet>
      <dgm:spPr/>
    </dgm:pt>
    <dgm:pt modelId="{B5EB7510-0846-4B55-8101-FACC79D32933}" type="pres">
      <dgm:prSet presAssocID="{ADEE0B6A-071E-46C3-A45B-8C2F11AFE5EA}" presName="cycle" presStyleCnt="0"/>
      <dgm:spPr/>
    </dgm:pt>
    <dgm:pt modelId="{D04BC257-B159-443E-A106-BB31B8C02B64}" type="pres">
      <dgm:prSet presAssocID="{66CE36C2-653F-403C-9BE9-DAFD9C5FDEE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034AC-7D7D-4984-A256-98EA67253154}" type="pres">
      <dgm:prSet presAssocID="{59C23AEA-CC70-4635-BDDA-1B3C7B810548}" presName="sibTransFirstNode" presStyleLbl="bgShp" presStyleIdx="0" presStyleCnt="1"/>
      <dgm:spPr/>
    </dgm:pt>
    <dgm:pt modelId="{2485DA4E-D213-46B4-8A0F-1EE5B95BFF7C}" type="pres">
      <dgm:prSet presAssocID="{A9F8AE33-6B8B-4054-A8BD-D9C6DE6D91BE}" presName="nodeFollowingNodes" presStyleLbl="node1" presStyleIdx="1" presStyleCnt="7">
        <dgm:presLayoutVars>
          <dgm:bulletEnabled val="1"/>
        </dgm:presLayoutVars>
      </dgm:prSet>
      <dgm:spPr/>
    </dgm:pt>
    <dgm:pt modelId="{3D14AE69-EAD5-4048-8857-56A213AE1440}" type="pres">
      <dgm:prSet presAssocID="{06D61765-92DB-4C59-A844-7753F93A4FCF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9C6D4-4A9E-433C-88F9-4F225F2196EF}" type="pres">
      <dgm:prSet presAssocID="{9B5246E3-6888-40E8-A7AA-6EC034484C50}" presName="nodeFollowingNodes" presStyleLbl="node1" presStyleIdx="3" presStyleCnt="7">
        <dgm:presLayoutVars>
          <dgm:bulletEnabled val="1"/>
        </dgm:presLayoutVars>
      </dgm:prSet>
      <dgm:spPr/>
    </dgm:pt>
    <dgm:pt modelId="{AF14E5EC-9BA1-4B6F-93C6-00F25EFA9BD1}" type="pres">
      <dgm:prSet presAssocID="{641CCC18-55AD-47C6-B403-6085F32E4102}" presName="nodeFollowingNodes" presStyleLbl="node1" presStyleIdx="4" presStyleCnt="7">
        <dgm:presLayoutVars>
          <dgm:bulletEnabled val="1"/>
        </dgm:presLayoutVars>
      </dgm:prSet>
      <dgm:spPr/>
    </dgm:pt>
    <dgm:pt modelId="{9F5F64B5-48DF-428D-BE05-94D2BA039E38}" type="pres">
      <dgm:prSet presAssocID="{957852F0-7887-46F0-8220-B792406450D0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B82A3-3B7B-40E4-89B5-13DAE0ABEC83}" type="pres">
      <dgm:prSet presAssocID="{70BB0728-8E70-4832-A0DC-E2D7F34B0626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2649800C-D1A1-4FF5-AAD6-8A16E682E00B}" srcId="{ADEE0B6A-071E-46C3-A45B-8C2F11AFE5EA}" destId="{9B5246E3-6888-40E8-A7AA-6EC034484C50}" srcOrd="3" destOrd="0" parTransId="{8913D7BA-1A85-4228-81E5-8026D5308F7D}" sibTransId="{539FAB61-D36E-452E-8D61-EC8D6F35CDF7}"/>
    <dgm:cxn modelId="{75FE4CA2-3801-4F79-80EA-C7377E42D088}" type="presOf" srcId="{ADEE0B6A-071E-46C3-A45B-8C2F11AFE5EA}" destId="{3262305F-A3EA-4EB6-8B10-67322C10FED2}" srcOrd="0" destOrd="0" presId="urn:microsoft.com/office/officeart/2005/8/layout/cycle3"/>
    <dgm:cxn modelId="{4BEE0C6D-125D-4B3D-AF57-418B51C3561D}" srcId="{ADEE0B6A-071E-46C3-A45B-8C2F11AFE5EA}" destId="{66CE36C2-653F-403C-9BE9-DAFD9C5FDEEF}" srcOrd="0" destOrd="0" parTransId="{1E37B707-F8A6-4D91-A9CC-BA3CD0E1CC25}" sibTransId="{59C23AEA-CC70-4635-BDDA-1B3C7B810548}"/>
    <dgm:cxn modelId="{4683D152-5EFE-4958-A16C-D39EB75CF809}" srcId="{ADEE0B6A-071E-46C3-A45B-8C2F11AFE5EA}" destId="{957852F0-7887-46F0-8220-B792406450D0}" srcOrd="5" destOrd="0" parTransId="{68C748EA-BA80-4121-935C-C5660C4B615B}" sibTransId="{AF3528F7-9140-47FF-8DA1-7CAAA2556F9C}"/>
    <dgm:cxn modelId="{500A5C1A-BFD1-4076-AC9B-A6BAAEA9305C}" type="presOf" srcId="{06D61765-92DB-4C59-A844-7753F93A4FCF}" destId="{3D14AE69-EAD5-4048-8857-56A213AE1440}" srcOrd="0" destOrd="0" presId="urn:microsoft.com/office/officeart/2005/8/layout/cycle3"/>
    <dgm:cxn modelId="{C2A6E371-DB0C-40FB-A7F3-BF172F7AF1A8}" type="presOf" srcId="{A9F8AE33-6B8B-4054-A8BD-D9C6DE6D91BE}" destId="{2485DA4E-D213-46B4-8A0F-1EE5B95BFF7C}" srcOrd="0" destOrd="0" presId="urn:microsoft.com/office/officeart/2005/8/layout/cycle3"/>
    <dgm:cxn modelId="{3B720EC0-2B60-4FC6-8210-DE4751329A55}" type="presOf" srcId="{66CE36C2-653F-403C-9BE9-DAFD9C5FDEEF}" destId="{D04BC257-B159-443E-A106-BB31B8C02B64}" srcOrd="0" destOrd="0" presId="urn:microsoft.com/office/officeart/2005/8/layout/cycle3"/>
    <dgm:cxn modelId="{B2182608-0C8D-4BD5-A235-541DFAEED26C}" srcId="{ADEE0B6A-071E-46C3-A45B-8C2F11AFE5EA}" destId="{A9F8AE33-6B8B-4054-A8BD-D9C6DE6D91BE}" srcOrd="1" destOrd="0" parTransId="{1B44F479-DFF8-4504-8D1C-181AD07F4683}" sibTransId="{0536E950-614B-4DA8-87C0-B029358C9325}"/>
    <dgm:cxn modelId="{27CD174E-253E-4F46-AE07-AF8A2133E4B1}" type="presOf" srcId="{70BB0728-8E70-4832-A0DC-E2D7F34B0626}" destId="{B81B82A3-3B7B-40E4-89B5-13DAE0ABEC83}" srcOrd="0" destOrd="0" presId="urn:microsoft.com/office/officeart/2005/8/layout/cycle3"/>
    <dgm:cxn modelId="{8FF0C455-4EBD-4A37-81E7-9519380BE00D}" type="presOf" srcId="{641CCC18-55AD-47C6-B403-6085F32E4102}" destId="{AF14E5EC-9BA1-4B6F-93C6-00F25EFA9BD1}" srcOrd="0" destOrd="0" presId="urn:microsoft.com/office/officeart/2005/8/layout/cycle3"/>
    <dgm:cxn modelId="{1B5AABB7-DD96-4D43-A7C4-91007BD3856C}" type="presOf" srcId="{59C23AEA-CC70-4635-BDDA-1B3C7B810548}" destId="{B37034AC-7D7D-4984-A256-98EA67253154}" srcOrd="0" destOrd="0" presId="urn:microsoft.com/office/officeart/2005/8/layout/cycle3"/>
    <dgm:cxn modelId="{72CDBA43-95AF-4F71-8A0F-EDAAF7B0F950}" srcId="{ADEE0B6A-071E-46C3-A45B-8C2F11AFE5EA}" destId="{70BB0728-8E70-4832-A0DC-E2D7F34B0626}" srcOrd="6" destOrd="0" parTransId="{49484C9D-6175-4235-B9C1-A07A88DBAA98}" sibTransId="{69ECD49D-250D-41C8-B319-996376E6BBBB}"/>
    <dgm:cxn modelId="{2E4EDE3D-F23E-4548-99D5-52461A4364E0}" srcId="{ADEE0B6A-071E-46C3-A45B-8C2F11AFE5EA}" destId="{06D61765-92DB-4C59-A844-7753F93A4FCF}" srcOrd="2" destOrd="0" parTransId="{73971990-48F3-44EE-BAED-1742A3F6193E}" sibTransId="{A4E498FE-9705-4876-AB41-69178C6DCF6E}"/>
    <dgm:cxn modelId="{876FEFFB-1D3A-4AF0-9AE5-FD0FA01045D4}" type="presOf" srcId="{957852F0-7887-46F0-8220-B792406450D0}" destId="{9F5F64B5-48DF-428D-BE05-94D2BA039E38}" srcOrd="0" destOrd="0" presId="urn:microsoft.com/office/officeart/2005/8/layout/cycle3"/>
    <dgm:cxn modelId="{49CB4ADB-89A1-41E8-B1FF-5D66D866F682}" srcId="{ADEE0B6A-071E-46C3-A45B-8C2F11AFE5EA}" destId="{641CCC18-55AD-47C6-B403-6085F32E4102}" srcOrd="4" destOrd="0" parTransId="{99003284-0570-48DD-BFC5-A270D543034E}" sibTransId="{86EF06EF-DFD5-47D6-A858-801A9BFB9528}"/>
    <dgm:cxn modelId="{75C74E25-343B-400C-87EE-1CB69D3CCC16}" type="presOf" srcId="{9B5246E3-6888-40E8-A7AA-6EC034484C50}" destId="{5959C6D4-4A9E-433C-88F9-4F225F2196EF}" srcOrd="0" destOrd="0" presId="urn:microsoft.com/office/officeart/2005/8/layout/cycle3"/>
    <dgm:cxn modelId="{2A4BA370-FD9F-4818-B6AE-AE5E04495ED8}" type="presParOf" srcId="{3262305F-A3EA-4EB6-8B10-67322C10FED2}" destId="{B5EB7510-0846-4B55-8101-FACC79D32933}" srcOrd="0" destOrd="0" presId="urn:microsoft.com/office/officeart/2005/8/layout/cycle3"/>
    <dgm:cxn modelId="{651363C3-6719-4622-9DA6-679CB382205C}" type="presParOf" srcId="{B5EB7510-0846-4B55-8101-FACC79D32933}" destId="{D04BC257-B159-443E-A106-BB31B8C02B64}" srcOrd="0" destOrd="0" presId="urn:microsoft.com/office/officeart/2005/8/layout/cycle3"/>
    <dgm:cxn modelId="{150B5368-9DF8-4918-9554-7A45CDA32A7D}" type="presParOf" srcId="{B5EB7510-0846-4B55-8101-FACC79D32933}" destId="{B37034AC-7D7D-4984-A256-98EA67253154}" srcOrd="1" destOrd="0" presId="urn:microsoft.com/office/officeart/2005/8/layout/cycle3"/>
    <dgm:cxn modelId="{7FEC715C-D31F-40E9-8DB0-857C10FC8E4D}" type="presParOf" srcId="{B5EB7510-0846-4B55-8101-FACC79D32933}" destId="{2485DA4E-D213-46B4-8A0F-1EE5B95BFF7C}" srcOrd="2" destOrd="0" presId="urn:microsoft.com/office/officeart/2005/8/layout/cycle3"/>
    <dgm:cxn modelId="{2C714D6A-988F-4AEA-9F32-F6E46BB65881}" type="presParOf" srcId="{B5EB7510-0846-4B55-8101-FACC79D32933}" destId="{3D14AE69-EAD5-4048-8857-56A213AE1440}" srcOrd="3" destOrd="0" presId="urn:microsoft.com/office/officeart/2005/8/layout/cycle3"/>
    <dgm:cxn modelId="{E9DF6075-E51D-453D-A043-C6165056C7C1}" type="presParOf" srcId="{B5EB7510-0846-4B55-8101-FACC79D32933}" destId="{5959C6D4-4A9E-433C-88F9-4F225F2196EF}" srcOrd="4" destOrd="0" presId="urn:microsoft.com/office/officeart/2005/8/layout/cycle3"/>
    <dgm:cxn modelId="{51C59DC9-888B-425C-9E1F-984F877E91A4}" type="presParOf" srcId="{B5EB7510-0846-4B55-8101-FACC79D32933}" destId="{AF14E5EC-9BA1-4B6F-93C6-00F25EFA9BD1}" srcOrd="5" destOrd="0" presId="urn:microsoft.com/office/officeart/2005/8/layout/cycle3"/>
    <dgm:cxn modelId="{CCCBD9E1-61F4-4451-A059-EA952FA2181C}" type="presParOf" srcId="{B5EB7510-0846-4B55-8101-FACC79D32933}" destId="{9F5F64B5-48DF-428D-BE05-94D2BA039E38}" srcOrd="6" destOrd="0" presId="urn:microsoft.com/office/officeart/2005/8/layout/cycle3"/>
    <dgm:cxn modelId="{5183A70A-37B8-490A-9F02-AE5DF50761A9}" type="presParOf" srcId="{B5EB7510-0846-4B55-8101-FACC79D32933}" destId="{B81B82A3-3B7B-40E4-89B5-13DAE0ABEC83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034AC-7D7D-4984-A256-98EA67253154}">
      <dsp:nvSpPr>
        <dsp:cNvPr id="0" name=""/>
        <dsp:cNvSpPr/>
      </dsp:nvSpPr>
      <dsp:spPr>
        <a:xfrm>
          <a:off x="1267991" y="-34238"/>
          <a:ext cx="5592016" cy="5592016"/>
        </a:xfrm>
        <a:prstGeom prst="circularArrow">
          <a:avLst>
            <a:gd name="adj1" fmla="val 5544"/>
            <a:gd name="adj2" fmla="val 330680"/>
            <a:gd name="adj3" fmla="val 14501840"/>
            <a:gd name="adj4" fmla="val 1695820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BC257-B159-443E-A106-BB31B8C02B64}">
      <dsp:nvSpPr>
        <dsp:cNvPr id="0" name=""/>
        <dsp:cNvSpPr/>
      </dsp:nvSpPr>
      <dsp:spPr>
        <a:xfrm>
          <a:off x="3184921" y="3216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Start()</a:t>
          </a:r>
          <a:endParaRPr lang="en-US" sz="1900" kern="1200" dirty="0"/>
        </a:p>
      </dsp:txBody>
      <dsp:txXfrm>
        <a:off x="3227834" y="46129"/>
        <a:ext cx="1672330" cy="793252"/>
      </dsp:txXfrm>
    </dsp:sp>
    <dsp:sp modelId="{2485DA4E-D213-46B4-8A0F-1EE5B95BFF7C}">
      <dsp:nvSpPr>
        <dsp:cNvPr id="0" name=""/>
        <dsp:cNvSpPr/>
      </dsp:nvSpPr>
      <dsp:spPr>
        <a:xfrm>
          <a:off x="5049320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LoadQuestions</a:t>
          </a:r>
          <a:endParaRPr lang="en-US" sz="1900" kern="1200" dirty="0"/>
        </a:p>
      </dsp:txBody>
      <dsp:txXfrm>
        <a:off x="5092233" y="943976"/>
        <a:ext cx="1672330" cy="793252"/>
      </dsp:txXfrm>
    </dsp:sp>
    <dsp:sp modelId="{3D14AE69-EAD5-4048-8857-56A213AE1440}">
      <dsp:nvSpPr>
        <dsp:cNvPr id="0" name=""/>
        <dsp:cNvSpPr/>
      </dsp:nvSpPr>
      <dsp:spPr>
        <a:xfrm>
          <a:off x="5509788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Display Questions</a:t>
          </a:r>
          <a:endParaRPr lang="en-US" sz="1900" kern="1200" dirty="0"/>
        </a:p>
      </dsp:txBody>
      <dsp:txXfrm>
        <a:off x="5552701" y="2961420"/>
        <a:ext cx="1672330" cy="793252"/>
      </dsp:txXfrm>
    </dsp:sp>
    <dsp:sp modelId="{5959C6D4-4A9E-433C-88F9-4F225F2196EF}">
      <dsp:nvSpPr>
        <dsp:cNvPr id="0" name=""/>
        <dsp:cNvSpPr/>
      </dsp:nvSpPr>
      <dsp:spPr>
        <a:xfrm>
          <a:off x="4219584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Interaction</a:t>
          </a:r>
          <a:endParaRPr lang="en-US" sz="1900" kern="1200" dirty="0"/>
        </a:p>
      </dsp:txBody>
      <dsp:txXfrm>
        <a:off x="4262497" y="4579285"/>
        <a:ext cx="1672330" cy="793252"/>
      </dsp:txXfrm>
    </dsp:sp>
    <dsp:sp modelId="{AF14E5EC-9BA1-4B6F-93C6-00F25EFA9BD1}">
      <dsp:nvSpPr>
        <dsp:cNvPr id="0" name=""/>
        <dsp:cNvSpPr/>
      </dsp:nvSpPr>
      <dsp:spPr>
        <a:xfrm>
          <a:off x="2150258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Score Update</a:t>
          </a:r>
          <a:endParaRPr lang="en-US" sz="1900" kern="1200" dirty="0"/>
        </a:p>
      </dsp:txBody>
      <dsp:txXfrm>
        <a:off x="2193171" y="4579285"/>
        <a:ext cx="1672330" cy="793252"/>
      </dsp:txXfrm>
    </dsp:sp>
    <dsp:sp modelId="{9F5F64B5-48DF-428D-BE05-94D2BA039E38}">
      <dsp:nvSpPr>
        <dsp:cNvPr id="0" name=""/>
        <dsp:cNvSpPr/>
      </dsp:nvSpPr>
      <dsp:spPr>
        <a:xfrm>
          <a:off x="860055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Next Question</a:t>
          </a:r>
          <a:endParaRPr lang="en-US" sz="1900" kern="1200" dirty="0"/>
        </a:p>
      </dsp:txBody>
      <dsp:txXfrm>
        <a:off x="902968" y="2961420"/>
        <a:ext cx="1672330" cy="793252"/>
      </dsp:txXfrm>
    </dsp:sp>
    <dsp:sp modelId="{B81B82A3-3B7B-40E4-89B5-13DAE0ABEC83}">
      <dsp:nvSpPr>
        <dsp:cNvPr id="0" name=""/>
        <dsp:cNvSpPr/>
      </dsp:nvSpPr>
      <dsp:spPr>
        <a:xfrm>
          <a:off x="1320523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End Quiz</a:t>
          </a:r>
          <a:endParaRPr lang="en-US" sz="1900" kern="1200" dirty="0"/>
        </a:p>
      </dsp:txBody>
      <dsp:txXfrm>
        <a:off x="1363436" y="943976"/>
        <a:ext cx="1672330" cy="79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1" y="2382035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022777" y="3013989"/>
            <a:ext cx="174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JAVAFX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Project</a:t>
            </a:r>
            <a:endParaRPr lang="en-US" sz="2400" b="1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922" y="2441359"/>
            <a:ext cx="4827645" cy="21872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ylfaen" panose="010A0502050306030303" pitchFamily="18" charset="0"/>
              </a:rPr>
              <a:t>JavaFX Project –</a:t>
            </a:r>
            <a:br>
              <a:rPr lang="en-US" dirty="0" smtClean="0">
                <a:latin typeface="Sylfaen" panose="010A0502050306030303" pitchFamily="18" charset="0"/>
              </a:rPr>
            </a:br>
            <a:r>
              <a:rPr lang="en-US" dirty="0" smtClean="0">
                <a:latin typeface="Sylfaen" panose="010A0502050306030303" pitchFamily="18" charset="0"/>
              </a:rPr>
              <a:t>Quiz (Windows) Application</a:t>
            </a:r>
            <a:endParaRPr lang="en-US" dirty="0">
              <a:latin typeface="Sylfaen" panose="010A05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68D9-EC9E-41AB-92FC-3B47E28D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986" y="20364"/>
            <a:ext cx="1681162" cy="1681162"/>
          </a:xfrm>
          <a:prstGeom prst="rect">
            <a:avLst/>
          </a:prstGeom>
        </p:spPr>
      </p:pic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AC19AAD-7AEB-4758-A9B4-DF73D40AAA2C}"/>
              </a:ext>
            </a:extLst>
          </p:cNvPr>
          <p:cNvSpPr txBox="1">
            <a:spLocks/>
          </p:cNvSpPr>
          <p:nvPr/>
        </p:nvSpPr>
        <p:spPr>
          <a:xfrm>
            <a:off x="6391922" y="4864521"/>
            <a:ext cx="5533748" cy="168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ავტორები: კახა ფუტკარაძე, ნიკ</a:t>
            </a: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ა თვალთვაძე</a:t>
            </a:r>
            <a:endParaRPr lang="en-US" b="1" dirty="0">
              <a:solidFill>
                <a:srgbClr val="013657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ლექტორი: სოფიკო გოგოლაძე</a:t>
            </a:r>
            <a:endParaRPr lang="ka-GE" b="1" dirty="0">
              <a:solidFill>
                <a:srgbClr val="013657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b="1" dirty="0">
                <a:solidFill>
                  <a:srgbClr val="013657"/>
                </a:solidFill>
                <a:latin typeface="Sylfaen" panose="010A0502050306030303" pitchFamily="18" charset="0"/>
              </a:rPr>
              <a:t> ბიზნესისა და ტექნოლოგიების ფაკულტეტი, ინფორმატიკის საბაკალავრო პროგრამა</a:t>
            </a: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.</a:t>
            </a:r>
            <a:endParaRPr lang="en-US" b="1" dirty="0" smtClean="0">
              <a:solidFill>
                <a:srgbClr val="013657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თარიღი: 25.01.2025</a:t>
            </a:r>
            <a:endParaRPr lang="ka-GE" b="1" dirty="0">
              <a:solidFill>
                <a:srgbClr val="013657"/>
              </a:solidFill>
              <a:latin typeface="Sylfaen" panose="010A0502050306030303" pitchFamily="18" charset="0"/>
            </a:endParaRPr>
          </a:p>
          <a:p>
            <a:endParaRPr lang="ka-GE" sz="1200" dirty="0">
              <a:solidFill>
                <a:schemeClr val="accent2">
                  <a:lumMod val="75000"/>
                </a:schemeClr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0" y="3119120"/>
            <a:ext cx="4825155" cy="668315"/>
          </a:xfrm>
        </p:spPr>
        <p:txBody>
          <a:bodyPr/>
          <a:lstStyle/>
          <a:p>
            <a:r>
              <a:rPr lang="ka-GE" dirty="0" smtClean="0"/>
              <a:t>შესავალი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2560" y="4023250"/>
            <a:ext cx="4911633" cy="28347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Windows</a:t>
            </a:r>
            <a:r>
              <a:rPr lang="ka-GE" sz="1400" dirty="0"/>
              <a:t> </a:t>
            </a:r>
            <a:r>
              <a:rPr lang="en-US" sz="1400" dirty="0" smtClean="0"/>
              <a:t>Quiz </a:t>
            </a:r>
            <a:r>
              <a:rPr lang="ka-GE" sz="1400" dirty="0" smtClean="0"/>
              <a:t>აპლიკაცია, რომელიც შექმნილია</a:t>
            </a:r>
            <a:r>
              <a:rPr lang="en-US" sz="1400" dirty="0"/>
              <a:t> </a:t>
            </a:r>
            <a:r>
              <a:rPr lang="en-US" sz="1400" dirty="0" err="1" smtClean="0"/>
              <a:t>JavaFx</a:t>
            </a:r>
            <a:r>
              <a:rPr lang="en-US" sz="1400" dirty="0" smtClean="0"/>
              <a:t> </a:t>
            </a:r>
            <a:r>
              <a:rPr lang="ka-GE" sz="1400" dirty="0" smtClean="0"/>
              <a:t>ის გამოყენებით.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sz="1400" dirty="0" smtClean="0"/>
              <a:t>მიზანი: </a:t>
            </a:r>
            <a:r>
              <a:rPr lang="en-US" sz="1400" dirty="0" smtClean="0"/>
              <a:t>JavaFX </a:t>
            </a:r>
            <a:r>
              <a:rPr lang="ka-GE" sz="1400" dirty="0" smtClean="0"/>
              <a:t>ის შესწავლა და მისი ფუნქციების გამოყენება ფინალური პროექტისთვის.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sz="1400" dirty="0" smtClean="0"/>
              <a:t>თამაში არის ინტერაქტიული, დინამიური შეკითხვების ჩატვირთვის ფუნქციით და ქულების დამთვლელით.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 smtClean="0"/>
              <a:t>JavaFx</a:t>
            </a:r>
            <a:r>
              <a:rPr lang="en-US" sz="1400" dirty="0" smtClean="0"/>
              <a:t> </a:t>
            </a:r>
            <a:r>
              <a:rPr lang="ka-GE" sz="1400" dirty="0" smtClean="0"/>
              <a:t>გამოყენებულია თანამედროვე </a:t>
            </a:r>
            <a:r>
              <a:rPr lang="en-US" sz="1400" dirty="0" smtClean="0"/>
              <a:t>GUI</a:t>
            </a:r>
            <a:r>
              <a:rPr lang="ka-GE" sz="1400" dirty="0" smtClean="0"/>
              <a:t>-სთვის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0" y="2214662"/>
            <a:ext cx="4077546" cy="36171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19" y="453859"/>
            <a:ext cx="3511040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ფუნქციები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92046"/>
            <a:ext cx="4911633" cy="25681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sz="1400" dirty="0" smtClean="0"/>
              <a:t>რანდომაიზერი შეკითხვებისთვის (</a:t>
            </a:r>
            <a:r>
              <a:rPr lang="en-US" sz="1400" dirty="0" err="1" smtClean="0"/>
              <a:t>Collections.Shuffle</a:t>
            </a:r>
            <a:r>
              <a:rPr lang="en-US" sz="1400" dirty="0" smtClean="0"/>
              <a:t>()</a:t>
            </a:r>
            <a:r>
              <a:rPr lang="ka-GE" sz="1400" dirty="0" smtClean="0"/>
              <a:t>)</a:t>
            </a:r>
            <a:r>
              <a:rPr lang="en-US" sz="1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sz="1400" dirty="0" smtClean="0"/>
              <a:t>შეკითხვის სირთულეზე დამოკიდებული ქულების განაწილება.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sz="1400" dirty="0" smtClean="0"/>
              <a:t>დინამიური ღილაკები პასუხებისთვის </a:t>
            </a:r>
            <a:r>
              <a:rPr lang="en-US" sz="1400" dirty="0" smtClean="0"/>
              <a:t>real-time feedback</a:t>
            </a:r>
            <a:r>
              <a:rPr lang="ka-GE" sz="1400" dirty="0" smtClean="0"/>
              <a:t>-ით. თამაშის თავიდან დასაწყებად </a:t>
            </a:r>
            <a:r>
              <a:rPr lang="en-US" sz="1400" dirty="0" smtClean="0"/>
              <a:t>Restart</a:t>
            </a:r>
            <a:r>
              <a:rPr lang="ka-GE" sz="1400" dirty="0"/>
              <a:t> </a:t>
            </a:r>
            <a:r>
              <a:rPr lang="ka-GE" sz="1400" dirty="0" smtClean="0"/>
              <a:t>ღილაკი.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CSS </a:t>
            </a:r>
            <a:r>
              <a:rPr lang="ka-GE" sz="1400" dirty="0" smtClean="0"/>
              <a:t>სტილი მომხმარებლის ინტერფეისისთვის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2" y="2376126"/>
            <a:ext cx="5950660" cy="3796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39" y="292252"/>
            <a:ext cx="4144435" cy="27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3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47" y="3730478"/>
            <a:ext cx="4911633" cy="1789855"/>
          </a:xfrm>
        </p:spPr>
        <p:txBody>
          <a:bodyPr/>
          <a:lstStyle/>
          <a:p>
            <a:r>
              <a:rPr lang="ka-GE" dirty="0" smtClean="0"/>
              <a:t>როგორ მუშაობს აპლიკაცია?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54021374"/>
              </p:ext>
            </p:extLst>
          </p:nvPr>
        </p:nvGraphicFramePr>
        <p:xfrm>
          <a:off x="4470400" y="1021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82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841" y="3112946"/>
            <a:ext cx="4911633" cy="1789855"/>
          </a:xfrm>
        </p:spPr>
        <p:txBody>
          <a:bodyPr/>
          <a:lstStyle/>
          <a:p>
            <a:r>
              <a:rPr lang="ka-GE" dirty="0" smtClean="0"/>
              <a:t>სტილი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1" y="5004616"/>
            <a:ext cx="4911633" cy="910580"/>
          </a:xfrm>
        </p:spPr>
        <p:txBody>
          <a:bodyPr>
            <a:normAutofit fontScale="85000" lnSpcReduction="20000"/>
          </a:bodyPr>
          <a:lstStyle/>
          <a:p>
            <a:r>
              <a:rPr lang="ka-GE" dirty="0" smtClean="0"/>
              <a:t>სტილისთვის გამოყენებული  გვაქვს სტანდარტული </a:t>
            </a:r>
            <a:r>
              <a:rPr lang="en-US" dirty="0" smtClean="0"/>
              <a:t>CSS </a:t>
            </a:r>
            <a:r>
              <a:rPr lang="ka-GE" dirty="0" smtClean="0"/>
              <a:t>ფაილი, როგორც ჩანს, </a:t>
            </a:r>
            <a:r>
              <a:rPr lang="en-US" dirty="0" err="1" smtClean="0"/>
              <a:t>JavaFx</a:t>
            </a:r>
            <a:r>
              <a:rPr lang="ka-GE" dirty="0" smtClean="0"/>
              <a:t> იღებს </a:t>
            </a:r>
            <a:r>
              <a:rPr lang="en-US" dirty="0" smtClean="0"/>
              <a:t>CSS</a:t>
            </a:r>
            <a:r>
              <a:rPr lang="ka-GE" dirty="0" smtClean="0"/>
              <a:t>-ს </a:t>
            </a:r>
            <a:r>
              <a:rPr lang="en-US" dirty="0" smtClean="0"/>
              <a:t>property</a:t>
            </a:r>
            <a:r>
              <a:rPr lang="ka-GE" dirty="0" smtClean="0"/>
              <a:t>-ის წინ -</a:t>
            </a:r>
            <a:r>
              <a:rPr lang="en-US" dirty="0" err="1" smtClean="0"/>
              <a:t>fx</a:t>
            </a:r>
            <a:r>
              <a:rPr lang="en-US" dirty="0" smtClean="0"/>
              <a:t>- </a:t>
            </a:r>
            <a:r>
              <a:rPr lang="ka-GE" dirty="0" smtClean="0"/>
              <a:t>ის დამატებით.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4" y="3308220"/>
            <a:ext cx="5662151" cy="3033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35" y="636140"/>
            <a:ext cx="3635360" cy="34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1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1" y="2382035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ylfaen" panose="010A05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68D9-EC9E-41AB-92FC-3B47E28D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986" y="20364"/>
            <a:ext cx="1681162" cy="168116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D7182B2-3F29-4037-96ED-B433A6268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2023" y="2084201"/>
            <a:ext cx="4917271" cy="1214774"/>
          </a:xfrm>
        </p:spPr>
        <p:txBody>
          <a:bodyPr>
            <a:normAutofit fontScale="90000"/>
          </a:bodyPr>
          <a:lstStyle/>
          <a:p>
            <a:r>
              <a:rPr lang="ka-GE" dirty="0">
                <a:latin typeface="Sylfaen" panose="010A0502050306030303" pitchFamily="18" charset="0"/>
              </a:rPr>
              <a:t>მადლობა ყურადღებისთვის</a:t>
            </a:r>
            <a:r>
              <a:rPr lang="ka-GE" b="0" dirty="0">
                <a:latin typeface="Sylfaen" panose="010A0502050306030303" pitchFamily="18" charset="0"/>
              </a:rPr>
              <a:t>.</a:t>
            </a:r>
            <a:endParaRPr lang="en-US" b="0" dirty="0">
              <a:latin typeface="Sylfaen" panose="010A050205030603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022777" y="3013989"/>
            <a:ext cx="174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JAVAFX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Project</a:t>
            </a:r>
            <a:endParaRPr lang="en-US" sz="2400" b="1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5AC19AAD-7AEB-4758-A9B4-DF73D40AAA2C}"/>
              </a:ext>
            </a:extLst>
          </p:cNvPr>
          <p:cNvSpPr txBox="1">
            <a:spLocks/>
          </p:cNvSpPr>
          <p:nvPr/>
        </p:nvSpPr>
        <p:spPr>
          <a:xfrm>
            <a:off x="6312023" y="3681650"/>
            <a:ext cx="5533748" cy="168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ავტორები: კახა ფუტკარაძე, ნიკ</a:t>
            </a: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ა თვალთვაძე</a:t>
            </a:r>
            <a:endParaRPr lang="en-US" b="1" dirty="0">
              <a:solidFill>
                <a:srgbClr val="013657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ლექტორი: სოფიკო გოგოლაძე</a:t>
            </a:r>
            <a:endParaRPr lang="ka-GE" b="1" dirty="0">
              <a:solidFill>
                <a:srgbClr val="013657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b="1" dirty="0">
                <a:solidFill>
                  <a:srgbClr val="013657"/>
                </a:solidFill>
                <a:latin typeface="Sylfaen" panose="010A0502050306030303" pitchFamily="18" charset="0"/>
              </a:rPr>
              <a:t> ბიზნესისა და ტექნოლოგიების ფაკულტეტი, ინფორმატიკის საბაკალავრო პროგრამა</a:t>
            </a: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b="1" dirty="0" smtClean="0">
                <a:solidFill>
                  <a:srgbClr val="013657"/>
                </a:solidFill>
                <a:latin typeface="Sylfaen" panose="010A0502050306030303" pitchFamily="18" charset="0"/>
              </a:rPr>
              <a:t>თარიღი: 25.01.2025</a:t>
            </a:r>
            <a:endParaRPr lang="ka-GE" b="1" dirty="0">
              <a:solidFill>
                <a:srgbClr val="013657"/>
              </a:solidFill>
              <a:latin typeface="Sylfaen" panose="010A0502050306030303" pitchFamily="18" charset="0"/>
            </a:endParaRPr>
          </a:p>
          <a:p>
            <a:endParaRPr lang="ka-GE" sz="1200" dirty="0">
              <a:solidFill>
                <a:schemeClr val="accent2">
                  <a:lumMod val="75000"/>
                </a:schemeClr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4943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purl.org/dc/elements/1.1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639</TotalTime>
  <Words>175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CiscoSans ExtraLight</vt:lpstr>
      <vt:lpstr>Gill Sans SemiBold</vt:lpstr>
      <vt:lpstr>Sylfaen</vt:lpstr>
      <vt:lpstr>Times New Roman</vt:lpstr>
      <vt:lpstr>Office Theme</vt:lpstr>
      <vt:lpstr>JavaFX Project – Quiz (Windows) Application</vt:lpstr>
      <vt:lpstr>შესავალი</vt:lpstr>
      <vt:lpstr>ფუნქციები</vt:lpstr>
      <vt:lpstr>როგორ მუშაობს აპლიკაცია?</vt:lpstr>
      <vt:lpstr>სტილი</vt:lpstr>
      <vt:lpstr>მადლობა ყურადღებისთვის.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Techonlogy</dc:title>
  <dc:creator>Beso Tabatadze</dc:creator>
  <cp:lastModifiedBy>KakhaPh</cp:lastModifiedBy>
  <cp:revision>151</cp:revision>
  <dcterms:created xsi:type="dcterms:W3CDTF">2021-04-05T16:07:43Z</dcterms:created>
  <dcterms:modified xsi:type="dcterms:W3CDTF">2025-01-22T17:36:48Z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