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Stage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Our first ideas</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Stage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Experiences training a transformer model</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Stage 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Settling on an objective</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Stage 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Our first ideas</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Stage 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Experiences training a transformer model</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Stage 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Settling on an objective</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11/7/2023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11/7/2023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11/7/2023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11/7/2023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TRUE SENTIMENT OF FOOD REVIEWS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77500" lnSpcReduction="20000"/>
          </a:bodyPr>
          <a:lstStyle/>
          <a:p>
            <a:r>
              <a:rPr lang="en-US" dirty="0"/>
              <a:t>A Machine learning project by </a:t>
            </a:r>
            <a:br>
              <a:rPr lang="en-US" dirty="0"/>
            </a:br>
            <a:r>
              <a:rPr lang="en-US" dirty="0"/>
              <a:t>Khai </a:t>
            </a:r>
            <a:r>
              <a:rPr lang="en-US" dirty="0" err="1"/>
              <a:t>tran</a:t>
            </a:r>
            <a:r>
              <a:rPr lang="en-US" dirty="0"/>
              <a:t> and eric </a:t>
            </a:r>
            <a:r>
              <a:rPr lang="en-US" dirty="0" err="1"/>
              <a:t>tran</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Presentation timeline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87468104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B84048B8-259E-376E-3E66-2F76CB570D15}"/>
              </a:ext>
            </a:extLst>
          </p:cNvPr>
          <p:cNvSpPr>
            <a:spLocks noGrp="1"/>
          </p:cNvSpPr>
          <p:nvPr>
            <p:ph type="title"/>
          </p:nvPr>
        </p:nvSpPr>
        <p:spPr>
          <a:xfrm>
            <a:off x="771148" y="1037967"/>
            <a:ext cx="3054091" cy="4709131"/>
          </a:xfrm>
        </p:spPr>
        <p:txBody>
          <a:bodyPr anchor="ctr">
            <a:normAutofit/>
          </a:bodyPr>
          <a:lstStyle/>
          <a:p>
            <a:r>
              <a:rPr lang="en-AU" dirty="0">
                <a:solidFill>
                  <a:srgbClr val="FFFEFF"/>
                </a:solidFill>
              </a:rPr>
              <a:t>What was our initial vision?</a:t>
            </a:r>
          </a:p>
        </p:txBody>
      </p:sp>
      <p:sp>
        <p:nvSpPr>
          <p:cNvPr id="3" name="Content Placeholder 2">
            <a:extLst>
              <a:ext uri="{FF2B5EF4-FFF2-40B4-BE49-F238E27FC236}">
                <a16:creationId xmlns:a16="http://schemas.microsoft.com/office/drawing/2014/main" id="{560541ED-CF8E-06E0-C6CD-0E00770F9BDE}"/>
              </a:ext>
            </a:extLst>
          </p:cNvPr>
          <p:cNvSpPr>
            <a:spLocks noGrp="1"/>
          </p:cNvSpPr>
          <p:nvPr>
            <p:ph idx="1"/>
          </p:nvPr>
        </p:nvSpPr>
        <p:spPr>
          <a:xfrm>
            <a:off x="4534935" y="1037968"/>
            <a:ext cx="6725899" cy="4820832"/>
          </a:xfrm>
        </p:spPr>
        <p:txBody>
          <a:bodyPr>
            <a:normAutofit/>
          </a:bodyPr>
          <a:lstStyle/>
          <a:p>
            <a:endParaRPr lang="en-AU" dirty="0"/>
          </a:p>
        </p:txBody>
      </p:sp>
    </p:spTree>
    <p:extLst>
      <p:ext uri="{BB962C8B-B14F-4D97-AF65-F5344CB8AC3E}">
        <p14:creationId xmlns:p14="http://schemas.microsoft.com/office/powerpoint/2010/main" val="148620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BA05E-BE57-735F-FAEB-53CCAE4CE262}"/>
              </a:ext>
            </a:extLst>
          </p:cNvPr>
          <p:cNvSpPr>
            <a:spLocks noGrp="1"/>
          </p:cNvSpPr>
          <p:nvPr>
            <p:ph type="title"/>
          </p:nvPr>
        </p:nvSpPr>
        <p:spPr>
          <a:xfrm>
            <a:off x="581193" y="702156"/>
            <a:ext cx="6309003" cy="1013800"/>
          </a:xfrm>
        </p:spPr>
        <p:txBody>
          <a:bodyPr>
            <a:normAutofit/>
          </a:bodyPr>
          <a:lstStyle/>
          <a:p>
            <a:pPr algn="ctr"/>
            <a:r>
              <a:rPr lang="en-AU" dirty="0">
                <a:solidFill>
                  <a:schemeClr val="tx2"/>
                </a:solidFill>
              </a:rPr>
              <a:t>Transformer model training:</a:t>
            </a:r>
            <a:br>
              <a:rPr lang="en-AU" dirty="0">
                <a:solidFill>
                  <a:schemeClr val="tx2"/>
                </a:solidFill>
              </a:rPr>
            </a:br>
            <a:r>
              <a:rPr lang="en-AU" dirty="0">
                <a:solidFill>
                  <a:schemeClr val="tx2"/>
                </a:solidFill>
              </a:rPr>
              <a:t>hurdles and limitations</a:t>
            </a:r>
          </a:p>
        </p:txBody>
      </p:sp>
      <p:sp>
        <p:nvSpPr>
          <p:cNvPr id="24" name="Rectangle 2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2">
            <a:extLst>
              <a:ext uri="{FF2B5EF4-FFF2-40B4-BE49-F238E27FC236}">
                <a16:creationId xmlns:a16="http://schemas.microsoft.com/office/drawing/2014/main" id="{9E121CBD-C3DB-66F4-AAAE-42BEC9D88104}"/>
              </a:ext>
            </a:extLst>
          </p:cNvPr>
          <p:cNvSpPr>
            <a:spLocks noGrp="1"/>
          </p:cNvSpPr>
          <p:nvPr>
            <p:ph idx="1"/>
          </p:nvPr>
        </p:nvSpPr>
        <p:spPr>
          <a:xfrm>
            <a:off x="581194" y="1896533"/>
            <a:ext cx="6309003" cy="3962266"/>
          </a:xfrm>
        </p:spPr>
        <p:txBody>
          <a:bodyPr>
            <a:normAutofit/>
          </a:bodyPr>
          <a:lstStyle/>
          <a:p>
            <a:endParaRPr lang="en-AU" dirty="0">
              <a:solidFill>
                <a:schemeClr val="tx2"/>
              </a:solidFill>
            </a:endParaRPr>
          </a:p>
        </p:txBody>
      </p:sp>
      <p:pic>
        <p:nvPicPr>
          <p:cNvPr id="18" name="Picture 17" descr="Models if molecules in science classroom">
            <a:extLst>
              <a:ext uri="{FF2B5EF4-FFF2-40B4-BE49-F238E27FC236}">
                <a16:creationId xmlns:a16="http://schemas.microsoft.com/office/drawing/2014/main" id="{B5B6FD36-8400-16AA-1408-BFFC9DE189BD}"/>
              </a:ext>
            </a:extLst>
          </p:cNvPr>
          <p:cNvPicPr>
            <a:picLocks noChangeAspect="1"/>
          </p:cNvPicPr>
          <p:nvPr/>
        </p:nvPicPr>
        <p:blipFill rotWithShape="1">
          <a:blip r:embed="rId2"/>
          <a:srcRect l="30573" r="23965" b="-1"/>
          <a:stretch/>
        </p:blipFill>
        <p:spPr>
          <a:xfrm>
            <a:off x="7521283" y="10"/>
            <a:ext cx="4670717" cy="6857990"/>
          </a:xfrm>
          <a:prstGeom prst="rect">
            <a:avLst/>
          </a:prstGeom>
        </p:spPr>
      </p:pic>
    </p:spTree>
    <p:extLst>
      <p:ext uri="{BB962C8B-B14F-4D97-AF65-F5344CB8AC3E}">
        <p14:creationId xmlns:p14="http://schemas.microsoft.com/office/powerpoint/2010/main" val="123504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9" name="Rectangle 38">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1" name="Rectangle 40">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9CF3C674-2CCA-52BE-272D-A997CBE8964F}"/>
              </a:ext>
            </a:extLst>
          </p:cNvPr>
          <p:cNvSpPr>
            <a:spLocks noGrp="1"/>
          </p:cNvSpPr>
          <p:nvPr>
            <p:ph type="title"/>
          </p:nvPr>
        </p:nvSpPr>
        <p:spPr>
          <a:xfrm>
            <a:off x="771148" y="1037967"/>
            <a:ext cx="3054091" cy="4709131"/>
          </a:xfrm>
        </p:spPr>
        <p:txBody>
          <a:bodyPr anchor="ctr">
            <a:normAutofit/>
          </a:bodyPr>
          <a:lstStyle/>
          <a:p>
            <a:r>
              <a:rPr lang="en-AU" dirty="0">
                <a:solidFill>
                  <a:srgbClr val="FFFEFF"/>
                </a:solidFill>
              </a:rPr>
              <a:t>Settling on an objective</a:t>
            </a:r>
          </a:p>
        </p:txBody>
      </p:sp>
      <p:sp>
        <p:nvSpPr>
          <p:cNvPr id="3" name="Content Placeholder 2">
            <a:extLst>
              <a:ext uri="{FF2B5EF4-FFF2-40B4-BE49-F238E27FC236}">
                <a16:creationId xmlns:a16="http://schemas.microsoft.com/office/drawing/2014/main" id="{D2DE061E-AA9C-08D3-CE26-245CE1DB3857}"/>
              </a:ext>
            </a:extLst>
          </p:cNvPr>
          <p:cNvSpPr>
            <a:spLocks noGrp="1"/>
          </p:cNvSpPr>
          <p:nvPr>
            <p:ph idx="1"/>
          </p:nvPr>
        </p:nvSpPr>
        <p:spPr>
          <a:xfrm>
            <a:off x="4534935" y="1037968"/>
            <a:ext cx="6725899" cy="4820832"/>
          </a:xfrm>
        </p:spPr>
        <p:txBody>
          <a:bodyPr>
            <a:normAutofit/>
          </a:bodyPr>
          <a:lstStyle/>
          <a:p>
            <a:r>
              <a:rPr lang="en-AU" dirty="0"/>
              <a:t>What problem are we solving?</a:t>
            </a:r>
          </a:p>
          <a:p>
            <a:r>
              <a:rPr lang="en-AU" dirty="0"/>
              <a:t>How do we solve it?</a:t>
            </a:r>
          </a:p>
          <a:p>
            <a:endParaRPr lang="en-AU" dirty="0"/>
          </a:p>
        </p:txBody>
      </p:sp>
    </p:spTree>
    <p:extLst>
      <p:ext uri="{BB962C8B-B14F-4D97-AF65-F5344CB8AC3E}">
        <p14:creationId xmlns:p14="http://schemas.microsoft.com/office/powerpoint/2010/main" val="383864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19DE9-C205-D0EF-1597-98A4B5E166EF}"/>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dirty="0">
                <a:solidFill>
                  <a:schemeClr val="tx2"/>
                </a:solidFill>
                <a:latin typeface="+mj-lt"/>
                <a:ea typeface="+mj-ea"/>
                <a:cs typeface="+mj-cs"/>
              </a:rPr>
              <a:t>Our proof of concept.</a:t>
            </a:r>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5829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7" name="Rectangle 36">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9" name="Rectangle 38">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1" name="Rectangle 40">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9CF3C674-2CCA-52BE-272D-A997CBE8964F}"/>
              </a:ext>
            </a:extLst>
          </p:cNvPr>
          <p:cNvSpPr>
            <a:spLocks noGrp="1"/>
          </p:cNvSpPr>
          <p:nvPr>
            <p:ph type="title"/>
          </p:nvPr>
        </p:nvSpPr>
        <p:spPr>
          <a:xfrm>
            <a:off x="771148" y="1037967"/>
            <a:ext cx="3054091" cy="4709131"/>
          </a:xfrm>
        </p:spPr>
        <p:txBody>
          <a:bodyPr anchor="ctr">
            <a:normAutofit/>
          </a:bodyPr>
          <a:lstStyle/>
          <a:p>
            <a:r>
              <a:rPr lang="en-AU" dirty="0">
                <a:solidFill>
                  <a:srgbClr val="FFFEFF"/>
                </a:solidFill>
              </a:rPr>
              <a:t>Limitations and room for improvement</a:t>
            </a:r>
          </a:p>
        </p:txBody>
      </p:sp>
      <p:sp>
        <p:nvSpPr>
          <p:cNvPr id="3" name="Content Placeholder 2">
            <a:extLst>
              <a:ext uri="{FF2B5EF4-FFF2-40B4-BE49-F238E27FC236}">
                <a16:creationId xmlns:a16="http://schemas.microsoft.com/office/drawing/2014/main" id="{D2DE061E-AA9C-08D3-CE26-245CE1DB3857}"/>
              </a:ext>
            </a:extLst>
          </p:cNvPr>
          <p:cNvSpPr>
            <a:spLocks noGrp="1"/>
          </p:cNvSpPr>
          <p:nvPr>
            <p:ph idx="1"/>
          </p:nvPr>
        </p:nvSpPr>
        <p:spPr>
          <a:xfrm>
            <a:off x="4534935" y="1037968"/>
            <a:ext cx="6725899" cy="4820832"/>
          </a:xfrm>
        </p:spPr>
        <p:txBody>
          <a:bodyPr>
            <a:normAutofit/>
          </a:bodyPr>
          <a:lstStyle/>
          <a:p>
            <a:r>
              <a:rPr lang="en-AU" dirty="0"/>
              <a:t>Yelp API limits developers to 3 reviews per restaurant (behind paywall for more)</a:t>
            </a:r>
          </a:p>
          <a:p>
            <a:pPr lvl="1"/>
            <a:r>
              <a:rPr lang="en-AU" dirty="0"/>
              <a:t>This lead to requiring data-scraping</a:t>
            </a:r>
          </a:p>
          <a:p>
            <a:endParaRPr lang="en-AU" dirty="0"/>
          </a:p>
        </p:txBody>
      </p:sp>
    </p:spTree>
    <p:extLst>
      <p:ext uri="{BB962C8B-B14F-4D97-AF65-F5344CB8AC3E}">
        <p14:creationId xmlns:p14="http://schemas.microsoft.com/office/powerpoint/2010/main" val="197653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1C281-3E12-C9E6-BB20-081E19F2CD20}"/>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Thankyou for your time and attention</a:t>
            </a: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18997098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{996FCB67-16D0-4479-B20B-11655D967893}tf33552983_win32</Template>
  <TotalTime>197</TotalTime>
  <Words>102</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Franklin Gothic Book</vt:lpstr>
      <vt:lpstr>Franklin Gothic Demi</vt:lpstr>
      <vt:lpstr>Wingdings 2</vt:lpstr>
      <vt:lpstr>DividendVTI</vt:lpstr>
      <vt:lpstr>TRUE SENTIMENT OF FOOD REVIEWS</vt:lpstr>
      <vt:lpstr>Presentation timeline</vt:lpstr>
      <vt:lpstr>What was our initial vision?</vt:lpstr>
      <vt:lpstr>Transformer model training: hurdles and limitations</vt:lpstr>
      <vt:lpstr>Settling on an objective</vt:lpstr>
      <vt:lpstr>Our proof of concept.</vt:lpstr>
      <vt:lpstr>Limitations and room for improvement</vt:lpstr>
      <vt:lpstr>Thankyou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TRUE SENTIMENT OF FOOD REVIEWS</dc:title>
  <dc:creator>Khai Tran</dc:creator>
  <cp:lastModifiedBy>Khai Tran</cp:lastModifiedBy>
  <cp:revision>2</cp:revision>
  <dcterms:created xsi:type="dcterms:W3CDTF">2023-11-07T04:41:36Z</dcterms:created>
  <dcterms:modified xsi:type="dcterms:W3CDTF">2023-11-07T07:59:06Z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