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436" y="1846457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8865945" y="2411911"/>
            <a:ext cx="538428" cy="30389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8812795" y="5485098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9769774" y="2207170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9769774" y="4975136"/>
            <a:ext cx="543739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????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227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Dante (Headings)2</vt:lpstr>
      <vt:lpstr>Univers</vt:lpstr>
      <vt:lpstr>Univers Light</vt:lpstr>
      <vt:lpstr>Wingdings 2</vt:lpstr>
      <vt:lpstr>OffsetVTI</vt:lpstr>
      <vt:lpstr>Data Sources</vt:lpstr>
      <vt:lpstr>Melbourne Postcodes  Sample size = 192</vt:lpstr>
      <vt:lpstr>Median House Price – which postcodes are most affordable?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Peter Tamas</cp:lastModifiedBy>
  <cp:revision>2</cp:revision>
  <dcterms:created xsi:type="dcterms:W3CDTF">2023-07-18T04:17:55Z</dcterms:created>
  <dcterms:modified xsi:type="dcterms:W3CDTF">2023-07-18T05:01:02Z</dcterms:modified>
</cp:coreProperties>
</file>