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4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Melbourne Postcodes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Sample size = 192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2" y="2026625"/>
            <a:ext cx="2892680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chosen based on available data points from the various data sources.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 to City-Shires within Melbourne</a:t>
            </a:r>
          </a:p>
        </p:txBody>
      </p:sp>
      <p:pic>
        <p:nvPicPr>
          <p:cNvPr id="8" name="Content Placeholder 7" descr="A map of a city&#10;&#10;Description automatically generated">
            <a:extLst>
              <a:ext uri="{FF2B5EF4-FFF2-40B4-BE49-F238E27FC236}">
                <a16:creationId xmlns:a16="http://schemas.microsoft.com/office/drawing/2014/main" id="{2CDFA742-4E6C-9F3A-ED09-DE0C5E6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2" y="1893197"/>
            <a:ext cx="6168922" cy="476271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168480-ED86-F7AD-68D4-3994DD4B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524" y="211599"/>
            <a:ext cx="2673507" cy="64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– which postcodes are most affordable?</a:t>
            </a:r>
          </a:p>
        </p:txBody>
      </p:sp>
      <p:pic>
        <p:nvPicPr>
          <p:cNvPr id="9" name="Content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C47539A-3B42-9DB8-90E0-932545FA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436" y="1846457"/>
            <a:ext cx="6239544" cy="4425839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Upward trend in median house price from 2012 to 2022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Impact of covid apparent on all areas of Melbourne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Decline in Median House Price For Inner and Mid areas, whereas Outer increasing from 2021 to 2022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CBFE7E-6A86-9D26-D05D-8BF67706C282}"/>
              </a:ext>
            </a:extLst>
          </p:cNvPr>
          <p:cNvSpPr/>
          <p:nvPr/>
        </p:nvSpPr>
        <p:spPr>
          <a:xfrm>
            <a:off x="8865945" y="2411911"/>
            <a:ext cx="538428" cy="30389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E56FE-6419-B3DD-6C5C-F9AB2903EDA0}"/>
              </a:ext>
            </a:extLst>
          </p:cNvPr>
          <p:cNvSpPr txBox="1"/>
          <p:nvPr/>
        </p:nvSpPr>
        <p:spPr>
          <a:xfrm>
            <a:off x="8812795" y="5485098"/>
            <a:ext cx="64472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covid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F9D8-9F8C-D450-1EF8-833936811459}"/>
              </a:ext>
            </a:extLst>
          </p:cNvPr>
          <p:cNvSpPr/>
          <p:nvPr/>
        </p:nvSpPr>
        <p:spPr>
          <a:xfrm>
            <a:off x="9769774" y="2207170"/>
            <a:ext cx="538428" cy="2578517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364DE-A655-E45B-8724-AFE10A279064}"/>
              </a:ext>
            </a:extLst>
          </p:cNvPr>
          <p:cNvSpPr txBox="1"/>
          <p:nvPr/>
        </p:nvSpPr>
        <p:spPr>
          <a:xfrm>
            <a:off x="9769774" y="4975136"/>
            <a:ext cx="543739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????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4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Dante (Headings)2</vt:lpstr>
      <vt:lpstr>Univers</vt:lpstr>
      <vt:lpstr>Univers Light</vt:lpstr>
      <vt:lpstr>Wingdings 2</vt:lpstr>
      <vt:lpstr>OffsetVTI</vt:lpstr>
      <vt:lpstr>Melbourne Postcodes  Sample size = 192</vt:lpstr>
      <vt:lpstr>Median House Price – which postcodes are most affordable?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Postcodes  Sample size = 192</dc:title>
  <dc:creator>Peter Tamas</dc:creator>
  <cp:lastModifiedBy>Peter Tamas</cp:lastModifiedBy>
  <cp:revision>1</cp:revision>
  <dcterms:created xsi:type="dcterms:W3CDTF">2023-07-18T04:17:55Z</dcterms:created>
  <dcterms:modified xsi:type="dcterms:W3CDTF">2023-07-18T04:46:06Z</dcterms:modified>
</cp:coreProperties>
</file>