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56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7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90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4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5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1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6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1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9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1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4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87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6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05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C493D3-C380-4D9E-BACC-032D66EB89D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6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C119-253A-ACC5-02C2-AEB4616A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874" y="1007536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PRODUCT DEMAND PREDICTION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43D98-F665-9C89-2DDA-B621D3089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295" y="4385732"/>
            <a:ext cx="3201829" cy="140546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Janani AP,</a:t>
            </a:r>
          </a:p>
          <a:p>
            <a:r>
              <a:rPr lang="en-IN" dirty="0"/>
              <a:t>							            III-CSE,</a:t>
            </a:r>
          </a:p>
          <a:p>
            <a:r>
              <a:rPr lang="en-IN" dirty="0"/>
              <a:t>                                                                  VVCET.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24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41E7-98BB-C7CA-22B1-950D272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CFA2-F731-81B3-EA24-EE352528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Initially install Pandas using “pip”</a:t>
            </a:r>
          </a:p>
          <a:p>
            <a:pPr marL="0" indent="0">
              <a:buNone/>
            </a:pPr>
            <a:r>
              <a:rPr lang="en-IN" dirty="0"/>
              <a:t>pip install pandas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Next, you can use the following Python code to read a dataset into a Pandas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DataFrame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# Replace 'your_dataset.csv' with the actual path to your dataset file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('your_dataset.csv')</a:t>
            </a:r>
          </a:p>
          <a:p>
            <a:pPr marL="0" indent="0">
              <a:buNone/>
            </a:pPr>
            <a:r>
              <a:rPr lang="en-US" dirty="0"/>
              <a:t># You can also display the first few rows of the dataset to check if it was loaded correctly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data.head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70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7913-F408-ED9B-CBBC-B64194D9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names: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4F34-9345-8695-05A0-8DFA5E45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import pandas as pd</a:t>
            </a:r>
          </a:p>
          <a:p>
            <a:endParaRPr lang="en-IN" dirty="0"/>
          </a:p>
          <a:p>
            <a:r>
              <a:rPr lang="en-IN" dirty="0"/>
              <a:t># Replace 'your_dataset.csv' with the actual path to your dataset file</a:t>
            </a:r>
          </a:p>
          <a:p>
            <a:r>
              <a:rPr lang="en-IN" dirty="0"/>
              <a:t>data = </a:t>
            </a:r>
            <a:r>
              <a:rPr lang="en-IN" dirty="0" err="1"/>
              <a:t>pd.read_csv</a:t>
            </a:r>
            <a:r>
              <a:rPr lang="en-IN" dirty="0"/>
              <a:t>('your_dataset.csv')</a:t>
            </a:r>
          </a:p>
          <a:p>
            <a:endParaRPr lang="en-IN" dirty="0"/>
          </a:p>
          <a:p>
            <a:r>
              <a:rPr lang="en-IN" dirty="0"/>
              <a:t># Get the column names</a:t>
            </a:r>
          </a:p>
          <a:p>
            <a:r>
              <a:rPr lang="en-IN" dirty="0" err="1"/>
              <a:t>column_names</a:t>
            </a:r>
            <a:r>
              <a:rPr lang="en-IN" dirty="0"/>
              <a:t> = </a:t>
            </a:r>
            <a:r>
              <a:rPr lang="en-IN" dirty="0" err="1"/>
              <a:t>data.columns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Print the column names</a:t>
            </a:r>
          </a:p>
          <a:p>
            <a:r>
              <a:rPr lang="en-IN" dirty="0"/>
              <a:t>print(</a:t>
            </a:r>
            <a:r>
              <a:rPr lang="en-IN" dirty="0" err="1"/>
              <a:t>column_names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38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E20D-F68C-2A0A-903E-D5BD61F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SERIES: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091A-BEBC-E0B2-FC47-C49D93FD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/>
              <a:t># Create a Pandas Series from a Python list</a:t>
            </a:r>
          </a:p>
          <a:p>
            <a:r>
              <a:rPr lang="en-US" dirty="0"/>
              <a:t>data = [10, 20, 30, 40, 50]  # Replace with your actual data</a:t>
            </a:r>
          </a:p>
          <a:p>
            <a:r>
              <a:rPr lang="en-US" dirty="0" err="1"/>
              <a:t>demand_series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/>
              <a:t># Display the Series</a:t>
            </a:r>
          </a:p>
          <a:p>
            <a:r>
              <a:rPr lang="en-US" dirty="0"/>
              <a:t>print(</a:t>
            </a:r>
            <a:r>
              <a:rPr lang="en-US" dirty="0" err="1"/>
              <a:t>demand_series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5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F243-8F1D-9847-1167-F72E17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46927"/>
          </a:xfrm>
        </p:spPr>
        <p:txBody>
          <a:bodyPr/>
          <a:lstStyle/>
          <a:p>
            <a:r>
              <a:rPr lang="en-IN" dirty="0" err="1"/>
              <a:t>Plt.plot</a:t>
            </a:r>
            <a:r>
              <a:rPr lang="en-IN" dirty="0"/>
              <a:t>() function: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63D568-1BFE-3120-31AD-0C0D2FE4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37881"/>
            <a:ext cx="10131425" cy="4153319"/>
          </a:xfrm>
        </p:spPr>
        <p:txBody>
          <a:bodyPr>
            <a:normAutofit fontScale="25000" lnSpcReduction="20000"/>
          </a:bodyPr>
          <a:lstStyle/>
          <a:p>
            <a:r>
              <a:rPr lang="en-IN" sz="4200" dirty="0"/>
              <a:t>import </a:t>
            </a:r>
            <a:r>
              <a:rPr lang="en-IN" sz="4200" dirty="0" err="1"/>
              <a:t>matplotlib.pyplot</a:t>
            </a:r>
            <a:r>
              <a:rPr lang="en-IN" sz="4200" dirty="0"/>
              <a:t> as </a:t>
            </a:r>
            <a:r>
              <a:rPr lang="en-IN" sz="4200" dirty="0" err="1"/>
              <a:t>plt</a:t>
            </a:r>
            <a:endParaRPr lang="en-IN" sz="4200" dirty="0"/>
          </a:p>
          <a:p>
            <a:endParaRPr lang="en-IN" sz="4200" dirty="0"/>
          </a:p>
          <a:p>
            <a:r>
              <a:rPr lang="en-IN" sz="4200" dirty="0"/>
              <a:t># Sample data for demonstration</a:t>
            </a:r>
          </a:p>
          <a:p>
            <a:r>
              <a:rPr lang="en-IN" sz="4200" dirty="0" err="1"/>
              <a:t>actual_demand</a:t>
            </a:r>
            <a:r>
              <a:rPr lang="en-IN" sz="4200" dirty="0"/>
              <a:t> = [10, 15, 20, 25, 30]  # Replace with your actual data</a:t>
            </a:r>
          </a:p>
          <a:p>
            <a:r>
              <a:rPr lang="en-IN" sz="4200" dirty="0" err="1"/>
              <a:t>predicted_demand</a:t>
            </a:r>
            <a:r>
              <a:rPr lang="en-IN" sz="4200" dirty="0"/>
              <a:t> = [12, 14, 18, 22, 28]  # Replace with your actual predictions</a:t>
            </a:r>
          </a:p>
          <a:p>
            <a:endParaRPr lang="en-IN" sz="4200" dirty="0"/>
          </a:p>
          <a:p>
            <a:r>
              <a:rPr lang="en-IN" sz="4200" dirty="0"/>
              <a:t># Create a plot</a:t>
            </a:r>
          </a:p>
          <a:p>
            <a:r>
              <a:rPr lang="en-IN" sz="4200" dirty="0" err="1"/>
              <a:t>plt.plot</a:t>
            </a:r>
            <a:r>
              <a:rPr lang="en-IN" sz="4200" dirty="0"/>
              <a:t>(</a:t>
            </a:r>
            <a:r>
              <a:rPr lang="en-IN" sz="4200" dirty="0" err="1"/>
              <a:t>actual_demand</a:t>
            </a:r>
            <a:r>
              <a:rPr lang="en-IN" sz="4200" dirty="0"/>
              <a:t>, label='Actual Demand', marker='o', </a:t>
            </a:r>
            <a:r>
              <a:rPr lang="en-IN" sz="4200" dirty="0" err="1"/>
              <a:t>linestyle</a:t>
            </a:r>
            <a:r>
              <a:rPr lang="en-IN" sz="4200" dirty="0"/>
              <a:t>='-')</a:t>
            </a:r>
          </a:p>
          <a:p>
            <a:r>
              <a:rPr lang="en-IN" sz="4200" dirty="0" err="1"/>
              <a:t>plt.plot</a:t>
            </a:r>
            <a:r>
              <a:rPr lang="en-IN" sz="4200" dirty="0"/>
              <a:t>(</a:t>
            </a:r>
            <a:r>
              <a:rPr lang="en-IN" sz="4200" dirty="0" err="1"/>
              <a:t>predicted_demand</a:t>
            </a:r>
            <a:r>
              <a:rPr lang="en-IN" sz="4200" dirty="0"/>
              <a:t>, label='Predicted Demand', marker='s', </a:t>
            </a:r>
            <a:r>
              <a:rPr lang="en-IN" sz="4200" dirty="0" err="1"/>
              <a:t>linestyle</a:t>
            </a:r>
            <a:r>
              <a:rPr lang="en-IN" sz="4200" dirty="0"/>
              <a:t>='--')</a:t>
            </a:r>
          </a:p>
          <a:p>
            <a:endParaRPr lang="en-IN" sz="4200" dirty="0"/>
          </a:p>
          <a:p>
            <a:r>
              <a:rPr lang="en-IN" sz="4200" dirty="0"/>
              <a:t># Customize the plot</a:t>
            </a:r>
          </a:p>
          <a:p>
            <a:r>
              <a:rPr lang="en-IN" sz="4200" dirty="0" err="1"/>
              <a:t>plt.xlabel</a:t>
            </a:r>
            <a:r>
              <a:rPr lang="en-IN" sz="4200" dirty="0"/>
              <a:t>('Time Period')</a:t>
            </a:r>
          </a:p>
          <a:p>
            <a:r>
              <a:rPr lang="en-IN" sz="4200" dirty="0" err="1"/>
              <a:t>plt.ylabel</a:t>
            </a:r>
            <a:r>
              <a:rPr lang="en-IN" sz="4200" dirty="0"/>
              <a:t>('Demand')</a:t>
            </a:r>
          </a:p>
          <a:p>
            <a:r>
              <a:rPr lang="en-IN" sz="4200" dirty="0" err="1"/>
              <a:t>plt.title</a:t>
            </a:r>
            <a:r>
              <a:rPr lang="en-IN" sz="4200" dirty="0"/>
              <a:t>('Product Demand Prediction')</a:t>
            </a:r>
          </a:p>
          <a:p>
            <a:r>
              <a:rPr lang="en-IN" sz="4200" dirty="0" err="1"/>
              <a:t>plt.legend</a:t>
            </a:r>
            <a:r>
              <a:rPr lang="en-IN" sz="4200" dirty="0"/>
              <a:t>()</a:t>
            </a:r>
          </a:p>
          <a:p>
            <a:endParaRPr lang="en-IN" sz="4200" dirty="0"/>
          </a:p>
          <a:p>
            <a:r>
              <a:rPr lang="en-IN" sz="4200" dirty="0"/>
              <a:t># Show the plot</a:t>
            </a:r>
          </a:p>
          <a:p>
            <a:r>
              <a:rPr lang="en-IN" sz="4200" dirty="0" err="1"/>
              <a:t>plt.show</a:t>
            </a:r>
            <a:r>
              <a:rPr lang="en-IN" sz="4200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34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C295-2B31-7F17-4842-C0D76F81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3784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Söhne"/>
              </a:rPr>
              <a:t>Title() function show() function</a:t>
            </a:r>
            <a:br>
              <a:rPr lang="en-IN" sz="3600" dirty="0"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3197-6B78-E88B-4486-CA136F43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6431"/>
            <a:ext cx="10131425" cy="505432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# Sample data for demonstration</a:t>
            </a:r>
          </a:p>
          <a:p>
            <a:r>
              <a:rPr lang="en-IN" dirty="0" err="1"/>
              <a:t>actual_demand</a:t>
            </a:r>
            <a:r>
              <a:rPr lang="en-IN" dirty="0"/>
              <a:t> = [10, 15, 20, 25, 30]  # Replace with your actual data</a:t>
            </a:r>
          </a:p>
          <a:p>
            <a:r>
              <a:rPr lang="en-IN" dirty="0" err="1"/>
              <a:t>predicted_demand</a:t>
            </a:r>
            <a:r>
              <a:rPr lang="en-IN" dirty="0"/>
              <a:t> = [12, 14, 18, 22, 28]  # Replace with your actual predictions</a:t>
            </a:r>
          </a:p>
          <a:p>
            <a:pPr marL="0" indent="0">
              <a:buNone/>
            </a:pPr>
            <a:r>
              <a:rPr lang="en-IN" dirty="0"/>
              <a:t> # Create a plot</a:t>
            </a:r>
          </a:p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actual_demand</a:t>
            </a:r>
            <a:r>
              <a:rPr lang="en-IN" dirty="0"/>
              <a:t>, label='Actual Demand', marker='o', </a:t>
            </a:r>
            <a:r>
              <a:rPr lang="en-IN" dirty="0" err="1"/>
              <a:t>linestyle</a:t>
            </a:r>
            <a:r>
              <a:rPr lang="en-IN" dirty="0"/>
              <a:t>='-')</a:t>
            </a:r>
          </a:p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predicted_demand</a:t>
            </a:r>
            <a:r>
              <a:rPr lang="en-IN" dirty="0"/>
              <a:t>, label='Predicted Demand', marker='s', </a:t>
            </a:r>
            <a:r>
              <a:rPr lang="en-IN" dirty="0" err="1"/>
              <a:t>linestyle</a:t>
            </a:r>
            <a:r>
              <a:rPr lang="en-IN" dirty="0"/>
              <a:t>='--’)</a:t>
            </a:r>
          </a:p>
          <a:p>
            <a:pPr marL="0" indent="0">
              <a:buNone/>
            </a:pPr>
            <a:r>
              <a:rPr lang="en-IN" dirty="0"/>
              <a:t>  # Customize the plot</a:t>
            </a:r>
          </a:p>
          <a:p>
            <a:r>
              <a:rPr lang="en-IN" dirty="0" err="1"/>
              <a:t>plt.xlabel</a:t>
            </a:r>
            <a:r>
              <a:rPr lang="en-IN" dirty="0"/>
              <a:t>('Time Period')</a:t>
            </a:r>
          </a:p>
          <a:p>
            <a:r>
              <a:rPr lang="en-IN" dirty="0" err="1"/>
              <a:t>plt.ylabel</a:t>
            </a:r>
            <a:r>
              <a:rPr lang="en-IN" dirty="0"/>
              <a:t>('Demand')</a:t>
            </a:r>
          </a:p>
          <a:p>
            <a:r>
              <a:rPr lang="en-IN" dirty="0" err="1"/>
              <a:t>plt.title</a:t>
            </a:r>
            <a:r>
              <a:rPr lang="en-IN" dirty="0"/>
              <a:t>('Product Demand Prediction')  # Add a title</a:t>
            </a:r>
          </a:p>
          <a:p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# Show the plot</a:t>
            </a:r>
          </a:p>
          <a:p>
            <a:r>
              <a:rPr lang="en-IN" dirty="0" err="1"/>
              <a:t>plt.show</a:t>
            </a:r>
            <a:r>
              <a:rPr lang="en-IN" dirty="0"/>
              <a:t>()  # Display the plot with the title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15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A4C8-3041-068D-3E85-67722FAE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43B8-94CB-2D12-6BFB-D2942168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Recap the key points discussed in the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potential for further improvements and research.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Encourage questions from the audience.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51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B2FD59-0D56-8C22-6F86-220C9BF28323}"/>
              </a:ext>
            </a:extLst>
          </p:cNvPr>
          <p:cNvSpPr/>
          <p:nvPr/>
        </p:nvSpPr>
        <p:spPr>
          <a:xfrm>
            <a:off x="4167619" y="2967335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2110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23ED87-E96F-C174-ABBF-154D6CAF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56492"/>
          </a:xfrm>
        </p:spPr>
        <p:txBody>
          <a:bodyPr/>
          <a:lstStyle/>
          <a:p>
            <a:r>
              <a:rPr lang="en-IN" dirty="0"/>
              <a:t>ABSTRACTION: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6A510-A483-EC67-2079-4E6C7B15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36" y="2130251"/>
            <a:ext cx="10131425" cy="4903595"/>
          </a:xfrm>
        </p:spPr>
        <p:txBody>
          <a:bodyPr>
            <a:normAutofit fontScale="77500" lnSpcReduction="20000"/>
          </a:bodyPr>
          <a:lstStyle/>
          <a:p>
            <a:r>
              <a:rPr lang="en-IN" sz="2400" dirty="0"/>
              <a:t>Introduction</a:t>
            </a:r>
          </a:p>
          <a:p>
            <a:r>
              <a:rPr lang="en-IN" sz="2400" i="0" dirty="0">
                <a:effectLst/>
                <a:latin typeface="Söhne"/>
              </a:rPr>
              <a:t>Importance of Demand Prediction</a:t>
            </a:r>
          </a:p>
          <a:p>
            <a:r>
              <a:rPr lang="en-IN" sz="2400" dirty="0">
                <a:latin typeface="Söhne"/>
              </a:rPr>
              <a:t>Data processing</a:t>
            </a:r>
          </a:p>
          <a:p>
            <a:r>
              <a:rPr lang="en-IN" sz="2400" i="0" dirty="0">
                <a:effectLst/>
                <a:latin typeface="Söhne"/>
              </a:rPr>
              <a:t>Machine learning models for prediction</a:t>
            </a:r>
          </a:p>
          <a:p>
            <a:r>
              <a:rPr lang="en-IN" sz="2400" dirty="0">
                <a:latin typeface="Söhne"/>
              </a:rPr>
              <a:t>Evaluation Metrics</a:t>
            </a:r>
          </a:p>
          <a:p>
            <a:r>
              <a:rPr lang="en-IN" sz="2400" dirty="0">
                <a:latin typeface="Söhne"/>
              </a:rPr>
              <a:t>Application</a:t>
            </a:r>
          </a:p>
          <a:p>
            <a:r>
              <a:rPr lang="en-IN" sz="2400" dirty="0">
                <a:latin typeface="Söhne"/>
              </a:rPr>
              <a:t>Matplotlib</a:t>
            </a:r>
          </a:p>
          <a:p>
            <a:r>
              <a:rPr lang="en-IN" sz="2400" dirty="0">
                <a:latin typeface="Söhne"/>
              </a:rPr>
              <a:t>Read data set</a:t>
            </a:r>
          </a:p>
          <a:p>
            <a:r>
              <a:rPr lang="en-IN" sz="2400" dirty="0">
                <a:latin typeface="Söhne"/>
              </a:rPr>
              <a:t>Column names</a:t>
            </a:r>
          </a:p>
          <a:p>
            <a:r>
              <a:rPr lang="en-IN" sz="2400" dirty="0">
                <a:latin typeface="Söhne"/>
              </a:rPr>
              <a:t>Create series</a:t>
            </a:r>
          </a:p>
          <a:p>
            <a:r>
              <a:rPr lang="en-IN" sz="2400" dirty="0" err="1">
                <a:latin typeface="Söhne"/>
              </a:rPr>
              <a:t>Plt.plot</a:t>
            </a:r>
            <a:r>
              <a:rPr lang="en-IN" sz="2400" dirty="0">
                <a:latin typeface="Söhne"/>
              </a:rPr>
              <a:t>()</a:t>
            </a:r>
          </a:p>
          <a:p>
            <a:r>
              <a:rPr lang="en-IN" sz="2400" dirty="0">
                <a:latin typeface="Söhne"/>
              </a:rPr>
              <a:t>Title() function show() function</a:t>
            </a:r>
          </a:p>
          <a:p>
            <a:r>
              <a:rPr lang="en-IN" sz="2400" dirty="0">
                <a:latin typeface="Söhne"/>
              </a:rPr>
              <a:t>Conclusion.</a:t>
            </a:r>
          </a:p>
          <a:p>
            <a:endParaRPr lang="en-IN" sz="2400" dirty="0">
              <a:latin typeface="Söhne"/>
            </a:endParaRPr>
          </a:p>
          <a:p>
            <a:pPr marL="0" indent="0">
              <a:buNone/>
            </a:pPr>
            <a:endParaRPr lang="en-IN" sz="2400" i="0" dirty="0">
              <a:effectLst/>
              <a:latin typeface="Söhne"/>
            </a:endParaRPr>
          </a:p>
          <a:p>
            <a:endParaRPr lang="en-IN" sz="2400" b="1" i="0" dirty="0">
              <a:effectLst/>
              <a:latin typeface="Söhne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13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7DDF-4BE5-D7D8-C771-F8054313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6384-F19B-4022-9BFB-5E275F24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Definition of Demand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Importance in Business and Supply Chain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Benefits of Machine Learning in Demand Forecasting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82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F0D-7480-5361-3E13-068E3B9C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OF DEMAND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9375-513E-169D-230D-6CD28F2D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Explain the significance of accurate demand forecasting for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potential benefits of optimized inventory and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59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F3A0-64C0-5732-34DE-C48CA4E8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6409-E3E5-8246-0916-166E57AD0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Sources and Types (Historical Sales, Market Trends,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Cleaning and Handling Missing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Exploratory Data Analysis (EDA)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12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D00F-BBA5-84EA-03A9-4235EAF2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 for demand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2AE5-584F-6B3B-147F-2BB35355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Overview of Regression Models (Linear, Polynomial,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Time Series Forecasting (ARIMA, Prophet)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 to Machine Learning Algorithms (Random Forest,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Choosing the Right Model for Your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55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B904-3CED-CE05-D068-07143361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EVALUTION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9D6B-32B8-2D9A-BDD1-BDBE1A26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Performance Metrics (RMSE, MAE,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Cross-Validation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Overfitting vs. Underfitting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Hyperparameter Tuning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Model Selection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19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D6F5-B0C3-BDFD-0107-F325113B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STUDY:REAL-WORLD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15B9-86FB-D50F-1481-CE9AF543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Present a case study or practical example of product demand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Share data, problem statement, approach, and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Highlight the impact on business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92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EB6D-7E2D-4444-FBE0-6D3FB77C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1402"/>
            <a:ext cx="10131425" cy="1416819"/>
          </a:xfrm>
        </p:spPr>
        <p:txBody>
          <a:bodyPr/>
          <a:lstStyle/>
          <a:p>
            <a:r>
              <a:rPr lang="en-IN" dirty="0"/>
              <a:t>MATPLOTLIB: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762B9-38D6-2B94-B337-B7B4C266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8221"/>
            <a:ext cx="10131425" cy="408298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Visualize the prediction using Matplotlib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Plot actual vs. predicted demand</a:t>
            </a:r>
          </a:p>
          <a:p>
            <a:pPr marL="0" indent="0">
              <a:buNone/>
            </a:pP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 6))</a:t>
            </a:r>
          </a:p>
          <a:p>
            <a:pPr marL="0" indent="0">
              <a:buNone/>
            </a:pPr>
            <a:r>
              <a:rPr lang="en-IN" dirty="0" err="1"/>
              <a:t>plt.scatter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color</a:t>
            </a:r>
            <a:r>
              <a:rPr lang="en-IN" dirty="0"/>
              <a:t>='blue', label='Actual Demand')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predictions, </a:t>
            </a:r>
            <a:r>
              <a:rPr lang="en-IN" dirty="0" err="1"/>
              <a:t>color</a:t>
            </a:r>
            <a:r>
              <a:rPr lang="en-IN" dirty="0"/>
              <a:t>='red', linewidth=2, label='Predicted Demand')</a:t>
            </a:r>
          </a:p>
          <a:p>
            <a:pPr marL="0" indent="0">
              <a:buNone/>
            </a:pPr>
            <a:r>
              <a:rPr lang="en-IN" dirty="0" err="1"/>
              <a:t>plt.xlabel</a:t>
            </a:r>
            <a:r>
              <a:rPr lang="en-IN" dirty="0"/>
              <a:t>('Features')</a:t>
            </a:r>
          </a:p>
          <a:p>
            <a:pPr marL="0" indent="0">
              <a:buNone/>
            </a:pPr>
            <a:r>
              <a:rPr lang="en-IN" dirty="0" err="1"/>
              <a:t>plt.ylabel</a:t>
            </a:r>
            <a:r>
              <a:rPr lang="en-IN" dirty="0"/>
              <a:t>('Demand')</a:t>
            </a:r>
          </a:p>
          <a:p>
            <a:pPr marL="0" indent="0">
              <a:buNone/>
            </a:pPr>
            <a:r>
              <a:rPr lang="en-IN" dirty="0" err="1"/>
              <a:t>plt.title</a:t>
            </a:r>
            <a:r>
              <a:rPr lang="en-IN" dirty="0"/>
              <a:t>('Product Demand Prediction')</a:t>
            </a:r>
          </a:p>
          <a:p>
            <a:pPr marL="0" indent="0">
              <a:buNone/>
            </a:pPr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168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44</TotalTime>
  <Words>863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Celestial</vt:lpstr>
      <vt:lpstr>PRODUCT DEMAND PREDICTION WITH MACHINE LEARNING</vt:lpstr>
      <vt:lpstr>ABSTRACTION:</vt:lpstr>
      <vt:lpstr>Introduction:</vt:lpstr>
      <vt:lpstr>IMPORTANT OF DEMAND PREDICTION:</vt:lpstr>
      <vt:lpstr>DATA PROCESSING:</vt:lpstr>
      <vt:lpstr>Machine learning models for demand prediction:</vt:lpstr>
      <vt:lpstr>EVALUTION METRICS:</vt:lpstr>
      <vt:lpstr>CASE STUDY:REAL-WORLD EXAMPLE</vt:lpstr>
      <vt:lpstr>MATPLOTLIB:</vt:lpstr>
      <vt:lpstr>READ DATA SET:</vt:lpstr>
      <vt:lpstr>Column names:</vt:lpstr>
      <vt:lpstr>CREATE SERIES:</vt:lpstr>
      <vt:lpstr>Plt.plot() function:</vt:lpstr>
      <vt:lpstr>Title() function show() function 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DEMAND PREDICTION WITH MACHINE LEARNING</dc:title>
  <dc:creator>Janani Palanichamy</dc:creator>
  <cp:lastModifiedBy>Janani Palanichamy</cp:lastModifiedBy>
  <cp:revision>1</cp:revision>
  <dcterms:created xsi:type="dcterms:W3CDTF">2023-10-20T09:52:00Z</dcterms:created>
  <dcterms:modified xsi:type="dcterms:W3CDTF">2023-10-20T10:36:29Z</dcterms:modified>
</cp:coreProperties>
</file>