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8431"/>
            <a:ext cx="8958742" cy="275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224" y="4239424"/>
            <a:ext cx="3073902" cy="2766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87379"/>
            <a:ext cx="8959215" cy="1658620"/>
          </a:xfrm>
          <a:custGeom>
            <a:avLst/>
            <a:gdLst/>
            <a:ahLst/>
            <a:cxnLst/>
            <a:rect l="l" t="t" r="r" b="b"/>
            <a:pathLst>
              <a:path w="8959215" h="1658620">
                <a:moveTo>
                  <a:pt x="8958743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8958743" y="0"/>
                </a:lnTo>
                <a:lnTo>
                  <a:pt x="8958743" y="165860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2223" y="2587379"/>
            <a:ext cx="3074035" cy="1658620"/>
          </a:xfrm>
          <a:custGeom>
            <a:avLst/>
            <a:gdLst/>
            <a:ahLst/>
            <a:cxnLst/>
            <a:rect l="l" t="t" r="r" b="b"/>
            <a:pathLst>
              <a:path w="3074034" h="1658620">
                <a:moveTo>
                  <a:pt x="3073904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3073904" y="0"/>
                </a:lnTo>
                <a:lnTo>
                  <a:pt x="3073904" y="165860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68187"/>
            <a:ext cx="10426939" cy="32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74798" y="1969180"/>
            <a:ext cx="1601327" cy="1441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8965"/>
            <a:ext cx="10427335" cy="1367155"/>
          </a:xfrm>
          <a:custGeom>
            <a:avLst/>
            <a:gdLst/>
            <a:ahLst/>
            <a:cxnLst/>
            <a:rect l="l" t="t" r="r" b="b"/>
            <a:pathLst>
              <a:path w="10427335" h="1367155">
                <a:moveTo>
                  <a:pt x="10426938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0426938" y="0"/>
                </a:lnTo>
                <a:lnTo>
                  <a:pt x="10426938" y="13667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800" y="608965"/>
            <a:ext cx="1601470" cy="1367155"/>
          </a:xfrm>
          <a:custGeom>
            <a:avLst/>
            <a:gdLst/>
            <a:ahLst/>
            <a:cxnLst/>
            <a:rect l="l" t="t" r="r" b="b"/>
            <a:pathLst>
              <a:path w="1601470" h="1367155">
                <a:moveTo>
                  <a:pt x="1601327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601327" y="0"/>
                </a:lnTo>
                <a:lnTo>
                  <a:pt x="1601327" y="136677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785" y="3429835"/>
            <a:ext cx="4473729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61" y="2329330"/>
            <a:ext cx="10891177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46" y="2832562"/>
            <a:ext cx="7417434" cy="1224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2420" marR="5080" indent="-1570355">
              <a:lnSpc>
                <a:spcPts val="4650"/>
              </a:lnSpc>
              <a:spcBef>
                <a:spcPts val="340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1" y="4891741"/>
            <a:ext cx="1499726" cy="141641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844"/>
              </a:spcBef>
            </a:pPr>
            <a:r>
              <a:rPr lang="en-US" sz="200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Akhil</a:t>
            </a:r>
            <a:r>
              <a:rPr lang="en-US" sz="2000" spc="-5" smtClean="0">
                <a:solidFill>
                  <a:srgbClr val="FFFFFF"/>
                </a:solidFill>
                <a:latin typeface="Trebuchet MS"/>
                <a:cs typeface="Trebuchet MS"/>
              </a:rPr>
              <a:t> K</a:t>
            </a:r>
            <a:r>
              <a:rPr sz="2000" spc="-5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L="706755" marR="13970" indent="193675" algn="r">
              <a:lnSpc>
                <a:spcPts val="217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III- 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CSE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VVCET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5003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335040"/>
            <a:ext cx="138112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42" y="2963035"/>
            <a:ext cx="2712720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the dataset (replace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'data.csv' with your dataset file)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pd.read_csv('data.csv')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42" y="3591030"/>
            <a:ext cx="360743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matrix for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features (X)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(y)</a:t>
            </a:r>
            <a:endParaRPr sz="75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 =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data.drop('demand',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Exclude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'demand'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column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7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data['demand']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42" y="4428357"/>
            <a:ext cx="3395979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Optionally,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convert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y to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arrays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learning</a:t>
            </a:r>
            <a:endParaRPr sz="750">
              <a:latin typeface="Trebuchet MS"/>
              <a:cs typeface="Trebuchet MS"/>
            </a:endParaRPr>
          </a:p>
          <a:p>
            <a:pPr marL="12700" marR="2264410">
              <a:lnSpc>
                <a:spcPct val="183100"/>
              </a:lnSpc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X.to_numpy() </a:t>
            </a:r>
            <a:r>
              <a:rPr sz="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y.to_numpy()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42" y="5265684"/>
            <a:ext cx="254063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Display the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of the dataset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inspection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print(data.head())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2147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47501"/>
            <a:ext cx="6120130" cy="33750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object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SimpleImputer(strategy='mean')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Fit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imputer.fit(X)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imputer.transform(X)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51255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659913"/>
            <a:ext cx="936561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OneHotEncoder(sparse=False,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drop='first')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encoded_data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encoder.fit_transform(data[['categorical_column']])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053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SPLITING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483635"/>
            <a:ext cx="746252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5630">
              <a:lnSpc>
                <a:spcPct val="1249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 = data.drop('demand',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data['demand']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0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y_test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train_test_split(X,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test_size=0.2, random_state=42)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8773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SCALING: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47501"/>
            <a:ext cx="5290820" cy="337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810">
              <a:lnSpc>
                <a:spcPct val="114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Initialize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StandardScaler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StandardScaler()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Fit and transform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training set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scaler.fit_transform(X_train)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scaler.transform(X_test)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281241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329330"/>
            <a:ext cx="9287510" cy="1513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851535" indent="-342900">
              <a:lnSpc>
                <a:spcPts val="26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Summarize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product </a:t>
            </a:r>
            <a:r>
              <a:rPr sz="2400" spc="-65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62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accurate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predictions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optimized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inventory </a:t>
            </a:r>
            <a:r>
              <a:rPr sz="2400" spc="-65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85" y="3429835"/>
            <a:ext cx="432625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0060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BST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1910602"/>
            <a:ext cx="7306945" cy="4631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required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libraries(data.csv).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set(read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set;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create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matrix).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missing 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Encoding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Categorical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Spiliting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test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Scaling.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29184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RODU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37985"/>
            <a:ext cx="936688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Briefly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introduce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business.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enhance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key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steps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presentation.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6747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931799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4610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collecting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relevant factors.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sources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records,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market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data, promotional activities).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747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PROCESSING: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8017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156083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Discuss the need for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 cleaning 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preparation.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tasks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like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missing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values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scaling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490220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34898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creating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additional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can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improve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predictive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power.</a:t>
            </a:r>
            <a:endParaRPr sz="3200">
              <a:latin typeface="Arial MT"/>
              <a:cs typeface="Arial MT"/>
            </a:endParaRPr>
          </a:p>
          <a:p>
            <a:pPr marL="391795" marR="487045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D0D5DA"/>
                </a:solidFill>
                <a:latin typeface="Arial MT"/>
                <a:cs typeface="Arial MT"/>
              </a:rPr>
              <a:t>seasonality,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external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factors,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trends.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366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776970" cy="2387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794385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process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choosing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right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List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suitable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algorithms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Time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 Series models, Regression, Neural 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Networks).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6652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TRAINING: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57945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selected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trained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preprocessed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91795" marR="9525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representative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 training.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38" y="885348"/>
            <a:ext cx="7728584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LIBRARIES: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37986"/>
            <a:ext cx="7629525" cy="309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Import required libraries</a:t>
            </a:r>
            <a:endParaRPr sz="2400">
              <a:latin typeface="Arial MT"/>
              <a:cs typeface="Arial MT"/>
            </a:endParaRPr>
          </a:p>
          <a:p>
            <a:pPr marL="97790" marR="1047115">
              <a:lnSpc>
                <a:spcPct val="124900"/>
              </a:lnSpc>
              <a:tabLst>
                <a:tab pos="2952750" algn="l"/>
                <a:tab pos="3037840" algn="l"/>
              </a:tabLst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pd		#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handling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np	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numerical operations</a:t>
            </a:r>
            <a:endParaRPr sz="2400">
              <a:latin typeface="Arial MT"/>
              <a:cs typeface="Arial MT"/>
            </a:endParaRPr>
          </a:p>
          <a:p>
            <a:pPr marL="97790" marR="5080">
              <a:lnSpc>
                <a:spcPct val="124900"/>
              </a:lnSpc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sklearn.model_selection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train_test_split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sklearn.ensemble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RandomForestRegressor</a:t>
            </a:r>
            <a:endParaRPr sz="2400">
              <a:latin typeface="Arial MT"/>
              <a:cs typeface="Arial MT"/>
            </a:endParaRPr>
          </a:p>
          <a:p>
            <a:pPr marL="12700" marR="803275" indent="85090">
              <a:lnSpc>
                <a:spcPts val="2620"/>
              </a:lnSpc>
              <a:spcBef>
                <a:spcPts val="1019"/>
              </a:spcBef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sklearn.metrics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mean_absolute_error,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mean_squared_error,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r2_score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491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ABSTRACTION:</vt:lpstr>
      <vt:lpstr>INTRODUCTION:</vt:lpstr>
      <vt:lpstr>DATA COLLECTION:</vt:lpstr>
      <vt:lpstr>DATA PROCESSING:</vt:lpstr>
      <vt:lpstr>FEATURE ENGINEERING:</vt:lpstr>
      <vt:lpstr>MODEL SELECTION:</vt:lpstr>
      <vt:lpstr>MODEL TRAINING:</vt:lpstr>
      <vt:lpstr>IMPORTING THE REQUIRED LIBRARIES:</vt:lpstr>
      <vt:lpstr>IMPORTING THE DATA SET:</vt:lpstr>
      <vt:lpstr>HANDLING THE MISSING DATA:</vt:lpstr>
      <vt:lpstr>ENCODING CATEGORICAL DATA:</vt:lpstr>
      <vt:lpstr>SPLITING THE DATA SET:</vt:lpstr>
      <vt:lpstr>FEATURE SCALING: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2023-10-20T10:02:08Z</dcterms:created>
  <dcterms:modified xsi:type="dcterms:W3CDTF">2023-10-20T10:13:10Z</dcterms:modified>
</cp:coreProperties>
</file>