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38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0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1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8C119-253A-ACC5-02C2-AEB4616A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874" y="100753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PRODUCT DEMAND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743D98-F665-9C89-2DDA-B621D30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295" y="4385732"/>
            <a:ext cx="3201829" cy="14054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Akhil</a:t>
            </a:r>
            <a:r>
              <a:rPr lang="en-US" dirty="0" smtClean="0"/>
              <a:t> k,</a:t>
            </a:r>
            <a:endParaRPr lang="en-IN" dirty="0"/>
          </a:p>
          <a:p>
            <a:r>
              <a:rPr lang="en-IN" dirty="0"/>
              <a:t>							            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F41E7-98BB-C7CA-22B1-950D272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12CFA2-F731-81B3-EA24-EE352528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Initially install Pandas using “pip”</a:t>
            </a:r>
          </a:p>
          <a:p>
            <a:pPr marL="0" indent="0">
              <a:buNone/>
            </a:pPr>
            <a:r>
              <a:rPr lang="en-IN" dirty="0"/>
              <a:t>pip install pandas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Next, you can use the following Python code to read a dataset into a Pandas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# Replace 'your_dataset.csv' with the actual path to your dataset file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('your_dataset.csv')</a:t>
            </a:r>
          </a:p>
          <a:p>
            <a:pPr marL="0" indent="0">
              <a:buNone/>
            </a:pPr>
            <a:r>
              <a:rPr lang="en-US" dirty="0"/>
              <a:t># You can also display the first few rows of the dataset to check if it was loaded correctly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E7913-F408-ED9B-CBBC-B64194D9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names: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A4F34-9345-8695-05A0-8DFA5E45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# Replace 'your_dataset.csv' with the actual path to your dataset file</a:t>
            </a:r>
          </a:p>
          <a:p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('your_dataset.csv')</a:t>
            </a:r>
          </a:p>
          <a:p>
            <a:endParaRPr lang="en-IN" dirty="0"/>
          </a:p>
          <a:p>
            <a:r>
              <a:rPr lang="en-IN" dirty="0"/>
              <a:t># Get the column names</a:t>
            </a:r>
          </a:p>
          <a:p>
            <a:r>
              <a:rPr lang="en-IN" dirty="0" err="1"/>
              <a:t>column_names</a:t>
            </a:r>
            <a:r>
              <a:rPr lang="en-IN" dirty="0"/>
              <a:t> = </a:t>
            </a:r>
            <a:r>
              <a:rPr lang="en-IN" dirty="0" err="1"/>
              <a:t>data.columns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Print the column names</a:t>
            </a:r>
          </a:p>
          <a:p>
            <a:r>
              <a:rPr lang="en-IN" dirty="0"/>
              <a:t>print(</a:t>
            </a:r>
            <a:r>
              <a:rPr lang="en-IN" dirty="0" err="1"/>
              <a:t>column_names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6E20D-F68C-2A0A-903E-D5BD61F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D0091A-BEBC-E0B2-FC47-C49D93F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Create a Pandas Series from a Python list</a:t>
            </a:r>
          </a:p>
          <a:p>
            <a:r>
              <a:rPr lang="en-US" dirty="0"/>
              <a:t>data = [10, 20, 30, 40, 50]  # Replace with your actual data</a:t>
            </a:r>
          </a:p>
          <a:p>
            <a:r>
              <a:rPr lang="en-US" dirty="0" err="1"/>
              <a:t>demand_series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# Display the Series</a:t>
            </a:r>
          </a:p>
          <a:p>
            <a:r>
              <a:rPr lang="en-US" dirty="0"/>
              <a:t>print(</a:t>
            </a:r>
            <a:r>
              <a:rPr lang="en-US" dirty="0" err="1"/>
              <a:t>demand_series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6F243-8F1D-9847-1167-F72E17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6927"/>
          </a:xfrm>
        </p:spPr>
        <p:txBody>
          <a:bodyPr/>
          <a:lstStyle/>
          <a:p>
            <a:r>
              <a:rPr lang="en-IN" dirty="0" err="1"/>
              <a:t>Plt.plot</a:t>
            </a:r>
            <a:r>
              <a:rPr lang="en-IN" dirty="0"/>
              <a:t>() function: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363D568-1BFE-3120-31AD-0C0D2FE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7881"/>
            <a:ext cx="10131425" cy="41533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/>
              <a:t>import </a:t>
            </a:r>
            <a:r>
              <a:rPr lang="en-IN" sz="4200" dirty="0" err="1"/>
              <a:t>matplotlib.pyplot</a:t>
            </a:r>
            <a:r>
              <a:rPr lang="en-IN" sz="4200" dirty="0"/>
              <a:t> as </a:t>
            </a:r>
            <a:r>
              <a:rPr lang="en-IN" sz="4200" dirty="0" err="1"/>
              <a:t>plt</a:t>
            </a:r>
            <a:endParaRPr lang="en-IN" sz="4200" dirty="0"/>
          </a:p>
          <a:p>
            <a:endParaRPr lang="en-IN" sz="4200" dirty="0"/>
          </a:p>
          <a:p>
            <a:r>
              <a:rPr lang="en-IN" sz="4200" dirty="0"/>
              <a:t># Sample data for demonstration</a:t>
            </a:r>
          </a:p>
          <a:p>
            <a:r>
              <a:rPr lang="en-IN" sz="4200" dirty="0" err="1"/>
              <a:t>actual_demand</a:t>
            </a:r>
            <a:r>
              <a:rPr lang="en-IN" sz="4200" dirty="0"/>
              <a:t> = [10, 15, 20, 25, 30]  # Replace with your actual data</a:t>
            </a:r>
          </a:p>
          <a:p>
            <a:r>
              <a:rPr lang="en-IN" sz="4200" dirty="0" err="1"/>
              <a:t>predicted_demand</a:t>
            </a:r>
            <a:r>
              <a:rPr lang="en-IN" sz="4200" dirty="0"/>
              <a:t> = [12, 14, 18, 22, 28]  # Replace with your actual predictions</a:t>
            </a:r>
          </a:p>
          <a:p>
            <a:endParaRPr lang="en-IN" sz="4200" dirty="0"/>
          </a:p>
          <a:p>
            <a:r>
              <a:rPr lang="en-IN" sz="4200" dirty="0"/>
              <a:t># Create a plot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actual_demand</a:t>
            </a:r>
            <a:r>
              <a:rPr lang="en-IN" sz="4200" dirty="0"/>
              <a:t>, label='Actual Demand', marker='o', </a:t>
            </a:r>
            <a:r>
              <a:rPr lang="en-IN" sz="4200" dirty="0" err="1"/>
              <a:t>linestyle</a:t>
            </a:r>
            <a:r>
              <a:rPr lang="en-IN" sz="4200" dirty="0"/>
              <a:t>='-')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predicted_demand</a:t>
            </a:r>
            <a:r>
              <a:rPr lang="en-IN" sz="4200" dirty="0"/>
              <a:t>, label='Predicted Demand', marker='s', </a:t>
            </a:r>
            <a:r>
              <a:rPr lang="en-IN" sz="4200" dirty="0" err="1"/>
              <a:t>linestyle</a:t>
            </a:r>
            <a:r>
              <a:rPr lang="en-IN" sz="4200" dirty="0"/>
              <a:t>='--')</a:t>
            </a:r>
          </a:p>
          <a:p>
            <a:endParaRPr lang="en-IN" sz="4200" dirty="0"/>
          </a:p>
          <a:p>
            <a:r>
              <a:rPr lang="en-IN" sz="4200" dirty="0"/>
              <a:t># Customize the plot</a:t>
            </a:r>
          </a:p>
          <a:p>
            <a:r>
              <a:rPr lang="en-IN" sz="4200" dirty="0" err="1"/>
              <a:t>plt.xlabel</a:t>
            </a:r>
            <a:r>
              <a:rPr lang="en-IN" sz="4200" dirty="0"/>
              <a:t>('Time Period')</a:t>
            </a:r>
          </a:p>
          <a:p>
            <a:r>
              <a:rPr lang="en-IN" sz="4200" dirty="0" err="1"/>
              <a:t>plt.ylabel</a:t>
            </a:r>
            <a:r>
              <a:rPr lang="en-IN" sz="4200" dirty="0"/>
              <a:t>('Demand')</a:t>
            </a:r>
          </a:p>
          <a:p>
            <a:r>
              <a:rPr lang="en-IN" sz="4200" dirty="0" err="1"/>
              <a:t>plt.title</a:t>
            </a:r>
            <a:r>
              <a:rPr lang="en-IN" sz="4200" dirty="0"/>
              <a:t>('Product Demand Prediction')</a:t>
            </a:r>
          </a:p>
          <a:p>
            <a:r>
              <a:rPr lang="en-IN" sz="4200" dirty="0" err="1"/>
              <a:t>plt.legend</a:t>
            </a:r>
            <a:r>
              <a:rPr lang="en-IN" sz="4200" dirty="0"/>
              <a:t>()</a:t>
            </a:r>
          </a:p>
          <a:p>
            <a:endParaRPr lang="en-IN" sz="4200" dirty="0"/>
          </a:p>
          <a:p>
            <a:r>
              <a:rPr lang="en-IN" sz="4200" dirty="0"/>
              <a:t># Show the plot</a:t>
            </a:r>
          </a:p>
          <a:p>
            <a:r>
              <a:rPr lang="en-IN" sz="4200" dirty="0" err="1"/>
              <a:t>plt.show</a:t>
            </a:r>
            <a:r>
              <a:rPr lang="en-IN" sz="42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8C295-2B31-7F17-4842-C0D76F8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784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Söhne"/>
              </a:rPr>
              <a:t>Title() function show() function</a:t>
            </a:r>
            <a:br>
              <a:rPr lang="en-IN" sz="3600" dirty="0"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623197-6B78-E88B-4486-CA136F4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6431"/>
            <a:ext cx="10131425" cy="505432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# Sample data for demonstration</a:t>
            </a:r>
          </a:p>
          <a:p>
            <a:r>
              <a:rPr lang="en-IN" dirty="0" err="1"/>
              <a:t>actual_demand</a:t>
            </a:r>
            <a:r>
              <a:rPr lang="en-IN" dirty="0"/>
              <a:t> = [10, 15, 20, 25, 30]  # Replace with your actual data</a:t>
            </a:r>
          </a:p>
          <a:p>
            <a:r>
              <a:rPr lang="en-IN" dirty="0" err="1"/>
              <a:t>predicted_demand</a:t>
            </a:r>
            <a:r>
              <a:rPr lang="en-IN" dirty="0"/>
              <a:t> = [12, 14, 18, 22, 28]  # Replace with your actual predictions</a:t>
            </a:r>
          </a:p>
          <a:p>
            <a:pPr marL="0" indent="0">
              <a:buNone/>
            </a:pPr>
            <a:r>
              <a:rPr lang="en-IN" dirty="0"/>
              <a:t> # Create a plot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actual_demand</a:t>
            </a:r>
            <a:r>
              <a:rPr lang="en-IN" dirty="0"/>
              <a:t>, label='Actual Demand', marker='o', </a:t>
            </a:r>
            <a:r>
              <a:rPr lang="en-IN" dirty="0" err="1"/>
              <a:t>linestyle</a:t>
            </a:r>
            <a:r>
              <a:rPr lang="en-IN" dirty="0"/>
              <a:t>='-')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predicted_demand</a:t>
            </a:r>
            <a:r>
              <a:rPr lang="en-IN" dirty="0"/>
              <a:t>, label='Predicted Demand', marker='s', </a:t>
            </a:r>
            <a:r>
              <a:rPr lang="en-IN" dirty="0" err="1"/>
              <a:t>linestyle</a:t>
            </a:r>
            <a:r>
              <a:rPr lang="en-IN" dirty="0"/>
              <a:t>='--’)</a:t>
            </a:r>
          </a:p>
          <a:p>
            <a:pPr marL="0" indent="0">
              <a:buNone/>
            </a:pPr>
            <a:r>
              <a:rPr lang="en-IN" dirty="0"/>
              <a:t>  # Customize the plot</a:t>
            </a:r>
          </a:p>
          <a:p>
            <a:r>
              <a:rPr lang="en-IN" dirty="0" err="1"/>
              <a:t>plt.xlabel</a:t>
            </a:r>
            <a:r>
              <a:rPr lang="en-IN" dirty="0"/>
              <a:t>('Time Period')</a:t>
            </a:r>
          </a:p>
          <a:p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r>
              <a:rPr lang="en-IN" dirty="0" err="1"/>
              <a:t>plt.title</a:t>
            </a:r>
            <a:r>
              <a:rPr lang="en-IN" dirty="0"/>
              <a:t>('Product Demand Prediction')  # Add a title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  # Display the plot with the title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5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3A4C8-3041-068D-3E85-67722FAE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A43B8-94CB-2D12-6BFB-D294216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Recap the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for further improvements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 questions from the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51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B2FD59-0D56-8C22-6F86-220C9BF28323}"/>
              </a:ext>
            </a:extLst>
          </p:cNvPr>
          <p:cNvSpPr/>
          <p:nvPr/>
        </p:nvSpPr>
        <p:spPr>
          <a:xfrm>
            <a:off x="4167619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11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23ED87-E96F-C174-ABBF-154D6CA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6492"/>
          </a:xfrm>
        </p:spPr>
        <p:txBody>
          <a:bodyPr/>
          <a:lstStyle/>
          <a:p>
            <a:r>
              <a:rPr lang="en-IN" dirty="0"/>
              <a:t>ABSTRACTION: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D6A510-A483-EC67-2079-4E6C7B15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36" y="2130251"/>
            <a:ext cx="10131425" cy="4903595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i="0" dirty="0">
                <a:effectLst/>
                <a:latin typeface="Söhne"/>
              </a:rPr>
              <a:t>Importance of Demand Prediction</a:t>
            </a:r>
          </a:p>
          <a:p>
            <a:r>
              <a:rPr lang="en-IN" sz="2400" dirty="0">
                <a:latin typeface="Söhne"/>
              </a:rPr>
              <a:t>Data processing</a:t>
            </a:r>
          </a:p>
          <a:p>
            <a:r>
              <a:rPr lang="en-IN" sz="2400" i="0" dirty="0">
                <a:effectLst/>
                <a:latin typeface="Söhne"/>
              </a:rPr>
              <a:t>Machine learning models for prediction</a:t>
            </a:r>
          </a:p>
          <a:p>
            <a:r>
              <a:rPr lang="en-IN" sz="2400" dirty="0">
                <a:latin typeface="Söhne"/>
              </a:rPr>
              <a:t>Evaluation Metrics</a:t>
            </a:r>
          </a:p>
          <a:p>
            <a:r>
              <a:rPr lang="en-IN" sz="2400" dirty="0">
                <a:latin typeface="Söhne"/>
              </a:rPr>
              <a:t>Application</a:t>
            </a:r>
          </a:p>
          <a:p>
            <a:r>
              <a:rPr lang="en-IN" sz="2400" dirty="0">
                <a:latin typeface="Söhne"/>
              </a:rPr>
              <a:t>Matplotlib</a:t>
            </a:r>
          </a:p>
          <a:p>
            <a:r>
              <a:rPr lang="en-IN" sz="2400" dirty="0">
                <a:latin typeface="Söhne"/>
              </a:rPr>
              <a:t>Read data set</a:t>
            </a:r>
          </a:p>
          <a:p>
            <a:r>
              <a:rPr lang="en-IN" sz="2400" dirty="0">
                <a:latin typeface="Söhne"/>
              </a:rPr>
              <a:t>Column names</a:t>
            </a:r>
          </a:p>
          <a:p>
            <a:r>
              <a:rPr lang="en-IN" sz="2400" dirty="0">
                <a:latin typeface="Söhne"/>
              </a:rPr>
              <a:t>Create series</a:t>
            </a:r>
          </a:p>
          <a:p>
            <a:r>
              <a:rPr lang="en-IN" sz="2400" dirty="0" err="1">
                <a:latin typeface="Söhne"/>
              </a:rPr>
              <a:t>Plt.plot</a:t>
            </a:r>
            <a:r>
              <a:rPr lang="en-IN" sz="2400" dirty="0">
                <a:latin typeface="Söhne"/>
              </a:rPr>
              <a:t>()</a:t>
            </a:r>
          </a:p>
          <a:p>
            <a:r>
              <a:rPr lang="en-IN" sz="2400" dirty="0">
                <a:latin typeface="Söhne"/>
              </a:rPr>
              <a:t>Title() function show() function</a:t>
            </a:r>
          </a:p>
          <a:p>
            <a:r>
              <a:rPr lang="en-IN" sz="2400" dirty="0">
                <a:latin typeface="Söhne"/>
              </a:rPr>
              <a:t>Conclusion.</a:t>
            </a:r>
          </a:p>
          <a:p>
            <a:endParaRPr lang="en-IN" sz="2400" dirty="0">
              <a:latin typeface="Söhne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1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A7DDF-4BE5-D7D8-C771-F805431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36384-F19B-4022-9BFB-5E275F2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of Demand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in Business and Supply Chain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Benefits of Machine Learning in Demand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6AF0D-7480-5361-3E13-068E3B9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OF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C9375-513E-169D-230D-6CD28F2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significance of accurate demand forecasting for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benefits of optimized inventory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DF3A0-64C0-5732-34DE-C48CA4E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0C6409-E3E5-8246-0916-166E57AD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Sources and Types (Historical Sales, Market Trends,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 and Handling 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DD00F-BBA5-84EA-03A9-4235EAF2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for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92AE5-584F-6B3B-147F-2BB35355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Overview of Regression Models (Linear, Polynomial,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Series Forecasting (ARIMA, Prophet)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Machine Learning Algorithms (Random Forest,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the Right Model for Your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8B904-3CED-CE05-D068-0714336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19D6B-32B8-2D9A-BDD1-BDBE1A2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Performance Metrics (RMSE, MAE,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Cross-Validation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Overfitting vs. Underfitting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Hyperparameter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2D6F5-B0C3-BDFD-0107-F325113B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515B9-86FB-D50F-1481-CE9AF54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 a case study or practical example of product demand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Share data, problem statement, approach, and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the impact on business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8EB6D-7E2D-4444-FBE0-6D3FB77C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402"/>
            <a:ext cx="10131425" cy="1416819"/>
          </a:xfrm>
        </p:spPr>
        <p:txBody>
          <a:bodyPr/>
          <a:lstStyle/>
          <a:p>
            <a:r>
              <a:rPr lang="en-IN" dirty="0"/>
              <a:t>MATPLOTLIB: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762B9-38D6-2B94-B337-B7B4C266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221"/>
            <a:ext cx="10131425" cy="40829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Visualize the prediction using Matplotlib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Plot actual vs. predicted demand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 6))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='blue', label='Actual Demand')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predictions, </a:t>
            </a:r>
            <a:r>
              <a:rPr lang="en-IN" dirty="0" err="1"/>
              <a:t>color</a:t>
            </a:r>
            <a:r>
              <a:rPr lang="en-IN" dirty="0"/>
              <a:t>='red', linewidth=2, label='Predicted Demand')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('Features')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('Product Demand Prediction')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6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</TotalTime>
  <Words>709</Words>
  <Application>Microsoft Office PowerPoint</Application>
  <PresentationFormat>Custom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PRODUCT DEMAND PREDICTION WITH MACHINE LEARNING</vt:lpstr>
      <vt:lpstr>ABSTRACTION:</vt:lpstr>
      <vt:lpstr>Introduction:</vt:lpstr>
      <vt:lpstr>IMPORTANT OF DEMAND PREDICTION:</vt:lpstr>
      <vt:lpstr>DATA PROCESSING:</vt:lpstr>
      <vt:lpstr>Machine learning models for demand prediction:</vt:lpstr>
      <vt:lpstr>EVALUTION METRICS:</vt:lpstr>
      <vt:lpstr>CASE STUDY:REAL-WORLD EXAMPLE</vt:lpstr>
      <vt:lpstr>MATPLOTLIB:</vt:lpstr>
      <vt:lpstr>READ DATA SET:</vt:lpstr>
      <vt:lpstr>Column names:</vt:lpstr>
      <vt:lpstr>CREATE SERIES:</vt:lpstr>
      <vt:lpstr>Plt.plot() function:</vt:lpstr>
      <vt:lpstr>Title() function show() function 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WITH MACHINE LEARNING</dc:title>
  <dc:creator>Janani Palanichamy</dc:creator>
  <cp:lastModifiedBy>ADMIN</cp:lastModifiedBy>
  <cp:revision>2</cp:revision>
  <dcterms:created xsi:type="dcterms:W3CDTF">2023-10-20T09:52:00Z</dcterms:created>
  <dcterms:modified xsi:type="dcterms:W3CDTF">2023-10-25T03:58:55Z</dcterms:modified>
</cp:coreProperties>
</file>