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side LYSE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  <p:sp>
        <p:nvSpPr>
          <p:cNvPr id="34" name="Undertitel 2"/>
          <p:cNvSpPr>
            <a:spLocks noGrp="1"/>
          </p:cNvSpPr>
          <p:nvPr>
            <p:ph type="subTitle" idx="1"/>
          </p:nvPr>
        </p:nvSpPr>
        <p:spPr>
          <a:xfrm>
            <a:off x="431371" y="616538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rgbClr val="BED6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5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rgbClr val="BED600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777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holds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31" y="720000"/>
            <a:ext cx="9117975" cy="7087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26431" y="1440000"/>
            <a:ext cx="9117975" cy="498939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defRPr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4" name="Lige forbindelse 3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oks 4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6" name="Tekstboks 5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8" name="Tekstboks 7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332043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holdsside - ude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31" y="720000"/>
            <a:ext cx="9117975" cy="7087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26431" y="1440000"/>
            <a:ext cx="9117975" cy="4989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45454"/>
                </a:solidFill>
              </a:defRPr>
            </a:lvl1pPr>
            <a:lvl2pPr marL="0" indent="0">
              <a:buNone/>
              <a:defRPr>
                <a:solidFill>
                  <a:srgbClr val="545454"/>
                </a:solidFill>
              </a:defRPr>
            </a:lvl2pPr>
            <a:lvl3pPr marL="361950" indent="0">
              <a:buNone/>
              <a:defRPr>
                <a:solidFill>
                  <a:srgbClr val="545454"/>
                </a:solidFill>
              </a:defRPr>
            </a:lvl3pPr>
            <a:lvl4pPr marL="715963" indent="0">
              <a:buNone/>
              <a:defRPr>
                <a:solidFill>
                  <a:srgbClr val="545454"/>
                </a:solidFill>
              </a:defRPr>
            </a:lvl4pPr>
            <a:lvl5pPr marL="1077913" indent="0">
              <a:buNone/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4" name="Lige forbindelse 3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oks 4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6" name="Tekstboks 5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8" name="Tekstboks 7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121927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720000"/>
            <a:ext cx="9136527" cy="697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600200"/>
            <a:ext cx="4373995" cy="4829196"/>
          </a:xfrm>
          <a:prstGeom prst="rect">
            <a:avLst/>
          </a:prstGeom>
        </p:spPr>
        <p:txBody>
          <a:bodyPr/>
          <a:lstStyle>
            <a:lvl1pPr marL="180975" indent="-180975"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61950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4988" indent="-173038"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5963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896938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1600200"/>
            <a:ext cx="4373995" cy="4829196"/>
          </a:xfrm>
          <a:prstGeom prst="rect">
            <a:avLst/>
          </a:prstGeom>
        </p:spPr>
        <p:txBody>
          <a:bodyPr/>
          <a:lstStyle>
            <a:lvl1pPr marL="180975" indent="-180975"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61950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4988" indent="-173038"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5963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896938" indent="-180975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75127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dholdsside - 2 spalter - UDE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720000"/>
            <a:ext cx="9136527" cy="6974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600200"/>
            <a:ext cx="4373995" cy="48291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54"/>
                </a:solidFill>
              </a:defRPr>
            </a:lvl1pPr>
            <a:lvl2pPr marL="0" indent="0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2pPr>
            <a:lvl3pPr marL="361950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3pPr>
            <a:lvl4pPr marL="534988" indent="-173038">
              <a:lnSpc>
                <a:spcPct val="100000"/>
              </a:lnSpc>
              <a:buNone/>
              <a:tabLst/>
              <a:defRPr sz="1600">
                <a:solidFill>
                  <a:srgbClr val="545454"/>
                </a:solidFill>
              </a:defRPr>
            </a:lvl4pPr>
            <a:lvl5pPr marL="715963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1600200"/>
            <a:ext cx="4373995" cy="48291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54"/>
                </a:solidFill>
              </a:defRPr>
            </a:lvl1pPr>
            <a:lvl2pPr marL="0" indent="0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2pPr>
            <a:lvl3pPr marL="361950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3pPr>
            <a:lvl4pPr marL="534988" indent="-173038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4pPr>
            <a:lvl5pPr marL="715963" indent="-180975">
              <a:lnSpc>
                <a:spcPct val="100000"/>
              </a:lnSpc>
              <a:buNone/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245263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derside -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9120000" cy="7576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545454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1450390"/>
            <a:ext cx="9120000" cy="207170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-1" y="3618000"/>
            <a:ext cx="12192001" cy="324000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buNone/>
              <a:defRPr sz="2000"/>
            </a:lvl1pPr>
            <a:lvl2pPr marL="361950" indent="-180975">
              <a:defRPr sz="1600"/>
            </a:lvl2pPr>
            <a:lvl3pPr marL="534988" indent="-173038">
              <a:defRPr sz="1600"/>
            </a:lvl3pPr>
            <a:lvl4pPr marL="715963" indent="-180975">
              <a:defRPr sz="1600"/>
            </a:lvl4pPr>
            <a:lvl5pPr marL="896938" indent="-18097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Indsæt billede</a:t>
            </a:r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203349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 rø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boks 20"/>
          <p:cNvSpPr txBox="1"/>
          <p:nvPr/>
        </p:nvSpPr>
        <p:spPr>
          <a:xfrm>
            <a:off x="9552384" y="138118"/>
            <a:ext cx="2112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22" name="Tekstboks 21"/>
          <p:cNvSpPr txBox="1"/>
          <p:nvPr/>
        </p:nvSpPr>
        <p:spPr>
          <a:xfrm>
            <a:off x="815413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2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2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23" name="Rektangel 22"/>
          <p:cNvSpPr/>
          <p:nvPr/>
        </p:nvSpPr>
        <p:spPr>
          <a:xfrm>
            <a:off x="719403" y="260648"/>
            <a:ext cx="144000" cy="108000"/>
          </a:xfrm>
          <a:prstGeom prst="rect">
            <a:avLst/>
          </a:prstGeom>
          <a:solidFill>
            <a:schemeClr val="accent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endParaRPr lang="da-DK" sz="1800"/>
          </a:p>
        </p:txBody>
      </p:sp>
      <p:sp>
        <p:nvSpPr>
          <p:cNvPr id="24" name="Tekstboks 23"/>
          <p:cNvSpPr txBox="1"/>
          <p:nvPr/>
        </p:nvSpPr>
        <p:spPr>
          <a:xfrm>
            <a:off x="2447595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2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31006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ide LYSE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37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1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6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bg>
      <p:bgPr>
        <a:gradFill>
          <a:gsLst>
            <a:gs pos="0">
              <a:schemeClr val="tx1">
                <a:lumMod val="40000"/>
                <a:lumOff val="60000"/>
              </a:schemeClr>
            </a:gs>
            <a:gs pos="72000">
              <a:schemeClr val="tx1">
                <a:lumMod val="7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6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rugerdefineret layout">
    <p:bg>
      <p:bgPr>
        <a:gradFill>
          <a:gsLst>
            <a:gs pos="0">
              <a:schemeClr val="tx1">
                <a:lumMod val="40000"/>
                <a:lumOff val="60000"/>
              </a:schemeClr>
            </a:gs>
            <a:gs pos="72000">
              <a:schemeClr val="tx1">
                <a:lumMod val="75000"/>
              </a:schemeClr>
            </a:gs>
            <a:gs pos="71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dertitel 2"/>
          <p:cNvSpPr>
            <a:spLocks noGrp="1"/>
          </p:cNvSpPr>
          <p:nvPr>
            <p:ph type="subTitle" idx="1"/>
          </p:nvPr>
        </p:nvSpPr>
        <p:spPr>
          <a:xfrm>
            <a:off x="431371" y="6137824"/>
            <a:ext cx="11617291" cy="720000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 algn="l">
              <a:buNone/>
              <a:defRPr sz="2800" b="0">
                <a:solidFill>
                  <a:srgbClr val="BED6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6" name="Titel 29"/>
          <p:cNvSpPr>
            <a:spLocks noGrp="1"/>
          </p:cNvSpPr>
          <p:nvPr>
            <p:ph type="title"/>
          </p:nvPr>
        </p:nvSpPr>
        <p:spPr>
          <a:xfrm>
            <a:off x="431371" y="4829060"/>
            <a:ext cx="11617291" cy="1320174"/>
          </a:xfrm>
          <a:prstGeom prst="rect">
            <a:avLst/>
          </a:prstGeom>
        </p:spPr>
        <p:txBody>
          <a:bodyPr lIns="180000" tIns="180000" rIns="180000" bIns="0" anchor="t" anchorCtr="0">
            <a:noAutofit/>
          </a:bodyPr>
          <a:lstStyle>
            <a:lvl1pPr algn="l">
              <a:defRPr sz="3600" b="0" cap="all" baseline="0">
                <a:solidFill>
                  <a:srgbClr val="BED600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4" r="12244"/>
          <a:stretch/>
        </p:blipFill>
        <p:spPr>
          <a:xfrm>
            <a:off x="3599723" y="-27384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9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835292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719403" y="188640"/>
            <a:ext cx="7584843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boks 1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17" name="Tekstboks 1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20" name="Tekstboks 19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r="735"/>
          <a:stretch/>
        </p:blipFill>
        <p:spPr>
          <a:xfrm>
            <a:off x="8688288" y="-99392"/>
            <a:ext cx="3312368" cy="20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holds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719403" y="2204865"/>
            <a:ext cx="8352928" cy="3761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0" name="Lige forbindelse 9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12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13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</p:spTree>
    <p:extLst>
      <p:ext uri="{BB962C8B-B14F-4D97-AF65-F5344CB8AC3E}">
        <p14:creationId xmlns:p14="http://schemas.microsoft.com/office/powerpoint/2010/main" val="284881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cxnSp>
        <p:nvCxnSpPr>
          <p:cNvPr id="11" name="Lige forbindelse 10"/>
          <p:cNvCxnSpPr/>
          <p:nvPr/>
        </p:nvCxnSpPr>
        <p:spPr>
          <a:xfrm>
            <a:off x="719403" y="188640"/>
            <a:ext cx="7584843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13" name="Tekstboks 19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r="735"/>
          <a:stretch/>
        </p:blipFill>
        <p:spPr>
          <a:xfrm>
            <a:off x="8688288" y="-99392"/>
            <a:ext cx="3312368" cy="20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dholdsside - 2 spalt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23392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385925" y="2132856"/>
            <a:ext cx="4373995" cy="4536504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545454"/>
                </a:solidFill>
              </a:defRPr>
            </a:lvl1pPr>
            <a:lvl2pPr marL="361950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2pPr>
            <a:lvl3pPr marL="534988" indent="-173038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3pPr>
            <a:lvl4pPr marL="715963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4pPr>
            <a:lvl5pPr marL="896938" indent="-180975">
              <a:lnSpc>
                <a:spcPct val="100000"/>
              </a:lnSpc>
              <a:spcAft>
                <a:spcPts val="600"/>
              </a:spcAft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5" name="Lige forbindelse 4"/>
          <p:cNvCxnSpPr/>
          <p:nvPr/>
        </p:nvCxnSpPr>
        <p:spPr>
          <a:xfrm>
            <a:off x="719403" y="188640"/>
            <a:ext cx="10849205" cy="0"/>
          </a:xfrm>
          <a:prstGeom prst="line">
            <a:avLst/>
          </a:prstGeom>
          <a:ln w="22225" cap="sq" cmpd="sng">
            <a:solidFill>
              <a:schemeClr val="accent1">
                <a:shade val="95000"/>
                <a:satMod val="10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boks 5"/>
          <p:cNvSpPr txBox="1"/>
          <p:nvPr/>
        </p:nvSpPr>
        <p:spPr>
          <a:xfrm>
            <a:off x="9552384" y="199673"/>
            <a:ext cx="21122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800" b="1" dirty="0" err="1" smtClean="0"/>
              <a:t>aarhustech.dk</a:t>
            </a:r>
            <a:endParaRPr lang="da-DK" sz="800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623392" y="188640"/>
            <a:ext cx="1536171" cy="28803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</a:pPr>
            <a:fld id="{90489D49-9A0B-49F8-80DD-0EEA7FA9C6A9}" type="datetime2">
              <a:rPr lang="da-DK" sz="800" b="0" smtClean="0"/>
              <a:pPr marL="0" indent="0" algn="l">
                <a:lnSpc>
                  <a:spcPct val="100000"/>
                </a:lnSpc>
              </a:pPr>
              <a:t>2. september 2019</a:t>
            </a:fld>
            <a:endParaRPr lang="da-DK" sz="800" b="0" dirty="0"/>
          </a:p>
        </p:txBody>
      </p:sp>
      <p:sp>
        <p:nvSpPr>
          <p:cNvPr id="9" name="Tekstboks 8"/>
          <p:cNvSpPr txBox="1"/>
          <p:nvPr/>
        </p:nvSpPr>
        <p:spPr>
          <a:xfrm>
            <a:off x="2255573" y="188640"/>
            <a:ext cx="1536171" cy="2880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indent="0" algn="l">
              <a:lnSpc>
                <a:spcPct val="100000"/>
              </a:lnSpc>
            </a:pPr>
            <a:r>
              <a:rPr lang="da-DK" sz="800" b="0" dirty="0" smtClean="0"/>
              <a:t>Slide nr. </a:t>
            </a:r>
            <a:fld id="{8A4B6F2B-2738-48D0-A017-9023CBC98F16}" type="slidenum">
              <a:rPr lang="da-DK" sz="800" b="0" smtClean="0"/>
              <a:pPr marL="0" indent="0" algn="l">
                <a:lnSpc>
                  <a:spcPct val="100000"/>
                </a:lnSpc>
              </a:pPr>
              <a:t>‹nr.›</a:t>
            </a:fld>
            <a:endParaRPr lang="da-DK" sz="800" b="0" dirty="0" smtClean="0"/>
          </a:p>
        </p:txBody>
      </p:sp>
      <p:sp>
        <p:nvSpPr>
          <p:cNvPr id="10" name="Pladsholder til titel 1"/>
          <p:cNvSpPr>
            <a:spLocks noGrp="1"/>
          </p:cNvSpPr>
          <p:nvPr>
            <p:ph type="title"/>
          </p:nvPr>
        </p:nvSpPr>
        <p:spPr>
          <a:xfrm>
            <a:off x="719404" y="836712"/>
            <a:ext cx="5280587" cy="11968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cap="all" baseline="0">
                <a:solidFill>
                  <a:srgbClr val="DE383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21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9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80975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tx1">
                    <a:lumMod val="50000"/>
                  </a:schemeClr>
                </a:solidFill>
              </a:rPr>
              <a:t>Introduktio</a:t>
            </a: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tx1">
                    <a:lumMod val="50000"/>
                  </a:schemeClr>
                </a:solidFill>
              </a:rPr>
              <a:t>SPI bussen</a:t>
            </a:r>
            <a:endParaRPr lang="da-DK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39370"/>
      </p:ext>
    </p:extLst>
  </p:cSld>
  <p:clrMapOvr>
    <a:masterClrMapping/>
  </p:clrMapOvr>
</p:sld>
</file>

<file path=ppt/theme/theme1.xml><?xml version="1.0" encoding="utf-8"?>
<a:theme xmlns:a="http://schemas.openxmlformats.org/drawingml/2006/main" name="ATS powerpoint">
  <a:themeElements>
    <a:clrScheme name="Brugerdefineret 5">
      <a:dk1>
        <a:srgbClr val="404041"/>
      </a:dk1>
      <a:lt1>
        <a:sysClr val="window" lastClr="FFFFFF"/>
      </a:lt1>
      <a:dk2>
        <a:srgbClr val="C3C5C7"/>
      </a:dk2>
      <a:lt2>
        <a:srgbClr val="EEECE1"/>
      </a:lt2>
      <a:accent1>
        <a:srgbClr val="404041"/>
      </a:accent1>
      <a:accent2>
        <a:srgbClr val="652D86"/>
      </a:accent2>
      <a:accent3>
        <a:srgbClr val="AEB4AB"/>
      </a:accent3>
      <a:accent4>
        <a:srgbClr val="DE3831"/>
      </a:accent4>
      <a:accent5>
        <a:srgbClr val="9FD9EB"/>
      </a:accent5>
      <a:accent6>
        <a:srgbClr val="11175E"/>
      </a:accent6>
      <a:hlink>
        <a:srgbClr val="404041"/>
      </a:hlink>
      <a:folHlink>
        <a:srgbClr val="00000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S powerpoint" id="{A18C9FAA-F068-4828-B4F8-2AEBFC7D7F0E}" vid="{C44C3AF6-93F4-4453-92EE-D1B140C220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ATS powerpoint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Wingdings</vt:lpstr>
      <vt:lpstr>ATS powerpoint</vt:lpstr>
      <vt:lpstr>SPI bussen</vt:lpstr>
    </vt:vector>
  </TitlesOfParts>
  <Company>AARHUS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bussen</dc:title>
  <dc:creator>Karsten Reitan Sørensen</dc:creator>
  <cp:lastModifiedBy>Karsten Reitan Sørensen</cp:lastModifiedBy>
  <cp:revision>1</cp:revision>
  <dcterms:created xsi:type="dcterms:W3CDTF">2019-09-02T06:37:36Z</dcterms:created>
  <dcterms:modified xsi:type="dcterms:W3CDTF">2019-09-02T06:39:24Z</dcterms:modified>
</cp:coreProperties>
</file>