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31208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34" y="310408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89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08038"/>
            <a:ext cx="4608004" cy="3374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341782"/>
            <a:ext cx="4608195" cy="255904"/>
          </a:xfrm>
          <a:custGeom>
            <a:avLst/>
            <a:gdLst/>
            <a:ahLst/>
            <a:cxnLst/>
            <a:rect l="l" t="t" r="r" b="b"/>
            <a:pathLst>
              <a:path w="4608195" h="255904">
                <a:moveTo>
                  <a:pt x="4608004" y="0"/>
                </a:moveTo>
                <a:lnTo>
                  <a:pt x="0" y="0"/>
                </a:lnTo>
                <a:lnTo>
                  <a:pt x="0" y="255587"/>
                </a:lnTo>
                <a:lnTo>
                  <a:pt x="4608004" y="25558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1208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34" y="310408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89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34147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95" y="1104859"/>
            <a:ext cx="3559175" cy="163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0.png"/><Relationship Id="rId4" Type="http://schemas.openxmlformats.org/officeDocument/2006/relationships/hyperlink" Target="http://www.activestate.com/resources/quick-reads/how-to-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754" y="511998"/>
            <a:ext cx="355727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170940" marR="5080" indent="-1158875">
              <a:lnSpc>
                <a:spcPct val="106700"/>
              </a:lnSpc>
              <a:spcBef>
                <a:spcPts val="20"/>
              </a:spcBef>
            </a:pP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SHRI</a:t>
            </a:r>
            <a:r>
              <a:rPr dirty="0" spc="31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70" b="1">
                <a:solidFill>
                  <a:srgbClr val="000000"/>
                </a:solidFill>
                <a:latin typeface="Arial"/>
                <a:cs typeface="Arial"/>
              </a:rPr>
              <a:t>VISHNU</a:t>
            </a:r>
            <a:r>
              <a:rPr dirty="0" spc="31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ENGINEERING</a:t>
            </a:r>
            <a:r>
              <a:rPr dirty="0" spc="31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 b="1">
                <a:solidFill>
                  <a:srgbClr val="000000"/>
                </a:solidFill>
                <a:latin typeface="Arial"/>
                <a:cs typeface="Arial"/>
              </a:rPr>
              <a:t>COLLEGE 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pc="14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75" b="1">
                <a:solidFill>
                  <a:srgbClr val="000000"/>
                </a:solidFill>
                <a:latin typeface="Arial"/>
                <a:cs typeface="Arial"/>
              </a:rPr>
              <a:t>WOMEN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733" y="1090473"/>
            <a:ext cx="664606" cy="79088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74546" y="2002301"/>
            <a:ext cx="165925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0" b="1">
                <a:latin typeface="Times New Roman"/>
                <a:cs typeface="Times New Roman"/>
              </a:rPr>
              <a:t>BIBLIOSEEK</a:t>
            </a:r>
            <a:endParaRPr sz="2050">
              <a:latin typeface="Times New Roman"/>
              <a:cs typeface="Times New Roman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04164" y="2490216"/>
          <a:ext cx="4117340" cy="82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590"/>
                <a:gridCol w="1099185"/>
                <a:gridCol w="1396364"/>
              </a:tblGrid>
              <a:tr h="155575">
                <a:tc>
                  <a:txBody>
                    <a:bodyPr/>
                    <a:lstStyle/>
                    <a:p>
                      <a:pPr marL="31750">
                        <a:lnSpc>
                          <a:spcPts val="105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L.SANJANA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22B01A4257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05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FRONTEND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K.KAVYA</a:t>
                      </a:r>
                      <a:r>
                        <a:rPr dirty="0" sz="1100" spc="229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SRI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22B01A4241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BACKEND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T.JYOTHSNA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22B01A4240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175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GIT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OPERATOR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M.SAI</a:t>
                      </a:r>
                      <a:r>
                        <a:rPr dirty="0" sz="1100" spc="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ANVIKA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22B01A4259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175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LATEX</a:t>
                      </a:r>
                      <a:r>
                        <a:rPr dirty="0" sz="1100" spc="2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DESIGNER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15557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K.RAMYA</a:t>
                      </a:r>
                      <a:r>
                        <a:rPr dirty="0" sz="1100" spc="2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SATYA</a:t>
                      </a:r>
                      <a:r>
                        <a:rPr dirty="0" sz="1100" spc="2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SRI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23B05A4205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13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DOCUMENTATION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66811" y="713534"/>
            <a:ext cx="87439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latin typeface="Arial"/>
                <a:cs typeface="Arial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70662"/>
            <a:ext cx="3888028" cy="20290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4" y="0"/>
            <a:ext cx="4608195" cy="597535"/>
            <a:chOff x="-34" y="0"/>
            <a:chExt cx="4608195" cy="597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8038"/>
              <a:ext cx="4608004" cy="3374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341782"/>
              <a:ext cx="4608195" cy="255904"/>
            </a:xfrm>
            <a:custGeom>
              <a:avLst/>
              <a:gdLst/>
              <a:ahLst/>
              <a:cxnLst/>
              <a:rect l="l" t="t" r="r" b="b"/>
              <a:pathLst>
                <a:path w="4608195" h="255904">
                  <a:moveTo>
                    <a:pt x="4608004" y="0"/>
                  </a:moveTo>
                  <a:lnTo>
                    <a:pt x="0" y="0"/>
                  </a:lnTo>
                  <a:lnTo>
                    <a:pt x="0" y="255587"/>
                  </a:lnTo>
                  <a:lnTo>
                    <a:pt x="4608004" y="25558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3655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BIBLIOGRAPHY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-34" y="59062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311694"/>
            <a:ext cx="65265" cy="6526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24395" y="1184476"/>
            <a:ext cx="3545840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Tahoma"/>
                <a:cs typeface="Tahoma"/>
              </a:rPr>
              <a:t>https://readme.so/editor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Tahoma"/>
                <a:cs typeface="Tahoma"/>
                <a:hlinkClick r:id="rId4"/>
              </a:rPr>
              <a:t>https://www.activestate.com/resources/quick-</a:t>
            </a:r>
            <a:r>
              <a:rPr dirty="0" sz="1100" spc="-45">
                <a:latin typeface="Tahoma"/>
                <a:cs typeface="Tahoma"/>
                <a:hlinkClick r:id="rId4"/>
              </a:rPr>
              <a:t>reads/ho</a:t>
            </a:r>
            <a:r>
              <a:rPr dirty="0" sz="1100" spc="-45">
                <a:latin typeface="Tahoma"/>
                <a:cs typeface="Tahoma"/>
              </a:rPr>
              <a:t>w-</a:t>
            </a:r>
            <a:r>
              <a:rPr dirty="0" sz="1100" spc="-25">
                <a:latin typeface="Tahoma"/>
                <a:cs typeface="Tahoma"/>
              </a:rPr>
              <a:t>to- </a:t>
            </a:r>
            <a:r>
              <a:rPr dirty="0" sz="1100" spc="-35">
                <a:latin typeface="Tahoma"/>
                <a:cs typeface="Tahoma"/>
              </a:rPr>
              <a:t>position-</a:t>
            </a:r>
            <a:r>
              <a:rPr dirty="0" sz="1100" spc="-40">
                <a:latin typeface="Tahoma"/>
                <a:cs typeface="Tahoma"/>
              </a:rPr>
              <a:t>widgets-</a:t>
            </a:r>
            <a:r>
              <a:rPr dirty="0" sz="1100" spc="-35">
                <a:latin typeface="Tahoma"/>
                <a:cs typeface="Tahoma"/>
              </a:rPr>
              <a:t>in-</a:t>
            </a:r>
            <a:r>
              <a:rPr dirty="0" sz="1100" spc="-20">
                <a:latin typeface="Tahoma"/>
                <a:cs typeface="Tahoma"/>
              </a:rPr>
              <a:t>tkinter/: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:text=Tkinter</a:t>
            </a:r>
            <a:endParaRPr sz="1100">
              <a:latin typeface="Tahoma"/>
              <a:cs typeface="Tahoma"/>
            </a:endParaRPr>
          </a:p>
          <a:p>
            <a:pPr marL="12700" marR="123825">
              <a:lnSpc>
                <a:spcPct val="125299"/>
              </a:lnSpc>
            </a:pPr>
            <a:r>
              <a:rPr dirty="0" sz="1100" spc="-25">
                <a:latin typeface="Tahoma"/>
                <a:cs typeface="Tahoma"/>
              </a:rPr>
              <a:t>https://youtu.be/UjuPn6qyeYw?si=y6LfAVrN6Ju-</a:t>
            </a:r>
            <a:r>
              <a:rPr dirty="0" sz="1100" spc="-20">
                <a:latin typeface="Tahoma"/>
                <a:cs typeface="Tahoma"/>
              </a:rPr>
              <a:t>pQJn https://youtu.be/Rtpu2cWz7W8?si=S0j3bt2m6K4B0CgM </a:t>
            </a:r>
            <a:r>
              <a:rPr dirty="0" sz="1100" spc="-10">
                <a:latin typeface="Tahoma"/>
                <a:cs typeface="Tahoma"/>
              </a:rPr>
              <a:t>CHATGPT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Tahoma"/>
                <a:cs typeface="Tahoma"/>
              </a:rPr>
              <a:t>BLACKBOX.AI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521726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903844"/>
            <a:ext cx="65265" cy="652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113876"/>
            <a:ext cx="65265" cy="6526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323909"/>
            <a:ext cx="65265" cy="6526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53394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3655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ABSTRACT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-34" y="59062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7294" y="1010474"/>
            <a:ext cx="3913504" cy="19126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35941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Our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project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library </a:t>
            </a:r>
            <a:r>
              <a:rPr dirty="0" sz="1100" spc="-55">
                <a:latin typeface="Tahoma"/>
                <a:cs typeface="Tahoma"/>
              </a:rPr>
              <a:t>management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system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developed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using Python’s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tkinter</a:t>
            </a:r>
            <a:r>
              <a:rPr dirty="0" sz="1100" spc="-40">
                <a:latin typeface="Tahoma"/>
                <a:cs typeface="Tahoma"/>
              </a:rPr>
              <a:t> 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PIL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libraries.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85">
                <a:latin typeface="Tahoma"/>
                <a:cs typeface="Tahoma"/>
              </a:rPr>
              <a:t>web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application </a:t>
            </a:r>
            <a:r>
              <a:rPr dirty="0" sz="1100" spc="-60">
                <a:latin typeface="Tahoma"/>
                <a:cs typeface="Tahoma"/>
              </a:rPr>
              <a:t>where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users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login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access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various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features.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After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authentication, </a:t>
            </a:r>
            <a:r>
              <a:rPr dirty="0" sz="1100" spc="-65">
                <a:latin typeface="Tahoma"/>
                <a:cs typeface="Tahoma"/>
              </a:rPr>
              <a:t>users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search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books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their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title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author.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book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found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database,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users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redirected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page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displaying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its details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location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within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library.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Our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system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also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includes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 feedback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mechanism,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allowing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users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read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provide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feedback </a:t>
            </a:r>
            <a:r>
              <a:rPr dirty="0" sz="1100" spc="-50">
                <a:latin typeface="Tahoma"/>
                <a:cs typeface="Tahoma"/>
              </a:rPr>
              <a:t>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books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read.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This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feedback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serves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recommendations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other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users.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providing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platform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users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search,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read, </a:t>
            </a:r>
            <a:r>
              <a:rPr dirty="0" sz="1100" spc="-35">
                <a:latin typeface="Tahoma"/>
                <a:cs typeface="Tahoma"/>
              </a:rPr>
              <a:t>and </a:t>
            </a:r>
            <a:r>
              <a:rPr dirty="0" sz="1100" spc="-25">
                <a:latin typeface="Tahoma"/>
                <a:cs typeface="Tahoma"/>
              </a:rPr>
              <a:t>contribute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feedback,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our</a:t>
            </a:r>
            <a:r>
              <a:rPr dirty="0" sz="1100" spc="-30">
                <a:latin typeface="Tahoma"/>
                <a:cs typeface="Tahoma"/>
              </a:rPr>
              <a:t> project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aims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enhance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library </a:t>
            </a:r>
            <a:r>
              <a:rPr dirty="0" sz="1100" spc="-50">
                <a:latin typeface="Tahoma"/>
                <a:cs typeface="Tahoma"/>
              </a:rPr>
              <a:t>experience</a:t>
            </a:r>
            <a:r>
              <a:rPr dirty="0" sz="1100" spc="-35">
                <a:latin typeface="Tahoma"/>
                <a:cs typeface="Tahoma"/>
              </a:rPr>
              <a:t> 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promote</a:t>
            </a:r>
            <a:r>
              <a:rPr dirty="0" sz="1100" spc="-35">
                <a:latin typeface="Tahoma"/>
                <a:cs typeface="Tahoma"/>
              </a:rPr>
              <a:t> community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engagement.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4" y="0"/>
            <a:ext cx="4608195" cy="597535"/>
            <a:chOff x="-34" y="0"/>
            <a:chExt cx="4608195" cy="597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8038"/>
              <a:ext cx="4608004" cy="3374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341782"/>
              <a:ext cx="4608195" cy="255904"/>
            </a:xfrm>
            <a:custGeom>
              <a:avLst/>
              <a:gdLst/>
              <a:ahLst/>
              <a:cxnLst/>
              <a:rect l="l" t="t" r="r" b="b"/>
              <a:pathLst>
                <a:path w="4608195" h="255904">
                  <a:moveTo>
                    <a:pt x="4608004" y="0"/>
                  </a:moveTo>
                  <a:lnTo>
                    <a:pt x="0" y="0"/>
                  </a:lnTo>
                  <a:lnTo>
                    <a:pt x="0" y="255587"/>
                  </a:lnTo>
                  <a:lnTo>
                    <a:pt x="4608004" y="25558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323900" y="334147"/>
            <a:ext cx="18834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14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FLOW</a:t>
            </a:r>
            <a:r>
              <a:rPr dirty="0" sz="14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DIAGRAM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-34" y="59062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791" y="671650"/>
            <a:ext cx="3110434" cy="2737182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4" y="0"/>
            <a:ext cx="4608195" cy="597535"/>
            <a:chOff x="-34" y="0"/>
            <a:chExt cx="4608195" cy="597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8038"/>
              <a:ext cx="4608004" cy="3374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341782"/>
              <a:ext cx="4608195" cy="255904"/>
            </a:xfrm>
            <a:custGeom>
              <a:avLst/>
              <a:gdLst/>
              <a:ahLst/>
              <a:cxnLst/>
              <a:rect l="l" t="t" r="r" b="b"/>
              <a:pathLst>
                <a:path w="4608195" h="255904">
                  <a:moveTo>
                    <a:pt x="4608004" y="0"/>
                  </a:moveTo>
                  <a:lnTo>
                    <a:pt x="0" y="0"/>
                  </a:lnTo>
                  <a:lnTo>
                    <a:pt x="0" y="255587"/>
                  </a:lnTo>
                  <a:lnTo>
                    <a:pt x="4608004" y="25558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3655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UNIQUENESS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-34" y="59062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232090"/>
            <a:ext cx="65265" cy="6526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78740">
              <a:lnSpc>
                <a:spcPct val="125299"/>
              </a:lnSpc>
              <a:spcBef>
                <a:spcPts val="100"/>
              </a:spcBef>
            </a:pPr>
            <a:r>
              <a:rPr dirty="0" spc="-35"/>
              <a:t>Users</a:t>
            </a:r>
            <a:r>
              <a:rPr dirty="0" spc="-40"/>
              <a:t> </a:t>
            </a:r>
            <a:r>
              <a:rPr dirty="0" spc="-20"/>
              <a:t>can</a:t>
            </a:r>
            <a:r>
              <a:rPr dirty="0" spc="-25"/>
              <a:t> </a:t>
            </a:r>
            <a:r>
              <a:rPr dirty="0" spc="-65"/>
              <a:t>share</a:t>
            </a:r>
            <a:r>
              <a:rPr dirty="0" spc="-20"/>
              <a:t> </a:t>
            </a:r>
            <a:r>
              <a:rPr dirty="0" spc="-55"/>
              <a:t>experiences</a:t>
            </a:r>
            <a:r>
              <a:rPr dirty="0" spc="-35"/>
              <a:t> through</a:t>
            </a:r>
            <a:r>
              <a:rPr dirty="0" spc="-25"/>
              <a:t> ratings</a:t>
            </a:r>
            <a:r>
              <a:rPr dirty="0" spc="-30"/>
              <a:t> </a:t>
            </a:r>
            <a:r>
              <a:rPr dirty="0" spc="-35"/>
              <a:t>and</a:t>
            </a:r>
            <a:r>
              <a:rPr dirty="0" spc="-30"/>
              <a:t> </a:t>
            </a:r>
            <a:r>
              <a:rPr dirty="0" spc="-45"/>
              <a:t>comments. </a:t>
            </a:r>
            <a:r>
              <a:rPr dirty="0" spc="-40"/>
              <a:t>Enhances</a:t>
            </a:r>
            <a:r>
              <a:rPr dirty="0" spc="-20"/>
              <a:t> </a:t>
            </a:r>
            <a:r>
              <a:rPr dirty="0" spc="-55"/>
              <a:t>user</a:t>
            </a:r>
            <a:r>
              <a:rPr dirty="0" spc="-15"/>
              <a:t> </a:t>
            </a:r>
            <a:r>
              <a:rPr dirty="0" spc="-60"/>
              <a:t>engagement</a:t>
            </a:r>
            <a:r>
              <a:rPr dirty="0" spc="-20"/>
              <a:t> </a:t>
            </a:r>
            <a:r>
              <a:rPr dirty="0" spc="-35"/>
              <a:t>and</a:t>
            </a:r>
            <a:r>
              <a:rPr dirty="0" spc="-15"/>
              <a:t> </a:t>
            </a:r>
            <a:r>
              <a:rPr dirty="0" spc="-50"/>
              <a:t>provides</a:t>
            </a:r>
            <a:r>
              <a:rPr dirty="0" spc="-20"/>
              <a:t> </a:t>
            </a:r>
            <a:r>
              <a:rPr dirty="0" spc="-40"/>
              <a:t>valuable</a:t>
            </a:r>
            <a:r>
              <a:rPr dirty="0" spc="-15"/>
              <a:t> </a:t>
            </a:r>
            <a:r>
              <a:rPr dirty="0" spc="-10"/>
              <a:t>insights. Prioritizes</a:t>
            </a:r>
            <a:r>
              <a:rPr dirty="0" spc="-45"/>
              <a:t> </a:t>
            </a:r>
            <a:r>
              <a:rPr dirty="0"/>
              <a:t>both</a:t>
            </a:r>
            <a:r>
              <a:rPr dirty="0" spc="-35"/>
              <a:t> </a:t>
            </a:r>
            <a:r>
              <a:rPr dirty="0" spc="-55"/>
              <a:t>user</a:t>
            </a:r>
            <a:r>
              <a:rPr dirty="0" spc="-35"/>
              <a:t> </a:t>
            </a:r>
            <a:r>
              <a:rPr dirty="0" spc="-50"/>
              <a:t>experience</a:t>
            </a:r>
            <a:r>
              <a:rPr dirty="0" spc="-35"/>
              <a:t> and </a:t>
            </a:r>
            <a:r>
              <a:rPr dirty="0" spc="-50"/>
              <a:t>system</a:t>
            </a:r>
            <a:r>
              <a:rPr dirty="0" spc="-40"/>
              <a:t> </a:t>
            </a:r>
            <a:r>
              <a:rPr dirty="0" spc="-10"/>
              <a:t>security.</a:t>
            </a: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pc="-40"/>
              <a:t>Secure</a:t>
            </a:r>
            <a:r>
              <a:rPr dirty="0" spc="-15"/>
              <a:t> </a:t>
            </a:r>
            <a:r>
              <a:rPr dirty="0" spc="-20"/>
              <a:t>login</a:t>
            </a:r>
            <a:r>
              <a:rPr dirty="0" spc="-15"/>
              <a:t> </a:t>
            </a:r>
            <a:r>
              <a:rPr dirty="0" spc="-65"/>
              <a:t>ensures</a:t>
            </a:r>
            <a:r>
              <a:rPr dirty="0" spc="-15"/>
              <a:t> </a:t>
            </a:r>
            <a:r>
              <a:rPr dirty="0" spc="-20"/>
              <a:t>only </a:t>
            </a:r>
            <a:r>
              <a:rPr dirty="0" spc="-40"/>
              <a:t>authorized</a:t>
            </a:r>
            <a:r>
              <a:rPr dirty="0" spc="-15"/>
              <a:t> </a:t>
            </a:r>
            <a:r>
              <a:rPr dirty="0" spc="-55"/>
              <a:t>access,</a:t>
            </a:r>
            <a:r>
              <a:rPr dirty="0" spc="-10"/>
              <a:t> </a:t>
            </a:r>
            <a:r>
              <a:rPr dirty="0" spc="-35"/>
              <a:t>fostering</a:t>
            </a:r>
            <a:r>
              <a:rPr dirty="0" spc="-15"/>
              <a:t> </a:t>
            </a:r>
            <a:r>
              <a:rPr dirty="0" spc="-40"/>
              <a:t>privacy </a:t>
            </a:r>
            <a:r>
              <a:rPr dirty="0" spc="-35"/>
              <a:t>and</a:t>
            </a:r>
            <a:r>
              <a:rPr dirty="0" spc="-55"/>
              <a:t> </a:t>
            </a:r>
            <a:r>
              <a:rPr dirty="0" spc="-10"/>
              <a:t>data</a:t>
            </a:r>
            <a:r>
              <a:rPr dirty="0" spc="-50"/>
              <a:t> </a:t>
            </a:r>
            <a:r>
              <a:rPr dirty="0" spc="-10"/>
              <a:t>protection.</a:t>
            </a:r>
          </a:p>
          <a:p>
            <a:pPr marL="12700" marR="121285">
              <a:lnSpc>
                <a:spcPct val="102600"/>
              </a:lnSpc>
              <a:spcBef>
                <a:spcPts val="300"/>
              </a:spcBef>
            </a:pPr>
            <a:r>
              <a:rPr dirty="0" spc="-25"/>
              <a:t>Strikes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 spc="-40"/>
              <a:t>balance</a:t>
            </a:r>
            <a:r>
              <a:rPr dirty="0" spc="-5"/>
              <a:t> </a:t>
            </a:r>
            <a:r>
              <a:rPr dirty="0" spc="-70"/>
              <a:t>between</a:t>
            </a:r>
            <a:r>
              <a:rPr dirty="0" spc="-5"/>
              <a:t> </a:t>
            </a:r>
            <a:r>
              <a:rPr dirty="0" spc="-50"/>
              <a:t>user-</a:t>
            </a:r>
            <a:r>
              <a:rPr dirty="0" spc="-35"/>
              <a:t>centric</a:t>
            </a:r>
            <a:r>
              <a:rPr dirty="0" spc="-10"/>
              <a:t> </a:t>
            </a:r>
            <a:r>
              <a:rPr dirty="0" spc="-55"/>
              <a:t>design,</a:t>
            </a:r>
            <a:r>
              <a:rPr dirty="0" spc="-5"/>
              <a:t> </a:t>
            </a:r>
            <a:r>
              <a:rPr dirty="0" spc="-50"/>
              <a:t>security,</a:t>
            </a:r>
            <a:r>
              <a:rPr dirty="0" spc="-5"/>
              <a:t> </a:t>
            </a:r>
            <a:r>
              <a:rPr dirty="0" spc="-25"/>
              <a:t>and </a:t>
            </a:r>
            <a:r>
              <a:rPr dirty="0" spc="-60"/>
              <a:t>advanced</a:t>
            </a:r>
            <a:r>
              <a:rPr dirty="0" spc="35"/>
              <a:t> </a:t>
            </a:r>
            <a:r>
              <a:rPr dirty="0" spc="-10"/>
              <a:t>functionalities.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pc="-30"/>
              <a:t>Unique</a:t>
            </a:r>
            <a:r>
              <a:rPr dirty="0" spc="-40"/>
              <a:t> </a:t>
            </a:r>
            <a:r>
              <a:rPr dirty="0" spc="-35"/>
              <a:t>and </a:t>
            </a:r>
            <a:r>
              <a:rPr dirty="0" spc="-55"/>
              <a:t>comprehensive</a:t>
            </a:r>
            <a:r>
              <a:rPr dirty="0" spc="-30"/>
              <a:t> </a:t>
            </a:r>
            <a:r>
              <a:rPr dirty="0" spc="-25"/>
              <a:t>solution</a:t>
            </a:r>
            <a:r>
              <a:rPr dirty="0" spc="-35"/>
              <a:t> </a:t>
            </a:r>
            <a:r>
              <a:rPr dirty="0" spc="-20"/>
              <a:t>for</a:t>
            </a:r>
            <a:r>
              <a:rPr dirty="0" spc="-35"/>
              <a:t> </a:t>
            </a:r>
            <a:r>
              <a:rPr dirty="0" spc="-30"/>
              <a:t>library</a:t>
            </a:r>
            <a:r>
              <a:rPr dirty="0" spc="-35"/>
              <a:t> </a:t>
            </a:r>
            <a:r>
              <a:rPr dirty="0" spc="-10"/>
              <a:t>management.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442123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652155"/>
            <a:ext cx="65265" cy="652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862188"/>
            <a:ext cx="65265" cy="6526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244293"/>
            <a:ext cx="65265" cy="6526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626410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4" y="0"/>
            <a:ext cx="4608195" cy="597535"/>
            <a:chOff x="-34" y="0"/>
            <a:chExt cx="4608195" cy="597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8038"/>
              <a:ext cx="4608004" cy="3374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341782"/>
              <a:ext cx="4608195" cy="255904"/>
            </a:xfrm>
            <a:custGeom>
              <a:avLst/>
              <a:gdLst/>
              <a:ahLst/>
              <a:cxnLst/>
              <a:rect l="l" t="t" r="r" b="b"/>
              <a:pathLst>
                <a:path w="4608195" h="255904">
                  <a:moveTo>
                    <a:pt x="4608004" y="0"/>
                  </a:moveTo>
                  <a:lnTo>
                    <a:pt x="0" y="0"/>
                  </a:lnTo>
                  <a:lnTo>
                    <a:pt x="0" y="255587"/>
                  </a:lnTo>
                  <a:lnTo>
                    <a:pt x="4608004" y="25558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0" y="334147"/>
            <a:ext cx="46081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3655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Lucida Sans Unicode"/>
                <a:cs typeface="Lucida Sans Unicode"/>
              </a:rPr>
              <a:t>TECH</a:t>
            </a:r>
            <a:r>
              <a:rPr dirty="0" sz="14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STACK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-34" y="59062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34706"/>
            <a:ext cx="65265" cy="6526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24395" y="1407475"/>
            <a:ext cx="1744980" cy="866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90930">
              <a:lnSpc>
                <a:spcPct val="125299"/>
              </a:lnSpc>
              <a:spcBef>
                <a:spcPts val="100"/>
              </a:spcBef>
            </a:pPr>
            <a:r>
              <a:rPr dirty="0" sz="1100">
                <a:latin typeface="Tahoma"/>
                <a:cs typeface="Tahoma"/>
              </a:rPr>
              <a:t>Python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3.x </a:t>
            </a:r>
            <a:r>
              <a:rPr dirty="0" sz="1100" spc="-10">
                <a:latin typeface="Tahoma"/>
                <a:cs typeface="Tahoma"/>
              </a:rPr>
              <a:t>Tkinter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dirty="0" sz="1100">
                <a:latin typeface="Tahoma"/>
                <a:cs typeface="Tahoma"/>
              </a:rPr>
              <a:t>PIL</a:t>
            </a:r>
            <a:r>
              <a:rPr dirty="0" sz="1100" spc="-10">
                <a:latin typeface="Tahoma"/>
                <a:cs typeface="Tahoma"/>
              </a:rPr>
              <a:t> (Python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Imaging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Library) </a:t>
            </a:r>
            <a:r>
              <a:rPr dirty="0" sz="1100" spc="-10">
                <a:latin typeface="Tahoma"/>
                <a:cs typeface="Tahoma"/>
              </a:rPr>
              <a:t>MySQL(database)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744738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954771"/>
            <a:ext cx="65265" cy="652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164803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4" y="0"/>
            <a:ext cx="4608195" cy="597535"/>
            <a:chOff x="-34" y="0"/>
            <a:chExt cx="4608195" cy="597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8038"/>
              <a:ext cx="4608004" cy="3374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341782"/>
              <a:ext cx="4608195" cy="255904"/>
            </a:xfrm>
            <a:custGeom>
              <a:avLst/>
              <a:gdLst/>
              <a:ahLst/>
              <a:cxnLst/>
              <a:rect l="l" t="t" r="r" b="b"/>
              <a:pathLst>
                <a:path w="4608195" h="255904">
                  <a:moveTo>
                    <a:pt x="4608004" y="0"/>
                  </a:moveTo>
                  <a:lnTo>
                    <a:pt x="0" y="0"/>
                  </a:lnTo>
                  <a:lnTo>
                    <a:pt x="0" y="255587"/>
                  </a:lnTo>
                  <a:lnTo>
                    <a:pt x="4608004" y="25558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323900" y="334147"/>
            <a:ext cx="9321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OVERVIEW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-34" y="59062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790255" y="919845"/>
            <a:ext cx="10280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Arial"/>
                <a:cs typeface="Arial"/>
              </a:rPr>
              <a:t>COVER</a:t>
            </a:r>
            <a:r>
              <a:rPr dirty="0" sz="1200" spc="45" b="1">
                <a:latin typeface="Arial"/>
                <a:cs typeface="Arial"/>
              </a:rPr>
              <a:t> </a:t>
            </a:r>
            <a:r>
              <a:rPr dirty="0" sz="1200" spc="-35" b="1">
                <a:latin typeface="Arial"/>
                <a:cs typeface="Arial"/>
              </a:rPr>
              <a:t>PAGE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1276988"/>
            <a:ext cx="3888028" cy="2026027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13877" y="703806"/>
            <a:ext cx="9804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Arial"/>
                <a:cs typeface="Arial"/>
              </a:rPr>
              <a:t>LOGIN</a:t>
            </a:r>
            <a:r>
              <a:rPr dirty="0" sz="1200" spc="140" b="1">
                <a:latin typeface="Arial"/>
                <a:cs typeface="Arial"/>
              </a:rPr>
              <a:t> </a:t>
            </a:r>
            <a:r>
              <a:rPr dirty="0" sz="1200" spc="-40" b="1">
                <a:latin typeface="Arial"/>
                <a:cs typeface="Arial"/>
              </a:rPr>
              <a:t>PAGE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60941"/>
            <a:ext cx="3888028" cy="20533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85620" y="707451"/>
            <a:ext cx="10369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Arial"/>
                <a:cs typeface="Arial"/>
              </a:rPr>
              <a:t>ENTRY</a:t>
            </a:r>
            <a:r>
              <a:rPr dirty="0" sz="1200" spc="345" b="1">
                <a:latin typeface="Arial"/>
                <a:cs typeface="Arial"/>
              </a:rPr>
              <a:t> </a:t>
            </a:r>
            <a:r>
              <a:rPr dirty="0" sz="1200" spc="-40" b="1">
                <a:latin typeface="Arial"/>
                <a:cs typeface="Arial"/>
              </a:rPr>
              <a:t>PAGE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64593"/>
            <a:ext cx="3888028" cy="2044252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62327" y="713534"/>
            <a:ext cx="6832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latin typeface="Arial"/>
                <a:cs typeface="Arial"/>
              </a:rPr>
              <a:t>DETAILS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70662"/>
            <a:ext cx="3888028" cy="20290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2024-03-03T13:33:12Z</dcterms:created>
  <dcterms:modified xsi:type="dcterms:W3CDTF">2024-03-03T13:33:12Z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2024-03-03T00:00:00Z</vt:filetime>
  </property>
  <property fmtid="{D5CDD505-2E9C-101B-9397-08002B2CF9AE}" pid="5" name="PTEX.Fullbanner">
    <vt:lpwstr>This is pdfTeX, Version 3.141592653-2.6-1.40.25 (TeX Live 2023) kpathsea version 6.3.5</vt:lpwstr>
  </property>
  <property fmtid="{D5CDD505-2E9C-101B-9397-08002B2CF9AE}" pid="6" name="Producer">
    <vt:lpwstr>pdfTeX-1.40.25</vt:lpwstr>
  </property>
</Properties>
</file>