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146848959" r:id="rId5"/>
    <p:sldId id="2146848958" r:id="rId6"/>
    <p:sldId id="2146848960" r:id="rId7"/>
    <p:sldId id="2146848961" r:id="rId8"/>
    <p:sldId id="2146848962" r:id="rId9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8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20" y="6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17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4CB37-F97B-4530-B4E6-0474AB733BE3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CEFC6-48AA-42E0-883A-0337C9337E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8064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129ED-E021-412F-A6BB-F29022CB135E}" type="datetimeFigureOut">
              <a:rPr kumimoji="1" lang="ja-JP" altLang="en-US" smtClean="0"/>
              <a:t>2023/8/15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4CC46-C8F2-4731-96DE-09F553337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3227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-1"/>
            <a:ext cx="12192000" cy="56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i="0">
              <a:latin typeface="Rakuten Sans" panose="020B0503020203020204" pitchFamily="34" charset="0"/>
              <a:cs typeface="Rakuten Sans" panose="020B0503020203020204" pitchFamily="34" charset="0"/>
            </a:endParaRPr>
          </a:p>
        </p:txBody>
      </p:sp>
      <p:sp>
        <p:nvSpPr>
          <p:cNvPr id="7" name="Shape 16"/>
          <p:cNvSpPr>
            <a:spLocks noGrp="1"/>
          </p:cNvSpPr>
          <p:nvPr>
            <p:ph type="title" hasCustomPrompt="1"/>
          </p:nvPr>
        </p:nvSpPr>
        <p:spPr>
          <a:xfrm>
            <a:off x="1079999" y="1365250"/>
            <a:ext cx="10052457" cy="144564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400" b="1" i="0" baseline="0">
                <a:solidFill>
                  <a:srgbClr val="FFFFFF"/>
                </a:solidFill>
                <a:latin typeface="Rakuten Sans" panose="020B0503020203020204" pitchFamily="34" charset="0"/>
                <a:ea typeface="+mj-ea"/>
                <a:cs typeface="Rakuten Sans" panose="020B0503020203020204" pitchFamily="34" charset="0"/>
              </a:defRPr>
            </a:lvl1pPr>
          </a:lstStyle>
          <a:p>
            <a:r>
              <a:rPr kumimoji="1" lang="en-US" altLang="ja-JP" dirty="0"/>
              <a:t>R-Style template</a:t>
            </a:r>
            <a:r>
              <a:rPr lang="en-US" altLang="ja-JP" dirty="0"/>
              <a:t> v3.2</a:t>
            </a:r>
            <a:endParaRPr dirty="0"/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12" hasCustomPrompt="1"/>
          </p:nvPr>
        </p:nvSpPr>
        <p:spPr>
          <a:xfrm>
            <a:off x="1080000" y="3107530"/>
            <a:ext cx="4170488" cy="1592068"/>
          </a:xfrm>
          <a:prstGeom prst="rect">
            <a:avLst/>
          </a:prstGeom>
        </p:spPr>
        <p:txBody>
          <a:bodyPr/>
          <a:lstStyle>
            <a:lvl1pPr marL="0" marR="0" indent="0" algn="l" defTabSz="3084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 sz="2400" b="1" i="0" baseline="0">
                <a:solidFill>
                  <a:schemeClr val="bg1"/>
                </a:solidFill>
                <a:latin typeface="Rakuten Sans" panose="020B0503020203020204" pitchFamily="34" charset="0"/>
                <a:ea typeface="+mj-ea"/>
                <a:cs typeface="Rakuten Sans" panose="020B0503020203020204" pitchFamily="34" charset="0"/>
              </a:defRPr>
            </a:lvl1pPr>
          </a:lstStyle>
          <a:p>
            <a:pPr lvl="0"/>
            <a:r>
              <a:rPr lang="en-US" altLang="ja-JP" dirty="0"/>
              <a:t>Apr 1st, 2021</a:t>
            </a:r>
            <a:br>
              <a:rPr lang="en-US" altLang="ja-JP" dirty="0"/>
            </a:br>
            <a:r>
              <a:rPr lang="en-US" altLang="ja-JP" dirty="0"/>
              <a:t>Rakuten Taro</a:t>
            </a:r>
            <a:br>
              <a:rPr lang="en-US" altLang="ja-JP" dirty="0"/>
            </a:br>
            <a:r>
              <a:rPr lang="en-US" altLang="ja-JP" dirty="0" err="1"/>
              <a:t>xxxxx</a:t>
            </a:r>
            <a:r>
              <a:rPr lang="en-US" altLang="ja-JP" dirty="0"/>
              <a:t>. Dept.</a:t>
            </a:r>
            <a:br>
              <a:rPr lang="en-US" altLang="ja-JP" dirty="0"/>
            </a:br>
            <a:r>
              <a:rPr lang="en-US" altLang="ja-JP" dirty="0"/>
              <a:t>Rakuten Group, Inc.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438585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 hasCustomPrompt="1"/>
          </p:nvPr>
        </p:nvSpPr>
        <p:spPr>
          <a:xfrm>
            <a:off x="334964" y="324000"/>
            <a:ext cx="11520000" cy="539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9" name="コンテンツ プレースホルダー 2"/>
          <p:cNvSpPr>
            <a:spLocks noGrp="1"/>
          </p:cNvSpPr>
          <p:nvPr userDrawn="1">
            <p:ph sz="quarter" idx="10" hasCustomPrompt="1"/>
          </p:nvPr>
        </p:nvSpPr>
        <p:spPr>
          <a:xfrm>
            <a:off x="334965" y="1028859"/>
            <a:ext cx="11520000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00" b="0" i="0" baseline="0">
                <a:latin typeface="Rakuten Sans" panose="020B0503020203020204" pitchFamily="34" charset="0"/>
                <a:ea typeface="+mn-ea"/>
                <a:cs typeface="Rakuten Sans" panose="020B0503020203020204" pitchFamily="34" charset="0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043739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hasCustomPrompt="1"/>
          </p:nvPr>
        </p:nvSpPr>
        <p:spPr>
          <a:xfrm>
            <a:off x="334964" y="324000"/>
            <a:ext cx="11520000" cy="539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 b="1" i="0">
                <a:latin typeface="Rakuten Sans" panose="020B0503020203020204" pitchFamily="34" charset="0"/>
                <a:cs typeface="Rakuten Sans" panose="020B0503020203020204" pitchFamily="34" charset="0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334964" y="1028859"/>
            <a:ext cx="11520000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00" b="0" i="0" baseline="0">
                <a:latin typeface="Rakuten Sans" panose="020B0503020203020204" pitchFamily="34" charset="0"/>
                <a:ea typeface="+mn-ea"/>
                <a:cs typeface="Rakuten Sans" panose="020B0503020203020204" pitchFamily="34" charset="0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43714FD7-6AD5-1B4C-95BA-BB0FB7D2AE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4963" y="6369660"/>
            <a:ext cx="360000" cy="360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32CFB42-3A01-8744-951A-E3924209C2AD}"/>
              </a:ext>
            </a:extLst>
          </p:cNvPr>
          <p:cNvSpPr txBox="1"/>
          <p:nvPr userDrawn="1"/>
        </p:nvSpPr>
        <p:spPr>
          <a:xfrm>
            <a:off x="11104119" y="6421350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latin typeface="Rakuten Sans" panose="020B0503020203020204" pitchFamily="34" charset="0"/>
                <a:cs typeface="Rakuten Sans" panose="020B0503020203020204" pitchFamily="34" charset="0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Rakuten Sans" panose="020B0503020203020204" pitchFamily="34" charset="0"/>
              <a:ea typeface="メイリオ" panose="020B0604030504040204" pitchFamily="50" charset="-128"/>
              <a:cs typeface="Rakuten Sans" panose="020B0503020203020204" pitchFamily="34" charset="0"/>
              <a:sym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5264433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xfrm>
            <a:off x="334963" y="324000"/>
            <a:ext cx="11520000" cy="539667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FFFFFF"/>
                </a:solidFill>
                <a:latin typeface="Rakuten Sans" panose="020B0503020203020204" pitchFamily="34" charset="0"/>
                <a:ea typeface="+mj-ea"/>
                <a:cs typeface="Rakuten Sans" panose="020B0503020203020204" pitchFamily="34" charset="0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334963" y="1028859"/>
            <a:ext cx="11520000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00" b="0" i="0" baseline="0">
                <a:solidFill>
                  <a:schemeClr val="tx1"/>
                </a:solidFill>
                <a:latin typeface="Rakuten Sans" panose="020B0503020203020204" pitchFamily="34" charset="0"/>
                <a:ea typeface="+mn-ea"/>
                <a:cs typeface="Rakuten Sans" panose="020B0503020203020204" pitchFamily="34" charset="0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F82B00-2742-9246-93A9-69359E0EAF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4963" y="6369660"/>
            <a:ext cx="360000" cy="360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1C2E68-B72B-584A-A3EE-BBDEE5A28D35}"/>
              </a:ext>
            </a:extLst>
          </p:cNvPr>
          <p:cNvSpPr txBox="1"/>
          <p:nvPr userDrawn="1"/>
        </p:nvSpPr>
        <p:spPr>
          <a:xfrm>
            <a:off x="11104119" y="6421350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latin typeface="Rakuten Sans" panose="020B0503020203020204" pitchFamily="34" charset="0"/>
                <a:cs typeface="Rakuten Sans" panose="020B0503020203020204" pitchFamily="34" charset="0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Rakuten Sans" panose="020B0503020203020204" pitchFamily="34" charset="0"/>
              <a:ea typeface="メイリオ" panose="020B0604030504040204" pitchFamily="50" charset="-128"/>
              <a:cs typeface="Rakuten Sans" panose="020B0503020203020204" pitchFamily="34" charset="0"/>
              <a:sym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582466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full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13" hasCustomPrompt="1"/>
          </p:nvPr>
        </p:nvSpPr>
        <p:spPr>
          <a:xfrm>
            <a:off x="1" y="0"/>
            <a:ext cx="12193587" cy="6858000"/>
          </a:xfrm>
          <a:prstGeom prst="rect">
            <a:avLst/>
          </a:prstGeom>
        </p:spPr>
        <p:txBody>
          <a:bodyPr lIns="91439" tIns="45719" rIns="91439" bIns="45719" anchor="ctr">
            <a:noAutofit/>
          </a:bodyPr>
          <a:lstStyle>
            <a:lvl1pPr algn="ctr">
              <a:defRPr sz="2600" b="1"/>
            </a:lvl1pPr>
          </a:lstStyle>
          <a:p>
            <a:r>
              <a:rPr lang="en-US" altLang="ja-JP"/>
              <a:t>Click icon to add full image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255459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93982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F90AA9F3-25D2-9D4A-8350-BF8D3E2B06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794" y="2843942"/>
            <a:ext cx="30480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23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34964" y="324000"/>
            <a:ext cx="11522074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6" tIns="71436" rIns="71436" bIns="71436" anchor="ctr">
            <a:normAutofit/>
          </a:bodyPr>
          <a:lstStyle/>
          <a:p>
            <a:r>
              <a:rPr lang="en-US" dirty="0"/>
              <a:t>Title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64" r:id="rId3"/>
    <p:sldLayoutId id="2147483665" r:id="rId4"/>
    <p:sldLayoutId id="2147483660" r:id="rId5"/>
    <p:sldLayoutId id="2147483667" r:id="rId6"/>
    <p:sldLayoutId id="2147483666" r:id="rId7"/>
  </p:sldLayoutIdLst>
  <p:transition spd="med"/>
  <p:hf sldNum="0" hdr="0" ftr="0" dt="0"/>
  <p:txStyles>
    <p:titleStyle>
      <a:lvl1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600" b="1" i="0" u="none" strike="noStrike" cap="none" spc="0" baseline="0">
          <a:ln>
            <a:noFill/>
          </a:ln>
          <a:solidFill>
            <a:srgbClr val="000000"/>
          </a:solidFill>
          <a:uFillTx/>
          <a:latin typeface="Rakuten Sans" panose="020B0503020203020204" pitchFamily="34" charset="0"/>
          <a:ea typeface="+mj-ea"/>
          <a:cs typeface="Rakuten Sans" panose="020B0503020203020204" pitchFamily="34" charset="0"/>
          <a:sym typeface="メイリオ"/>
        </a:defRPr>
      </a:lvl1pPr>
      <a:lvl2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titleStyle>
    <p:bodyStyle>
      <a:lvl1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1pPr>
      <a:lvl2pPr marL="464374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631073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797772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964470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1131169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1297868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1464566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1631265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bodyStyle>
    <p:otherStyle>
      <a:lvl1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1pPr>
      <a:lvl2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2pPr>
      <a:lvl3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3pPr>
      <a:lvl4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4pPr>
      <a:lvl5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5pPr>
      <a:lvl6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6pPr>
      <a:lvl7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7pPr>
      <a:lvl8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8pPr>
      <a:lvl9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8" userDrawn="1">
          <p15:clr>
            <a:srgbClr val="F26B43"/>
          </p15:clr>
        </p15:guide>
        <p15:guide id="2" pos="211" userDrawn="1">
          <p15:clr>
            <a:srgbClr val="F26B43"/>
          </p15:clr>
        </p15:guide>
        <p15:guide id="3" pos="7469" userDrawn="1">
          <p15:clr>
            <a:srgbClr val="F26B43"/>
          </p15:clr>
        </p15:guide>
        <p15:guide id="4" orient="horz" pos="38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63071D2-D51C-BB9B-6B8F-9F9E8AC161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80" y="691752"/>
            <a:ext cx="1253673" cy="271629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A yellow square with black text&#10;&#10;Description automatically generated">
            <a:extLst>
              <a:ext uri="{FF2B5EF4-FFF2-40B4-BE49-F238E27FC236}">
                <a16:creationId xmlns:a16="http://schemas.microsoft.com/office/drawing/2014/main" id="{16793A63-27CE-FD95-E853-DD547C0F16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058" y="691749"/>
            <a:ext cx="1253673" cy="271629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screenshot of a backpack&#10;&#10;Description automatically generated">
            <a:extLst>
              <a:ext uri="{FF2B5EF4-FFF2-40B4-BE49-F238E27FC236}">
                <a16:creationId xmlns:a16="http://schemas.microsoft.com/office/drawing/2014/main" id="{C9B49A23-6584-3B6B-CD54-BD1FB5895C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614" y="691748"/>
            <a:ext cx="1253673" cy="271629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screenshot of a backpack&#10;&#10;Description automatically generated">
            <a:extLst>
              <a:ext uri="{FF2B5EF4-FFF2-40B4-BE49-F238E27FC236}">
                <a16:creationId xmlns:a16="http://schemas.microsoft.com/office/drawing/2014/main" id="{7CE5829C-F2F1-1B72-AB33-36A5CC7191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836" y="691750"/>
            <a:ext cx="1253673" cy="271629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A screenshot of a product&#10;&#10;Description automatically generated">
            <a:extLst>
              <a:ext uri="{FF2B5EF4-FFF2-40B4-BE49-F238E27FC236}">
                <a16:creationId xmlns:a16="http://schemas.microsoft.com/office/drawing/2014/main" id="{FC23A494-07EB-A333-D2A2-137827935F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170" y="691747"/>
            <a:ext cx="1253673" cy="271629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A screenshot of a product&#10;&#10;Description automatically generated">
            <a:extLst>
              <a:ext uri="{FF2B5EF4-FFF2-40B4-BE49-F238E27FC236}">
                <a16:creationId xmlns:a16="http://schemas.microsoft.com/office/drawing/2014/main" id="{5088F5C5-6DA8-BCC0-A2C3-8AA75E98B31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169" y="3804868"/>
            <a:ext cx="1253673" cy="271629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A yellow square with black text&#10;&#10;Description automatically generated">
            <a:extLst>
              <a:ext uri="{FF2B5EF4-FFF2-40B4-BE49-F238E27FC236}">
                <a16:creationId xmlns:a16="http://schemas.microsoft.com/office/drawing/2014/main" id="{EBD9E458-5A2C-B03D-36FB-164AFF33950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392" y="691747"/>
            <a:ext cx="1253673" cy="271629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 descr="A screenshot of a phone&#10;&#10;Description automatically generated">
            <a:extLst>
              <a:ext uri="{FF2B5EF4-FFF2-40B4-BE49-F238E27FC236}">
                <a16:creationId xmlns:a16="http://schemas.microsoft.com/office/drawing/2014/main" id="{D5750441-16D4-A0F4-7BE7-EF3D5DCA796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253" y="3804869"/>
            <a:ext cx="1253673" cy="271629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 descr="A screenshot of a phone&#10;&#10;Description automatically generated">
            <a:extLst>
              <a:ext uri="{FF2B5EF4-FFF2-40B4-BE49-F238E27FC236}">
                <a16:creationId xmlns:a16="http://schemas.microsoft.com/office/drawing/2014/main" id="{4BB14917-3ADD-CB0F-B6B2-9AFF5CBC3EF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721" y="3804871"/>
            <a:ext cx="1253673" cy="271629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 descr="A screenshot of a phone&#10;&#10;Description automatically generated">
            <a:extLst>
              <a:ext uri="{FF2B5EF4-FFF2-40B4-BE49-F238E27FC236}">
                <a16:creationId xmlns:a16="http://schemas.microsoft.com/office/drawing/2014/main" id="{332BD9FD-8F5D-85A8-D0DD-193B4BD3D92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805" y="3804870"/>
            <a:ext cx="1253673" cy="271629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 descr="A screenshot of a message&#10;&#10;Description automatically generated">
            <a:extLst>
              <a:ext uri="{FF2B5EF4-FFF2-40B4-BE49-F238E27FC236}">
                <a16:creationId xmlns:a16="http://schemas.microsoft.com/office/drawing/2014/main" id="{4DD3A343-D4CA-696C-6070-C0A49E153E9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273" y="3804870"/>
            <a:ext cx="1253673" cy="271629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983B0D10-3274-0D8B-4257-83A7F59AE6BB}"/>
              </a:ext>
            </a:extLst>
          </p:cNvPr>
          <p:cNvSpPr/>
          <p:nvPr/>
        </p:nvSpPr>
        <p:spPr>
          <a:xfrm>
            <a:off x="585178" y="1448010"/>
            <a:ext cx="459878" cy="21261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89829064-D6D1-865A-2D71-6B52FAB7A45D}"/>
              </a:ext>
            </a:extLst>
          </p:cNvPr>
          <p:cNvSpPr/>
          <p:nvPr/>
        </p:nvSpPr>
        <p:spPr>
          <a:xfrm>
            <a:off x="143425" y="2714636"/>
            <a:ext cx="1341040" cy="38927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dirty="0">
                <a:solidFill>
                  <a:srgbClr val="FF0000"/>
                </a:solidFill>
              </a:rPr>
              <a:t>test</a:t>
            </a:r>
            <a:r>
              <a:rPr lang="en-US" sz="1200" dirty="0">
                <a:solidFill>
                  <a:srgbClr val="FF0000"/>
                </a:solidFill>
              </a:rPr>
              <a:t>Tag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kumimoji="1" lang="en-US" sz="1200" dirty="0">
                <a:solidFill>
                  <a:srgbClr val="FF0000"/>
                </a:solidFill>
              </a:rPr>
              <a:t>Login Screen)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3221F45-B053-2557-0216-703B8E054F5B}"/>
              </a:ext>
            </a:extLst>
          </p:cNvPr>
          <p:cNvSpPr/>
          <p:nvPr/>
        </p:nvSpPr>
        <p:spPr>
          <a:xfrm>
            <a:off x="2189588" y="2714636"/>
            <a:ext cx="1341041" cy="38927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dirty="0">
                <a:solidFill>
                  <a:srgbClr val="FF0000"/>
                </a:solidFill>
              </a:rPr>
              <a:t>test</a:t>
            </a:r>
            <a:r>
              <a:rPr lang="en-US" sz="1200" dirty="0">
                <a:solidFill>
                  <a:srgbClr val="FF0000"/>
                </a:solidFill>
              </a:rPr>
              <a:t>Tag</a:t>
            </a:r>
            <a:endParaRPr kumimoji="1" lang="en-US" sz="1200" dirty="0">
              <a:solidFill>
                <a:schemeClr val="tx1"/>
              </a:solidFill>
            </a:endParaRPr>
          </a:p>
          <a:p>
            <a:pPr algn="ctr"/>
            <a:r>
              <a:rPr kumimoji="1" lang="en-US" sz="1100" dirty="0">
                <a:solidFill>
                  <a:srgbClr val="FF0000"/>
                </a:solidFill>
              </a:rPr>
              <a:t>(Showcase Screen) 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C0CE303-FBC3-4845-FF2B-AA5C69EB3551}"/>
              </a:ext>
            </a:extLst>
          </p:cNvPr>
          <p:cNvSpPr/>
          <p:nvPr/>
        </p:nvSpPr>
        <p:spPr>
          <a:xfrm>
            <a:off x="4229424" y="2714636"/>
            <a:ext cx="1341041" cy="38927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dirty="0">
                <a:solidFill>
                  <a:srgbClr val="FF0000"/>
                </a:solidFill>
              </a:rPr>
              <a:t>test</a:t>
            </a:r>
            <a:r>
              <a:rPr lang="en-US" sz="1200" dirty="0">
                <a:solidFill>
                  <a:srgbClr val="FF0000"/>
                </a:solidFill>
              </a:rPr>
              <a:t>Tag</a:t>
            </a:r>
            <a:endParaRPr kumimoji="1" lang="en-US" sz="1200" dirty="0">
              <a:solidFill>
                <a:srgbClr val="FF0000"/>
              </a:solidFill>
            </a:endParaRPr>
          </a:p>
          <a:p>
            <a:pPr algn="ctr"/>
            <a:r>
              <a:rPr kumimoji="1" lang="en-US" sz="1200" dirty="0">
                <a:solidFill>
                  <a:srgbClr val="FF0000"/>
                </a:solidFill>
              </a:rPr>
              <a:t>(Item Screen)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D5E48CD7-7131-AB00-05C2-BB319AE5362C}"/>
              </a:ext>
            </a:extLst>
          </p:cNvPr>
          <p:cNvSpPr/>
          <p:nvPr/>
        </p:nvSpPr>
        <p:spPr>
          <a:xfrm>
            <a:off x="8339708" y="5820388"/>
            <a:ext cx="1341041" cy="38927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dirty="0">
                <a:solidFill>
                  <a:srgbClr val="FF0000"/>
                </a:solidFill>
              </a:rPr>
              <a:t>test</a:t>
            </a:r>
            <a:r>
              <a:rPr lang="en-US" sz="1200" dirty="0">
                <a:solidFill>
                  <a:srgbClr val="FF0000"/>
                </a:solidFill>
              </a:rPr>
              <a:t>Tag</a:t>
            </a:r>
            <a:endParaRPr kumimoji="1" lang="en-US" sz="1200" dirty="0">
              <a:solidFill>
                <a:srgbClr val="FF0000"/>
              </a:solidFill>
            </a:endParaRPr>
          </a:p>
          <a:p>
            <a:pPr algn="ctr"/>
            <a:r>
              <a:rPr kumimoji="1" lang="en-US" sz="1200" dirty="0">
                <a:solidFill>
                  <a:srgbClr val="FF0000"/>
                </a:solidFill>
              </a:rPr>
              <a:t>(Cart Screen) 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E27F139-0C44-50AE-F35C-31C4268EF719}"/>
              </a:ext>
            </a:extLst>
          </p:cNvPr>
          <p:cNvSpPr/>
          <p:nvPr/>
        </p:nvSpPr>
        <p:spPr>
          <a:xfrm>
            <a:off x="6296818" y="5820388"/>
            <a:ext cx="1341041" cy="38927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dirty="0">
                <a:solidFill>
                  <a:srgbClr val="FF0000"/>
                </a:solidFill>
              </a:rPr>
              <a:t>test</a:t>
            </a:r>
            <a:r>
              <a:rPr lang="en-US" sz="1200" dirty="0">
                <a:solidFill>
                  <a:srgbClr val="FF0000"/>
                </a:solidFill>
              </a:rPr>
              <a:t>Tag</a:t>
            </a:r>
            <a:endParaRPr kumimoji="1" lang="en-US" sz="1200" dirty="0">
              <a:solidFill>
                <a:srgbClr val="FF0000"/>
              </a:solidFill>
            </a:endParaRPr>
          </a:p>
          <a:p>
            <a:pPr algn="ctr"/>
            <a:r>
              <a:rPr kumimoji="1" lang="en-US" sz="1200" dirty="0">
                <a:solidFill>
                  <a:srgbClr val="FF0000"/>
                </a:solidFill>
              </a:rPr>
              <a:t>(Address Screen) 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049596BD-9CA5-1A5F-AA4A-1FAB875664B0}"/>
              </a:ext>
            </a:extLst>
          </p:cNvPr>
          <p:cNvSpPr/>
          <p:nvPr/>
        </p:nvSpPr>
        <p:spPr>
          <a:xfrm>
            <a:off x="4228340" y="5815538"/>
            <a:ext cx="1341041" cy="38927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dirty="0">
                <a:solidFill>
                  <a:srgbClr val="FF0000"/>
                </a:solidFill>
              </a:rPr>
              <a:t>test</a:t>
            </a:r>
            <a:r>
              <a:rPr lang="en-US" sz="1200" dirty="0">
                <a:solidFill>
                  <a:srgbClr val="FF0000"/>
                </a:solidFill>
              </a:rPr>
              <a:t>Tag</a:t>
            </a:r>
            <a:endParaRPr kumimoji="1" lang="en-US" sz="1200" dirty="0">
              <a:solidFill>
                <a:schemeClr val="tx1"/>
              </a:solidFill>
            </a:endParaRPr>
          </a:p>
          <a:p>
            <a:pPr algn="ctr"/>
            <a:r>
              <a:rPr kumimoji="1" lang="en-US" sz="1100" dirty="0">
                <a:solidFill>
                  <a:srgbClr val="FF0000"/>
                </a:solidFill>
              </a:rPr>
              <a:t>(Confirm Purchase)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1AEDA2C-68EE-0381-3DF8-695145FA36F8}"/>
              </a:ext>
            </a:extLst>
          </p:cNvPr>
          <p:cNvSpPr/>
          <p:nvPr/>
        </p:nvSpPr>
        <p:spPr>
          <a:xfrm>
            <a:off x="2198098" y="5815538"/>
            <a:ext cx="1341041" cy="38927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dirty="0">
                <a:solidFill>
                  <a:srgbClr val="FF0000"/>
                </a:solidFill>
              </a:rPr>
              <a:t>test</a:t>
            </a:r>
            <a:r>
              <a:rPr lang="en-US" sz="1200" dirty="0">
                <a:solidFill>
                  <a:srgbClr val="FF0000"/>
                </a:solidFill>
              </a:rPr>
              <a:t>Tag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(Thank-you Screen)</a:t>
            </a:r>
            <a:endParaRPr kumimoji="1" lang="en-US" sz="1100" dirty="0">
              <a:solidFill>
                <a:srgbClr val="FF0000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E45AC24D-56AC-E54F-135B-6D989CEE54DE}"/>
              </a:ext>
            </a:extLst>
          </p:cNvPr>
          <p:cNvSpPr/>
          <p:nvPr/>
        </p:nvSpPr>
        <p:spPr>
          <a:xfrm>
            <a:off x="6287696" y="2714636"/>
            <a:ext cx="1341041" cy="38927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dirty="0">
                <a:solidFill>
                  <a:srgbClr val="FF0000"/>
                </a:solidFill>
              </a:rPr>
              <a:t>test</a:t>
            </a:r>
            <a:r>
              <a:rPr lang="en-US" sz="1200" dirty="0">
                <a:solidFill>
                  <a:srgbClr val="FF0000"/>
                </a:solidFill>
              </a:rPr>
              <a:t>Tag</a:t>
            </a:r>
            <a:endParaRPr kumimoji="1" lang="en-US" sz="1200" dirty="0">
              <a:solidFill>
                <a:srgbClr val="FF0000"/>
              </a:solidFill>
            </a:endParaRPr>
          </a:p>
          <a:p>
            <a:pPr algn="ctr"/>
            <a:r>
              <a:rPr kumimoji="1" lang="en-US" sz="1200" dirty="0">
                <a:solidFill>
                  <a:srgbClr val="FF0000"/>
                </a:solidFill>
              </a:rPr>
              <a:t>(Item Screen)</a:t>
            </a:r>
            <a:endParaRPr kumimoji="1" lang="en-US" sz="1200" dirty="0">
              <a:solidFill>
                <a:schemeClr val="tx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3487C60-3A36-C9BD-FA08-18CC755C7FB9}"/>
              </a:ext>
            </a:extLst>
          </p:cNvPr>
          <p:cNvSpPr/>
          <p:nvPr/>
        </p:nvSpPr>
        <p:spPr>
          <a:xfrm>
            <a:off x="8339708" y="2714636"/>
            <a:ext cx="1341041" cy="38927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dirty="0">
                <a:solidFill>
                  <a:srgbClr val="FF0000"/>
                </a:solidFill>
              </a:rPr>
              <a:t>test</a:t>
            </a:r>
            <a:r>
              <a:rPr lang="en-US" sz="1200" dirty="0">
                <a:solidFill>
                  <a:srgbClr val="FF0000"/>
                </a:solidFill>
              </a:rPr>
              <a:t>Tag</a:t>
            </a:r>
            <a:endParaRPr kumimoji="1" lang="en-US" sz="1200" dirty="0">
              <a:solidFill>
                <a:schemeClr val="tx1"/>
              </a:solidFill>
            </a:endParaRPr>
          </a:p>
          <a:p>
            <a:pPr algn="ctr"/>
            <a:r>
              <a:rPr kumimoji="1" lang="en-US" sz="1100" dirty="0">
                <a:solidFill>
                  <a:srgbClr val="FF0000"/>
                </a:solidFill>
              </a:rPr>
              <a:t>(Showcase Screen)</a:t>
            </a:r>
            <a:endParaRPr kumimoji="1" lang="en-US" sz="1100" dirty="0">
              <a:solidFill>
                <a:schemeClr val="tx1"/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28F20C5-B6BF-E98E-38CC-40C998BF5DEF}"/>
              </a:ext>
            </a:extLst>
          </p:cNvPr>
          <p:cNvSpPr/>
          <p:nvPr/>
        </p:nvSpPr>
        <p:spPr>
          <a:xfrm>
            <a:off x="10384191" y="2714636"/>
            <a:ext cx="1341041" cy="38927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dirty="0">
                <a:solidFill>
                  <a:srgbClr val="FF0000"/>
                </a:solidFill>
              </a:rPr>
              <a:t>test</a:t>
            </a:r>
            <a:r>
              <a:rPr lang="en-US" sz="1200" dirty="0">
                <a:solidFill>
                  <a:srgbClr val="FF0000"/>
                </a:solidFill>
              </a:rPr>
              <a:t>Tag</a:t>
            </a:r>
            <a:endParaRPr kumimoji="1" lang="en-US" sz="1200" dirty="0">
              <a:solidFill>
                <a:srgbClr val="FF0000"/>
              </a:solidFill>
            </a:endParaRPr>
          </a:p>
          <a:p>
            <a:pPr algn="ctr"/>
            <a:r>
              <a:rPr kumimoji="1" lang="en-US" sz="1200" dirty="0">
                <a:solidFill>
                  <a:srgbClr val="FF0000"/>
                </a:solidFill>
              </a:rPr>
              <a:t>(Item Screen)</a:t>
            </a:r>
            <a:endParaRPr kumimoji="1" lang="en-US" sz="1200" dirty="0">
              <a:solidFill>
                <a:schemeClr val="tx1"/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DA2B43A-0A22-6B64-548A-38F8B03F7369}"/>
              </a:ext>
            </a:extLst>
          </p:cNvPr>
          <p:cNvSpPr/>
          <p:nvPr/>
        </p:nvSpPr>
        <p:spPr>
          <a:xfrm>
            <a:off x="10384191" y="5820388"/>
            <a:ext cx="1341041" cy="38927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dirty="0">
                <a:solidFill>
                  <a:srgbClr val="FF0000"/>
                </a:solidFill>
              </a:rPr>
              <a:t>test</a:t>
            </a:r>
            <a:r>
              <a:rPr lang="en-US" sz="1200" dirty="0">
                <a:solidFill>
                  <a:srgbClr val="FF0000"/>
                </a:solidFill>
              </a:rPr>
              <a:t>Tag</a:t>
            </a:r>
            <a:endParaRPr kumimoji="1" lang="en-US" sz="1200" dirty="0">
              <a:solidFill>
                <a:srgbClr val="FF0000"/>
              </a:solidFill>
            </a:endParaRPr>
          </a:p>
          <a:p>
            <a:pPr algn="ctr"/>
            <a:r>
              <a:rPr kumimoji="1" lang="en-US" sz="1200" dirty="0">
                <a:solidFill>
                  <a:srgbClr val="FF0000"/>
                </a:solidFill>
              </a:rPr>
              <a:t>(Item Screen)</a:t>
            </a:r>
            <a:endParaRPr kumimoji="1" lang="en-US" sz="1200" dirty="0">
              <a:solidFill>
                <a:schemeClr val="tx1"/>
              </a:solidFill>
            </a:endParaRP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85216FC-80CF-D183-0E85-785A648CC083}"/>
              </a:ext>
            </a:extLst>
          </p:cNvPr>
          <p:cNvCxnSpPr>
            <a:cxnSpLocks/>
            <a:stCxn id="72" idx="3"/>
            <a:endCxn id="6" idx="1"/>
          </p:cNvCxnSpPr>
          <p:nvPr/>
        </p:nvCxnSpPr>
        <p:spPr>
          <a:xfrm>
            <a:off x="1045056" y="1554318"/>
            <a:ext cx="1192002" cy="49557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7614EED-5E24-BAEC-3E99-726959ADD0CA}"/>
              </a:ext>
            </a:extLst>
          </p:cNvPr>
          <p:cNvSpPr/>
          <p:nvPr/>
        </p:nvSpPr>
        <p:spPr>
          <a:xfrm>
            <a:off x="2369528" y="935381"/>
            <a:ext cx="459878" cy="47749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DA38E9B1-7635-277A-071B-DAA5163186AA}"/>
              </a:ext>
            </a:extLst>
          </p:cNvPr>
          <p:cNvCxnSpPr>
            <a:cxnSpLocks/>
            <a:stCxn id="89" idx="0"/>
            <a:endCxn id="8" idx="1"/>
          </p:cNvCxnSpPr>
          <p:nvPr/>
        </p:nvCxnSpPr>
        <p:spPr>
          <a:xfrm rot="16200000" flipH="1">
            <a:off x="2885393" y="649454"/>
            <a:ext cx="1114515" cy="1686369"/>
          </a:xfrm>
          <a:prstGeom prst="bentConnector4">
            <a:avLst>
              <a:gd name="adj1" fmla="val -34185"/>
              <a:gd name="adj2" fmla="val 754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BD99D602-A369-A705-1ADC-773F34397EA3}"/>
              </a:ext>
            </a:extLst>
          </p:cNvPr>
          <p:cNvSpPr/>
          <p:nvPr/>
        </p:nvSpPr>
        <p:spPr>
          <a:xfrm>
            <a:off x="4676702" y="2308225"/>
            <a:ext cx="459878" cy="26035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4C5F3DD2-21A8-D7DB-124F-A33357975D5E}"/>
              </a:ext>
            </a:extLst>
          </p:cNvPr>
          <p:cNvCxnSpPr>
            <a:cxnSpLocks/>
            <a:stCxn id="95" idx="3"/>
            <a:endCxn id="101" idx="0"/>
          </p:cNvCxnSpPr>
          <p:nvPr/>
        </p:nvCxnSpPr>
        <p:spPr>
          <a:xfrm flipV="1">
            <a:off x="5136580" y="765868"/>
            <a:ext cx="2352316" cy="1672532"/>
          </a:xfrm>
          <a:prstGeom prst="bentConnector4">
            <a:avLst>
              <a:gd name="adj1" fmla="val 35577"/>
              <a:gd name="adj2" fmla="val 11366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9558629-D904-DC4F-E5E8-702356FC9BF2}"/>
              </a:ext>
            </a:extLst>
          </p:cNvPr>
          <p:cNvSpPr/>
          <p:nvPr/>
        </p:nvSpPr>
        <p:spPr>
          <a:xfrm>
            <a:off x="7400924" y="765868"/>
            <a:ext cx="175944" cy="16951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B57F3A8-6A1C-CE41-5C56-16F5B5158DB0}"/>
              </a:ext>
            </a:extLst>
          </p:cNvPr>
          <p:cNvSpPr/>
          <p:nvPr/>
        </p:nvSpPr>
        <p:spPr>
          <a:xfrm>
            <a:off x="6355766" y="774154"/>
            <a:ext cx="726071" cy="16951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78969DC2-DFB6-F9DF-C92A-96DE7F88BCF7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7985840" y="-332641"/>
            <a:ext cx="1" cy="2048778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A6D7B51-AA2C-942C-26DE-8FF879F289EE}"/>
              </a:ext>
            </a:extLst>
          </p:cNvPr>
          <p:cNvSpPr/>
          <p:nvPr/>
        </p:nvSpPr>
        <p:spPr>
          <a:xfrm>
            <a:off x="9039563" y="935381"/>
            <a:ext cx="459878" cy="47749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9ED6545D-0CA1-1D05-4FD5-B5D62E44A119}"/>
              </a:ext>
            </a:extLst>
          </p:cNvPr>
          <p:cNvCxnSpPr>
            <a:cxnSpLocks/>
            <a:stCxn id="120" idx="3"/>
            <a:endCxn id="9" idx="1"/>
          </p:cNvCxnSpPr>
          <p:nvPr/>
        </p:nvCxnSpPr>
        <p:spPr>
          <a:xfrm>
            <a:off x="9499441" y="1174128"/>
            <a:ext cx="932729" cy="87576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4D57F14-ABDD-CE85-81CB-DC07593DF1CC}"/>
              </a:ext>
            </a:extLst>
          </p:cNvPr>
          <p:cNvSpPr/>
          <p:nvPr/>
        </p:nvSpPr>
        <p:spPr>
          <a:xfrm>
            <a:off x="10824772" y="2308225"/>
            <a:ext cx="459878" cy="26035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1A14B839-7A3B-D24B-EE9B-02268EFE8279}"/>
              </a:ext>
            </a:extLst>
          </p:cNvPr>
          <p:cNvCxnSpPr>
            <a:cxnSpLocks/>
            <a:stCxn id="126" idx="3"/>
            <a:endCxn id="128" idx="3"/>
          </p:cNvCxnSpPr>
          <p:nvPr/>
        </p:nvCxnSpPr>
        <p:spPr>
          <a:xfrm>
            <a:off x="11284650" y="2438400"/>
            <a:ext cx="394842" cy="1553216"/>
          </a:xfrm>
          <a:prstGeom prst="bentConnector3">
            <a:avLst>
              <a:gd name="adj1" fmla="val 15789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CEF6935-60CF-7712-9D6F-58B350779B6F}"/>
              </a:ext>
            </a:extLst>
          </p:cNvPr>
          <p:cNvSpPr/>
          <p:nvPr/>
        </p:nvSpPr>
        <p:spPr>
          <a:xfrm>
            <a:off x="11503548" y="3906860"/>
            <a:ext cx="175944" cy="16951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FAA7380-2145-DB4A-EA32-2493D3C8B7AD}"/>
              </a:ext>
            </a:extLst>
          </p:cNvPr>
          <p:cNvCxnSpPr>
            <a:cxnSpLocks/>
            <a:stCxn id="128" idx="1"/>
            <a:endCxn id="12" idx="3"/>
          </p:cNvCxnSpPr>
          <p:nvPr/>
        </p:nvCxnSpPr>
        <p:spPr>
          <a:xfrm rot="10800000" flipV="1">
            <a:off x="9632926" y="3991615"/>
            <a:ext cx="1870622" cy="1171399"/>
          </a:xfrm>
          <a:prstGeom prst="bentConnector3">
            <a:avLst>
              <a:gd name="adj1" fmla="val 6985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E6E1A8C-6E35-99E8-01F1-3C8A25D651AA}"/>
              </a:ext>
            </a:extLst>
          </p:cNvPr>
          <p:cNvSpPr/>
          <p:nvPr/>
        </p:nvSpPr>
        <p:spPr>
          <a:xfrm>
            <a:off x="9085077" y="4674931"/>
            <a:ext cx="459878" cy="26042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1BBE7EDA-D8EA-245B-F355-679C66D6929E}"/>
              </a:ext>
            </a:extLst>
          </p:cNvPr>
          <p:cNvCxnSpPr>
            <a:cxnSpLocks/>
            <a:stCxn id="135" idx="2"/>
            <a:endCxn id="13" idx="3"/>
          </p:cNvCxnSpPr>
          <p:nvPr/>
        </p:nvCxnSpPr>
        <p:spPr>
          <a:xfrm rot="5400000">
            <a:off x="8336876" y="4184877"/>
            <a:ext cx="227658" cy="172862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5610F17-3C6C-B8E5-2C0D-CA57048C4BBC}"/>
              </a:ext>
            </a:extLst>
          </p:cNvPr>
          <p:cNvSpPr/>
          <p:nvPr/>
        </p:nvSpPr>
        <p:spPr>
          <a:xfrm>
            <a:off x="7116990" y="4733552"/>
            <a:ext cx="459878" cy="24859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9320137C-5EE2-6B57-63B9-C23E1A0B8AB3}"/>
              </a:ext>
            </a:extLst>
          </p:cNvPr>
          <p:cNvCxnSpPr>
            <a:cxnSpLocks/>
            <a:stCxn id="142" idx="2"/>
            <a:endCxn id="14" idx="3"/>
          </p:cNvCxnSpPr>
          <p:nvPr/>
        </p:nvCxnSpPr>
        <p:spPr>
          <a:xfrm rot="5400000">
            <a:off x="6349768" y="4165854"/>
            <a:ext cx="180873" cy="181345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BEBE89C-393B-5CE8-FE5D-5A2ACDD39FA3}"/>
              </a:ext>
            </a:extLst>
          </p:cNvPr>
          <p:cNvSpPr/>
          <p:nvPr/>
        </p:nvSpPr>
        <p:spPr>
          <a:xfrm>
            <a:off x="5080852" y="4733552"/>
            <a:ext cx="459878" cy="33902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5EFDD058-E4D5-4709-57AD-67BC217BB90E}"/>
              </a:ext>
            </a:extLst>
          </p:cNvPr>
          <p:cNvCxnSpPr>
            <a:cxnSpLocks/>
            <a:stCxn id="147" idx="2"/>
            <a:endCxn id="15" idx="3"/>
          </p:cNvCxnSpPr>
          <p:nvPr/>
        </p:nvCxnSpPr>
        <p:spPr>
          <a:xfrm rot="5400000">
            <a:off x="4353651" y="4205875"/>
            <a:ext cx="90437" cy="182384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090656D-B9EB-6149-459C-A5BF28BF7BB9}"/>
              </a:ext>
            </a:extLst>
          </p:cNvPr>
          <p:cNvSpPr/>
          <p:nvPr/>
        </p:nvSpPr>
        <p:spPr>
          <a:xfrm>
            <a:off x="2273754" y="5159998"/>
            <a:ext cx="1157941" cy="33902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6D66884A-898D-9F6C-4D6B-1002A248DB42}"/>
              </a:ext>
            </a:extLst>
          </p:cNvPr>
          <p:cNvCxnSpPr>
            <a:cxnSpLocks/>
            <a:stCxn id="153" idx="1"/>
            <a:endCxn id="6" idx="1"/>
          </p:cNvCxnSpPr>
          <p:nvPr/>
        </p:nvCxnSpPr>
        <p:spPr>
          <a:xfrm rot="10800000">
            <a:off x="2237058" y="2049896"/>
            <a:ext cx="36696" cy="3279617"/>
          </a:xfrm>
          <a:prstGeom prst="bentConnector3">
            <a:avLst>
              <a:gd name="adj1" fmla="val 72295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687FC0B6-25C4-F75B-B54D-BC9798489477}"/>
              </a:ext>
            </a:extLst>
          </p:cNvPr>
          <p:cNvSpPr/>
          <p:nvPr/>
        </p:nvSpPr>
        <p:spPr>
          <a:xfrm>
            <a:off x="363715" y="1667567"/>
            <a:ext cx="900459" cy="38927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900" dirty="0">
                <a:solidFill>
                  <a:srgbClr val="FF0000"/>
                </a:solidFill>
              </a:rPr>
              <a:t>test</a:t>
            </a:r>
            <a:r>
              <a:rPr lang="en-US" sz="900" dirty="0">
                <a:solidFill>
                  <a:srgbClr val="FF0000"/>
                </a:solidFill>
              </a:rPr>
              <a:t>Tag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(</a:t>
            </a:r>
            <a:r>
              <a:rPr kumimoji="1" lang="en-US" sz="900" dirty="0">
                <a:solidFill>
                  <a:srgbClr val="FF0000"/>
                </a:solidFill>
              </a:rPr>
              <a:t>Login Button)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C2F2424D-BA30-4BD8-6BE8-74742AF78904}"/>
              </a:ext>
            </a:extLst>
          </p:cNvPr>
          <p:cNvSpPr/>
          <p:nvPr/>
        </p:nvSpPr>
        <p:spPr>
          <a:xfrm>
            <a:off x="2328642" y="1058740"/>
            <a:ext cx="541650" cy="38927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900" dirty="0">
                <a:solidFill>
                  <a:srgbClr val="FF0000"/>
                </a:solidFill>
              </a:rPr>
              <a:t>test</a:t>
            </a:r>
            <a:r>
              <a:rPr lang="en-US" sz="900" dirty="0">
                <a:solidFill>
                  <a:srgbClr val="FF0000"/>
                </a:solidFill>
              </a:rPr>
              <a:t>Tag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(</a:t>
            </a:r>
            <a:r>
              <a:rPr kumimoji="1" lang="en-US" sz="900" dirty="0">
                <a:solidFill>
                  <a:srgbClr val="FF0000"/>
                </a:solidFill>
              </a:rPr>
              <a:t>Item)</a:t>
            </a: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E746A739-7D0B-5682-469C-0DD8E002AAB8}"/>
              </a:ext>
            </a:extLst>
          </p:cNvPr>
          <p:cNvSpPr/>
          <p:nvPr/>
        </p:nvSpPr>
        <p:spPr>
          <a:xfrm>
            <a:off x="4515728" y="2000455"/>
            <a:ext cx="781826" cy="34639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900" dirty="0">
                <a:solidFill>
                  <a:srgbClr val="FF0000"/>
                </a:solidFill>
              </a:rPr>
              <a:t>test</a:t>
            </a:r>
            <a:r>
              <a:rPr lang="en-US" sz="900" dirty="0">
                <a:solidFill>
                  <a:srgbClr val="FF0000"/>
                </a:solidFill>
              </a:rPr>
              <a:t>Tag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(</a:t>
            </a:r>
            <a:r>
              <a:rPr kumimoji="1" lang="en-US" sz="900" dirty="0">
                <a:solidFill>
                  <a:srgbClr val="FF0000"/>
                </a:solidFill>
              </a:rPr>
              <a:t>Add to Cart)</a:t>
            </a:r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D802C970-5ABC-469B-B9F5-392CDDBF42E4}"/>
              </a:ext>
            </a:extLst>
          </p:cNvPr>
          <p:cNvSpPr/>
          <p:nvPr/>
        </p:nvSpPr>
        <p:spPr>
          <a:xfrm>
            <a:off x="6263388" y="938906"/>
            <a:ext cx="539634" cy="34639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900" dirty="0">
                <a:solidFill>
                  <a:srgbClr val="FF0000"/>
                </a:solidFill>
              </a:rPr>
              <a:t>test</a:t>
            </a:r>
            <a:r>
              <a:rPr lang="en-US" sz="900" dirty="0">
                <a:solidFill>
                  <a:srgbClr val="FF0000"/>
                </a:solidFill>
              </a:rPr>
              <a:t>Tag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(</a:t>
            </a:r>
            <a:r>
              <a:rPr kumimoji="1" lang="en-US" sz="900" dirty="0">
                <a:solidFill>
                  <a:srgbClr val="FF0000"/>
                </a:solidFill>
              </a:rPr>
              <a:t>Back)</a:t>
            </a:r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6A5A0A9E-9ADB-C26E-D82C-20890AEC369F}"/>
              </a:ext>
            </a:extLst>
          </p:cNvPr>
          <p:cNvSpPr/>
          <p:nvPr/>
        </p:nvSpPr>
        <p:spPr>
          <a:xfrm>
            <a:off x="6808622" y="956765"/>
            <a:ext cx="819400" cy="34639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900" dirty="0">
                <a:solidFill>
                  <a:srgbClr val="FF0000"/>
                </a:solidFill>
              </a:rPr>
              <a:t>test</a:t>
            </a:r>
            <a:r>
              <a:rPr lang="en-US" sz="900" dirty="0">
                <a:solidFill>
                  <a:srgbClr val="FF0000"/>
                </a:solidFill>
              </a:rPr>
              <a:t>Tag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(</a:t>
            </a:r>
            <a:r>
              <a:rPr kumimoji="1" lang="en-US" sz="900" dirty="0">
                <a:solidFill>
                  <a:srgbClr val="FF0000"/>
                </a:solidFill>
              </a:rPr>
              <a:t>Cart Badge)</a:t>
            </a:r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E2415E33-5884-8610-49CF-D143121940E9}"/>
              </a:ext>
            </a:extLst>
          </p:cNvPr>
          <p:cNvSpPr/>
          <p:nvPr/>
        </p:nvSpPr>
        <p:spPr>
          <a:xfrm>
            <a:off x="8992971" y="1041690"/>
            <a:ext cx="541650" cy="38927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900" dirty="0">
                <a:solidFill>
                  <a:srgbClr val="FF0000"/>
                </a:solidFill>
              </a:rPr>
              <a:t>test</a:t>
            </a:r>
            <a:r>
              <a:rPr lang="en-US" sz="900" dirty="0">
                <a:solidFill>
                  <a:srgbClr val="FF0000"/>
                </a:solidFill>
              </a:rPr>
              <a:t>Tag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(</a:t>
            </a:r>
            <a:r>
              <a:rPr kumimoji="1" lang="en-US" sz="900" dirty="0">
                <a:solidFill>
                  <a:srgbClr val="FF0000"/>
                </a:solidFill>
              </a:rPr>
              <a:t>Item)</a:t>
            </a:r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D2B56156-4E91-77BD-B804-82B2D9A5B800}"/>
              </a:ext>
            </a:extLst>
          </p:cNvPr>
          <p:cNvSpPr/>
          <p:nvPr/>
        </p:nvSpPr>
        <p:spPr>
          <a:xfrm>
            <a:off x="10668093" y="2000455"/>
            <a:ext cx="781826" cy="34639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900" dirty="0">
                <a:solidFill>
                  <a:srgbClr val="FF0000"/>
                </a:solidFill>
              </a:rPr>
              <a:t>test</a:t>
            </a:r>
            <a:r>
              <a:rPr lang="en-US" sz="900" dirty="0">
                <a:solidFill>
                  <a:srgbClr val="FF0000"/>
                </a:solidFill>
              </a:rPr>
              <a:t>Tag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(</a:t>
            </a:r>
            <a:r>
              <a:rPr kumimoji="1" lang="en-US" sz="900" dirty="0">
                <a:solidFill>
                  <a:srgbClr val="FF0000"/>
                </a:solidFill>
              </a:rPr>
              <a:t>Add to Cart)</a:t>
            </a: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FFD16E61-0CB9-C81D-72CF-5D7B63A28D32}"/>
              </a:ext>
            </a:extLst>
          </p:cNvPr>
          <p:cNvSpPr/>
          <p:nvPr/>
        </p:nvSpPr>
        <p:spPr>
          <a:xfrm>
            <a:off x="11255899" y="4083163"/>
            <a:ext cx="687195" cy="34639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900" dirty="0">
                <a:solidFill>
                  <a:srgbClr val="FF0000"/>
                </a:solidFill>
              </a:rPr>
              <a:t>test</a:t>
            </a:r>
            <a:r>
              <a:rPr lang="en-US" sz="900" dirty="0">
                <a:solidFill>
                  <a:srgbClr val="FF0000"/>
                </a:solidFill>
              </a:rPr>
              <a:t>Tag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(</a:t>
            </a:r>
            <a:r>
              <a:rPr kumimoji="1" lang="en-US" sz="900" dirty="0">
                <a:solidFill>
                  <a:srgbClr val="FF0000"/>
                </a:solidFill>
              </a:rPr>
              <a:t>Cart Icon)</a:t>
            </a: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60EA300A-B721-EB97-1748-9D3DEF05EED0}"/>
              </a:ext>
            </a:extLst>
          </p:cNvPr>
          <p:cNvSpPr/>
          <p:nvPr/>
        </p:nvSpPr>
        <p:spPr>
          <a:xfrm>
            <a:off x="10967148" y="3472020"/>
            <a:ext cx="965542" cy="34639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900" dirty="0">
                <a:solidFill>
                  <a:srgbClr val="FF0000"/>
                </a:solidFill>
              </a:rPr>
              <a:t>test</a:t>
            </a:r>
            <a:r>
              <a:rPr lang="en-US" sz="900" dirty="0">
                <a:solidFill>
                  <a:srgbClr val="FF0000"/>
                </a:solidFill>
              </a:rPr>
              <a:t>Tag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(</a:t>
            </a:r>
            <a:r>
              <a:rPr kumimoji="1" lang="en-US" sz="900" dirty="0">
                <a:solidFill>
                  <a:srgbClr val="FF0000"/>
                </a:solidFill>
              </a:rPr>
              <a:t>Cart Badge)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2820FB48-45B8-8EBF-1D4E-E0EF6A03FE7D}"/>
              </a:ext>
            </a:extLst>
          </p:cNvPr>
          <p:cNvSpPr/>
          <p:nvPr/>
        </p:nvSpPr>
        <p:spPr>
          <a:xfrm>
            <a:off x="8992971" y="4869358"/>
            <a:ext cx="710160" cy="34639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900" dirty="0">
                <a:solidFill>
                  <a:srgbClr val="FF0000"/>
                </a:solidFill>
              </a:rPr>
              <a:t>test</a:t>
            </a:r>
            <a:r>
              <a:rPr lang="en-US" sz="900" dirty="0">
                <a:solidFill>
                  <a:srgbClr val="FF0000"/>
                </a:solidFill>
              </a:rPr>
              <a:t>Tag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(Checkout</a:t>
            </a:r>
            <a:r>
              <a:rPr kumimoji="1" lang="en-US" sz="9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9D2ECAD5-2E1D-F321-4343-8008CB1000C6}"/>
              </a:ext>
            </a:extLst>
          </p:cNvPr>
          <p:cNvSpPr/>
          <p:nvPr/>
        </p:nvSpPr>
        <p:spPr>
          <a:xfrm>
            <a:off x="6985798" y="4808944"/>
            <a:ext cx="710160" cy="34639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900" dirty="0">
                <a:solidFill>
                  <a:srgbClr val="FF0000"/>
                </a:solidFill>
              </a:rPr>
              <a:t>test</a:t>
            </a:r>
            <a:r>
              <a:rPr lang="en-US" sz="900" dirty="0">
                <a:solidFill>
                  <a:srgbClr val="FF0000"/>
                </a:solidFill>
              </a:rPr>
              <a:t>Tag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(Continue</a:t>
            </a:r>
            <a:r>
              <a:rPr kumimoji="1" lang="en-US" sz="9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9955C695-9D7C-9F05-13AF-3C4D6122BF18}"/>
              </a:ext>
            </a:extLst>
          </p:cNvPr>
          <p:cNvSpPr/>
          <p:nvPr/>
        </p:nvSpPr>
        <p:spPr>
          <a:xfrm>
            <a:off x="4959356" y="4982143"/>
            <a:ext cx="710160" cy="34639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900" dirty="0">
                <a:solidFill>
                  <a:srgbClr val="FF0000"/>
                </a:solidFill>
              </a:rPr>
              <a:t>test</a:t>
            </a:r>
            <a:r>
              <a:rPr lang="en-US" sz="900" dirty="0">
                <a:solidFill>
                  <a:srgbClr val="FF0000"/>
                </a:solidFill>
              </a:rPr>
              <a:t>Tag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(Finish</a:t>
            </a:r>
            <a:r>
              <a:rPr kumimoji="1" lang="en-US" sz="9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C8875BFA-A8BF-2487-7CAF-8817075B841C}"/>
              </a:ext>
            </a:extLst>
          </p:cNvPr>
          <p:cNvSpPr/>
          <p:nvPr/>
        </p:nvSpPr>
        <p:spPr>
          <a:xfrm>
            <a:off x="2369527" y="5338205"/>
            <a:ext cx="1062167" cy="34639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900" dirty="0">
                <a:solidFill>
                  <a:srgbClr val="FF0000"/>
                </a:solidFill>
              </a:rPr>
              <a:t>test</a:t>
            </a:r>
            <a:r>
              <a:rPr lang="en-US" sz="900" dirty="0">
                <a:solidFill>
                  <a:srgbClr val="FF0000"/>
                </a:solidFill>
              </a:rPr>
              <a:t>Tag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(Back to Home</a:t>
            </a:r>
            <a:r>
              <a:rPr kumimoji="1" lang="en-US" sz="9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88FFDE78-5EF4-DD09-96E1-49B5F449EC7F}"/>
              </a:ext>
            </a:extLst>
          </p:cNvPr>
          <p:cNvSpPr/>
          <p:nvPr/>
        </p:nvSpPr>
        <p:spPr>
          <a:xfrm>
            <a:off x="8798088" y="4300442"/>
            <a:ext cx="1033855" cy="22765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900" dirty="0">
                <a:solidFill>
                  <a:srgbClr val="FF0000"/>
                </a:solidFill>
              </a:rPr>
              <a:t>test</a:t>
            </a:r>
            <a:r>
              <a:rPr lang="en-US" sz="900" dirty="0">
                <a:solidFill>
                  <a:srgbClr val="FF0000"/>
                </a:solidFill>
              </a:rPr>
              <a:t>Tag(Cart Item</a:t>
            </a:r>
            <a:r>
              <a:rPr kumimoji="1" lang="en-US" sz="9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00D1D5D-41F5-512B-CC19-C72759DCB0E7}"/>
              </a:ext>
            </a:extLst>
          </p:cNvPr>
          <p:cNvSpPr/>
          <p:nvPr/>
        </p:nvSpPr>
        <p:spPr>
          <a:xfrm>
            <a:off x="8496016" y="4305155"/>
            <a:ext cx="416619" cy="34639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DD5660BC-2EEF-E3DB-CD3A-3CCE205148DB}"/>
              </a:ext>
            </a:extLst>
          </p:cNvPr>
          <p:cNvSpPr/>
          <p:nvPr/>
        </p:nvSpPr>
        <p:spPr>
          <a:xfrm>
            <a:off x="2836968" y="1058740"/>
            <a:ext cx="541650" cy="38927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900" dirty="0">
                <a:solidFill>
                  <a:srgbClr val="FF0000"/>
                </a:solidFill>
              </a:rPr>
              <a:t>test</a:t>
            </a:r>
            <a:r>
              <a:rPr lang="en-US" sz="900" dirty="0">
                <a:solidFill>
                  <a:srgbClr val="FF0000"/>
                </a:solidFill>
              </a:rPr>
              <a:t>Tag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(</a:t>
            </a:r>
            <a:r>
              <a:rPr kumimoji="1" lang="en-US" sz="900" dirty="0">
                <a:solidFill>
                  <a:srgbClr val="FF0000"/>
                </a:solidFill>
              </a:rPr>
              <a:t>Item)</a:t>
            </a: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19239CD2-0040-852E-65A4-48C1B75EC61C}"/>
              </a:ext>
            </a:extLst>
          </p:cNvPr>
          <p:cNvSpPr/>
          <p:nvPr/>
        </p:nvSpPr>
        <p:spPr>
          <a:xfrm>
            <a:off x="2836968" y="1508558"/>
            <a:ext cx="541650" cy="38927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900" dirty="0">
                <a:solidFill>
                  <a:srgbClr val="FF0000"/>
                </a:solidFill>
              </a:rPr>
              <a:t>test</a:t>
            </a:r>
            <a:r>
              <a:rPr lang="en-US" sz="900" dirty="0">
                <a:solidFill>
                  <a:srgbClr val="FF0000"/>
                </a:solidFill>
              </a:rPr>
              <a:t>Tag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(</a:t>
            </a:r>
            <a:r>
              <a:rPr kumimoji="1" lang="en-US" sz="900" dirty="0">
                <a:solidFill>
                  <a:srgbClr val="FF0000"/>
                </a:solidFill>
              </a:rPr>
              <a:t>Item)</a:t>
            </a:r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1EAD9CBA-A261-906C-B781-EE1DC3635876}"/>
              </a:ext>
            </a:extLst>
          </p:cNvPr>
          <p:cNvSpPr/>
          <p:nvPr/>
        </p:nvSpPr>
        <p:spPr>
          <a:xfrm>
            <a:off x="2350421" y="1508558"/>
            <a:ext cx="541650" cy="38927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900" dirty="0">
                <a:solidFill>
                  <a:srgbClr val="FF0000"/>
                </a:solidFill>
              </a:rPr>
              <a:t>test</a:t>
            </a:r>
            <a:r>
              <a:rPr lang="en-US" sz="900" dirty="0">
                <a:solidFill>
                  <a:srgbClr val="FF0000"/>
                </a:solidFill>
              </a:rPr>
              <a:t>Tag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(</a:t>
            </a:r>
            <a:r>
              <a:rPr kumimoji="1" lang="en-US" sz="900" dirty="0">
                <a:solidFill>
                  <a:srgbClr val="FF0000"/>
                </a:solidFill>
              </a:rPr>
              <a:t>Item)</a:t>
            </a:r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91D68B1C-F682-6EBE-88E8-AFF0B79DBEE3}"/>
              </a:ext>
            </a:extLst>
          </p:cNvPr>
          <p:cNvSpPr/>
          <p:nvPr/>
        </p:nvSpPr>
        <p:spPr>
          <a:xfrm>
            <a:off x="8799355" y="4451686"/>
            <a:ext cx="1033855" cy="22765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900" dirty="0">
                <a:solidFill>
                  <a:srgbClr val="FF0000"/>
                </a:solidFill>
              </a:rPr>
              <a:t>test</a:t>
            </a:r>
            <a:r>
              <a:rPr lang="en-US" sz="900" dirty="0">
                <a:solidFill>
                  <a:srgbClr val="FF0000"/>
                </a:solidFill>
              </a:rPr>
              <a:t>Tag(Cart Item</a:t>
            </a:r>
            <a:r>
              <a:rPr kumimoji="1" lang="en-US" sz="9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E69233C9-1094-C53C-01AE-6B0C77F28273}"/>
              </a:ext>
            </a:extLst>
          </p:cNvPr>
          <p:cNvSpPr/>
          <p:nvPr/>
        </p:nvSpPr>
        <p:spPr>
          <a:xfrm>
            <a:off x="8458178" y="1058740"/>
            <a:ext cx="541650" cy="38927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900" dirty="0">
                <a:solidFill>
                  <a:srgbClr val="FF0000"/>
                </a:solidFill>
              </a:rPr>
              <a:t>test</a:t>
            </a:r>
            <a:r>
              <a:rPr lang="en-US" sz="900" dirty="0">
                <a:solidFill>
                  <a:srgbClr val="FF0000"/>
                </a:solidFill>
              </a:rPr>
              <a:t>Tag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(</a:t>
            </a:r>
            <a:r>
              <a:rPr kumimoji="1" lang="en-US" sz="900" dirty="0">
                <a:solidFill>
                  <a:srgbClr val="FF0000"/>
                </a:solidFill>
              </a:rPr>
              <a:t>Item)</a:t>
            </a:r>
          </a:p>
        </p:txBody>
      </p: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440061E0-00C7-63EC-2151-1B10803C8B12}"/>
              </a:ext>
            </a:extLst>
          </p:cNvPr>
          <p:cNvSpPr/>
          <p:nvPr/>
        </p:nvSpPr>
        <p:spPr>
          <a:xfrm>
            <a:off x="8966504" y="1508558"/>
            <a:ext cx="541650" cy="38927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900" dirty="0">
                <a:solidFill>
                  <a:srgbClr val="FF0000"/>
                </a:solidFill>
              </a:rPr>
              <a:t>test</a:t>
            </a:r>
            <a:r>
              <a:rPr lang="en-US" sz="900" dirty="0">
                <a:solidFill>
                  <a:srgbClr val="FF0000"/>
                </a:solidFill>
              </a:rPr>
              <a:t>Tag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(</a:t>
            </a:r>
            <a:r>
              <a:rPr kumimoji="1" lang="en-US" sz="900" dirty="0">
                <a:solidFill>
                  <a:srgbClr val="FF0000"/>
                </a:solidFill>
              </a:rPr>
              <a:t>Item)</a:t>
            </a:r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FB3B280E-3E1D-0CFB-5B1A-A77795FAF2AC}"/>
              </a:ext>
            </a:extLst>
          </p:cNvPr>
          <p:cNvSpPr/>
          <p:nvPr/>
        </p:nvSpPr>
        <p:spPr>
          <a:xfrm>
            <a:off x="8479957" y="1508558"/>
            <a:ext cx="541650" cy="38927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900" dirty="0">
                <a:solidFill>
                  <a:srgbClr val="FF0000"/>
                </a:solidFill>
              </a:rPr>
              <a:t>test</a:t>
            </a:r>
            <a:r>
              <a:rPr lang="en-US" sz="900" dirty="0">
                <a:solidFill>
                  <a:srgbClr val="FF0000"/>
                </a:solidFill>
              </a:rPr>
              <a:t>Tag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(</a:t>
            </a:r>
            <a:r>
              <a:rPr kumimoji="1" lang="en-US" sz="900" dirty="0">
                <a:solidFill>
                  <a:srgbClr val="FF0000"/>
                </a:solidFill>
              </a:rPr>
              <a:t>Item)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578EAFB0-3D40-C092-4436-8AAB502AAFAE}"/>
              </a:ext>
            </a:extLst>
          </p:cNvPr>
          <p:cNvSpPr/>
          <p:nvPr/>
        </p:nvSpPr>
        <p:spPr>
          <a:xfrm>
            <a:off x="2633141" y="1862202"/>
            <a:ext cx="1033168" cy="3196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All items</a:t>
            </a:r>
            <a:r>
              <a:rPr kumimoji="1" lang="en-US" sz="1050" dirty="0">
                <a:solidFill>
                  <a:schemeClr val="tx1"/>
                </a:solidFill>
              </a:rPr>
              <a:t> with same tag name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35ED8E73-CA1E-AB64-B201-AB59838656D0}"/>
              </a:ext>
            </a:extLst>
          </p:cNvPr>
          <p:cNvSpPr/>
          <p:nvPr/>
        </p:nvSpPr>
        <p:spPr>
          <a:xfrm>
            <a:off x="8858428" y="5269561"/>
            <a:ext cx="1033168" cy="3196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050" dirty="0">
                <a:solidFill>
                  <a:schemeClr val="tx1"/>
                </a:solidFill>
              </a:rPr>
              <a:t>All items with same tag name</a:t>
            </a:r>
          </a:p>
        </p:txBody>
      </p:sp>
      <p:sp>
        <p:nvSpPr>
          <p:cNvPr id="234" name="Title 1">
            <a:extLst>
              <a:ext uri="{FF2B5EF4-FFF2-40B4-BE49-F238E27FC236}">
                <a16:creationId xmlns:a16="http://schemas.microsoft.com/office/drawing/2014/main" id="{2BFA0691-9F89-74C0-454C-D8DE9ADB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31"/>
            <a:ext cx="11520000" cy="539667"/>
          </a:xfrm>
        </p:spPr>
        <p:txBody>
          <a:bodyPr/>
          <a:lstStyle/>
          <a:p>
            <a:r>
              <a:rPr lang="en-US" dirty="0"/>
              <a:t> Shopping Mall App Flow Chart</a:t>
            </a:r>
          </a:p>
        </p:txBody>
      </p:sp>
    </p:spTree>
    <p:extLst>
      <p:ext uri="{BB962C8B-B14F-4D97-AF65-F5344CB8AC3E}">
        <p14:creationId xmlns:p14="http://schemas.microsoft.com/office/powerpoint/2010/main" val="16452056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D6046015-B521-75F3-2AD8-0F6144D453E1}"/>
              </a:ext>
            </a:extLst>
          </p:cNvPr>
          <p:cNvSpPr/>
          <p:nvPr/>
        </p:nvSpPr>
        <p:spPr>
          <a:xfrm>
            <a:off x="5729610" y="2853003"/>
            <a:ext cx="2307270" cy="733425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2000" b="1" i="1" u="sng" dirty="0">
                <a:solidFill>
                  <a:schemeClr val="tx1"/>
                </a:solidFill>
              </a:rPr>
              <a:t>ComposeTestRule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8A45378E-9520-AE63-1824-EB399742A8AD}"/>
              </a:ext>
            </a:extLst>
          </p:cNvPr>
          <p:cNvSpPr/>
          <p:nvPr/>
        </p:nvSpPr>
        <p:spPr>
          <a:xfrm>
            <a:off x="514996" y="2833731"/>
            <a:ext cx="2307270" cy="733425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2000" b="1" i="1" dirty="0">
                <a:solidFill>
                  <a:schemeClr val="tx1"/>
                </a:solidFill>
              </a:rPr>
              <a:t>TestData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1F1EB909-E952-84B3-2324-94EC8FC66A04}"/>
              </a:ext>
            </a:extLst>
          </p:cNvPr>
          <p:cNvSpPr/>
          <p:nvPr/>
        </p:nvSpPr>
        <p:spPr>
          <a:xfrm>
            <a:off x="3122303" y="2848197"/>
            <a:ext cx="2307270" cy="73342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2000" b="1" i="1" dirty="0">
                <a:solidFill>
                  <a:schemeClr val="tx1"/>
                </a:solidFill>
              </a:rPr>
              <a:t>e2eTestDSL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E42E0180-97E1-B664-464C-E3E7AE8D6087}"/>
              </a:ext>
            </a:extLst>
          </p:cNvPr>
          <p:cNvSpPr/>
          <p:nvPr/>
        </p:nvSpPr>
        <p:spPr>
          <a:xfrm>
            <a:off x="3122302" y="4340027"/>
            <a:ext cx="2307271" cy="73342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2000" b="1" i="1" dirty="0">
                <a:solidFill>
                  <a:schemeClr val="tx1"/>
                </a:solidFill>
              </a:rPr>
              <a:t>E2ETestActions</a:t>
            </a:r>
          </a:p>
        </p:txBody>
      </p: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CF5ED07C-2CD4-33CB-6703-97940C327B70}"/>
              </a:ext>
            </a:extLst>
          </p:cNvPr>
          <p:cNvSpPr/>
          <p:nvPr/>
        </p:nvSpPr>
        <p:spPr>
          <a:xfrm>
            <a:off x="2898465" y="698786"/>
            <a:ext cx="2754944" cy="73342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2000" b="1" i="1" dirty="0">
                <a:solidFill>
                  <a:schemeClr val="tx1"/>
                </a:solidFill>
              </a:rPr>
              <a:t>E2EScenarioTest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8346ADE-AD55-F3E0-ECED-F41DF9F22E48}"/>
              </a:ext>
            </a:extLst>
          </p:cNvPr>
          <p:cNvCxnSpPr>
            <a:cxnSpLocks/>
            <a:stCxn id="59" idx="2"/>
            <a:endCxn id="40" idx="0"/>
          </p:cNvCxnSpPr>
          <p:nvPr/>
        </p:nvCxnSpPr>
        <p:spPr>
          <a:xfrm rot="16200000" flipH="1">
            <a:off x="4869195" y="838953"/>
            <a:ext cx="1420792" cy="260730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03556A7-6B9A-660D-197A-0D9175EE4849}"/>
              </a:ext>
            </a:extLst>
          </p:cNvPr>
          <p:cNvCxnSpPr>
            <a:cxnSpLocks/>
            <a:stCxn id="59" idx="2"/>
            <a:endCxn id="51" idx="0"/>
          </p:cNvCxnSpPr>
          <p:nvPr/>
        </p:nvCxnSpPr>
        <p:spPr>
          <a:xfrm rot="5400000">
            <a:off x="2271524" y="829318"/>
            <a:ext cx="1401520" cy="2607306"/>
          </a:xfrm>
          <a:prstGeom prst="bentConnector3">
            <a:avLst>
              <a:gd name="adj1" fmla="val 5068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B89874F-A4A4-AFB2-3D69-BD15BCC193F9}"/>
              </a:ext>
            </a:extLst>
          </p:cNvPr>
          <p:cNvCxnSpPr>
            <a:cxnSpLocks/>
            <a:stCxn id="55" idx="3"/>
            <a:endCxn id="40" idx="2"/>
          </p:cNvCxnSpPr>
          <p:nvPr/>
        </p:nvCxnSpPr>
        <p:spPr>
          <a:xfrm flipV="1">
            <a:off x="5429573" y="3586428"/>
            <a:ext cx="1453672" cy="112031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5D2254EA-641E-B15B-F11C-93D54B0F2F4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4275938" y="3581622"/>
            <a:ext cx="0" cy="7584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F525E1C-65C3-B4B6-FD85-46ED29456172}"/>
              </a:ext>
            </a:extLst>
          </p:cNvPr>
          <p:cNvCxnSpPr>
            <a:cxnSpLocks/>
            <a:stCxn id="59" idx="2"/>
            <a:endCxn id="54" idx="0"/>
          </p:cNvCxnSpPr>
          <p:nvPr/>
        </p:nvCxnSpPr>
        <p:spPr>
          <a:xfrm>
            <a:off x="4275937" y="1432211"/>
            <a:ext cx="1" cy="1415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39EB492-DA82-3A67-14CE-FA3C95A37655}"/>
              </a:ext>
            </a:extLst>
          </p:cNvPr>
          <p:cNvCxnSpPr>
            <a:cxnSpLocks/>
            <a:stCxn id="40" idx="3"/>
            <a:endCxn id="218" idx="1"/>
          </p:cNvCxnSpPr>
          <p:nvPr/>
        </p:nvCxnSpPr>
        <p:spPr>
          <a:xfrm flipV="1">
            <a:off x="8036880" y="3214909"/>
            <a:ext cx="938282" cy="48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Flowchart: Process 187">
            <a:extLst>
              <a:ext uri="{FF2B5EF4-FFF2-40B4-BE49-F238E27FC236}">
                <a16:creationId xmlns:a16="http://schemas.microsoft.com/office/drawing/2014/main" id="{CAF494B0-2BA2-4102-FF95-D640E651E1C8}"/>
              </a:ext>
            </a:extLst>
          </p:cNvPr>
          <p:cNvSpPr/>
          <p:nvPr/>
        </p:nvSpPr>
        <p:spPr>
          <a:xfrm>
            <a:off x="5836927" y="5704377"/>
            <a:ext cx="2307271" cy="733425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2000" b="1" i="1" u="sng" dirty="0">
                <a:solidFill>
                  <a:schemeClr val="tx1"/>
                </a:solidFill>
              </a:rPr>
              <a:t>testTag</a:t>
            </a:r>
          </a:p>
        </p:txBody>
      </p: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6709C446-938F-943A-2455-B76398C0D37C}"/>
              </a:ext>
            </a:extLst>
          </p:cNvPr>
          <p:cNvCxnSpPr>
            <a:cxnSpLocks/>
            <a:stCxn id="55" idx="2"/>
            <a:endCxn id="188" idx="1"/>
          </p:cNvCxnSpPr>
          <p:nvPr/>
        </p:nvCxnSpPr>
        <p:spPr>
          <a:xfrm rot="16200000" flipH="1">
            <a:off x="4557613" y="4791776"/>
            <a:ext cx="997638" cy="156098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803D133C-0227-46E8-67A1-4B2D400D52E2}"/>
              </a:ext>
            </a:extLst>
          </p:cNvPr>
          <p:cNvCxnSpPr>
            <a:cxnSpLocks/>
            <a:stCxn id="218" idx="2"/>
            <a:endCxn id="188" idx="3"/>
          </p:cNvCxnSpPr>
          <p:nvPr/>
        </p:nvCxnSpPr>
        <p:spPr>
          <a:xfrm rot="5400000">
            <a:off x="8894139" y="4876878"/>
            <a:ext cx="444272" cy="194415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Flowchart: Alternate Process 207">
            <a:extLst>
              <a:ext uri="{FF2B5EF4-FFF2-40B4-BE49-F238E27FC236}">
                <a16:creationId xmlns:a16="http://schemas.microsoft.com/office/drawing/2014/main" id="{696975C9-AECD-2F60-7737-460490FC073C}"/>
              </a:ext>
            </a:extLst>
          </p:cNvPr>
          <p:cNvSpPr/>
          <p:nvPr/>
        </p:nvSpPr>
        <p:spPr>
          <a:xfrm>
            <a:off x="4403722" y="3442317"/>
            <a:ext cx="1194366" cy="377626"/>
          </a:xfrm>
          <a:prstGeom prst="flowChartAlternateProces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DSL </a:t>
            </a:r>
          </a:p>
        </p:txBody>
      </p:sp>
      <p:sp>
        <p:nvSpPr>
          <p:cNvPr id="212" name="Flowchart: Alternate Process 211">
            <a:extLst>
              <a:ext uri="{FF2B5EF4-FFF2-40B4-BE49-F238E27FC236}">
                <a16:creationId xmlns:a16="http://schemas.microsoft.com/office/drawing/2014/main" id="{7E562AB4-190D-DC35-C70B-3A97A834BD30}"/>
              </a:ext>
            </a:extLst>
          </p:cNvPr>
          <p:cNvSpPr/>
          <p:nvPr/>
        </p:nvSpPr>
        <p:spPr>
          <a:xfrm>
            <a:off x="7014768" y="3442317"/>
            <a:ext cx="1648292" cy="377626"/>
          </a:xfrm>
          <a:prstGeom prst="flowChartAlternateProces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Compose Library </a:t>
            </a:r>
          </a:p>
        </p:txBody>
      </p:sp>
      <p:sp>
        <p:nvSpPr>
          <p:cNvPr id="205" name="Flowchart: Alternate Process 204">
            <a:extLst>
              <a:ext uri="{FF2B5EF4-FFF2-40B4-BE49-F238E27FC236}">
                <a16:creationId xmlns:a16="http://schemas.microsoft.com/office/drawing/2014/main" id="{38AC038E-9C38-8908-01A1-2410BA2608D9}"/>
              </a:ext>
            </a:extLst>
          </p:cNvPr>
          <p:cNvSpPr/>
          <p:nvPr/>
        </p:nvSpPr>
        <p:spPr>
          <a:xfrm>
            <a:off x="4479918" y="1257864"/>
            <a:ext cx="1420263" cy="377626"/>
          </a:xfrm>
          <a:prstGeom prst="flowChartAlternateProces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 Cases</a:t>
            </a:r>
            <a:endParaRPr kumimoji="1" lang="en-US" sz="1600" dirty="0"/>
          </a:p>
        </p:txBody>
      </p:sp>
      <p:sp>
        <p:nvSpPr>
          <p:cNvPr id="204" name="Flowchart: Alternate Process 203">
            <a:extLst>
              <a:ext uri="{FF2B5EF4-FFF2-40B4-BE49-F238E27FC236}">
                <a16:creationId xmlns:a16="http://schemas.microsoft.com/office/drawing/2014/main" id="{CD634CBC-D24B-C043-DA3F-8DBBACE0D5F2}"/>
              </a:ext>
            </a:extLst>
          </p:cNvPr>
          <p:cNvSpPr/>
          <p:nvPr/>
        </p:nvSpPr>
        <p:spPr>
          <a:xfrm>
            <a:off x="1533525" y="3442317"/>
            <a:ext cx="1420263" cy="377626"/>
          </a:xfrm>
          <a:prstGeom prst="flowChartAlternateProces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Configuration </a:t>
            </a:r>
          </a:p>
        </p:txBody>
      </p:sp>
      <p:sp>
        <p:nvSpPr>
          <p:cNvPr id="214" name="Flowchart: Alternate Process 213">
            <a:extLst>
              <a:ext uri="{FF2B5EF4-FFF2-40B4-BE49-F238E27FC236}">
                <a16:creationId xmlns:a16="http://schemas.microsoft.com/office/drawing/2014/main" id="{0C63ECDA-A5D3-FBA4-072F-95CE4682B683}"/>
              </a:ext>
            </a:extLst>
          </p:cNvPr>
          <p:cNvSpPr/>
          <p:nvPr/>
        </p:nvSpPr>
        <p:spPr>
          <a:xfrm>
            <a:off x="4479917" y="4899105"/>
            <a:ext cx="1420263" cy="377626"/>
          </a:xfrm>
          <a:prstGeom prst="flowChartAlternateProces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Helper </a:t>
            </a:r>
          </a:p>
        </p:txBody>
      </p:sp>
      <p:sp>
        <p:nvSpPr>
          <p:cNvPr id="215" name="Flowchart: Alternate Process 214">
            <a:extLst>
              <a:ext uri="{FF2B5EF4-FFF2-40B4-BE49-F238E27FC236}">
                <a16:creationId xmlns:a16="http://schemas.microsoft.com/office/drawing/2014/main" id="{B380EFFA-21A9-54E9-1CA2-A7143C12E244}"/>
              </a:ext>
            </a:extLst>
          </p:cNvPr>
          <p:cNvSpPr/>
          <p:nvPr/>
        </p:nvSpPr>
        <p:spPr>
          <a:xfrm>
            <a:off x="7014768" y="6248990"/>
            <a:ext cx="1648292" cy="377626"/>
          </a:xfrm>
          <a:prstGeom prst="flowChartAlternateProces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 tag</a:t>
            </a:r>
          </a:p>
        </p:txBody>
      </p:sp>
      <p:sp>
        <p:nvSpPr>
          <p:cNvPr id="216" name="Title 1">
            <a:extLst>
              <a:ext uri="{FF2B5EF4-FFF2-40B4-BE49-F238E27FC236}">
                <a16:creationId xmlns:a16="http://schemas.microsoft.com/office/drawing/2014/main" id="{F53D68E6-11E6-CDA3-2A36-92A6916F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31"/>
            <a:ext cx="11520000" cy="539667"/>
          </a:xfrm>
        </p:spPr>
        <p:txBody>
          <a:bodyPr/>
          <a:lstStyle/>
          <a:p>
            <a:r>
              <a:rPr lang="en-US" dirty="0"/>
              <a:t> Jetpack Compose Test Framework</a:t>
            </a:r>
          </a:p>
        </p:txBody>
      </p:sp>
      <p:pic>
        <p:nvPicPr>
          <p:cNvPr id="218" name="Picture 217" descr="A screenshot of a white screen&#10;&#10;Description automatically generated">
            <a:extLst>
              <a:ext uri="{FF2B5EF4-FFF2-40B4-BE49-F238E27FC236}">
                <a16:creationId xmlns:a16="http://schemas.microsoft.com/office/drawing/2014/main" id="{8231779D-1579-5392-6EED-FDF91C56C4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162" y="803000"/>
            <a:ext cx="2226378" cy="48238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0591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D6046015-B521-75F3-2AD8-0F6144D453E1}"/>
              </a:ext>
            </a:extLst>
          </p:cNvPr>
          <p:cNvSpPr/>
          <p:nvPr/>
        </p:nvSpPr>
        <p:spPr>
          <a:xfrm>
            <a:off x="7794311" y="679231"/>
            <a:ext cx="2836860" cy="733425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2000" b="1" i="1" u="sng" dirty="0">
                <a:solidFill>
                  <a:schemeClr val="tx1"/>
                </a:solidFill>
              </a:rPr>
              <a:t>ComposeTestRule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8A45378E-9520-AE63-1824-EB399742A8AD}"/>
              </a:ext>
            </a:extLst>
          </p:cNvPr>
          <p:cNvSpPr/>
          <p:nvPr/>
        </p:nvSpPr>
        <p:spPr>
          <a:xfrm>
            <a:off x="378942" y="694289"/>
            <a:ext cx="2916708" cy="733425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2000" b="1" i="1" dirty="0">
                <a:solidFill>
                  <a:schemeClr val="tx1"/>
                </a:solidFill>
              </a:rPr>
              <a:t>TestData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1F1EB909-E952-84B3-2324-94EC8FC66A04}"/>
              </a:ext>
            </a:extLst>
          </p:cNvPr>
          <p:cNvSpPr/>
          <p:nvPr/>
        </p:nvSpPr>
        <p:spPr>
          <a:xfrm>
            <a:off x="3946213" y="3328935"/>
            <a:ext cx="3197533" cy="73342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2000" b="1" i="1" dirty="0">
                <a:solidFill>
                  <a:schemeClr val="tx1"/>
                </a:solidFill>
              </a:rPr>
              <a:t>e2eTestDSL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E42E0180-97E1-B664-464C-E3E7AE8D6087}"/>
              </a:ext>
            </a:extLst>
          </p:cNvPr>
          <p:cNvSpPr/>
          <p:nvPr/>
        </p:nvSpPr>
        <p:spPr>
          <a:xfrm>
            <a:off x="356881" y="2722300"/>
            <a:ext cx="2938766" cy="73342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2000" b="1" i="1" dirty="0">
                <a:solidFill>
                  <a:schemeClr val="tx1"/>
                </a:solidFill>
              </a:rPr>
              <a:t>E2ETestActions</a:t>
            </a:r>
          </a:p>
        </p:txBody>
      </p: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CF5ED07C-2CD4-33CB-6703-97940C327B70}"/>
              </a:ext>
            </a:extLst>
          </p:cNvPr>
          <p:cNvSpPr/>
          <p:nvPr/>
        </p:nvSpPr>
        <p:spPr>
          <a:xfrm>
            <a:off x="3946214" y="683728"/>
            <a:ext cx="3197534" cy="73342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2000" b="1" i="1" dirty="0">
                <a:solidFill>
                  <a:schemeClr val="tx1"/>
                </a:solidFill>
              </a:rPr>
              <a:t>E2EScenarioTest</a:t>
            </a:r>
          </a:p>
        </p:txBody>
      </p:sp>
      <p:sp>
        <p:nvSpPr>
          <p:cNvPr id="188" name="Flowchart: Process 187">
            <a:extLst>
              <a:ext uri="{FF2B5EF4-FFF2-40B4-BE49-F238E27FC236}">
                <a16:creationId xmlns:a16="http://schemas.microsoft.com/office/drawing/2014/main" id="{CAF494B0-2BA2-4102-FF95-D640E651E1C8}"/>
              </a:ext>
            </a:extLst>
          </p:cNvPr>
          <p:cNvSpPr/>
          <p:nvPr/>
        </p:nvSpPr>
        <p:spPr>
          <a:xfrm>
            <a:off x="7794313" y="2722300"/>
            <a:ext cx="2836858" cy="733425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2000" b="1" i="1" u="sng" dirty="0">
                <a:solidFill>
                  <a:schemeClr val="tx1"/>
                </a:solidFill>
              </a:rPr>
              <a:t>testTag</a:t>
            </a:r>
          </a:p>
        </p:txBody>
      </p:sp>
      <p:sp>
        <p:nvSpPr>
          <p:cNvPr id="216" name="Title 1">
            <a:extLst>
              <a:ext uri="{FF2B5EF4-FFF2-40B4-BE49-F238E27FC236}">
                <a16:creationId xmlns:a16="http://schemas.microsoft.com/office/drawing/2014/main" id="{F53D68E6-11E6-CDA3-2A36-92A6916F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31"/>
            <a:ext cx="11520000" cy="539667"/>
          </a:xfrm>
        </p:spPr>
        <p:txBody>
          <a:bodyPr/>
          <a:lstStyle/>
          <a:p>
            <a:r>
              <a:rPr lang="en-US" dirty="0"/>
              <a:t> Class Diagram</a:t>
            </a:r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19D97820-AB6B-203D-7BAE-3DFD4D80B291}"/>
              </a:ext>
            </a:extLst>
          </p:cNvPr>
          <p:cNvSpPr/>
          <p:nvPr/>
        </p:nvSpPr>
        <p:spPr>
          <a:xfrm>
            <a:off x="378939" y="1427714"/>
            <a:ext cx="2916708" cy="1028478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sz="1400" dirty="0">
                <a:solidFill>
                  <a:schemeClr val="tx1"/>
                </a:solidFill>
              </a:rPr>
              <a:t>+ </a:t>
            </a:r>
            <a:r>
              <a:rPr kumimoji="1" lang="en-US" sz="1400" dirty="0" err="1">
                <a:solidFill>
                  <a:schemeClr val="tx1"/>
                </a:solidFill>
              </a:rPr>
              <a:t>testAccount</a:t>
            </a:r>
            <a:r>
              <a:rPr kumimoji="1" lang="en-US" sz="1400" dirty="0">
                <a:solidFill>
                  <a:schemeClr val="tx1"/>
                </a:solidFill>
              </a:rPr>
              <a:t>: Account</a:t>
            </a:r>
          </a:p>
          <a:p>
            <a:r>
              <a:rPr kumimoji="1" lang="en-US" sz="1400" dirty="0">
                <a:solidFill>
                  <a:schemeClr val="tx1"/>
                </a:solidFill>
              </a:rPr>
              <a:t>+ </a:t>
            </a:r>
            <a:r>
              <a:rPr kumimoji="1" lang="en-US" sz="1400" dirty="0" err="1">
                <a:solidFill>
                  <a:schemeClr val="tx1"/>
                </a:solidFill>
              </a:rPr>
              <a:t>testAddress</a:t>
            </a:r>
            <a:r>
              <a:rPr kumimoji="1" lang="en-US" sz="1400" dirty="0">
                <a:solidFill>
                  <a:schemeClr val="tx1"/>
                </a:solidFill>
              </a:rPr>
              <a:t>: Address</a:t>
            </a:r>
          </a:p>
          <a:p>
            <a:r>
              <a:rPr kumimoji="1" lang="en-US" sz="1400" dirty="0">
                <a:solidFill>
                  <a:schemeClr val="tx1"/>
                </a:solidFill>
              </a:rPr>
              <a:t>+ </a:t>
            </a:r>
            <a:r>
              <a:rPr kumimoji="1" lang="en-US" sz="1400" dirty="0" err="1">
                <a:solidFill>
                  <a:schemeClr val="tx1"/>
                </a:solidFill>
              </a:rPr>
              <a:t>testProducts</a:t>
            </a:r>
            <a:r>
              <a:rPr kumimoji="1" lang="en-US" sz="1400" dirty="0">
                <a:solidFill>
                  <a:schemeClr val="tx1"/>
                </a:solidFill>
              </a:rPr>
              <a:t>: List&lt;Product&gt;</a:t>
            </a:r>
          </a:p>
          <a:p>
            <a:r>
              <a:rPr kumimoji="1" lang="en-US" sz="1400" dirty="0">
                <a:solidFill>
                  <a:schemeClr val="tx1"/>
                </a:solidFill>
              </a:rPr>
              <a:t>+ </a:t>
            </a:r>
            <a:r>
              <a:rPr kumimoji="1" lang="en-US" sz="1400" dirty="0" err="1">
                <a:solidFill>
                  <a:schemeClr val="tx1"/>
                </a:solidFill>
              </a:rPr>
              <a:t>testCartQuantity</a:t>
            </a:r>
            <a:r>
              <a:rPr kumimoji="1" lang="en-US" sz="1400" dirty="0">
                <a:solidFill>
                  <a:schemeClr val="tx1"/>
                </a:solidFill>
              </a:rPr>
              <a:t>: Int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AFF348B4-A515-EEDE-C65C-E11567269C51}"/>
              </a:ext>
            </a:extLst>
          </p:cNvPr>
          <p:cNvSpPr/>
          <p:nvPr/>
        </p:nvSpPr>
        <p:spPr>
          <a:xfrm>
            <a:off x="3946213" y="1412656"/>
            <a:ext cx="3197535" cy="1639336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sz="1400" dirty="0">
                <a:solidFill>
                  <a:schemeClr val="tx1"/>
                </a:solidFill>
              </a:rPr>
              <a:t>+ </a:t>
            </a:r>
            <a:r>
              <a:rPr kumimoji="1" lang="en-US" sz="1400" dirty="0" err="1">
                <a:solidFill>
                  <a:schemeClr val="tx1"/>
                </a:solidFill>
              </a:rPr>
              <a:t>testData</a:t>
            </a:r>
            <a:r>
              <a:rPr kumimoji="1" lang="en-US" sz="1400" dirty="0">
                <a:solidFill>
                  <a:schemeClr val="tx1"/>
                </a:solidFill>
              </a:rPr>
              <a:t>: TestData</a:t>
            </a:r>
          </a:p>
          <a:p>
            <a:r>
              <a:rPr lang="en-US" sz="1400" dirty="0">
                <a:solidFill>
                  <a:schemeClr val="tx1"/>
                </a:solidFill>
              </a:rPr>
              <a:t>+ ComposeTestRule: ComposeTestRule</a:t>
            </a:r>
            <a:endParaRPr kumimoji="1" lang="en-US" sz="1400" dirty="0">
              <a:solidFill>
                <a:schemeClr val="tx1"/>
              </a:solidFill>
            </a:endParaRPr>
          </a:p>
          <a:p>
            <a:r>
              <a:rPr kumimoji="1" lang="en-US" sz="1400" dirty="0">
                <a:solidFill>
                  <a:schemeClr val="tx1"/>
                </a:solidFill>
              </a:rPr>
              <a:t>+ setup()</a:t>
            </a:r>
          </a:p>
          <a:p>
            <a:r>
              <a:rPr kumimoji="1" lang="en-US" sz="1400" dirty="0">
                <a:solidFill>
                  <a:schemeClr val="tx1"/>
                </a:solidFill>
              </a:rPr>
              <a:t>+ </a:t>
            </a:r>
            <a:r>
              <a:rPr kumimoji="1" lang="en-US" sz="1400" dirty="0" err="1">
                <a:solidFill>
                  <a:schemeClr val="tx1"/>
                </a:solidFill>
              </a:rPr>
              <a:t>testScenarioSuccess</a:t>
            </a:r>
            <a:r>
              <a:rPr kumimoji="1"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kumimoji="1" lang="en-US" sz="1400" dirty="0">
                <a:solidFill>
                  <a:schemeClr val="tx1"/>
                </a:solidFill>
              </a:rPr>
              <a:t>+ </a:t>
            </a:r>
            <a:r>
              <a:rPr kumimoji="1" lang="en-US" sz="1400" dirty="0" err="1">
                <a:solidFill>
                  <a:schemeClr val="tx1"/>
                </a:solidFill>
              </a:rPr>
              <a:t>testScenarioFailure</a:t>
            </a:r>
            <a:r>
              <a:rPr kumimoji="1" lang="en-US" sz="1400" dirty="0">
                <a:solidFill>
                  <a:schemeClr val="tx1"/>
                </a:solidFill>
              </a:rPr>
              <a:t>()</a:t>
            </a:r>
            <a:br>
              <a:rPr kumimoji="1" lang="en-US" sz="1400" dirty="0">
                <a:solidFill>
                  <a:schemeClr val="tx1"/>
                </a:solidFill>
              </a:rPr>
            </a:br>
            <a:r>
              <a:rPr kumimoji="1" lang="en-US" sz="1400" dirty="0">
                <a:solidFill>
                  <a:schemeClr val="tx1"/>
                </a:solidFill>
              </a:rPr>
              <a:t>+ </a:t>
            </a:r>
            <a:r>
              <a:rPr kumimoji="1" lang="en-US" sz="1400" dirty="0" err="1">
                <a:solidFill>
                  <a:schemeClr val="tx1"/>
                </a:solidFill>
              </a:rPr>
              <a:t>testScenario</a:t>
            </a:r>
            <a:r>
              <a:rPr kumimoji="1"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>
                <a:solidFill>
                  <a:schemeClr val="tx1"/>
                </a:solidFill>
              </a:rPr>
              <a:t>+ </a:t>
            </a:r>
            <a:r>
              <a:rPr lang="en-US" sz="1400" dirty="0" err="1">
                <a:solidFill>
                  <a:schemeClr val="tx1"/>
                </a:solidFill>
              </a:rPr>
              <a:t>tearDown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kumimoji="1" lang="en-US" sz="1400" dirty="0">
              <a:solidFill>
                <a:schemeClr val="tx1"/>
              </a:solidFill>
            </a:endParaRP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DC8DCCCF-BCC0-171B-0938-7235C767A332}"/>
              </a:ext>
            </a:extLst>
          </p:cNvPr>
          <p:cNvSpPr/>
          <p:nvPr/>
        </p:nvSpPr>
        <p:spPr>
          <a:xfrm>
            <a:off x="7794313" y="3451006"/>
            <a:ext cx="2836858" cy="3191350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sz="1400" dirty="0">
                <a:solidFill>
                  <a:schemeClr val="tx1"/>
                </a:solidFill>
              </a:rPr>
              <a:t>+ USERNAME_TAG</a:t>
            </a:r>
          </a:p>
          <a:p>
            <a:r>
              <a:rPr kumimoji="1" lang="en-US" sz="1400" dirty="0">
                <a:solidFill>
                  <a:schemeClr val="tx1"/>
                </a:solidFill>
              </a:rPr>
              <a:t> + PASSWORD_TAG</a:t>
            </a:r>
          </a:p>
          <a:p>
            <a:r>
              <a:rPr kumimoji="1" lang="en-US" sz="1400" dirty="0">
                <a:solidFill>
                  <a:schemeClr val="tx1"/>
                </a:solidFill>
              </a:rPr>
              <a:t> + LOGIN_BUTTON_TAG</a:t>
            </a:r>
          </a:p>
          <a:p>
            <a:r>
              <a:rPr kumimoji="1" lang="en-US" sz="1400" dirty="0">
                <a:solidFill>
                  <a:schemeClr val="tx1"/>
                </a:solidFill>
              </a:rPr>
              <a:t> + SHOWCASE_SCREEN_TAG</a:t>
            </a:r>
          </a:p>
          <a:p>
            <a:r>
              <a:rPr kumimoji="1" lang="en-US" sz="1400" dirty="0">
                <a:solidFill>
                  <a:schemeClr val="tx1"/>
                </a:solidFill>
              </a:rPr>
              <a:t> + CART_ICON_TAG</a:t>
            </a:r>
          </a:p>
          <a:p>
            <a:r>
              <a:rPr kumimoji="1" lang="en-US" sz="1400" dirty="0">
                <a:solidFill>
                  <a:schemeClr val="tx1"/>
                </a:solidFill>
              </a:rPr>
              <a:t> + CART_SCREEN_TAG</a:t>
            </a:r>
          </a:p>
          <a:p>
            <a:r>
              <a:rPr kumimoji="1" lang="en-US" sz="1400" dirty="0">
                <a:solidFill>
                  <a:schemeClr val="tx1"/>
                </a:solidFill>
              </a:rPr>
              <a:t> + CART_SCREEN_ITEM_TAG</a:t>
            </a:r>
          </a:p>
          <a:p>
            <a:r>
              <a:rPr kumimoji="1" lang="en-US" sz="1400" dirty="0">
                <a:solidFill>
                  <a:schemeClr val="tx1"/>
                </a:solidFill>
              </a:rPr>
              <a:t> + FIRST_NAME_TAG</a:t>
            </a:r>
          </a:p>
          <a:p>
            <a:r>
              <a:rPr kumimoji="1" lang="en-US" sz="1400" dirty="0">
                <a:solidFill>
                  <a:schemeClr val="tx1"/>
                </a:solidFill>
              </a:rPr>
              <a:t> + LAST_NAME_TAG</a:t>
            </a:r>
          </a:p>
          <a:p>
            <a:r>
              <a:rPr kumimoji="1" lang="en-US" sz="1400" dirty="0">
                <a:solidFill>
                  <a:schemeClr val="tx1"/>
                </a:solidFill>
              </a:rPr>
              <a:t> + ZIP_CODE_TAG</a:t>
            </a:r>
          </a:p>
          <a:p>
            <a:r>
              <a:rPr kumimoji="1" lang="en-US" sz="1400" dirty="0">
                <a:solidFill>
                  <a:schemeClr val="tx1"/>
                </a:solidFill>
              </a:rPr>
              <a:t> + ADDRESS_CONTINUE_TAG</a:t>
            </a:r>
          </a:p>
          <a:p>
            <a:r>
              <a:rPr kumimoji="1" lang="en-US" sz="1400" dirty="0">
                <a:solidFill>
                  <a:schemeClr val="tx1"/>
                </a:solidFill>
              </a:rPr>
              <a:t> + CONFIRM_SCREEN_TAG</a:t>
            </a:r>
          </a:p>
          <a:p>
            <a:r>
              <a:rPr kumimoji="1" lang="en-US" sz="1400" dirty="0">
                <a:solidFill>
                  <a:schemeClr val="tx1"/>
                </a:solidFill>
              </a:rPr>
              <a:t> + CHECKOUT_FINISH_TAG</a:t>
            </a:r>
          </a:p>
          <a:p>
            <a:r>
              <a:rPr kumimoji="1" lang="en-US" sz="1400" dirty="0">
                <a:solidFill>
                  <a:schemeClr val="tx1"/>
                </a:solidFill>
              </a:rPr>
              <a:t> + BACK_HOME_TAG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5938EC11-475A-56FE-3B92-A8BFB577D8FD}"/>
              </a:ext>
            </a:extLst>
          </p:cNvPr>
          <p:cNvSpPr/>
          <p:nvPr/>
        </p:nvSpPr>
        <p:spPr>
          <a:xfrm>
            <a:off x="7794312" y="1407850"/>
            <a:ext cx="2836859" cy="1028478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sz="1400" dirty="0">
                <a:solidFill>
                  <a:schemeClr val="tx1"/>
                </a:solidFill>
              </a:rPr>
              <a:t>+ </a:t>
            </a:r>
            <a:r>
              <a:rPr kumimoji="1" lang="en-US" sz="1400" dirty="0" err="1">
                <a:solidFill>
                  <a:schemeClr val="tx1"/>
                </a:solidFill>
              </a:rPr>
              <a:t>onNodeWithTag</a:t>
            </a:r>
            <a:r>
              <a:rPr kumimoji="1"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kumimoji="1" lang="en-US" sz="1400" dirty="0">
                <a:solidFill>
                  <a:schemeClr val="tx1"/>
                </a:solidFill>
              </a:rPr>
              <a:t>+ </a:t>
            </a:r>
            <a:r>
              <a:rPr kumimoji="1" lang="en-US" sz="1400" dirty="0" err="1">
                <a:solidFill>
                  <a:schemeClr val="tx1"/>
                </a:solidFill>
              </a:rPr>
              <a:t>onAllNodes</a:t>
            </a:r>
            <a:r>
              <a:rPr kumimoji="1"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kumimoji="1" lang="en-US" sz="1400" dirty="0">
                <a:solidFill>
                  <a:schemeClr val="tx1"/>
                </a:solidFill>
              </a:rPr>
              <a:t>+ </a:t>
            </a:r>
            <a:r>
              <a:rPr kumimoji="1" lang="en-US" sz="1400" dirty="0" err="1">
                <a:solidFill>
                  <a:schemeClr val="tx1"/>
                </a:solidFill>
              </a:rPr>
              <a:t>onNode</a:t>
            </a:r>
            <a:r>
              <a:rPr kumimoji="1"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kumimoji="1" lang="en-US" sz="1400" dirty="0">
                <a:solidFill>
                  <a:schemeClr val="tx1"/>
                </a:solidFill>
              </a:rPr>
              <a:t>+ </a:t>
            </a:r>
            <a:r>
              <a:rPr kumimoji="1" lang="en-US" sz="1400" dirty="0" err="1">
                <a:solidFill>
                  <a:schemeClr val="tx1"/>
                </a:solidFill>
              </a:rPr>
              <a:t>waitForIdle</a:t>
            </a:r>
            <a:r>
              <a:rPr kumimoji="1" lang="en-US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4AD84479-80B9-9408-082B-45420A9EF511}"/>
              </a:ext>
            </a:extLst>
          </p:cNvPr>
          <p:cNvSpPr/>
          <p:nvPr/>
        </p:nvSpPr>
        <p:spPr>
          <a:xfrm>
            <a:off x="356883" y="3455725"/>
            <a:ext cx="2938764" cy="2975173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sz="1400" dirty="0">
                <a:solidFill>
                  <a:schemeClr val="tx1"/>
                </a:solidFill>
              </a:rPr>
              <a:t>+ login()</a:t>
            </a:r>
          </a:p>
          <a:p>
            <a:r>
              <a:rPr kumimoji="1" lang="en-US" sz="1400" dirty="0">
                <a:solidFill>
                  <a:schemeClr val="tx1"/>
                </a:solidFill>
              </a:rPr>
              <a:t>+ </a:t>
            </a:r>
            <a:r>
              <a:rPr kumimoji="1" lang="en-US" sz="1400" dirty="0" err="1">
                <a:solidFill>
                  <a:schemeClr val="tx1"/>
                </a:solidFill>
              </a:rPr>
              <a:t>enterTextInNodeWithTestTag</a:t>
            </a:r>
            <a:r>
              <a:rPr kumimoji="1"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kumimoji="1" lang="en-US" sz="1400" dirty="0">
                <a:solidFill>
                  <a:schemeClr val="tx1"/>
                </a:solidFill>
              </a:rPr>
              <a:t>+ </a:t>
            </a:r>
            <a:r>
              <a:rPr kumimoji="1" lang="en-US" sz="1400" dirty="0" err="1">
                <a:solidFill>
                  <a:schemeClr val="tx1"/>
                </a:solidFill>
              </a:rPr>
              <a:t>clickNodeWithTestTag</a:t>
            </a:r>
            <a:r>
              <a:rPr kumimoji="1"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kumimoji="1" lang="en-US" sz="1400" dirty="0">
                <a:solidFill>
                  <a:schemeClr val="tx1"/>
                </a:solidFill>
              </a:rPr>
              <a:t>+ </a:t>
            </a:r>
            <a:r>
              <a:rPr kumimoji="1" lang="en-US" sz="1400" dirty="0" err="1">
                <a:solidFill>
                  <a:schemeClr val="tx1"/>
                </a:solidFill>
              </a:rPr>
              <a:t>verifyTagExists</a:t>
            </a:r>
            <a:r>
              <a:rPr kumimoji="1"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kumimoji="1" lang="en-US" sz="1400" dirty="0">
                <a:solidFill>
                  <a:schemeClr val="tx1"/>
                </a:solidFill>
              </a:rPr>
              <a:t>+ </a:t>
            </a:r>
            <a:r>
              <a:rPr kumimoji="1" lang="en-US" sz="1400" dirty="0" err="1">
                <a:solidFill>
                  <a:schemeClr val="tx1"/>
                </a:solidFill>
              </a:rPr>
              <a:t>verifyTagDoesNotExist</a:t>
            </a:r>
            <a:r>
              <a:rPr kumimoji="1"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kumimoji="1" lang="en-US" sz="1400" dirty="0">
                <a:solidFill>
                  <a:schemeClr val="tx1"/>
                </a:solidFill>
              </a:rPr>
              <a:t>+ </a:t>
            </a:r>
            <a:r>
              <a:rPr kumimoji="1" lang="en-US" sz="1400" dirty="0" err="1">
                <a:solidFill>
                  <a:schemeClr val="tx1"/>
                </a:solidFill>
              </a:rPr>
              <a:t>selectItem</a:t>
            </a:r>
            <a:r>
              <a:rPr kumimoji="1"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kumimoji="1" lang="en-US" sz="1400" dirty="0">
                <a:solidFill>
                  <a:schemeClr val="tx1"/>
                </a:solidFill>
              </a:rPr>
              <a:t>+ </a:t>
            </a:r>
            <a:r>
              <a:rPr kumimoji="1" lang="en-US" sz="1400" dirty="0" err="1">
                <a:solidFill>
                  <a:schemeClr val="tx1"/>
                </a:solidFill>
              </a:rPr>
              <a:t>addToCart</a:t>
            </a:r>
            <a:r>
              <a:rPr kumimoji="1"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kumimoji="1" lang="en-US" sz="1400" dirty="0">
                <a:solidFill>
                  <a:schemeClr val="tx1"/>
                </a:solidFill>
              </a:rPr>
              <a:t>+ </a:t>
            </a:r>
            <a:r>
              <a:rPr kumimoji="1" lang="en-US" sz="1400" dirty="0" err="1">
                <a:solidFill>
                  <a:schemeClr val="tx1"/>
                </a:solidFill>
              </a:rPr>
              <a:t>goToCart</a:t>
            </a:r>
            <a:r>
              <a:rPr kumimoji="1"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kumimoji="1" lang="en-US" sz="1400" dirty="0">
                <a:solidFill>
                  <a:schemeClr val="tx1"/>
                </a:solidFill>
              </a:rPr>
              <a:t>+ </a:t>
            </a:r>
            <a:r>
              <a:rPr kumimoji="1" lang="en-US" sz="1400" dirty="0" err="1">
                <a:solidFill>
                  <a:schemeClr val="tx1"/>
                </a:solidFill>
              </a:rPr>
              <a:t>goCheckout</a:t>
            </a:r>
            <a:r>
              <a:rPr kumimoji="1"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kumimoji="1" lang="en-US" sz="1400" dirty="0">
                <a:solidFill>
                  <a:schemeClr val="tx1"/>
                </a:solidFill>
              </a:rPr>
              <a:t>+ </a:t>
            </a:r>
            <a:r>
              <a:rPr kumimoji="1" lang="en-US" sz="1400" dirty="0" err="1">
                <a:solidFill>
                  <a:schemeClr val="tx1"/>
                </a:solidFill>
              </a:rPr>
              <a:t>inputAddress</a:t>
            </a:r>
            <a:r>
              <a:rPr kumimoji="1"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kumimoji="1" lang="en-US" sz="1400" dirty="0">
                <a:solidFill>
                  <a:schemeClr val="tx1"/>
                </a:solidFill>
              </a:rPr>
              <a:t>+ </a:t>
            </a:r>
            <a:r>
              <a:rPr kumimoji="1" lang="en-US" sz="1400" dirty="0" err="1">
                <a:solidFill>
                  <a:schemeClr val="tx1"/>
                </a:solidFill>
              </a:rPr>
              <a:t>finishCheckout</a:t>
            </a:r>
            <a:r>
              <a:rPr kumimoji="1"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kumimoji="1" lang="en-US" sz="1400" dirty="0">
                <a:solidFill>
                  <a:schemeClr val="tx1"/>
                </a:solidFill>
              </a:rPr>
              <a:t>+ </a:t>
            </a:r>
            <a:r>
              <a:rPr kumimoji="1" lang="en-US" sz="1400" dirty="0" err="1">
                <a:solidFill>
                  <a:schemeClr val="tx1"/>
                </a:solidFill>
              </a:rPr>
              <a:t>backHome</a:t>
            </a:r>
            <a:r>
              <a:rPr kumimoji="1"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kumimoji="1" lang="en-US" sz="1400" dirty="0">
                <a:solidFill>
                  <a:schemeClr val="tx1"/>
                </a:solidFill>
              </a:rPr>
              <a:t>+ </a:t>
            </a:r>
            <a:r>
              <a:rPr kumimoji="1" lang="en-US" sz="1400" dirty="0" err="1">
                <a:solidFill>
                  <a:schemeClr val="tx1"/>
                </a:solidFill>
              </a:rPr>
              <a:t>backToShowcaseScreen</a:t>
            </a:r>
            <a:r>
              <a:rPr kumimoji="1" lang="en-US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ED1036C-9EA7-A410-08D6-5B5D3383D23D}"/>
              </a:ext>
            </a:extLst>
          </p:cNvPr>
          <p:cNvSpPr/>
          <p:nvPr/>
        </p:nvSpPr>
        <p:spPr>
          <a:xfrm>
            <a:off x="3946215" y="4062360"/>
            <a:ext cx="3197531" cy="61171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sz="1400" dirty="0">
                <a:solidFill>
                  <a:schemeClr val="tx1"/>
                </a:solidFill>
              </a:rPr>
              <a:t>+ E2ETestActions()</a:t>
            </a:r>
          </a:p>
        </p:txBody>
      </p:sp>
    </p:spTree>
    <p:extLst>
      <p:ext uri="{BB962C8B-B14F-4D97-AF65-F5344CB8AC3E}">
        <p14:creationId xmlns:p14="http://schemas.microsoft.com/office/powerpoint/2010/main" val="187746689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A72048-337E-5062-38E0-96221C782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657225"/>
            <a:ext cx="9739313" cy="603815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CA3CD21-A41A-8951-2A34-9018883C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31"/>
            <a:ext cx="11520000" cy="539667"/>
          </a:xfrm>
        </p:spPr>
        <p:txBody>
          <a:bodyPr/>
          <a:lstStyle/>
          <a:p>
            <a:r>
              <a:rPr lang="en-US" dirty="0"/>
              <a:t> Folder Structure</a:t>
            </a:r>
          </a:p>
        </p:txBody>
      </p:sp>
    </p:spTree>
    <p:extLst>
      <p:ext uri="{BB962C8B-B14F-4D97-AF65-F5344CB8AC3E}">
        <p14:creationId xmlns:p14="http://schemas.microsoft.com/office/powerpoint/2010/main" val="38647590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CA3CD21-A41A-8951-2A34-9018883C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31"/>
            <a:ext cx="11520000" cy="539667"/>
          </a:xfrm>
        </p:spPr>
        <p:txBody>
          <a:bodyPr/>
          <a:lstStyle/>
          <a:p>
            <a:r>
              <a:rPr lang="en-US" dirty="0"/>
              <a:t> Test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51F821-1C82-7F35-4F15-4057C0F36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08660"/>
            <a:ext cx="5608320" cy="2804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404F78-AFFE-7515-F9AB-CA5D7FDF6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490" y="708660"/>
            <a:ext cx="6200310" cy="528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2156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R-Style v3.0">
  <a:themeElements>
    <a:clrScheme name="R-Style v2.0">
      <a:dk1>
        <a:srgbClr val="000000"/>
      </a:dk1>
      <a:lt1>
        <a:srgbClr val="FFFFFF"/>
      </a:lt1>
      <a:dk2>
        <a:srgbClr val="BF0000"/>
      </a:dk2>
      <a:lt2>
        <a:srgbClr val="F0F0F0"/>
      </a:lt2>
      <a:accent1>
        <a:srgbClr val="BF0000"/>
      </a:accent1>
      <a:accent2>
        <a:srgbClr val="EC4848"/>
      </a:accent2>
      <a:accent3>
        <a:srgbClr val="FFBA46"/>
      </a:accent3>
      <a:accent4>
        <a:srgbClr val="7FDB4B"/>
      </a:accent4>
      <a:accent5>
        <a:srgbClr val="37B4F3"/>
      </a:accent5>
      <a:accent6>
        <a:srgbClr val="2D5BD6"/>
      </a:accent6>
      <a:hlink>
        <a:srgbClr val="0000FF"/>
      </a:hlink>
      <a:folHlink>
        <a:srgbClr val="800080"/>
      </a:folHlink>
    </a:clrScheme>
    <a:fontScheme name="Rakuten Sans">
      <a:majorFont>
        <a:latin typeface="Rakuten Sans"/>
        <a:ea typeface="メイリオ"/>
        <a:cs typeface=""/>
      </a:majorFont>
      <a:minorFont>
        <a:latin typeface="Rakuten Sans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9" id="{F1205E45-0E5E-1E4F-AD86-6525251CB0CE}" vid="{DBCC3D13-6883-A74E-9EC5-511589BC672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DA828E0F29FF91458EA8F7B3BFAFDE07" ma:contentTypeVersion="2" ma:contentTypeDescription="新しいドキュメントを作成します。" ma:contentTypeScope="" ma:versionID="48919da670582371c7f4a8826a461bcc">
  <xsd:schema xmlns:xsd="http://www.w3.org/2001/XMLSchema" xmlns:xs="http://www.w3.org/2001/XMLSchema" xmlns:p="http://schemas.microsoft.com/office/2006/metadata/properties" xmlns:ns3="52e349cb-62f0-4ed8-ac56-c3a188f15f32" targetNamespace="http://schemas.microsoft.com/office/2006/metadata/properties" ma:root="true" ma:fieldsID="946fad6bb004fa9df9290100297775dd" ns3:_="">
    <xsd:import namespace="52e349cb-62f0-4ed8-ac56-c3a188f15f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e349cb-62f0-4ed8-ac56-c3a188f15f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5C6CC8-1C4F-48F3-AC0D-B58520A947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6B42A9-7C97-429F-850A-40684D98778E}">
  <ds:schemaRefs>
    <ds:schemaRef ds:uri="http://www.w3.org/XML/1998/namespace"/>
    <ds:schemaRef ds:uri="http://schemas.microsoft.com/office/2006/documentManagement/types"/>
    <ds:schemaRef ds:uri="http://purl.org/dc/elements/1.1/"/>
    <ds:schemaRef ds:uri="52e349cb-62f0-4ed8-ac56-c3a188f15f32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7224158-01A7-4188-9A55-D7D48AFE81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e349cb-62f0-4ed8-ac56-c3a188f15f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R-Style v3</Template>
  <TotalTime>2465</TotalTime>
  <Words>396</Words>
  <Application>Microsoft Office PowerPoint</Application>
  <PresentationFormat>Widescreen</PresentationFormat>
  <Paragraphs>129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Rakuten Sans</vt:lpstr>
      <vt:lpstr>Calibri</vt:lpstr>
      <vt:lpstr>R-Style v3.0</vt:lpstr>
      <vt:lpstr> Shopping Mall App Flow Chart</vt:lpstr>
      <vt:lpstr> Jetpack Compose Test Framework</vt:lpstr>
      <vt:lpstr> Class Diagram</vt:lpstr>
      <vt:lpstr> Folder Structure</vt:lpstr>
      <vt:lpstr> Test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CCBD All Hands Title</dc:title>
  <dc:creator>Iijima, Satoru | Satoru | CCBD</dc:creator>
  <cp:lastModifiedBy>Kaku, Ho | Kevin | BSD</cp:lastModifiedBy>
  <cp:revision>257</cp:revision>
  <cp:lastPrinted>2018-09-21T06:58:36Z</cp:lastPrinted>
  <dcterms:created xsi:type="dcterms:W3CDTF">2021-05-27T05:34:51Z</dcterms:created>
  <dcterms:modified xsi:type="dcterms:W3CDTF">2023-08-14T16:58:07Z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0x010100DA828E0F29FF91458EA8F7B3BFAFDE07</vt:lpwstr>
  </property>
</Properties>
</file>