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83" r:id="rId2"/>
    <p:sldId id="292" r:id="rId3"/>
    <p:sldId id="293" r:id="rId4"/>
    <p:sldId id="296" r:id="rId5"/>
    <p:sldId id="294" r:id="rId6"/>
    <p:sldId id="295" r:id="rId7"/>
  </p:sldIdLst>
  <p:sldSz cx="9906000" cy="6858000" type="A4"/>
  <p:notesSz cx="6858000" cy="9144000"/>
  <p:defaultTextStyle>
    <a:defPPr marL="0" marR="0" indent="0" algn="l" defTabSz="4572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20245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ヒラギノ角ゴシック W4"/>
        <a:ea typeface="ヒラギノ角ゴシック W4"/>
        <a:cs typeface="ヒラギノ角ゴシック W4"/>
        <a:sym typeface="ヒラギノ角ゴシック W4"/>
      </a:defRPr>
    </a:lvl1pPr>
    <a:lvl2pPr marL="0" marR="0" indent="0" algn="l" defTabSz="320245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ヒラギノ角ゴシック W4"/>
        <a:ea typeface="ヒラギノ角ゴシック W4"/>
        <a:cs typeface="ヒラギノ角ゴシック W4"/>
        <a:sym typeface="ヒラギノ角ゴシック W4"/>
      </a:defRPr>
    </a:lvl2pPr>
    <a:lvl3pPr marL="0" marR="0" indent="0" algn="l" defTabSz="320245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ヒラギノ角ゴシック W4"/>
        <a:ea typeface="ヒラギノ角ゴシック W4"/>
        <a:cs typeface="ヒラギノ角ゴシック W4"/>
        <a:sym typeface="ヒラギノ角ゴシック W4"/>
      </a:defRPr>
    </a:lvl3pPr>
    <a:lvl4pPr marL="0" marR="0" indent="0" algn="l" defTabSz="320245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ヒラギノ角ゴシック W4"/>
        <a:ea typeface="ヒラギノ角ゴシック W4"/>
        <a:cs typeface="ヒラギノ角ゴシック W4"/>
        <a:sym typeface="ヒラギノ角ゴシック W4"/>
      </a:defRPr>
    </a:lvl4pPr>
    <a:lvl5pPr marL="0" marR="0" indent="0" algn="l" defTabSz="320245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ヒラギノ角ゴシック W4"/>
        <a:ea typeface="ヒラギノ角ゴシック W4"/>
        <a:cs typeface="ヒラギノ角ゴシック W4"/>
        <a:sym typeface="ヒラギノ角ゴシック W4"/>
      </a:defRPr>
    </a:lvl5pPr>
    <a:lvl6pPr marL="0" marR="0" indent="177800" algn="l" defTabSz="320245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ヒラギノ角ゴシック W4"/>
        <a:ea typeface="ヒラギノ角ゴシック W4"/>
        <a:cs typeface="ヒラギノ角ゴシック W4"/>
        <a:sym typeface="ヒラギノ角ゴシック W4"/>
      </a:defRPr>
    </a:lvl6pPr>
    <a:lvl7pPr marL="0" marR="0" indent="355600" algn="l" defTabSz="320245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ヒラギノ角ゴシック W4"/>
        <a:ea typeface="ヒラギノ角ゴシック W4"/>
        <a:cs typeface="ヒラギノ角ゴシック W4"/>
        <a:sym typeface="ヒラギノ角ゴシック W4"/>
      </a:defRPr>
    </a:lvl7pPr>
    <a:lvl8pPr marL="0" marR="0" indent="533400" algn="l" defTabSz="320245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ヒラギノ角ゴシック W4"/>
        <a:ea typeface="ヒラギノ角ゴシック W4"/>
        <a:cs typeface="ヒラギノ角ゴシック W4"/>
        <a:sym typeface="ヒラギノ角ゴシック W4"/>
      </a:defRPr>
    </a:lvl8pPr>
    <a:lvl9pPr marL="0" marR="0" indent="711200" algn="l" defTabSz="320245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ヒラギノ角ゴシック W4"/>
        <a:ea typeface="ヒラギノ角ゴシック W4"/>
        <a:cs typeface="ヒラギノ角ゴシック W4"/>
        <a:sym typeface="ヒラギノ角ゴシック W4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40E74F05-FB40-D842-9354-58A16B41A1D7}">
          <p14:sldIdLst>
            <p14:sldId id="283"/>
            <p14:sldId id="292"/>
            <p14:sldId id="293"/>
            <p14:sldId id="296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2" pos="3120" userDrawn="1">
          <p15:clr>
            <a:srgbClr val="A4A3A4"/>
          </p15:clr>
        </p15:guide>
        <p15:guide id="3" pos="356" userDrawn="1">
          <p15:clr>
            <a:srgbClr val="A4A3A4"/>
          </p15:clr>
        </p15:guide>
        <p15:guide id="4" pos="5884" userDrawn="1">
          <p15:clr>
            <a:srgbClr val="A4A3A4"/>
          </p15:clr>
        </p15:guide>
        <p15:guide id="5" orient="horz" pos="754" userDrawn="1">
          <p15:clr>
            <a:srgbClr val="A4A3A4"/>
          </p15:clr>
        </p15:guide>
        <p15:guide id="6" orient="horz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ヒラギノ角ゴシック W4"/>
          <a:ea typeface="ヒラギノ角ゴシック W4"/>
          <a:cs typeface="ヒラギノ角ゴシック W4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ヒラギノ角ゴシック W4"/>
          <a:ea typeface="ヒラギノ角ゴシック W4"/>
          <a:cs typeface="ヒラギノ角ゴシック W4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D8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ヒラギノ角ゴシック W4"/>
          <a:ea typeface="ヒラギノ角ゴシック W4"/>
          <a:cs typeface="ヒラギノ角ゴシック W4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ヒラギノ角ゴシック W4"/>
          <a:ea typeface="ヒラギノ角ゴシック W4"/>
          <a:cs typeface="ヒラギノ角ゴシック W4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ヒラギノ角ゴシック W4"/>
          <a:ea typeface="ヒラギノ角ゴシック W4"/>
          <a:cs typeface="ヒラギノ角ゴシック W4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ヒラギノ角ゴシック W4"/>
          <a:ea typeface="ヒラギノ角ゴシック W4"/>
          <a:cs typeface="ヒラギノ角ゴシック W4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ヒラギノ角ゴシック W4"/>
          <a:ea typeface="ヒラギノ角ゴシック W4"/>
          <a:cs typeface="ヒラギノ角ゴシック W4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テーマ スタイル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89"/>
    <p:restoredTop sz="94658"/>
  </p:normalViewPr>
  <p:slideViewPr>
    <p:cSldViewPr snapToGrid="0" snapToObjects="1">
      <p:cViewPr varScale="1">
        <p:scale>
          <a:sx n="133" d="100"/>
          <a:sy n="133" d="100"/>
        </p:scale>
        <p:origin x="2544" y="200"/>
      </p:cViewPr>
      <p:guideLst>
        <p:guide pos="3120"/>
        <p:guide pos="356"/>
        <p:guide pos="5884"/>
        <p:guide orient="horz" pos="754"/>
        <p:guide orient="horz"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17" d="100"/>
          <a:sy n="117" d="100"/>
        </p:scale>
        <p:origin x="45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26B988CB-E2A7-1643-BA8D-7CE6637EDF1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95066FE-3377-6D46-935B-9E435F55CC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51579-A0B1-694A-9AA1-0227A1D17656}" type="datetimeFigureOut">
              <a:rPr kumimoji="1" lang="ja-JP" altLang="en-US" smtClean="0"/>
              <a:t>2024/4/18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3D2BA90-E9BD-064C-90E3-580911464C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FAC8078-A47E-194E-8640-F6BF2AC978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13777D-886F-A642-A164-40A4CE71D5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3610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47" name="Shape 2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28600" latinLnBrk="0">
      <a:lnSpc>
        <a:spcPct val="117999"/>
      </a:lnSpc>
      <a:defRPr sz="1100" b="0" i="0">
        <a:latin typeface="Yu Gothic Medium" panose="020B0400000000000000" pitchFamily="34" charset="-128"/>
        <a:ea typeface="Yu Gothic Medium" panose="020B0400000000000000" pitchFamily="34" charset="-128"/>
        <a:cs typeface="Yu Gothic Medium" panose="020B0400000000000000" pitchFamily="34" charset="-128"/>
        <a:sym typeface="ヒラギノ角ゴシック W4"/>
      </a:defRPr>
    </a:lvl1pPr>
    <a:lvl2pPr indent="114300" defTabSz="228600" latinLnBrk="0">
      <a:lnSpc>
        <a:spcPct val="117999"/>
      </a:lnSpc>
      <a:defRPr sz="1100">
        <a:latin typeface="ヒラギノ角ゴシック W4"/>
        <a:ea typeface="ヒラギノ角ゴシック W4"/>
        <a:cs typeface="ヒラギノ角ゴシック W4"/>
        <a:sym typeface="ヒラギノ角ゴシック W4"/>
      </a:defRPr>
    </a:lvl2pPr>
    <a:lvl3pPr indent="228600" defTabSz="228600" latinLnBrk="0">
      <a:lnSpc>
        <a:spcPct val="117999"/>
      </a:lnSpc>
      <a:defRPr sz="1100">
        <a:latin typeface="ヒラギノ角ゴシック W4"/>
        <a:ea typeface="ヒラギノ角ゴシック W4"/>
        <a:cs typeface="ヒラギノ角ゴシック W4"/>
        <a:sym typeface="ヒラギノ角ゴシック W4"/>
      </a:defRPr>
    </a:lvl3pPr>
    <a:lvl4pPr indent="342900" defTabSz="228600" latinLnBrk="0">
      <a:lnSpc>
        <a:spcPct val="117999"/>
      </a:lnSpc>
      <a:defRPr sz="1100">
        <a:latin typeface="ヒラギノ角ゴシック W4"/>
        <a:ea typeface="ヒラギノ角ゴシック W4"/>
        <a:cs typeface="ヒラギノ角ゴシック W4"/>
        <a:sym typeface="ヒラギノ角ゴシック W4"/>
      </a:defRPr>
    </a:lvl4pPr>
    <a:lvl5pPr indent="457200" defTabSz="228600" latinLnBrk="0">
      <a:lnSpc>
        <a:spcPct val="117999"/>
      </a:lnSpc>
      <a:defRPr sz="1100">
        <a:latin typeface="ヒラギノ角ゴシック W4"/>
        <a:ea typeface="ヒラギノ角ゴシック W4"/>
        <a:cs typeface="ヒラギノ角ゴシック W4"/>
        <a:sym typeface="ヒラギノ角ゴシック W4"/>
      </a:defRPr>
    </a:lvl5pPr>
    <a:lvl6pPr indent="571500" defTabSz="228600" latinLnBrk="0">
      <a:lnSpc>
        <a:spcPct val="117999"/>
      </a:lnSpc>
      <a:defRPr sz="1100">
        <a:latin typeface="ヒラギノ角ゴシック W4"/>
        <a:ea typeface="ヒラギノ角ゴシック W4"/>
        <a:cs typeface="ヒラギノ角ゴシック W4"/>
        <a:sym typeface="ヒラギノ角ゴシック W4"/>
      </a:defRPr>
    </a:lvl6pPr>
    <a:lvl7pPr indent="685800" defTabSz="228600" latinLnBrk="0">
      <a:lnSpc>
        <a:spcPct val="117999"/>
      </a:lnSpc>
      <a:defRPr sz="1100">
        <a:latin typeface="ヒラギノ角ゴシック W4"/>
        <a:ea typeface="ヒラギノ角ゴシック W4"/>
        <a:cs typeface="ヒラギノ角ゴシック W4"/>
        <a:sym typeface="ヒラギノ角ゴシック W4"/>
      </a:defRPr>
    </a:lvl7pPr>
    <a:lvl8pPr indent="800100" defTabSz="228600" latinLnBrk="0">
      <a:lnSpc>
        <a:spcPct val="117999"/>
      </a:lnSpc>
      <a:defRPr sz="1100">
        <a:latin typeface="ヒラギノ角ゴシック W4"/>
        <a:ea typeface="ヒラギノ角ゴシック W4"/>
        <a:cs typeface="ヒラギノ角ゴシック W4"/>
        <a:sym typeface="ヒラギノ角ゴシック W4"/>
      </a:defRPr>
    </a:lvl8pPr>
    <a:lvl9pPr indent="914400" defTabSz="228600" latinLnBrk="0">
      <a:lnSpc>
        <a:spcPct val="117999"/>
      </a:lnSpc>
      <a:defRPr sz="1100">
        <a:latin typeface="ヒラギノ角ゴシック W4"/>
        <a:ea typeface="ヒラギノ角ゴシック W4"/>
        <a:cs typeface="ヒラギノ角ゴシック W4"/>
        <a:sym typeface="ヒラギノ角ゴシック W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表紙_機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図形">
            <a:extLst>
              <a:ext uri="{FF2B5EF4-FFF2-40B4-BE49-F238E27FC236}">
                <a16:creationId xmlns:a16="http://schemas.microsoft.com/office/drawing/2014/main" id="{33F2383D-DD43-7A4A-9E18-0E7782319C2C}"/>
              </a:ext>
            </a:extLst>
          </p:cNvPr>
          <p:cNvSpPr/>
          <p:nvPr userDrawn="1"/>
        </p:nvSpPr>
        <p:spPr>
          <a:xfrm>
            <a:off x="6602789" y="0"/>
            <a:ext cx="3303211" cy="6858001"/>
          </a:xfrm>
          <a:custGeom>
            <a:avLst/>
            <a:gdLst>
              <a:gd name="connsiteX0" fmla="*/ 10213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21600 h 21600"/>
              <a:gd name="connsiteX3" fmla="*/ 0 w 21600"/>
              <a:gd name="connsiteY3" fmla="*/ 21600 h 21600"/>
              <a:gd name="connsiteX4" fmla="*/ 10213 w 21600"/>
              <a:gd name="connsiteY4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1600" extrusionOk="0">
                <a:moveTo>
                  <a:pt x="10213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10213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335359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シック W6"/>
              </a:defRPr>
            </a:pPr>
            <a:endParaRPr sz="1300" b="1" i="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5" name="2021.00.00">
            <a:extLst>
              <a:ext uri="{FF2B5EF4-FFF2-40B4-BE49-F238E27FC236}">
                <a16:creationId xmlns:a16="http://schemas.microsoft.com/office/drawing/2014/main" id="{EBAF44DA-4F35-CD4F-81A2-483C962DFC3F}"/>
              </a:ext>
            </a:extLst>
          </p:cNvPr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7020515" y="5401597"/>
            <a:ext cx="2591006" cy="348813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r" defTabSz="335359">
              <a:lnSpc>
                <a:spcPct val="100000"/>
              </a:lnSpc>
              <a:buSzTx/>
              <a:buNone/>
              <a:defRPr sz="1600" b="1" i="0" spc="29" baseline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+mn-cs"/>
                <a:sym typeface="ヒラギノ角ゴシック W6"/>
              </a:defRPr>
            </a:lvl1pPr>
          </a:lstStyle>
          <a:p>
            <a:r>
              <a:rPr dirty="0"/>
              <a:t>2021</a:t>
            </a:r>
            <a:r>
              <a:rPr lang="en-US" dirty="0"/>
              <a:t>/</a:t>
            </a:r>
            <a:r>
              <a:rPr dirty="0"/>
              <a:t>00</a:t>
            </a:r>
            <a:r>
              <a:rPr lang="en-US" dirty="0"/>
              <a:t>/</a:t>
            </a:r>
            <a:r>
              <a:rPr dirty="0"/>
              <a:t>00</a:t>
            </a:r>
          </a:p>
        </p:txBody>
      </p:sp>
      <p:grpSp>
        <p:nvGrpSpPr>
          <p:cNvPr id="46" name="グループ">
            <a:extLst>
              <a:ext uri="{FF2B5EF4-FFF2-40B4-BE49-F238E27FC236}">
                <a16:creationId xmlns:a16="http://schemas.microsoft.com/office/drawing/2014/main" id="{445ADA80-735B-7741-BEC2-B8929BE00F95}"/>
              </a:ext>
            </a:extLst>
          </p:cNvPr>
          <p:cNvGrpSpPr/>
          <p:nvPr userDrawn="1"/>
        </p:nvGrpSpPr>
        <p:grpSpPr>
          <a:xfrm>
            <a:off x="618728" y="3480406"/>
            <a:ext cx="5983949" cy="25401"/>
            <a:chOff x="0" y="0"/>
            <a:chExt cx="14729719" cy="50800"/>
          </a:xfrm>
        </p:grpSpPr>
        <p:sp>
          <p:nvSpPr>
            <p:cNvPr id="47" name="四角形">
              <a:extLst>
                <a:ext uri="{FF2B5EF4-FFF2-40B4-BE49-F238E27FC236}">
                  <a16:creationId xmlns:a16="http://schemas.microsoft.com/office/drawing/2014/main" id="{11ED4A4D-0A0C-1B43-9693-8BCFE4C77341}"/>
                </a:ext>
              </a:extLst>
            </p:cNvPr>
            <p:cNvSpPr/>
            <p:nvPr/>
          </p:nvSpPr>
          <p:spPr>
            <a:xfrm>
              <a:off x="0" y="0"/>
              <a:ext cx="1524000" cy="508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335359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シック W6"/>
                </a:defRPr>
              </a:pPr>
              <a:endParaRPr sz="1300" b="1" i="0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48" name="四角形">
              <a:extLst>
                <a:ext uri="{FF2B5EF4-FFF2-40B4-BE49-F238E27FC236}">
                  <a16:creationId xmlns:a16="http://schemas.microsoft.com/office/drawing/2014/main" id="{919C45E9-1573-FA4E-94F2-91166C10057A}"/>
                </a:ext>
              </a:extLst>
            </p:cNvPr>
            <p:cNvSpPr/>
            <p:nvPr/>
          </p:nvSpPr>
          <p:spPr>
            <a:xfrm>
              <a:off x="1572519" y="-1"/>
              <a:ext cx="13157201" cy="50801"/>
            </a:xfrm>
            <a:prstGeom prst="rect">
              <a:avLst/>
            </a:prstGeom>
            <a:solidFill>
              <a:srgbClr val="CCCCC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335359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シック W6"/>
                </a:defRPr>
              </a:pPr>
              <a:endParaRPr sz="1300" b="1" i="0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sp>
        <p:nvSpPr>
          <p:cNvPr id="49" name="クライアント名 様">
            <a:extLst>
              <a:ext uri="{FF2B5EF4-FFF2-40B4-BE49-F238E27FC236}">
                <a16:creationId xmlns:a16="http://schemas.microsoft.com/office/drawing/2014/main" id="{61643812-6360-3A48-B354-697825064859}"/>
              </a:ext>
            </a:extLst>
          </p:cNvPr>
          <p:cNvSpPr txBox="1">
            <a:spLocks noGrp="1"/>
          </p:cNvSpPr>
          <p:nvPr>
            <p:ph type="body" sz="quarter" idx="16" hasCustomPrompt="1"/>
          </p:nvPr>
        </p:nvSpPr>
        <p:spPr>
          <a:xfrm>
            <a:off x="617840" y="1802292"/>
            <a:ext cx="5984876" cy="315086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335359">
              <a:lnSpc>
                <a:spcPct val="100000"/>
              </a:lnSpc>
              <a:buSzTx/>
              <a:buNone/>
              <a:defRPr sz="1400" b="1" i="0" spc="28" baseline="0">
                <a:latin typeface="Yu Gothic" panose="020B0400000000000000" pitchFamily="34" charset="-128"/>
                <a:ea typeface="Yu Gothic" panose="020B0400000000000000" pitchFamily="34" charset="-128"/>
                <a:cs typeface="+mn-cs"/>
                <a:sym typeface="ヒラギノ角ゴシック W6"/>
              </a:defRPr>
            </a:lvl1pPr>
          </a:lstStyle>
          <a:p>
            <a:r>
              <a:rPr lang="ja-JP" altLang="en-US"/>
              <a:t>クライアント名　御中</a:t>
            </a:r>
            <a:endParaRPr lang="ja-JP" altLang="en-US" dirty="0"/>
          </a:p>
        </p:txBody>
      </p:sp>
      <p:sp>
        <p:nvSpPr>
          <p:cNvPr id="50" name="サブタイトル（任意）">
            <a:extLst>
              <a:ext uri="{FF2B5EF4-FFF2-40B4-BE49-F238E27FC236}">
                <a16:creationId xmlns:a16="http://schemas.microsoft.com/office/drawing/2014/main" id="{688A4C37-1403-2F4C-9FEE-200E84B61E40}"/>
              </a:ext>
            </a:extLst>
          </p:cNvPr>
          <p:cNvSpPr txBox="1">
            <a:spLocks noGrp="1"/>
          </p:cNvSpPr>
          <p:nvPr>
            <p:ph type="body" sz="quarter" idx="17" hasCustomPrompt="1"/>
          </p:nvPr>
        </p:nvSpPr>
        <p:spPr>
          <a:xfrm>
            <a:off x="617840" y="3788291"/>
            <a:ext cx="5984876" cy="29020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defTabSz="335359">
              <a:lnSpc>
                <a:spcPct val="100000"/>
              </a:lnSpc>
              <a:buSzTx/>
              <a:buNone/>
              <a:defRPr sz="1200" b="1" i="0" spc="24" baseline="0">
                <a:solidFill>
                  <a:srgbClr val="666666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+mn-cs"/>
                <a:sym typeface="ヒラギノ角ゴシック W6"/>
              </a:defRPr>
            </a:lvl1pPr>
          </a:lstStyle>
          <a:p>
            <a:r>
              <a:rPr dirty="0" err="1"/>
              <a:t>サブタイトル（任意</a:t>
            </a:r>
            <a:r>
              <a:rPr dirty="0"/>
              <a:t>）</a:t>
            </a:r>
          </a:p>
        </p:txBody>
      </p:sp>
      <p:sp>
        <p:nvSpPr>
          <p:cNvPr id="51" name="タイトル 7">
            <a:extLst>
              <a:ext uri="{FF2B5EF4-FFF2-40B4-BE49-F238E27FC236}">
                <a16:creationId xmlns:a16="http://schemas.microsoft.com/office/drawing/2014/main" id="{155C24AD-EE9A-1240-ABBA-8A1EDC821C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835" y="2382440"/>
            <a:ext cx="5984843" cy="820353"/>
          </a:xfrm>
        </p:spPr>
        <p:txBody>
          <a:bodyPr wrap="square" anchor="b">
            <a:spAutoFit/>
          </a:bodyPr>
          <a:lstStyle>
            <a:lvl1pPr>
              <a:lnSpc>
                <a:spcPct val="120000"/>
              </a:lnSpc>
              <a:defRPr sz="2000"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ドキュメントタイトルドキュメントタイトル</a:t>
            </a:r>
            <a:br>
              <a:rPr kumimoji="1" lang="en-US" altLang="ja-JP" dirty="0"/>
            </a:br>
            <a:r>
              <a:rPr kumimoji="1" lang="ja-JP" altLang="en-US"/>
              <a:t>ドキュメントタイトル</a:t>
            </a:r>
          </a:p>
        </p:txBody>
      </p:sp>
      <p:sp>
        <p:nvSpPr>
          <p:cNvPr id="52" name="テキスト プレースホルダー 3">
            <a:extLst>
              <a:ext uri="{FF2B5EF4-FFF2-40B4-BE49-F238E27FC236}">
                <a16:creationId xmlns:a16="http://schemas.microsoft.com/office/drawing/2014/main" id="{AD313B9A-2577-7645-B970-0C44E9D480F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020514" y="6093631"/>
            <a:ext cx="2591006" cy="423321"/>
          </a:xfrm>
        </p:spPr>
        <p:txBody>
          <a:bodyPr anchor="b" anchorCtr="0">
            <a:spAutoFit/>
          </a:bodyPr>
          <a:lstStyle>
            <a:lvl1pPr marL="0" indent="0" algn="r">
              <a:buNone/>
              <a:defRPr sz="900" baseline="0">
                <a:solidFill>
                  <a:schemeClr val="bg1"/>
                </a:solidFill>
              </a:defRPr>
            </a:lvl1pPr>
            <a:lvl2pPr marL="257969" indent="0">
              <a:buNone/>
              <a:defRPr/>
            </a:lvl2pPr>
            <a:lvl3pPr marL="515938" indent="0">
              <a:buNone/>
              <a:defRPr/>
            </a:lvl3pPr>
            <a:lvl4pPr marL="773906" indent="0">
              <a:buNone/>
              <a:defRPr/>
            </a:lvl4pPr>
            <a:lvl5pPr marL="1031875" indent="0">
              <a:buNone/>
              <a:defRPr/>
            </a:lvl5pPr>
          </a:lstStyle>
          <a:p>
            <a:pPr lvl="0"/>
            <a:r>
              <a:rPr kumimoji="1" lang="ja-JP" altLang="en-US"/>
              <a:t>アイレット株式会社</a:t>
            </a:r>
          </a:p>
          <a:p>
            <a:pPr lvl="0"/>
            <a:r>
              <a:rPr kumimoji="1" lang="ja-JP" altLang="en-US"/>
              <a:t>◯◯◯◯◯◯◯◯◯◯◯◯◯◯◯事業部</a:t>
            </a:r>
          </a:p>
        </p:txBody>
      </p:sp>
      <p:pic>
        <p:nvPicPr>
          <p:cNvPr id="53" name="iret_logo_blue.png" descr="iret_logo_blue.png">
            <a:extLst>
              <a:ext uri="{FF2B5EF4-FFF2-40B4-BE49-F238E27FC236}">
                <a16:creationId xmlns:a16="http://schemas.microsoft.com/office/drawing/2014/main" id="{918B2C44-AA0E-B349-87A8-52D6B9AE5D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1014" y="505254"/>
            <a:ext cx="1651001" cy="47672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7" name="グループ">
            <a:extLst>
              <a:ext uri="{FF2B5EF4-FFF2-40B4-BE49-F238E27FC236}">
                <a16:creationId xmlns:a16="http://schemas.microsoft.com/office/drawing/2014/main" id="{91F51E9D-7366-2D47-B5D5-355B2300ACF4}"/>
              </a:ext>
            </a:extLst>
          </p:cNvPr>
          <p:cNvGrpSpPr/>
          <p:nvPr userDrawn="1"/>
        </p:nvGrpSpPr>
        <p:grpSpPr>
          <a:xfrm>
            <a:off x="8405019" y="315902"/>
            <a:ext cx="1206501" cy="266701"/>
            <a:chOff x="0" y="0"/>
            <a:chExt cx="2413000" cy="533400"/>
          </a:xfrm>
        </p:grpSpPr>
        <p:sp>
          <p:nvSpPr>
            <p:cNvPr id="58" name="四角形">
              <a:extLst>
                <a:ext uri="{FF2B5EF4-FFF2-40B4-BE49-F238E27FC236}">
                  <a16:creationId xmlns:a16="http://schemas.microsoft.com/office/drawing/2014/main" id="{6C42FE6C-E5B5-5A4E-B0EC-C0555A5E4847}"/>
                </a:ext>
              </a:extLst>
            </p:cNvPr>
            <p:cNvSpPr/>
            <p:nvPr/>
          </p:nvSpPr>
          <p:spPr>
            <a:xfrm>
              <a:off x="0" y="0"/>
              <a:ext cx="2413000" cy="5334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EE202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シック W6"/>
                </a:defRPr>
              </a:pPr>
              <a:endParaRPr sz="1600" b="1" i="0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59" name="CONFIDENTIAL">
              <a:extLst>
                <a:ext uri="{FF2B5EF4-FFF2-40B4-BE49-F238E27FC236}">
                  <a16:creationId xmlns:a16="http://schemas.microsoft.com/office/drawing/2014/main" id="{EB2B69DD-F15E-1642-A362-877C7585B8AD}"/>
                </a:ext>
              </a:extLst>
            </p:cNvPr>
            <p:cNvSpPr txBox="1"/>
            <p:nvPr/>
          </p:nvSpPr>
          <p:spPr>
            <a:xfrm>
              <a:off x="251112" y="92872"/>
              <a:ext cx="1910778" cy="3476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200" b="1">
                  <a:solidFill>
                    <a:srgbClr val="EE2020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/>
              <a:r>
                <a:rPr sz="1000" dirty="0"/>
                <a:t>CONFIDENTIAL</a:t>
              </a:r>
            </a:p>
          </p:txBody>
        </p:sp>
      </p:grp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章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四角形"/>
          <p:cNvSpPr/>
          <p:nvPr/>
        </p:nvSpPr>
        <p:spPr>
          <a:xfrm>
            <a:off x="0" y="6477000"/>
            <a:ext cx="9906001" cy="381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335359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シック W6"/>
              </a:defRPr>
            </a:pPr>
            <a:endParaRPr sz="1300" b="1" i="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05" name="四角形"/>
          <p:cNvSpPr/>
          <p:nvPr/>
        </p:nvSpPr>
        <p:spPr>
          <a:xfrm>
            <a:off x="4746625" y="3543300"/>
            <a:ext cx="412750" cy="254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335359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シック W6"/>
              </a:defRPr>
            </a:pPr>
            <a:endParaRPr sz="1300" b="1" i="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06" name="章タイトルテキスト"/>
          <p:cNvSpPr txBox="1">
            <a:spLocks noGrp="1"/>
          </p:cNvSpPr>
          <p:nvPr>
            <p:ph type="body" sz="quarter" idx="13"/>
          </p:nvPr>
        </p:nvSpPr>
        <p:spPr>
          <a:xfrm>
            <a:off x="567531" y="2704777"/>
            <a:ext cx="8770938" cy="477759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algn="ctr" defTabSz="335359">
              <a:lnSpc>
                <a:spcPct val="100000"/>
              </a:lnSpc>
              <a:buSzTx/>
              <a:buNone/>
              <a:defRPr sz="2438" b="1" i="0" spc="49" baseline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+mn-cs"/>
                <a:sym typeface="ヒラギノ角ゴシック W6"/>
              </a:defRPr>
            </a:lvl1pPr>
          </a:lstStyle>
          <a:p>
            <a:r>
              <a:rPr dirty="0" err="1"/>
              <a:t>章タイトルテキスト</a:t>
            </a:r>
            <a:endParaRPr dirty="0"/>
          </a:p>
        </p:txBody>
      </p:sp>
      <p:sp>
        <p:nvSpPr>
          <p:cNvPr id="13" name="スライド番号">
            <a:extLst>
              <a:ext uri="{FF2B5EF4-FFF2-40B4-BE49-F238E27FC236}">
                <a16:creationId xmlns:a16="http://schemas.microsoft.com/office/drawing/2014/main" id="{C91D5F2E-D8F3-1C4C-BE25-F36AF280C22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9554102" y="6547403"/>
            <a:ext cx="309563" cy="256480"/>
          </a:xfrm>
          <a:prstGeom prst="rect">
            <a:avLst/>
          </a:prstGeom>
        </p:spPr>
        <p:txBody>
          <a:bodyPr wrap="square"/>
          <a:lstStyle>
            <a:lvl1pPr>
              <a:defRPr sz="1000"/>
            </a:lvl1pPr>
          </a:lstStyle>
          <a:p>
            <a:fld id="{86CB4B4D-7CA3-9044-876B-883B54F8677D}" type="slidenum">
              <a:rPr lang="en-US" altLang="ja-JP" smtClean="0"/>
              <a:pPr/>
              <a:t>‹#›</a:t>
            </a:fld>
            <a:endParaRPr lang="en-US" altLang="ja-JP"/>
          </a:p>
        </p:txBody>
      </p:sp>
      <p:pic>
        <p:nvPicPr>
          <p:cNvPr id="14" name="iret_logotype_rgb_white.png" descr="iret_logotype_rgb_white.png">
            <a:extLst>
              <a:ext uri="{FF2B5EF4-FFF2-40B4-BE49-F238E27FC236}">
                <a16:creationId xmlns:a16="http://schemas.microsoft.com/office/drawing/2014/main" id="{296D9F1F-3EE4-9F4A-B0E7-4EA164D452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1837" y="6584950"/>
            <a:ext cx="568354" cy="1651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43114565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ペー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ページタイトルテキスト"/>
          <p:cNvSpPr txBox="1">
            <a:spLocks noGrp="1"/>
          </p:cNvSpPr>
          <p:nvPr>
            <p:ph type="body" sz="quarter" idx="13"/>
          </p:nvPr>
        </p:nvSpPr>
        <p:spPr>
          <a:xfrm>
            <a:off x="309691" y="255921"/>
            <a:ext cx="7945776" cy="37959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defTabSz="335359">
              <a:lnSpc>
                <a:spcPct val="100000"/>
              </a:lnSpc>
              <a:buSzTx/>
              <a:buNone/>
              <a:defRPr sz="1800" b="1" i="0" spc="34" baseline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+mn-cs"/>
                <a:sym typeface="ヒラギノ角ゴシック W6"/>
              </a:defRPr>
            </a:lvl1pPr>
          </a:lstStyle>
          <a:p>
            <a:r>
              <a:rPr dirty="0" err="1"/>
              <a:t>ページタイトルテキスト</a:t>
            </a:r>
            <a:endParaRPr dirty="0"/>
          </a:p>
        </p:txBody>
      </p:sp>
      <p:sp>
        <p:nvSpPr>
          <p:cNvPr id="117" name="四角形"/>
          <p:cNvSpPr/>
          <p:nvPr/>
        </p:nvSpPr>
        <p:spPr>
          <a:xfrm>
            <a:off x="0" y="6477000"/>
            <a:ext cx="9906001" cy="381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335359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シック W6"/>
              </a:defRPr>
            </a:pPr>
            <a:endParaRPr sz="1300" b="1" i="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20" name="四角形"/>
          <p:cNvSpPr/>
          <p:nvPr/>
        </p:nvSpPr>
        <p:spPr>
          <a:xfrm>
            <a:off x="310508" y="751155"/>
            <a:ext cx="1031876" cy="254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335359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シック W6"/>
              </a:defRPr>
            </a:pPr>
            <a:endParaRPr sz="1300" b="1" i="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21" name="四角形"/>
          <p:cNvSpPr/>
          <p:nvPr/>
        </p:nvSpPr>
        <p:spPr>
          <a:xfrm>
            <a:off x="1362075" y="751155"/>
            <a:ext cx="8234363" cy="25401"/>
          </a:xfrm>
          <a:prstGeom prst="rect">
            <a:avLst/>
          </a:prstGeom>
          <a:solidFill>
            <a:schemeClr val="bg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335359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シック W6"/>
              </a:defRPr>
            </a:pPr>
            <a:endParaRPr sz="1300" b="1" i="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4" name="スライド番号">
            <a:extLst>
              <a:ext uri="{FF2B5EF4-FFF2-40B4-BE49-F238E27FC236}">
                <a16:creationId xmlns:a16="http://schemas.microsoft.com/office/drawing/2014/main" id="{AEBA2F6C-5CB0-3E4C-BA93-6BCCBE749C67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9554102" y="6547403"/>
            <a:ext cx="309563" cy="256480"/>
          </a:xfrm>
          <a:prstGeom prst="rect">
            <a:avLst/>
          </a:prstGeom>
        </p:spPr>
        <p:txBody>
          <a:bodyPr wrap="square"/>
          <a:lstStyle>
            <a:lvl1pPr>
              <a:defRPr sz="1000"/>
            </a:lvl1pPr>
          </a:lstStyle>
          <a:p>
            <a:fld id="{86CB4B4D-7CA3-9044-876B-883B54F8677D}" type="slidenum">
              <a:rPr lang="en-US" altLang="ja-JP" smtClean="0"/>
              <a:pPr/>
              <a:t>‹#›</a:t>
            </a:fld>
            <a:endParaRPr lang="en-US" altLang="ja-JP"/>
          </a:p>
        </p:txBody>
      </p:sp>
      <p:pic>
        <p:nvPicPr>
          <p:cNvPr id="15" name="iret_logotype_rgb_white.png" descr="iret_logotype_rgb_white.png">
            <a:extLst>
              <a:ext uri="{FF2B5EF4-FFF2-40B4-BE49-F238E27FC236}">
                <a16:creationId xmlns:a16="http://schemas.microsoft.com/office/drawing/2014/main" id="{6446A5DC-5E0B-914C-BA28-FBD2F7DC90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1837" y="6584950"/>
            <a:ext cx="568354" cy="1651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47777669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フリーペー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四角形"/>
          <p:cNvSpPr/>
          <p:nvPr/>
        </p:nvSpPr>
        <p:spPr>
          <a:xfrm>
            <a:off x="0" y="6477000"/>
            <a:ext cx="9906001" cy="381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335359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シック W6"/>
              </a:defRPr>
            </a:pPr>
            <a:endParaRPr sz="1300" b="1" i="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32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9554102" y="6547403"/>
            <a:ext cx="309563" cy="256480"/>
          </a:xfrm>
          <a:prstGeom prst="rect">
            <a:avLst/>
          </a:prstGeom>
        </p:spPr>
        <p:txBody>
          <a:bodyPr wrap="square"/>
          <a:lstStyle>
            <a:lvl1pPr>
              <a:defRPr sz="1000"/>
            </a:lvl1pPr>
          </a:lstStyle>
          <a:p>
            <a:fld id="{86CB4B4D-7CA3-9044-876B-883B54F8677D}" type="slidenum">
              <a:rPr lang="en-US" altLang="ja-JP" smtClean="0"/>
              <a:pPr/>
              <a:t>‹#›</a:t>
            </a:fld>
            <a:endParaRPr lang="en-US" altLang="ja-JP"/>
          </a:p>
        </p:txBody>
      </p:sp>
      <p:pic>
        <p:nvPicPr>
          <p:cNvPr id="11" name="iret_logotype_rgb_white.png" descr="iret_logotype_rgb_white.png">
            <a:extLst>
              <a:ext uri="{FF2B5EF4-FFF2-40B4-BE49-F238E27FC236}">
                <a16:creationId xmlns:a16="http://schemas.microsoft.com/office/drawing/2014/main" id="{3BAF7C09-3A1C-EE45-BE68-74D7B6E1C2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1837" y="6584950"/>
            <a:ext cx="568354" cy="1651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40463167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+clp_機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図形"/>
          <p:cNvSpPr/>
          <p:nvPr/>
        </p:nvSpPr>
        <p:spPr>
          <a:xfrm>
            <a:off x="6602741" y="-1"/>
            <a:ext cx="3303211" cy="6858001"/>
          </a:xfrm>
          <a:custGeom>
            <a:avLst/>
            <a:gdLst>
              <a:gd name="connsiteX0" fmla="*/ 10213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21600 h 21600"/>
              <a:gd name="connsiteX3" fmla="*/ 0 w 21600"/>
              <a:gd name="connsiteY3" fmla="*/ 21600 h 21600"/>
              <a:gd name="connsiteX4" fmla="*/ 10213 w 21600"/>
              <a:gd name="connsiteY4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1600" extrusionOk="0">
                <a:moveTo>
                  <a:pt x="10213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10213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335359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シック W6"/>
              </a:defRPr>
            </a:pPr>
            <a:endParaRPr sz="1300" b="1" i="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82" name="2021.00.00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7020515" y="5401597"/>
            <a:ext cx="2591006" cy="348813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r" defTabSz="335359">
              <a:lnSpc>
                <a:spcPct val="100000"/>
              </a:lnSpc>
              <a:buSzTx/>
              <a:buNone/>
              <a:defRPr sz="1600" b="1" i="0" spc="29" baseline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+mn-cs"/>
                <a:sym typeface="ヒラギノ角ゴシック W6"/>
              </a:defRPr>
            </a:lvl1pPr>
          </a:lstStyle>
          <a:p>
            <a:r>
              <a:rPr dirty="0"/>
              <a:t>2021</a:t>
            </a:r>
            <a:r>
              <a:rPr lang="en-US" dirty="0"/>
              <a:t>/</a:t>
            </a:r>
            <a:r>
              <a:rPr dirty="0"/>
              <a:t>00</a:t>
            </a:r>
            <a:r>
              <a:rPr lang="en-US" dirty="0"/>
              <a:t>/</a:t>
            </a:r>
            <a:r>
              <a:rPr dirty="0"/>
              <a:t>00</a:t>
            </a:r>
          </a:p>
        </p:txBody>
      </p:sp>
      <p:grpSp>
        <p:nvGrpSpPr>
          <p:cNvPr id="91" name="グループ"/>
          <p:cNvGrpSpPr/>
          <p:nvPr/>
        </p:nvGrpSpPr>
        <p:grpSpPr>
          <a:xfrm>
            <a:off x="618728" y="3480406"/>
            <a:ext cx="5983949" cy="25401"/>
            <a:chOff x="0" y="0"/>
            <a:chExt cx="14729719" cy="50800"/>
          </a:xfrm>
        </p:grpSpPr>
        <p:sp>
          <p:nvSpPr>
            <p:cNvPr id="89" name="四角形"/>
            <p:cNvSpPr/>
            <p:nvPr/>
          </p:nvSpPr>
          <p:spPr>
            <a:xfrm>
              <a:off x="0" y="0"/>
              <a:ext cx="1524000" cy="508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335359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シック W6"/>
                </a:defRPr>
              </a:pPr>
              <a:endParaRPr sz="1300" b="1" i="0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90" name="四角形"/>
            <p:cNvSpPr/>
            <p:nvPr/>
          </p:nvSpPr>
          <p:spPr>
            <a:xfrm>
              <a:off x="1572519" y="-1"/>
              <a:ext cx="13157201" cy="50801"/>
            </a:xfrm>
            <a:prstGeom prst="rect">
              <a:avLst/>
            </a:prstGeom>
            <a:solidFill>
              <a:srgbClr val="CCCCC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335359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シック W6"/>
                </a:defRPr>
              </a:pPr>
              <a:endParaRPr sz="1300" b="1" i="0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sp>
        <p:nvSpPr>
          <p:cNvPr id="23" name="クライアント名 様">
            <a:extLst>
              <a:ext uri="{FF2B5EF4-FFF2-40B4-BE49-F238E27FC236}">
                <a16:creationId xmlns:a16="http://schemas.microsoft.com/office/drawing/2014/main" id="{5C3768A4-BFC8-8742-8196-D6390FC8BB38}"/>
              </a:ext>
            </a:extLst>
          </p:cNvPr>
          <p:cNvSpPr txBox="1">
            <a:spLocks noGrp="1"/>
          </p:cNvSpPr>
          <p:nvPr>
            <p:ph type="body" sz="quarter" idx="16" hasCustomPrompt="1"/>
          </p:nvPr>
        </p:nvSpPr>
        <p:spPr>
          <a:xfrm>
            <a:off x="617840" y="1802292"/>
            <a:ext cx="5984876" cy="315086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335359">
              <a:lnSpc>
                <a:spcPct val="100000"/>
              </a:lnSpc>
              <a:buSzTx/>
              <a:buNone/>
              <a:defRPr sz="1400" b="1" i="0" spc="28" baseline="0">
                <a:latin typeface="Yu Gothic" panose="020B0400000000000000" pitchFamily="34" charset="-128"/>
                <a:ea typeface="Yu Gothic" panose="020B0400000000000000" pitchFamily="34" charset="-128"/>
                <a:cs typeface="+mn-cs"/>
                <a:sym typeface="ヒラギノ角ゴシック W6"/>
              </a:defRPr>
            </a:lvl1pPr>
          </a:lstStyle>
          <a:p>
            <a:r>
              <a:rPr lang="ja-JP" altLang="en-US"/>
              <a:t>クライアント名　御中</a:t>
            </a:r>
            <a:endParaRPr lang="ja-JP" altLang="en-US" dirty="0"/>
          </a:p>
        </p:txBody>
      </p:sp>
      <p:sp>
        <p:nvSpPr>
          <p:cNvPr id="24" name="サブタイトル（任意）">
            <a:extLst>
              <a:ext uri="{FF2B5EF4-FFF2-40B4-BE49-F238E27FC236}">
                <a16:creationId xmlns:a16="http://schemas.microsoft.com/office/drawing/2014/main" id="{101F95BA-C7FD-6447-B470-BFF493053C02}"/>
              </a:ext>
            </a:extLst>
          </p:cNvPr>
          <p:cNvSpPr txBox="1">
            <a:spLocks noGrp="1"/>
          </p:cNvSpPr>
          <p:nvPr>
            <p:ph type="body" sz="quarter" idx="17" hasCustomPrompt="1"/>
          </p:nvPr>
        </p:nvSpPr>
        <p:spPr>
          <a:xfrm>
            <a:off x="617840" y="3788291"/>
            <a:ext cx="5984876" cy="29020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defTabSz="335359">
              <a:lnSpc>
                <a:spcPct val="100000"/>
              </a:lnSpc>
              <a:buSzTx/>
              <a:buNone/>
              <a:defRPr sz="1200" b="1" i="0" spc="24" baseline="0">
                <a:solidFill>
                  <a:srgbClr val="666666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+mn-cs"/>
                <a:sym typeface="ヒラギノ角ゴシック W6"/>
              </a:defRPr>
            </a:lvl1pPr>
          </a:lstStyle>
          <a:p>
            <a:r>
              <a:rPr dirty="0" err="1"/>
              <a:t>サブタイトル（任意</a:t>
            </a:r>
            <a:r>
              <a:rPr dirty="0"/>
              <a:t>）</a:t>
            </a:r>
          </a:p>
        </p:txBody>
      </p:sp>
      <p:sp>
        <p:nvSpPr>
          <p:cNvPr id="25" name="タイトル 7">
            <a:extLst>
              <a:ext uri="{FF2B5EF4-FFF2-40B4-BE49-F238E27FC236}">
                <a16:creationId xmlns:a16="http://schemas.microsoft.com/office/drawing/2014/main" id="{2FE77E3D-457B-8642-A95C-D4C6B3678A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835" y="2382440"/>
            <a:ext cx="5984843" cy="820353"/>
          </a:xfrm>
        </p:spPr>
        <p:txBody>
          <a:bodyPr wrap="square" anchor="b">
            <a:spAutoFit/>
          </a:bodyPr>
          <a:lstStyle>
            <a:lvl1pPr>
              <a:lnSpc>
                <a:spcPct val="120000"/>
              </a:lnSpc>
              <a:defRPr sz="2000"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ドキュメントタイトルドキュメントタイトル</a:t>
            </a:r>
            <a:br>
              <a:rPr kumimoji="1" lang="en-US" altLang="ja-JP" dirty="0"/>
            </a:br>
            <a:r>
              <a:rPr kumimoji="1" lang="ja-JP" altLang="en-US"/>
              <a:t>ドキュメントタイトル</a:t>
            </a:r>
          </a:p>
        </p:txBody>
      </p:sp>
      <p:sp>
        <p:nvSpPr>
          <p:cNvPr id="17" name="テキスト プレースホルダー 3">
            <a:extLst>
              <a:ext uri="{FF2B5EF4-FFF2-40B4-BE49-F238E27FC236}">
                <a16:creationId xmlns:a16="http://schemas.microsoft.com/office/drawing/2014/main" id="{BE8D10D2-4754-DB4A-A69A-B2E7C934D6B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020514" y="6093631"/>
            <a:ext cx="2591006" cy="423321"/>
          </a:xfrm>
        </p:spPr>
        <p:txBody>
          <a:bodyPr anchor="b" anchorCtr="0">
            <a:spAutoFit/>
          </a:bodyPr>
          <a:lstStyle>
            <a:lvl1pPr marL="0" indent="0" algn="r">
              <a:buNone/>
              <a:defRPr sz="900" baseline="0">
                <a:solidFill>
                  <a:schemeClr val="bg1"/>
                </a:solidFill>
              </a:defRPr>
            </a:lvl1pPr>
            <a:lvl2pPr marL="257969" indent="0">
              <a:buNone/>
              <a:defRPr/>
            </a:lvl2pPr>
            <a:lvl3pPr marL="515938" indent="0">
              <a:buNone/>
              <a:defRPr/>
            </a:lvl3pPr>
            <a:lvl4pPr marL="773906" indent="0">
              <a:buNone/>
              <a:defRPr/>
            </a:lvl4pPr>
            <a:lvl5pPr marL="1031875" indent="0">
              <a:buNone/>
              <a:defRPr/>
            </a:lvl5pPr>
          </a:lstStyle>
          <a:p>
            <a:pPr lvl="0"/>
            <a:r>
              <a:rPr kumimoji="1" lang="ja-JP" altLang="en-US"/>
              <a:t>アイレット株式会社</a:t>
            </a:r>
          </a:p>
          <a:p>
            <a:pPr lvl="0"/>
            <a:r>
              <a:rPr kumimoji="1" lang="ja-JP" altLang="en-US"/>
              <a:t>◯◯◯◯◯◯◯◯◯◯◯◯◯◯◯事業部</a:t>
            </a:r>
          </a:p>
        </p:txBody>
      </p:sp>
      <p:pic>
        <p:nvPicPr>
          <p:cNvPr id="18" name="iret_logo_blue.png" descr="iret_logo_blue.png">
            <a:extLst>
              <a:ext uri="{FF2B5EF4-FFF2-40B4-BE49-F238E27FC236}">
                <a16:creationId xmlns:a16="http://schemas.microsoft.com/office/drawing/2014/main" id="{8963C2D4-B7EC-2141-95CD-A4F1A1D32E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1014" y="505254"/>
            <a:ext cx="1651001" cy="47672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cloudpack_logo.png" descr="cloudpack_logo.png">
            <a:extLst>
              <a:ext uri="{FF2B5EF4-FFF2-40B4-BE49-F238E27FC236}">
                <a16:creationId xmlns:a16="http://schemas.microsoft.com/office/drawing/2014/main" id="{D9C9C63C-792F-524D-9946-F132B198B8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1014" y="6211832"/>
            <a:ext cx="1778001" cy="29742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" name="グループ">
            <a:extLst>
              <a:ext uri="{FF2B5EF4-FFF2-40B4-BE49-F238E27FC236}">
                <a16:creationId xmlns:a16="http://schemas.microsoft.com/office/drawing/2014/main" id="{18F427AC-F9EA-A94A-BDBC-0DCFCA99E69E}"/>
              </a:ext>
            </a:extLst>
          </p:cNvPr>
          <p:cNvGrpSpPr/>
          <p:nvPr userDrawn="1"/>
        </p:nvGrpSpPr>
        <p:grpSpPr>
          <a:xfrm>
            <a:off x="8405019" y="315902"/>
            <a:ext cx="1206501" cy="266701"/>
            <a:chOff x="0" y="0"/>
            <a:chExt cx="2413000" cy="533400"/>
          </a:xfrm>
        </p:grpSpPr>
        <p:sp>
          <p:nvSpPr>
            <p:cNvPr id="20" name="四角形">
              <a:extLst>
                <a:ext uri="{FF2B5EF4-FFF2-40B4-BE49-F238E27FC236}">
                  <a16:creationId xmlns:a16="http://schemas.microsoft.com/office/drawing/2014/main" id="{74A5DDC8-D81D-CE45-876F-40ACB56AA7C2}"/>
                </a:ext>
              </a:extLst>
            </p:cNvPr>
            <p:cNvSpPr/>
            <p:nvPr/>
          </p:nvSpPr>
          <p:spPr>
            <a:xfrm>
              <a:off x="0" y="0"/>
              <a:ext cx="2413000" cy="5334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EE202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シック W6"/>
                </a:defRPr>
              </a:pPr>
              <a:endParaRPr sz="1600" b="1" i="0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29" name="CONFIDENTIAL">
              <a:extLst>
                <a:ext uri="{FF2B5EF4-FFF2-40B4-BE49-F238E27FC236}">
                  <a16:creationId xmlns:a16="http://schemas.microsoft.com/office/drawing/2014/main" id="{0C2B12EF-C539-8647-B5FC-A9571364128B}"/>
                </a:ext>
              </a:extLst>
            </p:cNvPr>
            <p:cNvSpPr txBox="1"/>
            <p:nvPr/>
          </p:nvSpPr>
          <p:spPr>
            <a:xfrm>
              <a:off x="251112" y="92872"/>
              <a:ext cx="1910778" cy="3476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200" b="1">
                  <a:solidFill>
                    <a:srgbClr val="EE2020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/>
              <a:r>
                <a:rPr sz="1000" dirty="0"/>
                <a:t>CONFIDENTIAL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085479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+rack_機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図形"/>
          <p:cNvSpPr/>
          <p:nvPr/>
        </p:nvSpPr>
        <p:spPr>
          <a:xfrm>
            <a:off x="6602741" y="-1"/>
            <a:ext cx="3303211" cy="6858001"/>
          </a:xfrm>
          <a:custGeom>
            <a:avLst/>
            <a:gdLst>
              <a:gd name="connsiteX0" fmla="*/ 10213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21600 h 21600"/>
              <a:gd name="connsiteX3" fmla="*/ 0 w 21600"/>
              <a:gd name="connsiteY3" fmla="*/ 21600 h 21600"/>
              <a:gd name="connsiteX4" fmla="*/ 10213 w 21600"/>
              <a:gd name="connsiteY4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1600" extrusionOk="0">
                <a:moveTo>
                  <a:pt x="10213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10213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335359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シック W6"/>
              </a:defRPr>
            </a:pPr>
            <a:endParaRPr sz="1300" b="1" i="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82" name="2021.00.00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7020515" y="5401597"/>
            <a:ext cx="2591006" cy="348813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r" defTabSz="335359">
              <a:lnSpc>
                <a:spcPct val="100000"/>
              </a:lnSpc>
              <a:buSzTx/>
              <a:buNone/>
              <a:defRPr sz="1600" b="1" i="0" spc="29" baseline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+mn-cs"/>
                <a:sym typeface="ヒラギノ角ゴシック W6"/>
              </a:defRPr>
            </a:lvl1pPr>
          </a:lstStyle>
          <a:p>
            <a:r>
              <a:rPr dirty="0"/>
              <a:t>2021</a:t>
            </a:r>
            <a:r>
              <a:rPr lang="en-US" dirty="0"/>
              <a:t>/</a:t>
            </a:r>
            <a:r>
              <a:rPr dirty="0"/>
              <a:t>00</a:t>
            </a:r>
            <a:r>
              <a:rPr lang="en-US" dirty="0"/>
              <a:t>/</a:t>
            </a:r>
            <a:r>
              <a:rPr dirty="0"/>
              <a:t>00</a:t>
            </a:r>
          </a:p>
        </p:txBody>
      </p:sp>
      <p:grpSp>
        <p:nvGrpSpPr>
          <p:cNvPr id="91" name="グループ"/>
          <p:cNvGrpSpPr/>
          <p:nvPr/>
        </p:nvGrpSpPr>
        <p:grpSpPr>
          <a:xfrm>
            <a:off x="618728" y="3480406"/>
            <a:ext cx="5983949" cy="25401"/>
            <a:chOff x="0" y="0"/>
            <a:chExt cx="14729719" cy="50800"/>
          </a:xfrm>
        </p:grpSpPr>
        <p:sp>
          <p:nvSpPr>
            <p:cNvPr id="89" name="四角形"/>
            <p:cNvSpPr/>
            <p:nvPr/>
          </p:nvSpPr>
          <p:spPr>
            <a:xfrm>
              <a:off x="0" y="0"/>
              <a:ext cx="1524000" cy="508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335359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シック W6"/>
                </a:defRPr>
              </a:pPr>
              <a:endParaRPr sz="1300" b="1" i="0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90" name="四角形"/>
            <p:cNvSpPr/>
            <p:nvPr/>
          </p:nvSpPr>
          <p:spPr>
            <a:xfrm>
              <a:off x="1572519" y="-1"/>
              <a:ext cx="13157201" cy="50801"/>
            </a:xfrm>
            <a:prstGeom prst="rect">
              <a:avLst/>
            </a:prstGeom>
            <a:solidFill>
              <a:srgbClr val="CCCCC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335359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シック W6"/>
                </a:defRPr>
              </a:pPr>
              <a:endParaRPr sz="1300" b="1" i="0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sp>
        <p:nvSpPr>
          <p:cNvPr id="23" name="クライアント名 様">
            <a:extLst>
              <a:ext uri="{FF2B5EF4-FFF2-40B4-BE49-F238E27FC236}">
                <a16:creationId xmlns:a16="http://schemas.microsoft.com/office/drawing/2014/main" id="{5C3768A4-BFC8-8742-8196-D6390FC8BB38}"/>
              </a:ext>
            </a:extLst>
          </p:cNvPr>
          <p:cNvSpPr txBox="1">
            <a:spLocks noGrp="1"/>
          </p:cNvSpPr>
          <p:nvPr>
            <p:ph type="body" sz="quarter" idx="16" hasCustomPrompt="1"/>
          </p:nvPr>
        </p:nvSpPr>
        <p:spPr>
          <a:xfrm>
            <a:off x="617840" y="1802292"/>
            <a:ext cx="5984876" cy="315086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335359">
              <a:lnSpc>
                <a:spcPct val="100000"/>
              </a:lnSpc>
              <a:buSzTx/>
              <a:buNone/>
              <a:defRPr sz="1400" b="1" i="0" spc="28" baseline="0">
                <a:latin typeface="Yu Gothic" panose="020B0400000000000000" pitchFamily="34" charset="-128"/>
                <a:ea typeface="Yu Gothic" panose="020B0400000000000000" pitchFamily="34" charset="-128"/>
                <a:cs typeface="+mn-cs"/>
                <a:sym typeface="ヒラギノ角ゴシック W6"/>
              </a:defRPr>
            </a:lvl1pPr>
          </a:lstStyle>
          <a:p>
            <a:r>
              <a:rPr lang="ja-JP" altLang="en-US"/>
              <a:t>クライアント名　御中</a:t>
            </a:r>
            <a:endParaRPr lang="ja-JP" altLang="en-US" dirty="0"/>
          </a:p>
        </p:txBody>
      </p:sp>
      <p:sp>
        <p:nvSpPr>
          <p:cNvPr id="24" name="サブタイトル（任意）">
            <a:extLst>
              <a:ext uri="{FF2B5EF4-FFF2-40B4-BE49-F238E27FC236}">
                <a16:creationId xmlns:a16="http://schemas.microsoft.com/office/drawing/2014/main" id="{101F95BA-C7FD-6447-B470-BFF493053C02}"/>
              </a:ext>
            </a:extLst>
          </p:cNvPr>
          <p:cNvSpPr txBox="1">
            <a:spLocks noGrp="1"/>
          </p:cNvSpPr>
          <p:nvPr>
            <p:ph type="body" sz="quarter" idx="17" hasCustomPrompt="1"/>
          </p:nvPr>
        </p:nvSpPr>
        <p:spPr>
          <a:xfrm>
            <a:off x="617840" y="3788291"/>
            <a:ext cx="5984876" cy="29020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defTabSz="335359">
              <a:lnSpc>
                <a:spcPct val="100000"/>
              </a:lnSpc>
              <a:buSzTx/>
              <a:buNone/>
              <a:defRPr sz="1200" b="1" i="0" spc="24" baseline="0">
                <a:solidFill>
                  <a:srgbClr val="666666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+mn-cs"/>
                <a:sym typeface="ヒラギノ角ゴシック W6"/>
              </a:defRPr>
            </a:lvl1pPr>
          </a:lstStyle>
          <a:p>
            <a:r>
              <a:rPr dirty="0" err="1"/>
              <a:t>サブタイトル（任意</a:t>
            </a:r>
            <a:r>
              <a:rPr dirty="0"/>
              <a:t>）</a:t>
            </a:r>
          </a:p>
        </p:txBody>
      </p:sp>
      <p:sp>
        <p:nvSpPr>
          <p:cNvPr id="25" name="タイトル 7">
            <a:extLst>
              <a:ext uri="{FF2B5EF4-FFF2-40B4-BE49-F238E27FC236}">
                <a16:creationId xmlns:a16="http://schemas.microsoft.com/office/drawing/2014/main" id="{2FE77E3D-457B-8642-A95C-D4C6B3678A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835" y="2382440"/>
            <a:ext cx="5984843" cy="820353"/>
          </a:xfrm>
        </p:spPr>
        <p:txBody>
          <a:bodyPr wrap="square" anchor="b">
            <a:spAutoFit/>
          </a:bodyPr>
          <a:lstStyle>
            <a:lvl1pPr>
              <a:lnSpc>
                <a:spcPct val="120000"/>
              </a:lnSpc>
              <a:defRPr sz="2000"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ドキュメントタイトルドキュメントタイトル</a:t>
            </a:r>
            <a:br>
              <a:rPr kumimoji="1" lang="en-US" altLang="ja-JP" dirty="0"/>
            </a:br>
            <a:r>
              <a:rPr kumimoji="1" lang="ja-JP" altLang="en-US"/>
              <a:t>ドキュメントタイトル</a:t>
            </a:r>
          </a:p>
        </p:txBody>
      </p:sp>
      <p:sp>
        <p:nvSpPr>
          <p:cNvPr id="17" name="テキスト プレースホルダー 3">
            <a:extLst>
              <a:ext uri="{FF2B5EF4-FFF2-40B4-BE49-F238E27FC236}">
                <a16:creationId xmlns:a16="http://schemas.microsoft.com/office/drawing/2014/main" id="{BE8D10D2-4754-DB4A-A69A-B2E7C934D6B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020514" y="6093631"/>
            <a:ext cx="2591006" cy="423321"/>
          </a:xfrm>
        </p:spPr>
        <p:txBody>
          <a:bodyPr anchor="b" anchorCtr="0">
            <a:spAutoFit/>
          </a:bodyPr>
          <a:lstStyle>
            <a:lvl1pPr marL="0" indent="0" algn="r">
              <a:buNone/>
              <a:defRPr sz="900" baseline="0">
                <a:solidFill>
                  <a:schemeClr val="bg1"/>
                </a:solidFill>
              </a:defRPr>
            </a:lvl1pPr>
            <a:lvl2pPr marL="257969" indent="0">
              <a:buNone/>
              <a:defRPr/>
            </a:lvl2pPr>
            <a:lvl3pPr marL="515938" indent="0">
              <a:buNone/>
              <a:defRPr/>
            </a:lvl3pPr>
            <a:lvl4pPr marL="773906" indent="0">
              <a:buNone/>
              <a:defRPr/>
            </a:lvl4pPr>
            <a:lvl5pPr marL="1031875" indent="0">
              <a:buNone/>
              <a:defRPr/>
            </a:lvl5pPr>
          </a:lstStyle>
          <a:p>
            <a:pPr lvl="0"/>
            <a:r>
              <a:rPr kumimoji="1" lang="ja-JP" altLang="en-US"/>
              <a:t>アイレット株式会社</a:t>
            </a:r>
          </a:p>
          <a:p>
            <a:pPr lvl="0"/>
            <a:r>
              <a:rPr kumimoji="1" lang="ja-JP" altLang="en-US"/>
              <a:t>◯◯◯◯◯◯◯◯◯◯◯◯◯◯◯事業部</a:t>
            </a:r>
          </a:p>
        </p:txBody>
      </p:sp>
      <p:pic>
        <p:nvPicPr>
          <p:cNvPr id="18" name="iret_logo_blue.png" descr="iret_logo_blue.png">
            <a:extLst>
              <a:ext uri="{FF2B5EF4-FFF2-40B4-BE49-F238E27FC236}">
                <a16:creationId xmlns:a16="http://schemas.microsoft.com/office/drawing/2014/main" id="{8963C2D4-B7EC-2141-95CD-A4F1A1D32E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1014" y="505254"/>
            <a:ext cx="1651001" cy="47672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イメージ" descr="イメージ">
            <a:extLst>
              <a:ext uri="{FF2B5EF4-FFF2-40B4-BE49-F238E27FC236}">
                <a16:creationId xmlns:a16="http://schemas.microsoft.com/office/drawing/2014/main" id="{65ED4357-53D7-E441-A4BC-0C31F9F80B9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0400" y="6217668"/>
            <a:ext cx="1606225" cy="361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" name="グループ">
            <a:extLst>
              <a:ext uri="{FF2B5EF4-FFF2-40B4-BE49-F238E27FC236}">
                <a16:creationId xmlns:a16="http://schemas.microsoft.com/office/drawing/2014/main" id="{9F0D503C-733E-AF4F-80E0-95B624BC95B1}"/>
              </a:ext>
            </a:extLst>
          </p:cNvPr>
          <p:cNvGrpSpPr/>
          <p:nvPr userDrawn="1"/>
        </p:nvGrpSpPr>
        <p:grpSpPr>
          <a:xfrm>
            <a:off x="8405019" y="315902"/>
            <a:ext cx="1206501" cy="266701"/>
            <a:chOff x="0" y="0"/>
            <a:chExt cx="2413000" cy="533400"/>
          </a:xfrm>
        </p:grpSpPr>
        <p:sp>
          <p:nvSpPr>
            <p:cNvPr id="20" name="四角形">
              <a:extLst>
                <a:ext uri="{FF2B5EF4-FFF2-40B4-BE49-F238E27FC236}">
                  <a16:creationId xmlns:a16="http://schemas.microsoft.com/office/drawing/2014/main" id="{12B2735D-9C03-5E47-A950-EFA720229F46}"/>
                </a:ext>
              </a:extLst>
            </p:cNvPr>
            <p:cNvSpPr/>
            <p:nvPr/>
          </p:nvSpPr>
          <p:spPr>
            <a:xfrm>
              <a:off x="0" y="0"/>
              <a:ext cx="2413000" cy="5334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EE202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シック W6"/>
                </a:defRPr>
              </a:pPr>
              <a:endParaRPr sz="1600" b="1" i="0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29" name="CONFIDENTIAL">
              <a:extLst>
                <a:ext uri="{FF2B5EF4-FFF2-40B4-BE49-F238E27FC236}">
                  <a16:creationId xmlns:a16="http://schemas.microsoft.com/office/drawing/2014/main" id="{53CEEBC0-CB94-AD44-B721-BC5E4852D70E}"/>
                </a:ext>
              </a:extLst>
            </p:cNvPr>
            <p:cNvSpPr txBox="1"/>
            <p:nvPr/>
          </p:nvSpPr>
          <p:spPr>
            <a:xfrm>
              <a:off x="251112" y="92872"/>
              <a:ext cx="1910778" cy="3476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200" b="1">
                  <a:solidFill>
                    <a:srgbClr val="EE2020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/>
              <a:r>
                <a:rPr sz="1000" dirty="0"/>
                <a:t>CONFIDENTIAL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923143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章タイトル_機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四角形"/>
          <p:cNvSpPr/>
          <p:nvPr/>
        </p:nvSpPr>
        <p:spPr>
          <a:xfrm>
            <a:off x="0" y="6477000"/>
            <a:ext cx="9906001" cy="381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335359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シック W6"/>
              </a:defRPr>
            </a:pPr>
            <a:endParaRPr sz="1300" b="1" i="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05" name="四角形"/>
          <p:cNvSpPr/>
          <p:nvPr/>
        </p:nvSpPr>
        <p:spPr>
          <a:xfrm>
            <a:off x="4746625" y="3543300"/>
            <a:ext cx="412750" cy="254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335359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シック W6"/>
              </a:defRPr>
            </a:pPr>
            <a:endParaRPr sz="1300" b="1" i="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06" name="章タイトルテキスト"/>
          <p:cNvSpPr txBox="1">
            <a:spLocks noGrp="1"/>
          </p:cNvSpPr>
          <p:nvPr>
            <p:ph type="body" sz="quarter" idx="13"/>
          </p:nvPr>
        </p:nvSpPr>
        <p:spPr>
          <a:xfrm>
            <a:off x="567531" y="2704777"/>
            <a:ext cx="8770938" cy="477759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algn="ctr" defTabSz="335359">
              <a:lnSpc>
                <a:spcPct val="100000"/>
              </a:lnSpc>
              <a:buSzTx/>
              <a:buNone/>
              <a:defRPr sz="2438" b="1" i="0" spc="49" baseline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+mn-cs"/>
                <a:sym typeface="ヒラギノ角ゴシック W6"/>
              </a:defRPr>
            </a:lvl1pPr>
          </a:lstStyle>
          <a:p>
            <a:r>
              <a:rPr dirty="0" err="1"/>
              <a:t>章タイトルテキスト</a:t>
            </a:r>
            <a:endParaRPr dirty="0"/>
          </a:p>
        </p:txBody>
      </p:sp>
      <p:sp>
        <p:nvSpPr>
          <p:cNvPr id="13" name="スライド番号">
            <a:extLst>
              <a:ext uri="{FF2B5EF4-FFF2-40B4-BE49-F238E27FC236}">
                <a16:creationId xmlns:a16="http://schemas.microsoft.com/office/drawing/2014/main" id="{C91D5F2E-D8F3-1C4C-BE25-F36AF280C22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9554102" y="6547403"/>
            <a:ext cx="309563" cy="256480"/>
          </a:xfrm>
          <a:prstGeom prst="rect">
            <a:avLst/>
          </a:prstGeom>
        </p:spPr>
        <p:txBody>
          <a:bodyPr wrap="square"/>
          <a:lstStyle>
            <a:lvl1pPr>
              <a:defRPr sz="1000"/>
            </a:lvl1pPr>
          </a:lstStyle>
          <a:p>
            <a:fld id="{86CB4B4D-7CA3-9044-876B-883B54F8677D}" type="slidenum">
              <a:rPr lang="en-US" altLang="ja-JP" smtClean="0"/>
              <a:pPr/>
              <a:t>‹#›</a:t>
            </a:fld>
            <a:endParaRPr lang="en-US" altLang="ja-JP"/>
          </a:p>
        </p:txBody>
      </p:sp>
      <p:pic>
        <p:nvPicPr>
          <p:cNvPr id="14" name="iret_logotype_rgb_white.png" descr="iret_logotype_rgb_white.png">
            <a:extLst>
              <a:ext uri="{FF2B5EF4-FFF2-40B4-BE49-F238E27FC236}">
                <a16:creationId xmlns:a16="http://schemas.microsoft.com/office/drawing/2014/main" id="{296D9F1F-3EE4-9F4A-B0E7-4EA164D452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1837" y="6584950"/>
            <a:ext cx="568354" cy="1651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" name="グループ">
            <a:extLst>
              <a:ext uri="{FF2B5EF4-FFF2-40B4-BE49-F238E27FC236}">
                <a16:creationId xmlns:a16="http://schemas.microsoft.com/office/drawing/2014/main" id="{A9BDA234-D447-8047-A485-E10D759BDF71}"/>
              </a:ext>
            </a:extLst>
          </p:cNvPr>
          <p:cNvGrpSpPr/>
          <p:nvPr userDrawn="1"/>
        </p:nvGrpSpPr>
        <p:grpSpPr>
          <a:xfrm>
            <a:off x="8405019" y="315902"/>
            <a:ext cx="1206501" cy="266701"/>
            <a:chOff x="0" y="0"/>
            <a:chExt cx="2413000" cy="533400"/>
          </a:xfrm>
        </p:grpSpPr>
        <p:sp>
          <p:nvSpPr>
            <p:cNvPr id="17" name="四角形">
              <a:extLst>
                <a:ext uri="{FF2B5EF4-FFF2-40B4-BE49-F238E27FC236}">
                  <a16:creationId xmlns:a16="http://schemas.microsoft.com/office/drawing/2014/main" id="{185FC3C9-00D5-D843-8EB0-5CF0BFA74D66}"/>
                </a:ext>
              </a:extLst>
            </p:cNvPr>
            <p:cNvSpPr/>
            <p:nvPr/>
          </p:nvSpPr>
          <p:spPr>
            <a:xfrm>
              <a:off x="0" y="0"/>
              <a:ext cx="2413000" cy="5334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EE202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シック W6"/>
                </a:defRPr>
              </a:pPr>
              <a:endParaRPr sz="1600" b="1" i="0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18" name="CONFIDENTIAL">
              <a:extLst>
                <a:ext uri="{FF2B5EF4-FFF2-40B4-BE49-F238E27FC236}">
                  <a16:creationId xmlns:a16="http://schemas.microsoft.com/office/drawing/2014/main" id="{D4025FD1-B05B-C647-BBBB-4DBE75887E43}"/>
                </a:ext>
              </a:extLst>
            </p:cNvPr>
            <p:cNvSpPr txBox="1"/>
            <p:nvPr/>
          </p:nvSpPr>
          <p:spPr>
            <a:xfrm>
              <a:off x="251112" y="92872"/>
              <a:ext cx="1910778" cy="3476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200" b="1">
                  <a:solidFill>
                    <a:srgbClr val="EE2020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/>
              <a:r>
                <a:rPr sz="1000" dirty="0"/>
                <a:t>CONFIDENTIAL</a:t>
              </a:r>
            </a:p>
          </p:txBody>
        </p:sp>
      </p:grp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ページ_機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ページタイトルテキスト"/>
          <p:cNvSpPr txBox="1">
            <a:spLocks noGrp="1"/>
          </p:cNvSpPr>
          <p:nvPr>
            <p:ph type="body" sz="quarter" idx="13"/>
          </p:nvPr>
        </p:nvSpPr>
        <p:spPr>
          <a:xfrm>
            <a:off x="309691" y="255921"/>
            <a:ext cx="7945776" cy="37959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defTabSz="335359">
              <a:lnSpc>
                <a:spcPct val="100000"/>
              </a:lnSpc>
              <a:buSzTx/>
              <a:buNone/>
              <a:defRPr sz="1800" b="1" i="0" spc="34" baseline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+mn-cs"/>
                <a:sym typeface="ヒラギノ角ゴシック W6"/>
              </a:defRPr>
            </a:lvl1pPr>
          </a:lstStyle>
          <a:p>
            <a:r>
              <a:rPr dirty="0" err="1"/>
              <a:t>ページタイトルテキスト</a:t>
            </a:r>
            <a:endParaRPr dirty="0"/>
          </a:p>
        </p:txBody>
      </p:sp>
      <p:sp>
        <p:nvSpPr>
          <p:cNvPr id="117" name="四角形"/>
          <p:cNvSpPr/>
          <p:nvPr/>
        </p:nvSpPr>
        <p:spPr>
          <a:xfrm>
            <a:off x="0" y="6477000"/>
            <a:ext cx="9906001" cy="381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335359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シック W6"/>
              </a:defRPr>
            </a:pPr>
            <a:endParaRPr sz="1300" b="1" i="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20" name="四角形"/>
          <p:cNvSpPr/>
          <p:nvPr/>
        </p:nvSpPr>
        <p:spPr>
          <a:xfrm>
            <a:off x="310508" y="751155"/>
            <a:ext cx="1031876" cy="254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335359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シック W6"/>
              </a:defRPr>
            </a:pPr>
            <a:endParaRPr sz="1300" b="1" i="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21" name="四角形"/>
          <p:cNvSpPr/>
          <p:nvPr/>
        </p:nvSpPr>
        <p:spPr>
          <a:xfrm>
            <a:off x="1362075" y="751155"/>
            <a:ext cx="8234363" cy="25401"/>
          </a:xfrm>
          <a:prstGeom prst="rect">
            <a:avLst/>
          </a:prstGeom>
          <a:solidFill>
            <a:schemeClr val="bg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335359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シック W6"/>
              </a:defRPr>
            </a:pPr>
            <a:endParaRPr sz="1300" b="1" i="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grpSp>
        <p:nvGrpSpPr>
          <p:cNvPr id="11" name="グループ">
            <a:extLst>
              <a:ext uri="{FF2B5EF4-FFF2-40B4-BE49-F238E27FC236}">
                <a16:creationId xmlns:a16="http://schemas.microsoft.com/office/drawing/2014/main" id="{5E4C5108-5EE2-D346-819B-65919ABB03DE}"/>
              </a:ext>
            </a:extLst>
          </p:cNvPr>
          <p:cNvGrpSpPr/>
          <p:nvPr userDrawn="1"/>
        </p:nvGrpSpPr>
        <p:grpSpPr>
          <a:xfrm>
            <a:off x="8405019" y="315902"/>
            <a:ext cx="1206501" cy="266701"/>
            <a:chOff x="0" y="0"/>
            <a:chExt cx="2413000" cy="533400"/>
          </a:xfrm>
        </p:grpSpPr>
        <p:sp>
          <p:nvSpPr>
            <p:cNvPr id="12" name="四角形">
              <a:extLst>
                <a:ext uri="{FF2B5EF4-FFF2-40B4-BE49-F238E27FC236}">
                  <a16:creationId xmlns:a16="http://schemas.microsoft.com/office/drawing/2014/main" id="{FECA592B-D1F2-434A-BA1A-7C8846AE1569}"/>
                </a:ext>
              </a:extLst>
            </p:cNvPr>
            <p:cNvSpPr/>
            <p:nvPr/>
          </p:nvSpPr>
          <p:spPr>
            <a:xfrm>
              <a:off x="0" y="0"/>
              <a:ext cx="2413000" cy="5334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EE202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シック W6"/>
                </a:defRPr>
              </a:pPr>
              <a:endParaRPr sz="1600" b="1" i="0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13" name="CONFIDENTIAL">
              <a:extLst>
                <a:ext uri="{FF2B5EF4-FFF2-40B4-BE49-F238E27FC236}">
                  <a16:creationId xmlns:a16="http://schemas.microsoft.com/office/drawing/2014/main" id="{A62415FC-8DA3-5047-9221-27AA37031474}"/>
                </a:ext>
              </a:extLst>
            </p:cNvPr>
            <p:cNvSpPr txBox="1"/>
            <p:nvPr/>
          </p:nvSpPr>
          <p:spPr>
            <a:xfrm>
              <a:off x="251112" y="92872"/>
              <a:ext cx="1910778" cy="3476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200" b="1">
                  <a:solidFill>
                    <a:srgbClr val="EE2020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algn="ctr"/>
              <a:r>
                <a:rPr sz="1000" dirty="0"/>
                <a:t>CONFIDENTIAL</a:t>
              </a:r>
            </a:p>
          </p:txBody>
        </p:sp>
      </p:grpSp>
      <p:sp>
        <p:nvSpPr>
          <p:cNvPr id="14" name="スライド番号">
            <a:extLst>
              <a:ext uri="{FF2B5EF4-FFF2-40B4-BE49-F238E27FC236}">
                <a16:creationId xmlns:a16="http://schemas.microsoft.com/office/drawing/2014/main" id="{AEBA2F6C-5CB0-3E4C-BA93-6BCCBE749C67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9554102" y="6547403"/>
            <a:ext cx="309563" cy="256480"/>
          </a:xfrm>
          <a:prstGeom prst="rect">
            <a:avLst/>
          </a:prstGeom>
        </p:spPr>
        <p:txBody>
          <a:bodyPr wrap="square"/>
          <a:lstStyle>
            <a:lvl1pPr>
              <a:defRPr sz="1000"/>
            </a:lvl1pPr>
          </a:lstStyle>
          <a:p>
            <a:fld id="{86CB4B4D-7CA3-9044-876B-883B54F8677D}" type="slidenum">
              <a:rPr lang="en-US" altLang="ja-JP" smtClean="0"/>
              <a:pPr/>
              <a:t>‹#›</a:t>
            </a:fld>
            <a:endParaRPr lang="en-US" altLang="ja-JP"/>
          </a:p>
        </p:txBody>
      </p:sp>
      <p:pic>
        <p:nvPicPr>
          <p:cNvPr id="15" name="iret_logotype_rgb_white.png" descr="iret_logotype_rgb_white.png">
            <a:extLst>
              <a:ext uri="{FF2B5EF4-FFF2-40B4-BE49-F238E27FC236}">
                <a16:creationId xmlns:a16="http://schemas.microsoft.com/office/drawing/2014/main" id="{6446A5DC-5E0B-914C-BA28-FBD2F7DC90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1837" y="6584950"/>
            <a:ext cx="568354" cy="165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図形">
            <a:extLst>
              <a:ext uri="{FF2B5EF4-FFF2-40B4-BE49-F238E27FC236}">
                <a16:creationId xmlns:a16="http://schemas.microsoft.com/office/drawing/2014/main" id="{33F2383D-DD43-7A4A-9E18-0E7782319C2C}"/>
              </a:ext>
            </a:extLst>
          </p:cNvPr>
          <p:cNvSpPr/>
          <p:nvPr userDrawn="1"/>
        </p:nvSpPr>
        <p:spPr>
          <a:xfrm>
            <a:off x="6602789" y="0"/>
            <a:ext cx="3303211" cy="6858001"/>
          </a:xfrm>
          <a:custGeom>
            <a:avLst/>
            <a:gdLst>
              <a:gd name="connsiteX0" fmla="*/ 10213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21600 h 21600"/>
              <a:gd name="connsiteX3" fmla="*/ 0 w 21600"/>
              <a:gd name="connsiteY3" fmla="*/ 21600 h 21600"/>
              <a:gd name="connsiteX4" fmla="*/ 10213 w 21600"/>
              <a:gd name="connsiteY4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1600" extrusionOk="0">
                <a:moveTo>
                  <a:pt x="10213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10213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335359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シック W6"/>
              </a:defRPr>
            </a:pPr>
            <a:endParaRPr sz="1300" b="1" i="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5" name="2021.00.00">
            <a:extLst>
              <a:ext uri="{FF2B5EF4-FFF2-40B4-BE49-F238E27FC236}">
                <a16:creationId xmlns:a16="http://schemas.microsoft.com/office/drawing/2014/main" id="{EBAF44DA-4F35-CD4F-81A2-483C962DFC3F}"/>
              </a:ext>
            </a:extLst>
          </p:cNvPr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7020515" y="5401597"/>
            <a:ext cx="2591006" cy="348813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r" defTabSz="335359">
              <a:lnSpc>
                <a:spcPct val="100000"/>
              </a:lnSpc>
              <a:buSzTx/>
              <a:buNone/>
              <a:defRPr sz="1600" b="1" i="0" spc="29" baseline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+mn-cs"/>
                <a:sym typeface="ヒラギノ角ゴシック W6"/>
              </a:defRPr>
            </a:lvl1pPr>
          </a:lstStyle>
          <a:p>
            <a:r>
              <a:rPr dirty="0"/>
              <a:t>2021</a:t>
            </a:r>
            <a:r>
              <a:rPr lang="en-US" dirty="0"/>
              <a:t>/</a:t>
            </a:r>
            <a:r>
              <a:rPr dirty="0"/>
              <a:t>00</a:t>
            </a:r>
            <a:r>
              <a:rPr lang="en-US" dirty="0"/>
              <a:t>/</a:t>
            </a:r>
            <a:r>
              <a:rPr dirty="0"/>
              <a:t>00</a:t>
            </a:r>
          </a:p>
        </p:txBody>
      </p:sp>
      <p:grpSp>
        <p:nvGrpSpPr>
          <p:cNvPr id="46" name="グループ">
            <a:extLst>
              <a:ext uri="{FF2B5EF4-FFF2-40B4-BE49-F238E27FC236}">
                <a16:creationId xmlns:a16="http://schemas.microsoft.com/office/drawing/2014/main" id="{445ADA80-735B-7741-BEC2-B8929BE00F95}"/>
              </a:ext>
            </a:extLst>
          </p:cNvPr>
          <p:cNvGrpSpPr/>
          <p:nvPr userDrawn="1"/>
        </p:nvGrpSpPr>
        <p:grpSpPr>
          <a:xfrm>
            <a:off x="618728" y="3480406"/>
            <a:ext cx="5983949" cy="25401"/>
            <a:chOff x="0" y="0"/>
            <a:chExt cx="14729719" cy="50800"/>
          </a:xfrm>
        </p:grpSpPr>
        <p:sp>
          <p:nvSpPr>
            <p:cNvPr id="47" name="四角形">
              <a:extLst>
                <a:ext uri="{FF2B5EF4-FFF2-40B4-BE49-F238E27FC236}">
                  <a16:creationId xmlns:a16="http://schemas.microsoft.com/office/drawing/2014/main" id="{11ED4A4D-0A0C-1B43-9693-8BCFE4C77341}"/>
                </a:ext>
              </a:extLst>
            </p:cNvPr>
            <p:cNvSpPr/>
            <p:nvPr/>
          </p:nvSpPr>
          <p:spPr>
            <a:xfrm>
              <a:off x="0" y="0"/>
              <a:ext cx="1524000" cy="508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335359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シック W6"/>
                </a:defRPr>
              </a:pPr>
              <a:endParaRPr sz="1300" b="1" i="0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48" name="四角形">
              <a:extLst>
                <a:ext uri="{FF2B5EF4-FFF2-40B4-BE49-F238E27FC236}">
                  <a16:creationId xmlns:a16="http://schemas.microsoft.com/office/drawing/2014/main" id="{919C45E9-1573-FA4E-94F2-91166C10057A}"/>
                </a:ext>
              </a:extLst>
            </p:cNvPr>
            <p:cNvSpPr/>
            <p:nvPr/>
          </p:nvSpPr>
          <p:spPr>
            <a:xfrm>
              <a:off x="1572519" y="-1"/>
              <a:ext cx="13157201" cy="50801"/>
            </a:xfrm>
            <a:prstGeom prst="rect">
              <a:avLst/>
            </a:prstGeom>
            <a:solidFill>
              <a:srgbClr val="CCCCC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335359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シック W6"/>
                </a:defRPr>
              </a:pPr>
              <a:endParaRPr sz="1300" b="1" i="0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sp>
        <p:nvSpPr>
          <p:cNvPr id="49" name="クライアント名 様">
            <a:extLst>
              <a:ext uri="{FF2B5EF4-FFF2-40B4-BE49-F238E27FC236}">
                <a16:creationId xmlns:a16="http://schemas.microsoft.com/office/drawing/2014/main" id="{61643812-6360-3A48-B354-697825064859}"/>
              </a:ext>
            </a:extLst>
          </p:cNvPr>
          <p:cNvSpPr txBox="1">
            <a:spLocks noGrp="1"/>
          </p:cNvSpPr>
          <p:nvPr>
            <p:ph type="body" sz="quarter" idx="16" hasCustomPrompt="1"/>
          </p:nvPr>
        </p:nvSpPr>
        <p:spPr>
          <a:xfrm>
            <a:off x="617840" y="1802292"/>
            <a:ext cx="5984876" cy="315086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335359">
              <a:lnSpc>
                <a:spcPct val="100000"/>
              </a:lnSpc>
              <a:buSzTx/>
              <a:buNone/>
              <a:defRPr sz="1400" b="1" i="0" spc="28" baseline="0">
                <a:latin typeface="Yu Gothic" panose="020B0400000000000000" pitchFamily="34" charset="-128"/>
                <a:ea typeface="Yu Gothic" panose="020B0400000000000000" pitchFamily="34" charset="-128"/>
                <a:cs typeface="+mn-cs"/>
                <a:sym typeface="ヒラギノ角ゴシック W6"/>
              </a:defRPr>
            </a:lvl1pPr>
          </a:lstStyle>
          <a:p>
            <a:r>
              <a:rPr lang="ja-JP" altLang="en-US"/>
              <a:t>クライアント名　御中</a:t>
            </a:r>
            <a:endParaRPr lang="ja-JP" altLang="en-US" dirty="0"/>
          </a:p>
        </p:txBody>
      </p:sp>
      <p:sp>
        <p:nvSpPr>
          <p:cNvPr id="50" name="サブタイトル（任意）">
            <a:extLst>
              <a:ext uri="{FF2B5EF4-FFF2-40B4-BE49-F238E27FC236}">
                <a16:creationId xmlns:a16="http://schemas.microsoft.com/office/drawing/2014/main" id="{688A4C37-1403-2F4C-9FEE-200E84B61E40}"/>
              </a:ext>
            </a:extLst>
          </p:cNvPr>
          <p:cNvSpPr txBox="1">
            <a:spLocks noGrp="1"/>
          </p:cNvSpPr>
          <p:nvPr>
            <p:ph type="body" sz="quarter" idx="17" hasCustomPrompt="1"/>
          </p:nvPr>
        </p:nvSpPr>
        <p:spPr>
          <a:xfrm>
            <a:off x="617840" y="3788291"/>
            <a:ext cx="5984876" cy="29020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defTabSz="335359">
              <a:lnSpc>
                <a:spcPct val="100000"/>
              </a:lnSpc>
              <a:buSzTx/>
              <a:buNone/>
              <a:defRPr sz="1200" b="1" i="0" spc="24" baseline="0">
                <a:solidFill>
                  <a:srgbClr val="666666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+mn-cs"/>
                <a:sym typeface="ヒラギノ角ゴシック W6"/>
              </a:defRPr>
            </a:lvl1pPr>
          </a:lstStyle>
          <a:p>
            <a:r>
              <a:rPr dirty="0" err="1"/>
              <a:t>サブタイトル（任意</a:t>
            </a:r>
            <a:r>
              <a:rPr dirty="0"/>
              <a:t>）</a:t>
            </a:r>
          </a:p>
        </p:txBody>
      </p:sp>
      <p:sp>
        <p:nvSpPr>
          <p:cNvPr id="51" name="タイトル 7">
            <a:extLst>
              <a:ext uri="{FF2B5EF4-FFF2-40B4-BE49-F238E27FC236}">
                <a16:creationId xmlns:a16="http://schemas.microsoft.com/office/drawing/2014/main" id="{155C24AD-EE9A-1240-ABBA-8A1EDC821C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835" y="2382440"/>
            <a:ext cx="5984843" cy="820353"/>
          </a:xfrm>
        </p:spPr>
        <p:txBody>
          <a:bodyPr wrap="square" anchor="b">
            <a:spAutoFit/>
          </a:bodyPr>
          <a:lstStyle>
            <a:lvl1pPr>
              <a:lnSpc>
                <a:spcPct val="120000"/>
              </a:lnSpc>
              <a:defRPr sz="2000"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ドキュメントタイトルドキュメントタイトル</a:t>
            </a:r>
            <a:br>
              <a:rPr kumimoji="1" lang="en-US" altLang="ja-JP" dirty="0"/>
            </a:br>
            <a:r>
              <a:rPr kumimoji="1" lang="ja-JP" altLang="en-US"/>
              <a:t>ドキュメントタイトル</a:t>
            </a:r>
          </a:p>
        </p:txBody>
      </p:sp>
      <p:sp>
        <p:nvSpPr>
          <p:cNvPr id="52" name="テキスト プレースホルダー 3">
            <a:extLst>
              <a:ext uri="{FF2B5EF4-FFF2-40B4-BE49-F238E27FC236}">
                <a16:creationId xmlns:a16="http://schemas.microsoft.com/office/drawing/2014/main" id="{AD313B9A-2577-7645-B970-0C44E9D480F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020514" y="6093631"/>
            <a:ext cx="2591006" cy="423321"/>
          </a:xfrm>
        </p:spPr>
        <p:txBody>
          <a:bodyPr anchor="b" anchorCtr="0">
            <a:spAutoFit/>
          </a:bodyPr>
          <a:lstStyle>
            <a:lvl1pPr marL="0" indent="0" algn="r">
              <a:buNone/>
              <a:defRPr sz="900" baseline="0">
                <a:solidFill>
                  <a:schemeClr val="bg1"/>
                </a:solidFill>
              </a:defRPr>
            </a:lvl1pPr>
            <a:lvl2pPr marL="257969" indent="0">
              <a:buNone/>
              <a:defRPr/>
            </a:lvl2pPr>
            <a:lvl3pPr marL="515938" indent="0">
              <a:buNone/>
              <a:defRPr/>
            </a:lvl3pPr>
            <a:lvl4pPr marL="773906" indent="0">
              <a:buNone/>
              <a:defRPr/>
            </a:lvl4pPr>
            <a:lvl5pPr marL="1031875" indent="0">
              <a:buNone/>
              <a:defRPr/>
            </a:lvl5pPr>
          </a:lstStyle>
          <a:p>
            <a:pPr lvl="0"/>
            <a:r>
              <a:rPr kumimoji="1" lang="ja-JP" altLang="en-US"/>
              <a:t>アイレット株式会社</a:t>
            </a:r>
          </a:p>
          <a:p>
            <a:pPr lvl="0"/>
            <a:r>
              <a:rPr kumimoji="1" lang="ja-JP" altLang="en-US"/>
              <a:t>◯◯◯◯◯◯◯◯◯◯◯◯◯◯◯事業部</a:t>
            </a:r>
          </a:p>
        </p:txBody>
      </p:sp>
      <p:pic>
        <p:nvPicPr>
          <p:cNvPr id="53" name="iret_logo_blue.png" descr="iret_logo_blue.png">
            <a:extLst>
              <a:ext uri="{FF2B5EF4-FFF2-40B4-BE49-F238E27FC236}">
                <a16:creationId xmlns:a16="http://schemas.microsoft.com/office/drawing/2014/main" id="{918B2C44-AA0E-B349-87A8-52D6B9AE5D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1014" y="505254"/>
            <a:ext cx="1651001" cy="47672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983996536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+cl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図形"/>
          <p:cNvSpPr/>
          <p:nvPr/>
        </p:nvSpPr>
        <p:spPr>
          <a:xfrm>
            <a:off x="6602741" y="-1"/>
            <a:ext cx="3303211" cy="6858001"/>
          </a:xfrm>
          <a:custGeom>
            <a:avLst/>
            <a:gdLst>
              <a:gd name="connsiteX0" fmla="*/ 10213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21600 h 21600"/>
              <a:gd name="connsiteX3" fmla="*/ 0 w 21600"/>
              <a:gd name="connsiteY3" fmla="*/ 21600 h 21600"/>
              <a:gd name="connsiteX4" fmla="*/ 10213 w 21600"/>
              <a:gd name="connsiteY4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1600" extrusionOk="0">
                <a:moveTo>
                  <a:pt x="10213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10213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335359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シック W6"/>
              </a:defRPr>
            </a:pPr>
            <a:endParaRPr sz="1300" b="1" i="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82" name="2021.00.00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7020515" y="5401597"/>
            <a:ext cx="2591006" cy="348813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r" defTabSz="335359">
              <a:lnSpc>
                <a:spcPct val="100000"/>
              </a:lnSpc>
              <a:buSzTx/>
              <a:buNone/>
              <a:defRPr sz="1600" b="1" i="0" spc="29" baseline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+mn-cs"/>
                <a:sym typeface="ヒラギノ角ゴシック W6"/>
              </a:defRPr>
            </a:lvl1pPr>
          </a:lstStyle>
          <a:p>
            <a:r>
              <a:rPr dirty="0"/>
              <a:t>2021</a:t>
            </a:r>
            <a:r>
              <a:rPr lang="en-US" dirty="0"/>
              <a:t>/</a:t>
            </a:r>
            <a:r>
              <a:rPr dirty="0"/>
              <a:t>00</a:t>
            </a:r>
            <a:r>
              <a:rPr lang="en-US" dirty="0"/>
              <a:t>/</a:t>
            </a:r>
            <a:r>
              <a:rPr dirty="0"/>
              <a:t>00</a:t>
            </a:r>
          </a:p>
        </p:txBody>
      </p:sp>
      <p:grpSp>
        <p:nvGrpSpPr>
          <p:cNvPr id="91" name="グループ"/>
          <p:cNvGrpSpPr/>
          <p:nvPr/>
        </p:nvGrpSpPr>
        <p:grpSpPr>
          <a:xfrm>
            <a:off x="618728" y="3480406"/>
            <a:ext cx="5983949" cy="25401"/>
            <a:chOff x="0" y="0"/>
            <a:chExt cx="14729719" cy="50800"/>
          </a:xfrm>
        </p:grpSpPr>
        <p:sp>
          <p:nvSpPr>
            <p:cNvPr id="89" name="四角形"/>
            <p:cNvSpPr/>
            <p:nvPr/>
          </p:nvSpPr>
          <p:spPr>
            <a:xfrm>
              <a:off x="0" y="0"/>
              <a:ext cx="1524000" cy="508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335359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シック W6"/>
                </a:defRPr>
              </a:pPr>
              <a:endParaRPr sz="1300" b="1" i="0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90" name="四角形"/>
            <p:cNvSpPr/>
            <p:nvPr/>
          </p:nvSpPr>
          <p:spPr>
            <a:xfrm>
              <a:off x="1572519" y="-1"/>
              <a:ext cx="13157201" cy="50801"/>
            </a:xfrm>
            <a:prstGeom prst="rect">
              <a:avLst/>
            </a:prstGeom>
            <a:solidFill>
              <a:srgbClr val="CCCCC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335359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シック W6"/>
                </a:defRPr>
              </a:pPr>
              <a:endParaRPr sz="1300" b="1" i="0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sp>
        <p:nvSpPr>
          <p:cNvPr id="23" name="クライアント名 様">
            <a:extLst>
              <a:ext uri="{FF2B5EF4-FFF2-40B4-BE49-F238E27FC236}">
                <a16:creationId xmlns:a16="http://schemas.microsoft.com/office/drawing/2014/main" id="{5C3768A4-BFC8-8742-8196-D6390FC8BB38}"/>
              </a:ext>
            </a:extLst>
          </p:cNvPr>
          <p:cNvSpPr txBox="1">
            <a:spLocks noGrp="1"/>
          </p:cNvSpPr>
          <p:nvPr>
            <p:ph type="body" sz="quarter" idx="16" hasCustomPrompt="1"/>
          </p:nvPr>
        </p:nvSpPr>
        <p:spPr>
          <a:xfrm>
            <a:off x="617840" y="1802292"/>
            <a:ext cx="5984876" cy="315086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335359">
              <a:lnSpc>
                <a:spcPct val="100000"/>
              </a:lnSpc>
              <a:buSzTx/>
              <a:buNone/>
              <a:defRPr sz="1400" b="1" i="0" spc="28" baseline="0">
                <a:latin typeface="Yu Gothic" panose="020B0400000000000000" pitchFamily="34" charset="-128"/>
                <a:ea typeface="Yu Gothic" panose="020B0400000000000000" pitchFamily="34" charset="-128"/>
                <a:cs typeface="+mn-cs"/>
                <a:sym typeface="ヒラギノ角ゴシック W6"/>
              </a:defRPr>
            </a:lvl1pPr>
          </a:lstStyle>
          <a:p>
            <a:r>
              <a:rPr lang="ja-JP" altLang="en-US"/>
              <a:t>クライアント名　御中</a:t>
            </a:r>
            <a:endParaRPr lang="ja-JP" altLang="en-US" dirty="0"/>
          </a:p>
        </p:txBody>
      </p:sp>
      <p:sp>
        <p:nvSpPr>
          <p:cNvPr id="24" name="サブタイトル（任意）">
            <a:extLst>
              <a:ext uri="{FF2B5EF4-FFF2-40B4-BE49-F238E27FC236}">
                <a16:creationId xmlns:a16="http://schemas.microsoft.com/office/drawing/2014/main" id="{101F95BA-C7FD-6447-B470-BFF493053C02}"/>
              </a:ext>
            </a:extLst>
          </p:cNvPr>
          <p:cNvSpPr txBox="1">
            <a:spLocks noGrp="1"/>
          </p:cNvSpPr>
          <p:nvPr>
            <p:ph type="body" sz="quarter" idx="17" hasCustomPrompt="1"/>
          </p:nvPr>
        </p:nvSpPr>
        <p:spPr>
          <a:xfrm>
            <a:off x="617840" y="3788291"/>
            <a:ext cx="5984876" cy="29020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defTabSz="335359">
              <a:lnSpc>
                <a:spcPct val="100000"/>
              </a:lnSpc>
              <a:buSzTx/>
              <a:buNone/>
              <a:defRPr sz="1200" b="1" i="0" spc="24" baseline="0">
                <a:solidFill>
                  <a:srgbClr val="666666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+mn-cs"/>
                <a:sym typeface="ヒラギノ角ゴシック W6"/>
              </a:defRPr>
            </a:lvl1pPr>
          </a:lstStyle>
          <a:p>
            <a:r>
              <a:rPr dirty="0" err="1"/>
              <a:t>サブタイトル（任意</a:t>
            </a:r>
            <a:r>
              <a:rPr dirty="0"/>
              <a:t>）</a:t>
            </a:r>
          </a:p>
        </p:txBody>
      </p:sp>
      <p:sp>
        <p:nvSpPr>
          <p:cNvPr id="25" name="タイトル 7">
            <a:extLst>
              <a:ext uri="{FF2B5EF4-FFF2-40B4-BE49-F238E27FC236}">
                <a16:creationId xmlns:a16="http://schemas.microsoft.com/office/drawing/2014/main" id="{2FE77E3D-457B-8642-A95C-D4C6B3678A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835" y="2382440"/>
            <a:ext cx="5984843" cy="820353"/>
          </a:xfrm>
        </p:spPr>
        <p:txBody>
          <a:bodyPr wrap="square" anchor="b">
            <a:spAutoFit/>
          </a:bodyPr>
          <a:lstStyle>
            <a:lvl1pPr>
              <a:lnSpc>
                <a:spcPct val="120000"/>
              </a:lnSpc>
              <a:defRPr sz="2000"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ドキュメントタイトルドキュメントタイトル</a:t>
            </a:r>
            <a:br>
              <a:rPr kumimoji="1" lang="en-US" altLang="ja-JP" dirty="0"/>
            </a:br>
            <a:r>
              <a:rPr kumimoji="1" lang="ja-JP" altLang="en-US"/>
              <a:t>ドキュメントタイトル</a:t>
            </a:r>
          </a:p>
        </p:txBody>
      </p:sp>
      <p:sp>
        <p:nvSpPr>
          <p:cNvPr id="17" name="テキスト プレースホルダー 3">
            <a:extLst>
              <a:ext uri="{FF2B5EF4-FFF2-40B4-BE49-F238E27FC236}">
                <a16:creationId xmlns:a16="http://schemas.microsoft.com/office/drawing/2014/main" id="{BE8D10D2-4754-DB4A-A69A-B2E7C934D6B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020514" y="6093631"/>
            <a:ext cx="2591006" cy="423321"/>
          </a:xfrm>
        </p:spPr>
        <p:txBody>
          <a:bodyPr anchor="b" anchorCtr="0">
            <a:spAutoFit/>
          </a:bodyPr>
          <a:lstStyle>
            <a:lvl1pPr marL="0" indent="0" algn="r">
              <a:buNone/>
              <a:defRPr sz="900" baseline="0">
                <a:solidFill>
                  <a:schemeClr val="bg1"/>
                </a:solidFill>
              </a:defRPr>
            </a:lvl1pPr>
            <a:lvl2pPr marL="257969" indent="0">
              <a:buNone/>
              <a:defRPr/>
            </a:lvl2pPr>
            <a:lvl3pPr marL="515938" indent="0">
              <a:buNone/>
              <a:defRPr/>
            </a:lvl3pPr>
            <a:lvl4pPr marL="773906" indent="0">
              <a:buNone/>
              <a:defRPr/>
            </a:lvl4pPr>
            <a:lvl5pPr marL="1031875" indent="0">
              <a:buNone/>
              <a:defRPr/>
            </a:lvl5pPr>
          </a:lstStyle>
          <a:p>
            <a:pPr lvl="0"/>
            <a:r>
              <a:rPr kumimoji="1" lang="ja-JP" altLang="en-US"/>
              <a:t>アイレット株式会社</a:t>
            </a:r>
          </a:p>
          <a:p>
            <a:pPr lvl="0"/>
            <a:r>
              <a:rPr kumimoji="1" lang="ja-JP" altLang="en-US"/>
              <a:t>◯◯◯◯◯◯◯◯◯◯◯◯◯◯◯事業部</a:t>
            </a:r>
          </a:p>
        </p:txBody>
      </p:sp>
      <p:pic>
        <p:nvPicPr>
          <p:cNvPr id="18" name="iret_logo_blue.png" descr="iret_logo_blue.png">
            <a:extLst>
              <a:ext uri="{FF2B5EF4-FFF2-40B4-BE49-F238E27FC236}">
                <a16:creationId xmlns:a16="http://schemas.microsoft.com/office/drawing/2014/main" id="{8963C2D4-B7EC-2141-95CD-A4F1A1D32E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1014" y="505254"/>
            <a:ext cx="1651001" cy="47672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cloudpack_logo.png" descr="cloudpack_logo.png">
            <a:extLst>
              <a:ext uri="{FF2B5EF4-FFF2-40B4-BE49-F238E27FC236}">
                <a16:creationId xmlns:a16="http://schemas.microsoft.com/office/drawing/2014/main" id="{D9C9C63C-792F-524D-9946-F132B198B8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1014" y="6211832"/>
            <a:ext cx="1778001" cy="29742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28153289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+r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図形"/>
          <p:cNvSpPr/>
          <p:nvPr/>
        </p:nvSpPr>
        <p:spPr>
          <a:xfrm>
            <a:off x="6602741" y="-1"/>
            <a:ext cx="3303211" cy="6858001"/>
          </a:xfrm>
          <a:custGeom>
            <a:avLst/>
            <a:gdLst>
              <a:gd name="connsiteX0" fmla="*/ 10213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21600 h 21600"/>
              <a:gd name="connsiteX3" fmla="*/ 0 w 21600"/>
              <a:gd name="connsiteY3" fmla="*/ 21600 h 21600"/>
              <a:gd name="connsiteX4" fmla="*/ 10213 w 21600"/>
              <a:gd name="connsiteY4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1600" extrusionOk="0">
                <a:moveTo>
                  <a:pt x="10213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10213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335359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シック W6"/>
              </a:defRPr>
            </a:pPr>
            <a:endParaRPr sz="1300" b="1" i="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82" name="2021.00.00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7020515" y="5401597"/>
            <a:ext cx="2591006" cy="348813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r" defTabSz="335359">
              <a:lnSpc>
                <a:spcPct val="100000"/>
              </a:lnSpc>
              <a:buSzTx/>
              <a:buNone/>
              <a:defRPr sz="1600" b="1" i="0" spc="29" baseline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+mn-cs"/>
                <a:sym typeface="ヒラギノ角ゴシック W6"/>
              </a:defRPr>
            </a:lvl1pPr>
          </a:lstStyle>
          <a:p>
            <a:r>
              <a:rPr dirty="0"/>
              <a:t>2021</a:t>
            </a:r>
            <a:r>
              <a:rPr lang="en-US" dirty="0"/>
              <a:t>/</a:t>
            </a:r>
            <a:r>
              <a:rPr dirty="0"/>
              <a:t>00</a:t>
            </a:r>
            <a:r>
              <a:rPr lang="en-US" dirty="0"/>
              <a:t>/</a:t>
            </a:r>
            <a:r>
              <a:rPr dirty="0"/>
              <a:t>00</a:t>
            </a:r>
          </a:p>
        </p:txBody>
      </p:sp>
      <p:grpSp>
        <p:nvGrpSpPr>
          <p:cNvPr id="91" name="グループ"/>
          <p:cNvGrpSpPr/>
          <p:nvPr/>
        </p:nvGrpSpPr>
        <p:grpSpPr>
          <a:xfrm>
            <a:off x="618728" y="3480406"/>
            <a:ext cx="5983949" cy="25401"/>
            <a:chOff x="0" y="0"/>
            <a:chExt cx="14729719" cy="50800"/>
          </a:xfrm>
        </p:grpSpPr>
        <p:sp>
          <p:nvSpPr>
            <p:cNvPr id="89" name="四角形"/>
            <p:cNvSpPr/>
            <p:nvPr/>
          </p:nvSpPr>
          <p:spPr>
            <a:xfrm>
              <a:off x="0" y="0"/>
              <a:ext cx="1524000" cy="508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335359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シック W6"/>
                </a:defRPr>
              </a:pPr>
              <a:endParaRPr sz="1300" b="1" i="0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90" name="四角形"/>
            <p:cNvSpPr/>
            <p:nvPr/>
          </p:nvSpPr>
          <p:spPr>
            <a:xfrm>
              <a:off x="1572519" y="-1"/>
              <a:ext cx="13157201" cy="50801"/>
            </a:xfrm>
            <a:prstGeom prst="rect">
              <a:avLst/>
            </a:prstGeom>
            <a:solidFill>
              <a:srgbClr val="CCCCC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335359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シック W6"/>
                </a:defRPr>
              </a:pPr>
              <a:endParaRPr sz="1300" b="1" i="0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sp>
        <p:nvSpPr>
          <p:cNvPr id="23" name="クライアント名 様">
            <a:extLst>
              <a:ext uri="{FF2B5EF4-FFF2-40B4-BE49-F238E27FC236}">
                <a16:creationId xmlns:a16="http://schemas.microsoft.com/office/drawing/2014/main" id="{5C3768A4-BFC8-8742-8196-D6390FC8BB38}"/>
              </a:ext>
            </a:extLst>
          </p:cNvPr>
          <p:cNvSpPr txBox="1">
            <a:spLocks noGrp="1"/>
          </p:cNvSpPr>
          <p:nvPr>
            <p:ph type="body" sz="quarter" idx="16" hasCustomPrompt="1"/>
          </p:nvPr>
        </p:nvSpPr>
        <p:spPr>
          <a:xfrm>
            <a:off x="617840" y="1802292"/>
            <a:ext cx="5984876" cy="315086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335359">
              <a:lnSpc>
                <a:spcPct val="100000"/>
              </a:lnSpc>
              <a:buSzTx/>
              <a:buNone/>
              <a:defRPr sz="1400" b="1" i="0" spc="28" baseline="0">
                <a:latin typeface="Yu Gothic" panose="020B0400000000000000" pitchFamily="34" charset="-128"/>
                <a:ea typeface="Yu Gothic" panose="020B0400000000000000" pitchFamily="34" charset="-128"/>
                <a:cs typeface="+mn-cs"/>
                <a:sym typeface="ヒラギノ角ゴシック W6"/>
              </a:defRPr>
            </a:lvl1pPr>
          </a:lstStyle>
          <a:p>
            <a:r>
              <a:rPr lang="ja-JP" altLang="en-US"/>
              <a:t>クライアント名　御中</a:t>
            </a:r>
            <a:endParaRPr lang="ja-JP" altLang="en-US" dirty="0"/>
          </a:p>
        </p:txBody>
      </p:sp>
      <p:sp>
        <p:nvSpPr>
          <p:cNvPr id="24" name="サブタイトル（任意）">
            <a:extLst>
              <a:ext uri="{FF2B5EF4-FFF2-40B4-BE49-F238E27FC236}">
                <a16:creationId xmlns:a16="http://schemas.microsoft.com/office/drawing/2014/main" id="{101F95BA-C7FD-6447-B470-BFF493053C02}"/>
              </a:ext>
            </a:extLst>
          </p:cNvPr>
          <p:cNvSpPr txBox="1">
            <a:spLocks noGrp="1"/>
          </p:cNvSpPr>
          <p:nvPr>
            <p:ph type="body" sz="quarter" idx="17" hasCustomPrompt="1"/>
          </p:nvPr>
        </p:nvSpPr>
        <p:spPr>
          <a:xfrm>
            <a:off x="617840" y="3788291"/>
            <a:ext cx="5984876" cy="29020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defTabSz="335359">
              <a:lnSpc>
                <a:spcPct val="100000"/>
              </a:lnSpc>
              <a:buSzTx/>
              <a:buNone/>
              <a:defRPr sz="1200" b="1" i="0" spc="24" baseline="0">
                <a:solidFill>
                  <a:srgbClr val="666666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+mn-cs"/>
                <a:sym typeface="ヒラギノ角ゴシック W6"/>
              </a:defRPr>
            </a:lvl1pPr>
          </a:lstStyle>
          <a:p>
            <a:r>
              <a:rPr dirty="0" err="1"/>
              <a:t>サブタイトル（任意</a:t>
            </a:r>
            <a:r>
              <a:rPr dirty="0"/>
              <a:t>）</a:t>
            </a:r>
          </a:p>
        </p:txBody>
      </p:sp>
      <p:sp>
        <p:nvSpPr>
          <p:cNvPr id="25" name="タイトル 7">
            <a:extLst>
              <a:ext uri="{FF2B5EF4-FFF2-40B4-BE49-F238E27FC236}">
                <a16:creationId xmlns:a16="http://schemas.microsoft.com/office/drawing/2014/main" id="{2FE77E3D-457B-8642-A95C-D4C6B3678A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835" y="2382440"/>
            <a:ext cx="5984843" cy="820353"/>
          </a:xfrm>
        </p:spPr>
        <p:txBody>
          <a:bodyPr wrap="square" anchor="b">
            <a:spAutoFit/>
          </a:bodyPr>
          <a:lstStyle>
            <a:lvl1pPr>
              <a:lnSpc>
                <a:spcPct val="120000"/>
              </a:lnSpc>
              <a:defRPr sz="2000"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ドキュメントタイトルドキュメントタイトル</a:t>
            </a:r>
            <a:br>
              <a:rPr kumimoji="1" lang="en-US" altLang="ja-JP" dirty="0"/>
            </a:br>
            <a:r>
              <a:rPr kumimoji="1" lang="ja-JP" altLang="en-US"/>
              <a:t>ドキュメントタイトル</a:t>
            </a:r>
          </a:p>
        </p:txBody>
      </p:sp>
      <p:sp>
        <p:nvSpPr>
          <p:cNvPr id="17" name="テキスト プレースホルダー 3">
            <a:extLst>
              <a:ext uri="{FF2B5EF4-FFF2-40B4-BE49-F238E27FC236}">
                <a16:creationId xmlns:a16="http://schemas.microsoft.com/office/drawing/2014/main" id="{BE8D10D2-4754-DB4A-A69A-B2E7C934D6B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020514" y="6093631"/>
            <a:ext cx="2591006" cy="423321"/>
          </a:xfrm>
        </p:spPr>
        <p:txBody>
          <a:bodyPr anchor="b" anchorCtr="0">
            <a:spAutoFit/>
          </a:bodyPr>
          <a:lstStyle>
            <a:lvl1pPr marL="0" indent="0" algn="r">
              <a:buNone/>
              <a:defRPr sz="900" baseline="0">
                <a:solidFill>
                  <a:schemeClr val="bg1"/>
                </a:solidFill>
              </a:defRPr>
            </a:lvl1pPr>
            <a:lvl2pPr marL="257969" indent="0">
              <a:buNone/>
              <a:defRPr/>
            </a:lvl2pPr>
            <a:lvl3pPr marL="515938" indent="0">
              <a:buNone/>
              <a:defRPr/>
            </a:lvl3pPr>
            <a:lvl4pPr marL="773906" indent="0">
              <a:buNone/>
              <a:defRPr/>
            </a:lvl4pPr>
            <a:lvl5pPr marL="1031875" indent="0">
              <a:buNone/>
              <a:defRPr/>
            </a:lvl5pPr>
          </a:lstStyle>
          <a:p>
            <a:pPr lvl="0"/>
            <a:r>
              <a:rPr kumimoji="1" lang="ja-JP" altLang="en-US"/>
              <a:t>アイレット株式会社</a:t>
            </a:r>
          </a:p>
          <a:p>
            <a:pPr lvl="0"/>
            <a:r>
              <a:rPr kumimoji="1" lang="ja-JP" altLang="en-US"/>
              <a:t>◯◯◯◯◯◯◯◯◯◯◯◯◯◯◯事業部</a:t>
            </a:r>
          </a:p>
        </p:txBody>
      </p:sp>
      <p:pic>
        <p:nvPicPr>
          <p:cNvPr id="18" name="iret_logo_blue.png" descr="iret_logo_blue.png">
            <a:extLst>
              <a:ext uri="{FF2B5EF4-FFF2-40B4-BE49-F238E27FC236}">
                <a16:creationId xmlns:a16="http://schemas.microsoft.com/office/drawing/2014/main" id="{8963C2D4-B7EC-2141-95CD-A4F1A1D32E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1014" y="505254"/>
            <a:ext cx="1651001" cy="47672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イメージ" descr="イメージ">
            <a:extLst>
              <a:ext uri="{FF2B5EF4-FFF2-40B4-BE49-F238E27FC236}">
                <a16:creationId xmlns:a16="http://schemas.microsoft.com/office/drawing/2014/main" id="{65ED4357-53D7-E441-A4BC-0C31F9F80B9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0400" y="6217668"/>
            <a:ext cx="1606225" cy="36195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0866602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+clp+r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図形"/>
          <p:cNvSpPr/>
          <p:nvPr/>
        </p:nvSpPr>
        <p:spPr>
          <a:xfrm>
            <a:off x="6602741" y="-1"/>
            <a:ext cx="3303211" cy="6858001"/>
          </a:xfrm>
          <a:custGeom>
            <a:avLst/>
            <a:gdLst>
              <a:gd name="connsiteX0" fmla="*/ 10213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21600 h 21600"/>
              <a:gd name="connsiteX3" fmla="*/ 0 w 21600"/>
              <a:gd name="connsiteY3" fmla="*/ 21600 h 21600"/>
              <a:gd name="connsiteX4" fmla="*/ 10213 w 21600"/>
              <a:gd name="connsiteY4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1600" extrusionOk="0">
                <a:moveTo>
                  <a:pt x="10213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10213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335359">
              <a:lnSpc>
                <a:spcPct val="100000"/>
              </a:lnSpc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ヒラギノ角ゴシック W6"/>
              </a:defRPr>
            </a:pPr>
            <a:endParaRPr sz="1300" b="1" i="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82" name="2021.00.00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7020515" y="5401597"/>
            <a:ext cx="2591006" cy="348813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r" defTabSz="335359">
              <a:lnSpc>
                <a:spcPct val="100000"/>
              </a:lnSpc>
              <a:buSzTx/>
              <a:buNone/>
              <a:defRPr sz="1600" b="1" i="0" spc="29" baseline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+mn-cs"/>
                <a:sym typeface="ヒラギノ角ゴシック W6"/>
              </a:defRPr>
            </a:lvl1pPr>
          </a:lstStyle>
          <a:p>
            <a:r>
              <a:rPr dirty="0"/>
              <a:t>2021</a:t>
            </a:r>
            <a:r>
              <a:rPr lang="en-US" dirty="0"/>
              <a:t>/</a:t>
            </a:r>
            <a:r>
              <a:rPr dirty="0"/>
              <a:t>00</a:t>
            </a:r>
            <a:r>
              <a:rPr lang="en-US" dirty="0"/>
              <a:t>/</a:t>
            </a:r>
            <a:r>
              <a:rPr dirty="0"/>
              <a:t>00</a:t>
            </a:r>
          </a:p>
        </p:txBody>
      </p:sp>
      <p:grpSp>
        <p:nvGrpSpPr>
          <p:cNvPr id="91" name="グループ"/>
          <p:cNvGrpSpPr/>
          <p:nvPr/>
        </p:nvGrpSpPr>
        <p:grpSpPr>
          <a:xfrm>
            <a:off x="618728" y="3480406"/>
            <a:ext cx="5983949" cy="25401"/>
            <a:chOff x="0" y="0"/>
            <a:chExt cx="14729719" cy="50800"/>
          </a:xfrm>
        </p:grpSpPr>
        <p:sp>
          <p:nvSpPr>
            <p:cNvPr id="89" name="四角形"/>
            <p:cNvSpPr/>
            <p:nvPr/>
          </p:nvSpPr>
          <p:spPr>
            <a:xfrm>
              <a:off x="0" y="0"/>
              <a:ext cx="1524000" cy="508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335359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シック W6"/>
                </a:defRPr>
              </a:pPr>
              <a:endParaRPr sz="1300" b="1" i="0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90" name="四角形"/>
            <p:cNvSpPr/>
            <p:nvPr/>
          </p:nvSpPr>
          <p:spPr>
            <a:xfrm>
              <a:off x="1572519" y="-1"/>
              <a:ext cx="13157201" cy="50801"/>
            </a:xfrm>
            <a:prstGeom prst="rect">
              <a:avLst/>
            </a:prstGeom>
            <a:solidFill>
              <a:srgbClr val="CCCCC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335359"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ヒラギノ角ゴシック W6"/>
                </a:defRPr>
              </a:pPr>
              <a:endParaRPr sz="1300" b="1" i="0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sp>
        <p:nvSpPr>
          <p:cNvPr id="23" name="クライアント名 様">
            <a:extLst>
              <a:ext uri="{FF2B5EF4-FFF2-40B4-BE49-F238E27FC236}">
                <a16:creationId xmlns:a16="http://schemas.microsoft.com/office/drawing/2014/main" id="{5C3768A4-BFC8-8742-8196-D6390FC8BB38}"/>
              </a:ext>
            </a:extLst>
          </p:cNvPr>
          <p:cNvSpPr txBox="1">
            <a:spLocks noGrp="1"/>
          </p:cNvSpPr>
          <p:nvPr>
            <p:ph type="body" sz="quarter" idx="16" hasCustomPrompt="1"/>
          </p:nvPr>
        </p:nvSpPr>
        <p:spPr>
          <a:xfrm>
            <a:off x="617840" y="1802292"/>
            <a:ext cx="5984876" cy="315086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335359">
              <a:lnSpc>
                <a:spcPct val="100000"/>
              </a:lnSpc>
              <a:buSzTx/>
              <a:buNone/>
              <a:defRPr sz="1400" b="1" i="0" spc="28" baseline="0">
                <a:latin typeface="Yu Gothic" panose="020B0400000000000000" pitchFamily="34" charset="-128"/>
                <a:ea typeface="Yu Gothic" panose="020B0400000000000000" pitchFamily="34" charset="-128"/>
                <a:cs typeface="+mn-cs"/>
                <a:sym typeface="ヒラギノ角ゴシック W6"/>
              </a:defRPr>
            </a:lvl1pPr>
          </a:lstStyle>
          <a:p>
            <a:r>
              <a:rPr lang="ja-JP" altLang="en-US"/>
              <a:t>クライアント名　御中</a:t>
            </a:r>
            <a:endParaRPr lang="ja-JP" altLang="en-US" dirty="0"/>
          </a:p>
        </p:txBody>
      </p:sp>
      <p:sp>
        <p:nvSpPr>
          <p:cNvPr id="24" name="サブタイトル（任意）">
            <a:extLst>
              <a:ext uri="{FF2B5EF4-FFF2-40B4-BE49-F238E27FC236}">
                <a16:creationId xmlns:a16="http://schemas.microsoft.com/office/drawing/2014/main" id="{101F95BA-C7FD-6447-B470-BFF493053C02}"/>
              </a:ext>
            </a:extLst>
          </p:cNvPr>
          <p:cNvSpPr txBox="1">
            <a:spLocks noGrp="1"/>
          </p:cNvSpPr>
          <p:nvPr>
            <p:ph type="body" sz="quarter" idx="17" hasCustomPrompt="1"/>
          </p:nvPr>
        </p:nvSpPr>
        <p:spPr>
          <a:xfrm>
            <a:off x="617840" y="3788291"/>
            <a:ext cx="5984876" cy="29020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defTabSz="335359">
              <a:lnSpc>
                <a:spcPct val="100000"/>
              </a:lnSpc>
              <a:buSzTx/>
              <a:buNone/>
              <a:defRPr sz="1200" b="1" i="0" spc="24" baseline="0">
                <a:solidFill>
                  <a:srgbClr val="666666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+mn-cs"/>
                <a:sym typeface="ヒラギノ角ゴシック W6"/>
              </a:defRPr>
            </a:lvl1pPr>
          </a:lstStyle>
          <a:p>
            <a:r>
              <a:rPr dirty="0" err="1"/>
              <a:t>サブタイトル（任意</a:t>
            </a:r>
            <a:r>
              <a:rPr dirty="0"/>
              <a:t>）</a:t>
            </a:r>
          </a:p>
        </p:txBody>
      </p:sp>
      <p:sp>
        <p:nvSpPr>
          <p:cNvPr id="25" name="タイトル 7">
            <a:extLst>
              <a:ext uri="{FF2B5EF4-FFF2-40B4-BE49-F238E27FC236}">
                <a16:creationId xmlns:a16="http://schemas.microsoft.com/office/drawing/2014/main" id="{2FE77E3D-457B-8642-A95C-D4C6B3678A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835" y="2382440"/>
            <a:ext cx="5984843" cy="820353"/>
          </a:xfrm>
        </p:spPr>
        <p:txBody>
          <a:bodyPr wrap="square" anchor="b">
            <a:spAutoFit/>
          </a:bodyPr>
          <a:lstStyle>
            <a:lvl1pPr>
              <a:lnSpc>
                <a:spcPct val="120000"/>
              </a:lnSpc>
              <a:defRPr sz="2000"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/>
              <a:t>ドキュメントタイトルドキュメントタイトル</a:t>
            </a:r>
            <a:br>
              <a:rPr kumimoji="1" lang="en-US" altLang="ja-JP" dirty="0"/>
            </a:br>
            <a:r>
              <a:rPr kumimoji="1" lang="ja-JP" altLang="en-US"/>
              <a:t>ドキュメントタイトル</a:t>
            </a:r>
          </a:p>
        </p:txBody>
      </p:sp>
      <p:sp>
        <p:nvSpPr>
          <p:cNvPr id="17" name="テキスト プレースホルダー 3">
            <a:extLst>
              <a:ext uri="{FF2B5EF4-FFF2-40B4-BE49-F238E27FC236}">
                <a16:creationId xmlns:a16="http://schemas.microsoft.com/office/drawing/2014/main" id="{BE8D10D2-4754-DB4A-A69A-B2E7C934D6B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020514" y="6093631"/>
            <a:ext cx="2591006" cy="423321"/>
          </a:xfrm>
        </p:spPr>
        <p:txBody>
          <a:bodyPr anchor="b" anchorCtr="0">
            <a:spAutoFit/>
          </a:bodyPr>
          <a:lstStyle>
            <a:lvl1pPr marL="0" indent="0" algn="r">
              <a:buNone/>
              <a:defRPr sz="900" baseline="0">
                <a:solidFill>
                  <a:schemeClr val="bg1"/>
                </a:solidFill>
              </a:defRPr>
            </a:lvl1pPr>
            <a:lvl2pPr marL="257969" indent="0">
              <a:buNone/>
              <a:defRPr/>
            </a:lvl2pPr>
            <a:lvl3pPr marL="515938" indent="0">
              <a:buNone/>
              <a:defRPr/>
            </a:lvl3pPr>
            <a:lvl4pPr marL="773906" indent="0">
              <a:buNone/>
              <a:defRPr/>
            </a:lvl4pPr>
            <a:lvl5pPr marL="1031875" indent="0">
              <a:buNone/>
              <a:defRPr/>
            </a:lvl5pPr>
          </a:lstStyle>
          <a:p>
            <a:pPr lvl="0"/>
            <a:r>
              <a:rPr kumimoji="1" lang="ja-JP" altLang="en-US"/>
              <a:t>アイレット株式会社</a:t>
            </a:r>
          </a:p>
          <a:p>
            <a:pPr lvl="0"/>
            <a:r>
              <a:rPr kumimoji="1" lang="ja-JP" altLang="en-US"/>
              <a:t>◯◯◯◯◯◯◯◯◯◯◯◯◯◯◯事業部</a:t>
            </a:r>
          </a:p>
        </p:txBody>
      </p:sp>
      <p:pic>
        <p:nvPicPr>
          <p:cNvPr id="18" name="iret_logo_blue.png" descr="iret_logo_blue.png">
            <a:extLst>
              <a:ext uri="{FF2B5EF4-FFF2-40B4-BE49-F238E27FC236}">
                <a16:creationId xmlns:a16="http://schemas.microsoft.com/office/drawing/2014/main" id="{8963C2D4-B7EC-2141-95CD-A4F1A1D32E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1014" y="505254"/>
            <a:ext cx="1651001" cy="47672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cloudpack_logo.png" descr="cloudpack_logo.png">
            <a:extLst>
              <a:ext uri="{FF2B5EF4-FFF2-40B4-BE49-F238E27FC236}">
                <a16:creationId xmlns:a16="http://schemas.microsoft.com/office/drawing/2014/main" id="{D9C9C63C-792F-524D-9946-F132B198B8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1014" y="6211832"/>
            <a:ext cx="1778001" cy="29742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イメージ" descr="イメージ">
            <a:extLst>
              <a:ext uri="{FF2B5EF4-FFF2-40B4-BE49-F238E27FC236}">
                <a16:creationId xmlns:a16="http://schemas.microsoft.com/office/drawing/2014/main" id="{65ED4357-53D7-E441-A4BC-0C31F9F80B9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638018" y="6217668"/>
            <a:ext cx="1606225" cy="36195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8947956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テキスト"/>
          <p:cNvSpPr txBox="1">
            <a:spLocks noGrp="1"/>
          </p:cNvSpPr>
          <p:nvPr>
            <p:ph type="title"/>
          </p:nvPr>
        </p:nvSpPr>
        <p:spPr>
          <a:xfrm>
            <a:off x="686197" y="177800"/>
            <a:ext cx="8533606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rPr dirty="0" err="1"/>
              <a:t>タイトルテキスト</a:t>
            </a:r>
            <a:endParaRPr dirty="0"/>
          </a:p>
        </p:txBody>
      </p:sp>
      <p:sp>
        <p:nvSpPr>
          <p:cNvPr id="3" name="本文レベル1…"/>
          <p:cNvSpPr txBox="1">
            <a:spLocks noGrp="1"/>
          </p:cNvSpPr>
          <p:nvPr>
            <p:ph type="body" idx="1"/>
          </p:nvPr>
        </p:nvSpPr>
        <p:spPr>
          <a:xfrm>
            <a:off x="686197" y="1574800"/>
            <a:ext cx="8533606" cy="464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本文レベル1</a:t>
            </a:r>
          </a:p>
          <a:p>
            <a:pPr lvl="1"/>
            <a:r>
              <a:rPr dirty="0"/>
              <a:t>本文レベル2</a:t>
            </a:r>
          </a:p>
          <a:p>
            <a:pPr lvl="2"/>
            <a:r>
              <a:rPr dirty="0"/>
              <a:t>本文レベル3</a:t>
            </a:r>
          </a:p>
          <a:p>
            <a:pPr lvl="3"/>
            <a:r>
              <a:rPr dirty="0"/>
              <a:t>本文レベル4</a:t>
            </a:r>
          </a:p>
          <a:p>
            <a:pPr lvl="4"/>
            <a:r>
              <a:rPr dirty="0"/>
              <a:t>本文レベル5</a:t>
            </a:r>
          </a:p>
        </p:txBody>
      </p:sp>
      <p:sp>
        <p:nvSpPr>
          <p:cNvPr id="4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9640963" y="6565900"/>
            <a:ext cx="230832" cy="22769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 defTabSz="335359">
              <a:lnSpc>
                <a:spcPct val="100000"/>
              </a:lnSpc>
              <a:defRPr sz="813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8" r:id="rId2"/>
    <p:sldLayoutId id="2147483657" r:id="rId3"/>
    <p:sldLayoutId id="2147483654" r:id="rId4"/>
    <p:sldLayoutId id="2147483655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transition spd="med"/>
  <p:hf hdr="0" ftr="0" dt="0"/>
  <p:txStyles>
    <p:titleStyle>
      <a:lvl1pPr marL="0" marR="0" indent="0" algn="l" defTabSz="33535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6" b="1" i="0" u="none" strike="noStrike" cap="none" spc="34" baseline="0">
          <a:solidFill>
            <a:schemeClr val="accent1">
              <a:hueOff val="930128"/>
              <a:satOff val="-7142"/>
              <a:lumOff val="-28071"/>
            </a:schemeClr>
          </a:solidFill>
          <a:uFillTx/>
          <a:latin typeface="Yu Gothic" panose="020B0400000000000000" pitchFamily="34" charset="-128"/>
          <a:ea typeface="Yu Gothic" panose="020B0400000000000000" pitchFamily="34" charset="-128"/>
          <a:cs typeface="+mn-cs"/>
          <a:sym typeface="ヒラギノ角ゴシック W6"/>
        </a:defRPr>
      </a:lvl1pPr>
      <a:lvl2pPr marL="0" marR="0" indent="185738" algn="l" defTabSz="33535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6" b="0" i="0" u="none" strike="noStrike" cap="none" spc="34" baseline="0">
          <a:solidFill>
            <a:schemeClr val="accent1">
              <a:hueOff val="930128"/>
              <a:satOff val="-7142"/>
              <a:lumOff val="-28071"/>
            </a:schemeClr>
          </a:solidFill>
          <a:uFillTx/>
          <a:latin typeface="+mn-lt"/>
          <a:ea typeface="+mn-ea"/>
          <a:cs typeface="+mn-cs"/>
          <a:sym typeface="ヒラギノ角ゴシック W6"/>
        </a:defRPr>
      </a:lvl2pPr>
      <a:lvl3pPr marL="0" marR="0" indent="371475" algn="l" defTabSz="33535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6" b="0" i="0" u="none" strike="noStrike" cap="none" spc="34" baseline="0">
          <a:solidFill>
            <a:schemeClr val="accent1">
              <a:hueOff val="930128"/>
              <a:satOff val="-7142"/>
              <a:lumOff val="-28071"/>
            </a:schemeClr>
          </a:solidFill>
          <a:uFillTx/>
          <a:latin typeface="+mn-lt"/>
          <a:ea typeface="+mn-ea"/>
          <a:cs typeface="+mn-cs"/>
          <a:sym typeface="ヒラギノ角ゴシック W6"/>
        </a:defRPr>
      </a:lvl3pPr>
      <a:lvl4pPr marL="0" marR="0" indent="557213" algn="l" defTabSz="33535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6" b="0" i="0" u="none" strike="noStrike" cap="none" spc="34" baseline="0">
          <a:solidFill>
            <a:schemeClr val="accent1">
              <a:hueOff val="930128"/>
              <a:satOff val="-7142"/>
              <a:lumOff val="-28071"/>
            </a:schemeClr>
          </a:solidFill>
          <a:uFillTx/>
          <a:latin typeface="+mn-lt"/>
          <a:ea typeface="+mn-ea"/>
          <a:cs typeface="+mn-cs"/>
          <a:sym typeface="ヒラギノ角ゴシック W6"/>
        </a:defRPr>
      </a:lvl4pPr>
      <a:lvl5pPr marL="0" marR="0" indent="742950" algn="l" defTabSz="33535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6" b="0" i="0" u="none" strike="noStrike" cap="none" spc="34" baseline="0">
          <a:solidFill>
            <a:schemeClr val="accent1">
              <a:hueOff val="930128"/>
              <a:satOff val="-7142"/>
              <a:lumOff val="-28071"/>
            </a:schemeClr>
          </a:solidFill>
          <a:uFillTx/>
          <a:latin typeface="+mn-lt"/>
          <a:ea typeface="+mn-ea"/>
          <a:cs typeface="+mn-cs"/>
          <a:sym typeface="ヒラギノ角ゴシック W6"/>
        </a:defRPr>
      </a:lvl5pPr>
      <a:lvl6pPr marL="0" marR="0" indent="928688" algn="l" defTabSz="33535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6" b="0" i="0" u="none" strike="noStrike" cap="none" spc="34" baseline="0">
          <a:solidFill>
            <a:schemeClr val="accent1">
              <a:hueOff val="930128"/>
              <a:satOff val="-7142"/>
              <a:lumOff val="-28071"/>
            </a:schemeClr>
          </a:solidFill>
          <a:uFillTx/>
          <a:latin typeface="+mn-lt"/>
          <a:ea typeface="+mn-ea"/>
          <a:cs typeface="+mn-cs"/>
          <a:sym typeface="ヒラギノ角ゴシック W6"/>
        </a:defRPr>
      </a:lvl6pPr>
      <a:lvl7pPr marL="0" marR="0" indent="1114425" algn="l" defTabSz="33535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6" b="0" i="0" u="none" strike="noStrike" cap="none" spc="34" baseline="0">
          <a:solidFill>
            <a:schemeClr val="accent1">
              <a:hueOff val="930128"/>
              <a:satOff val="-7142"/>
              <a:lumOff val="-28071"/>
            </a:schemeClr>
          </a:solidFill>
          <a:uFillTx/>
          <a:latin typeface="+mn-lt"/>
          <a:ea typeface="+mn-ea"/>
          <a:cs typeface="+mn-cs"/>
          <a:sym typeface="ヒラギノ角ゴシック W6"/>
        </a:defRPr>
      </a:lvl7pPr>
      <a:lvl8pPr marL="0" marR="0" indent="1300163" algn="l" defTabSz="33535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6" b="0" i="0" u="none" strike="noStrike" cap="none" spc="34" baseline="0">
          <a:solidFill>
            <a:schemeClr val="accent1">
              <a:hueOff val="930128"/>
              <a:satOff val="-7142"/>
              <a:lumOff val="-28071"/>
            </a:schemeClr>
          </a:solidFill>
          <a:uFillTx/>
          <a:latin typeface="+mn-lt"/>
          <a:ea typeface="+mn-ea"/>
          <a:cs typeface="+mn-cs"/>
          <a:sym typeface="ヒラギノ角ゴシック W6"/>
        </a:defRPr>
      </a:lvl8pPr>
      <a:lvl9pPr marL="0" marR="0" indent="1485900" algn="l" defTabSz="33535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06" b="0" i="0" u="none" strike="noStrike" cap="none" spc="34" baseline="0">
          <a:solidFill>
            <a:schemeClr val="accent1">
              <a:hueOff val="930128"/>
              <a:satOff val="-7142"/>
              <a:lumOff val="-28071"/>
            </a:schemeClr>
          </a:solidFill>
          <a:uFillTx/>
          <a:latin typeface="+mn-lt"/>
          <a:ea typeface="+mn-ea"/>
          <a:cs typeface="+mn-cs"/>
          <a:sym typeface="ヒラギノ角ゴシック W6"/>
        </a:defRPr>
      </a:lvl9pPr>
    </p:titleStyle>
    <p:bodyStyle>
      <a:lvl1pPr marL="128984" marR="0" indent="-128984" algn="l" defTabSz="260199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sz="975" b="0" i="0" u="none" strike="noStrike" cap="none" spc="0" baseline="8333">
          <a:solidFill>
            <a:srgbClr val="000000"/>
          </a:solidFill>
          <a:uFillTx/>
          <a:latin typeface="Yu Gothic Medium" panose="020B0400000000000000" pitchFamily="34" charset="-128"/>
          <a:ea typeface="Yu Gothic Medium" panose="020B0400000000000000" pitchFamily="34" charset="-128"/>
          <a:cs typeface="Yu Gothic Medium" panose="020B0400000000000000" pitchFamily="34" charset="-128"/>
          <a:sym typeface="ヒラギノ角ゴシック W4"/>
        </a:defRPr>
      </a:lvl1pPr>
      <a:lvl2pPr marL="386953" marR="0" indent="-128984" algn="l" defTabSz="260199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sz="975" b="0" i="0" u="none" strike="noStrike" cap="none" spc="0" baseline="8333">
          <a:solidFill>
            <a:srgbClr val="000000"/>
          </a:solidFill>
          <a:uFillTx/>
          <a:latin typeface="Yu Gothic Medium" panose="020B0400000000000000" pitchFamily="34" charset="-128"/>
          <a:ea typeface="Yu Gothic Medium" panose="020B0400000000000000" pitchFamily="34" charset="-128"/>
          <a:cs typeface="Yu Gothic Medium" panose="020B0400000000000000" pitchFamily="34" charset="-128"/>
          <a:sym typeface="ヒラギノ角ゴシック W4"/>
        </a:defRPr>
      </a:lvl2pPr>
      <a:lvl3pPr marL="644922" marR="0" indent="-128984" algn="l" defTabSz="260199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sz="975" b="0" i="0" u="none" strike="noStrike" cap="none" spc="0" baseline="8333">
          <a:solidFill>
            <a:srgbClr val="000000"/>
          </a:solidFill>
          <a:uFillTx/>
          <a:latin typeface="Yu Gothic Medium" panose="020B0400000000000000" pitchFamily="34" charset="-128"/>
          <a:ea typeface="Yu Gothic Medium" panose="020B0400000000000000" pitchFamily="34" charset="-128"/>
          <a:cs typeface="Yu Gothic Medium" panose="020B0400000000000000" pitchFamily="34" charset="-128"/>
          <a:sym typeface="ヒラギノ角ゴシック W4"/>
        </a:defRPr>
      </a:lvl3pPr>
      <a:lvl4pPr marL="902891" marR="0" indent="-128984" algn="l" defTabSz="260199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sz="975" b="0" i="0" u="none" strike="noStrike" cap="none" spc="0" baseline="8333">
          <a:solidFill>
            <a:srgbClr val="000000"/>
          </a:solidFill>
          <a:uFillTx/>
          <a:latin typeface="Yu Gothic Medium" panose="020B0400000000000000" pitchFamily="34" charset="-128"/>
          <a:ea typeface="Yu Gothic Medium" panose="020B0400000000000000" pitchFamily="34" charset="-128"/>
          <a:cs typeface="Yu Gothic Medium" panose="020B0400000000000000" pitchFamily="34" charset="-128"/>
          <a:sym typeface="ヒラギノ角ゴシック W4"/>
        </a:defRPr>
      </a:lvl4pPr>
      <a:lvl5pPr marL="1160859" marR="0" indent="-128984" algn="l" defTabSz="260199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sz="975" b="0" i="0" u="none" strike="noStrike" cap="none" spc="0" baseline="8333">
          <a:solidFill>
            <a:srgbClr val="000000"/>
          </a:solidFill>
          <a:uFillTx/>
          <a:latin typeface="Yu Gothic Medium" panose="020B0400000000000000" pitchFamily="34" charset="-128"/>
          <a:ea typeface="Yu Gothic Medium" panose="020B0400000000000000" pitchFamily="34" charset="-128"/>
          <a:cs typeface="Yu Gothic Medium" panose="020B0400000000000000" pitchFamily="34" charset="-128"/>
          <a:sym typeface="ヒラギノ角ゴシック W4"/>
        </a:defRPr>
      </a:lvl5pPr>
      <a:lvl6pPr marL="1418828" marR="0" indent="-128984" algn="l" defTabSz="260199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sz="975" b="0" i="0" u="none" strike="noStrike" cap="none" spc="0" baseline="8333">
          <a:solidFill>
            <a:srgbClr val="000000"/>
          </a:solidFill>
          <a:uFillTx/>
          <a:latin typeface="ヒラギノ角ゴシック W4"/>
          <a:ea typeface="ヒラギノ角ゴシック W4"/>
          <a:cs typeface="ヒラギノ角ゴシック W4"/>
          <a:sym typeface="ヒラギノ角ゴシック W4"/>
        </a:defRPr>
      </a:lvl6pPr>
      <a:lvl7pPr marL="1676797" marR="0" indent="-128984" algn="l" defTabSz="260199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sz="975" b="0" i="0" u="none" strike="noStrike" cap="none" spc="0" baseline="8333">
          <a:solidFill>
            <a:srgbClr val="000000"/>
          </a:solidFill>
          <a:uFillTx/>
          <a:latin typeface="ヒラギノ角ゴシック W4"/>
          <a:ea typeface="ヒラギノ角ゴシック W4"/>
          <a:cs typeface="ヒラギノ角ゴシック W4"/>
          <a:sym typeface="ヒラギノ角ゴシック W4"/>
        </a:defRPr>
      </a:lvl7pPr>
      <a:lvl8pPr marL="1934766" marR="0" indent="-128984" algn="l" defTabSz="260199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sz="975" b="0" i="0" u="none" strike="noStrike" cap="none" spc="0" baseline="8333">
          <a:solidFill>
            <a:srgbClr val="000000"/>
          </a:solidFill>
          <a:uFillTx/>
          <a:latin typeface="ヒラギノ角ゴシック W4"/>
          <a:ea typeface="ヒラギノ角ゴシック W4"/>
          <a:cs typeface="ヒラギノ角ゴシック W4"/>
          <a:sym typeface="ヒラギノ角ゴシック W4"/>
        </a:defRPr>
      </a:lvl8pPr>
      <a:lvl9pPr marL="2192734" marR="0" indent="-128984" algn="l" defTabSz="260199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sz="975" b="0" i="0" u="none" strike="noStrike" cap="none" spc="0" baseline="8333">
          <a:solidFill>
            <a:srgbClr val="000000"/>
          </a:solidFill>
          <a:uFillTx/>
          <a:latin typeface="ヒラギノ角ゴシック W4"/>
          <a:ea typeface="ヒラギノ角ゴシック W4"/>
          <a:cs typeface="ヒラギノ角ゴシック W4"/>
          <a:sym typeface="ヒラギノ角ゴシック W4"/>
        </a:defRPr>
      </a:lvl9pPr>
    </p:bodyStyle>
    <p:otherStyle>
      <a:lvl1pPr marL="0" marR="0" indent="0" algn="ctr" defTabSz="33535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13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185738" algn="ctr" defTabSz="33535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13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371475" algn="ctr" defTabSz="33535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13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557213" algn="ctr" defTabSz="33535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13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742950" algn="ctr" defTabSz="33535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13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928688" algn="ctr" defTabSz="33535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13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114425" algn="ctr" defTabSz="33535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13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300163" algn="ctr" defTabSz="33535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13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485900" algn="ctr" defTabSz="33535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13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BC9D1C9-B4DD-2540-B224-C7926CE323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19925" y="5402263"/>
            <a:ext cx="2592388" cy="348813"/>
          </a:xfrm>
        </p:spPr>
        <p:txBody>
          <a:bodyPr/>
          <a:lstStyle/>
          <a:p>
            <a:r>
              <a:rPr lang="en-US" altLang="ja-JP" dirty="0"/>
              <a:t>2024/03/26</a:t>
            </a:r>
            <a:endParaRPr lang="ja-JP" alt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1DC83D9F-B5D6-A34A-BE72-6E1C20FEB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835" y="2751772"/>
            <a:ext cx="5984843" cy="451021"/>
          </a:xfrm>
        </p:spPr>
        <p:txBody>
          <a:bodyPr/>
          <a:lstStyle/>
          <a:p>
            <a:r>
              <a:rPr lang="en-US" altLang="ja-JP" dirty="0"/>
              <a:t>CODA</a:t>
            </a:r>
            <a:r>
              <a:rPr lang="ja-JP" altLang="en-US"/>
              <a:t>用件定義</a:t>
            </a:r>
          </a:p>
        </p:txBody>
      </p:sp>
      <p:sp>
        <p:nvSpPr>
          <p:cNvPr id="16" name="テキスト プレースホルダー 15">
            <a:extLst>
              <a:ext uri="{FF2B5EF4-FFF2-40B4-BE49-F238E27FC236}">
                <a16:creationId xmlns:a16="http://schemas.microsoft.com/office/drawing/2014/main" id="{96E40826-2E62-7F48-9FE0-EDC7271D8EB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020514" y="5925380"/>
            <a:ext cx="2591006" cy="591572"/>
          </a:xfrm>
        </p:spPr>
        <p:txBody>
          <a:bodyPr/>
          <a:lstStyle/>
          <a:p>
            <a:r>
              <a:rPr lang="ja-JP" altLang="en-US"/>
              <a:t>アイレット株式会社</a:t>
            </a:r>
          </a:p>
          <a:p>
            <a:r>
              <a:rPr lang="ja-JP" altLang="en-US"/>
              <a:t>クラウドインテグレーション事業部</a:t>
            </a:r>
            <a:endParaRPr lang="en-US" altLang="ja-JP" dirty="0"/>
          </a:p>
          <a:p>
            <a:r>
              <a:rPr lang="ja-JP" altLang="en-US"/>
              <a:t>角田</a:t>
            </a:r>
            <a:r>
              <a:rPr lang="en-US" altLang="ja-JP" dirty="0"/>
              <a:t> </a:t>
            </a:r>
            <a:r>
              <a:rPr lang="ja-JP" altLang="en-US"/>
              <a:t>直樹</a:t>
            </a:r>
          </a:p>
        </p:txBody>
      </p:sp>
    </p:spTree>
    <p:extLst>
      <p:ext uri="{BB962C8B-B14F-4D97-AF65-F5344CB8AC3E}">
        <p14:creationId xmlns:p14="http://schemas.microsoft.com/office/powerpoint/2010/main" val="127141062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利用方針・パーツ"/>
          <p:cNvSpPr txBox="1">
            <a:spLocks noGrp="1"/>
          </p:cNvSpPr>
          <p:nvPr>
            <p:ph type="body" sz="quarter" idx="13"/>
          </p:nvPr>
        </p:nvSpPr>
        <p:spPr>
          <a:xfrm>
            <a:off x="567531" y="2704777"/>
            <a:ext cx="8770938" cy="477759"/>
          </a:xfrm>
        </p:spPr>
        <p:txBody>
          <a:bodyPr/>
          <a:lstStyle/>
          <a:p>
            <a:r>
              <a:rPr lang="ja-JP" altLang="en-US"/>
              <a:t>ゴール明確化</a:t>
            </a:r>
            <a:endParaRPr lang="ja-JP" altLang="en-US" dirty="0"/>
          </a:p>
        </p:txBody>
      </p:sp>
      <p:sp>
        <p:nvSpPr>
          <p:cNvPr id="254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9554102" y="6547403"/>
            <a:ext cx="309563" cy="240194"/>
          </a:xfr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 lang="en-US" altLang="ja-JP"/>
              <a:pPr/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7016629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推奨フォント"/>
          <p:cNvSpPr txBox="1">
            <a:spLocks noGrp="1"/>
          </p:cNvSpPr>
          <p:nvPr>
            <p:ph type="body" sz="quarter" idx="13"/>
          </p:nvPr>
        </p:nvSpPr>
        <p:spPr>
          <a:xfrm>
            <a:off x="309691" y="255921"/>
            <a:ext cx="7945776" cy="379591"/>
          </a:xfrm>
        </p:spPr>
        <p:txBody>
          <a:bodyPr/>
          <a:lstStyle/>
          <a:p>
            <a:r>
              <a:rPr lang="ja-JP" altLang="en-US"/>
              <a:t>ゴール、コンセプト等</a:t>
            </a:r>
            <a:endParaRPr lang="ja-JP" altLang="en-US" dirty="0"/>
          </a:p>
        </p:txBody>
      </p:sp>
      <p:sp>
        <p:nvSpPr>
          <p:cNvPr id="330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9554102" y="6547403"/>
            <a:ext cx="309563" cy="240194"/>
          </a:xfr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 lang="en-US" altLang="ja-JP"/>
              <a:pPr/>
              <a:t>3</a:t>
            </a:fld>
            <a:endParaRPr lang="en-US" altLang="ja-JP" dirty="0"/>
          </a:p>
        </p:txBody>
      </p:sp>
      <p:pic>
        <p:nvPicPr>
          <p:cNvPr id="8" name="図 7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C237B02A-7535-C447-7872-34087C4AA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675" y="1079366"/>
            <a:ext cx="4604650" cy="469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00903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利用方針・パーツ"/>
          <p:cNvSpPr txBox="1">
            <a:spLocks noGrp="1"/>
          </p:cNvSpPr>
          <p:nvPr>
            <p:ph type="body" sz="quarter" idx="13"/>
          </p:nvPr>
        </p:nvSpPr>
        <p:spPr>
          <a:xfrm>
            <a:off x="567531" y="2704777"/>
            <a:ext cx="8770938" cy="477759"/>
          </a:xfrm>
        </p:spPr>
        <p:txBody>
          <a:bodyPr/>
          <a:lstStyle/>
          <a:p>
            <a:r>
              <a:rPr lang="ja-JP" altLang="en-US"/>
              <a:t>要求定義</a:t>
            </a:r>
            <a:endParaRPr lang="ja-JP" altLang="en-US" dirty="0"/>
          </a:p>
        </p:txBody>
      </p:sp>
      <p:sp>
        <p:nvSpPr>
          <p:cNvPr id="254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9554102" y="6547403"/>
            <a:ext cx="309563" cy="240194"/>
          </a:xfr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 lang="en-US" altLang="ja-JP"/>
              <a:pPr/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0168363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推奨フォント"/>
          <p:cNvSpPr txBox="1">
            <a:spLocks noGrp="1"/>
          </p:cNvSpPr>
          <p:nvPr>
            <p:ph type="body" sz="quarter" idx="13"/>
          </p:nvPr>
        </p:nvSpPr>
        <p:spPr>
          <a:xfrm>
            <a:off x="309691" y="255921"/>
            <a:ext cx="7945776" cy="379591"/>
          </a:xfrm>
        </p:spPr>
        <p:txBody>
          <a:bodyPr/>
          <a:lstStyle/>
          <a:p>
            <a:r>
              <a:rPr lang="ja-JP" altLang="en-US"/>
              <a:t>要求の洗い出し</a:t>
            </a:r>
            <a:endParaRPr lang="ja-JP" altLang="en-US" dirty="0"/>
          </a:p>
        </p:txBody>
      </p:sp>
      <p:sp>
        <p:nvSpPr>
          <p:cNvPr id="330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9554102" y="6547403"/>
            <a:ext cx="309563" cy="240194"/>
          </a:xfr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 lang="en-US" altLang="ja-JP"/>
              <a:pPr/>
              <a:t>5</a:t>
            </a:fld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F44E84E-9221-711D-3B2C-6B3465CF2F4B}"/>
              </a:ext>
            </a:extLst>
          </p:cNvPr>
          <p:cNvSpPr txBox="1"/>
          <p:nvPr/>
        </p:nvSpPr>
        <p:spPr>
          <a:xfrm>
            <a:off x="309691" y="910711"/>
            <a:ext cx="7390356" cy="61042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indent="0" defTabSz="825500">
              <a:lnSpc>
                <a:spcPct val="150000"/>
              </a:lnSpc>
              <a:buSzTx/>
              <a:buNone/>
            </a:pPr>
            <a:r>
              <a:rPr kumimoji="0" lang="ja-JP" altLang="en-US" sz="1000" i="0" u="none" strike="noStrike" cap="none" spc="96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Yu Gothic" panose="020B0400000000000000" pitchFamily="34" charset="-128"/>
                <a:ea typeface="Yu Gothic" panose="020B0400000000000000" pitchFamily="34" charset="-128"/>
                <a:cs typeface="ヒラギノ角ゴシック W4"/>
                <a:sym typeface="ヒラギノ角ゴシック W6"/>
              </a:rPr>
              <a:t>◉ファイル入出力</a:t>
            </a:r>
            <a:endParaRPr kumimoji="0" lang="en-US" altLang="ja-JP" sz="1000" i="0" u="none" strike="noStrike" cap="none" spc="96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Yu Gothic" panose="020B0400000000000000" pitchFamily="34" charset="-128"/>
              <a:ea typeface="Yu Gothic" panose="020B0400000000000000" pitchFamily="34" charset="-128"/>
              <a:cs typeface="ヒラギノ角ゴシック W4"/>
              <a:sym typeface="ヒラギノ角ゴシック W6"/>
            </a:endParaRPr>
          </a:p>
          <a:p>
            <a:pPr marL="0" indent="0" defTabSz="825500">
              <a:lnSpc>
                <a:spcPct val="150000"/>
              </a:lnSpc>
              <a:buSzTx/>
              <a:buNone/>
            </a:pPr>
            <a:r>
              <a:rPr kumimoji="0" lang="ja-JP" altLang="en-US" sz="1000" i="0" u="none" strike="noStrike" cap="none" spc="96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Yu Gothic" panose="020B0400000000000000" pitchFamily="34" charset="-128"/>
                <a:ea typeface="Yu Gothic" panose="020B0400000000000000" pitchFamily="34" charset="-128"/>
                <a:cs typeface="ヒラギノ角ゴシック W4"/>
                <a:sym typeface="ヒラギノ角ゴシック W6"/>
              </a:rPr>
              <a:t>・楽譜をサービス上にアップロードできる</a:t>
            </a:r>
            <a:endParaRPr kumimoji="0" lang="en-US" altLang="ja-JP" sz="1000" i="0" u="none" strike="noStrike" cap="none" spc="96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Yu Gothic" panose="020B0400000000000000" pitchFamily="34" charset="-128"/>
              <a:ea typeface="Yu Gothic" panose="020B0400000000000000" pitchFamily="34" charset="-128"/>
              <a:cs typeface="ヒラギノ角ゴシック W4"/>
              <a:sym typeface="ヒラギノ角ゴシック W6"/>
            </a:endParaRPr>
          </a:p>
          <a:p>
            <a:pPr marL="0" indent="0" defTabSz="825500">
              <a:lnSpc>
                <a:spcPct val="150000"/>
              </a:lnSpc>
              <a:buSzTx/>
              <a:buNone/>
            </a:pPr>
            <a:r>
              <a:rPr lang="ja-JP" altLang="en-US" sz="1000" spc="96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  <a:sym typeface="ヒラギノ角ゴシック W6"/>
              </a:rPr>
              <a:t>・サービス上で下記オプションを適用した楽譜を別途保持できる</a:t>
            </a:r>
            <a:endParaRPr lang="en-US" altLang="ja-JP" sz="1000" spc="96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  <a:sym typeface="ヒラギノ角ゴシック W6"/>
            </a:endParaRPr>
          </a:p>
          <a:p>
            <a:pPr marL="0" indent="0" defTabSz="825500">
              <a:lnSpc>
                <a:spcPct val="150000"/>
              </a:lnSpc>
              <a:buSzTx/>
              <a:buNone/>
            </a:pPr>
            <a:r>
              <a:rPr lang="ja-JP" altLang="en-US" sz="1000" spc="96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  <a:sym typeface="ヒラギノ角ゴシック W6"/>
              </a:rPr>
              <a:t>・サービス上で保持している楽譜は各ユーザーが自由にダウンロードできる</a:t>
            </a:r>
            <a:endParaRPr lang="en-US" altLang="ja-JP" sz="1000" spc="96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  <a:sym typeface="ヒラギノ角ゴシック W6"/>
            </a:endParaRPr>
          </a:p>
          <a:p>
            <a:pPr marL="0" indent="0" defTabSz="825500">
              <a:lnSpc>
                <a:spcPct val="150000"/>
              </a:lnSpc>
              <a:buSzTx/>
              <a:buNone/>
            </a:pPr>
            <a:endParaRPr lang="en-US" altLang="ja-JP" sz="1000" spc="96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  <a:sym typeface="ヒラギノ角ゴシック W6"/>
            </a:endParaRPr>
          </a:p>
          <a:p>
            <a:pPr defTabSz="825500">
              <a:lnSpc>
                <a:spcPct val="150000"/>
              </a:lnSpc>
            </a:pPr>
            <a:r>
              <a:rPr kumimoji="0" lang="ja-JP" altLang="en-US" sz="1000" i="0" u="none" strike="noStrike" cap="none" spc="96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Yu Gothic" panose="020B0400000000000000" pitchFamily="34" charset="-128"/>
                <a:ea typeface="Yu Gothic" panose="020B0400000000000000" pitchFamily="34" charset="-128"/>
                <a:cs typeface="ヒラギノ角ゴシック W4"/>
                <a:sym typeface="ヒラギノ角ゴシック W6"/>
              </a:rPr>
              <a:t>◉楽譜への書き込みオプション</a:t>
            </a:r>
            <a:endParaRPr kumimoji="0" lang="en-US" altLang="ja-JP" sz="1000" i="0" u="none" strike="noStrike" cap="none" spc="96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Yu Gothic" panose="020B0400000000000000" pitchFamily="34" charset="-128"/>
              <a:ea typeface="Yu Gothic" panose="020B0400000000000000" pitchFamily="34" charset="-128"/>
              <a:cs typeface="ヒラギノ角ゴシック W4"/>
              <a:sym typeface="ヒラギノ角ゴシック W6"/>
            </a:endParaRPr>
          </a:p>
          <a:p>
            <a:pPr marL="0" indent="0" defTabSz="825500">
              <a:lnSpc>
                <a:spcPct val="150000"/>
              </a:lnSpc>
              <a:buSzTx/>
              <a:buNone/>
            </a:pPr>
            <a:r>
              <a:rPr kumimoji="0" lang="ja-JP" altLang="en-US" sz="1000" i="0" u="none" strike="noStrike" cap="none" spc="96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Yu Gothic" panose="020B0400000000000000" pitchFamily="34" charset="-128"/>
                <a:ea typeface="Yu Gothic" panose="020B0400000000000000" pitchFamily="34" charset="-128"/>
                <a:cs typeface="ヒラギノ角ゴシック W4"/>
                <a:sym typeface="ヒラギノ角ゴシック W6"/>
              </a:rPr>
              <a:t>・臨時記号で</a:t>
            </a:r>
            <a:r>
              <a:rPr kumimoji="0" lang="en-US" altLang="ja-JP" sz="1000" i="0" u="none" strike="noStrike" cap="none" spc="96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Yu Gothic" panose="020B0400000000000000" pitchFamily="34" charset="-128"/>
                <a:ea typeface="Yu Gothic" panose="020B0400000000000000" pitchFamily="34" charset="-128"/>
                <a:cs typeface="ヒラギノ角ゴシック W4"/>
                <a:sym typeface="ヒラギノ角ゴシック W6"/>
              </a:rPr>
              <a:t>♯</a:t>
            </a:r>
            <a:r>
              <a:rPr kumimoji="0" lang="ja-JP" altLang="en-US" sz="1000" i="0" u="none" strike="noStrike" cap="none" spc="96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Yu Gothic" panose="020B0400000000000000" pitchFamily="34" charset="-128"/>
                <a:ea typeface="Yu Gothic" panose="020B0400000000000000" pitchFamily="34" charset="-128"/>
                <a:cs typeface="ヒラギノ角ゴシック W4"/>
                <a:sym typeface="ヒラギノ角ゴシック W6"/>
              </a:rPr>
              <a:t>のつく音符に</a:t>
            </a:r>
            <a:r>
              <a:rPr lang="ja-JP" altLang="en-US" sz="1000" spc="96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  <a:sym typeface="ヒラギノ角ゴシック W6"/>
              </a:rPr>
              <a:t>マーク</a:t>
            </a:r>
            <a:r>
              <a:rPr kumimoji="0" lang="ja-JP" altLang="en-US" sz="1000" i="0" u="none" strike="noStrike" cap="none" spc="96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Yu Gothic" panose="020B0400000000000000" pitchFamily="34" charset="-128"/>
                <a:ea typeface="Yu Gothic" panose="020B0400000000000000" pitchFamily="34" charset="-128"/>
                <a:cs typeface="ヒラギノ角ゴシック W4"/>
                <a:sym typeface="ヒラギノ角ゴシック W6"/>
              </a:rPr>
              <a:t>をつける</a:t>
            </a:r>
            <a:endParaRPr kumimoji="0" lang="en-US" altLang="ja-JP" sz="1000" i="0" u="none" strike="noStrike" cap="none" spc="96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Yu Gothic" panose="020B0400000000000000" pitchFamily="34" charset="-128"/>
              <a:ea typeface="Yu Gothic" panose="020B0400000000000000" pitchFamily="34" charset="-128"/>
              <a:cs typeface="ヒラギノ角ゴシック W4"/>
              <a:sym typeface="ヒラギノ角ゴシック W6"/>
            </a:endParaRPr>
          </a:p>
          <a:p>
            <a:pPr marL="0" indent="0" defTabSz="825500">
              <a:lnSpc>
                <a:spcPct val="150000"/>
              </a:lnSpc>
              <a:buSzTx/>
              <a:buNone/>
            </a:pPr>
            <a:r>
              <a:rPr lang="ja-JP" altLang="en-US" sz="1000" spc="96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  <a:sym typeface="ヒラギノ角ゴシック W6"/>
              </a:rPr>
              <a:t>・臨時記号で</a:t>
            </a:r>
            <a:r>
              <a:rPr lang="en-US" altLang="ja-JP" sz="1000" spc="96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  <a:sym typeface="ヒラギノ角ゴシック W6"/>
              </a:rPr>
              <a:t>♭</a:t>
            </a:r>
            <a:r>
              <a:rPr lang="ja-JP" altLang="en-US" sz="1000" spc="96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  <a:sym typeface="ヒラギノ角ゴシック W6"/>
              </a:rPr>
              <a:t>のつく音符にマークをつける</a:t>
            </a:r>
            <a:endParaRPr lang="en-US" altLang="ja-JP" sz="1000" spc="96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  <a:sym typeface="ヒラギノ角ゴシック W6"/>
            </a:endParaRPr>
          </a:p>
          <a:p>
            <a:pPr marL="0" indent="0" defTabSz="825500">
              <a:lnSpc>
                <a:spcPct val="150000"/>
              </a:lnSpc>
              <a:buSzTx/>
              <a:buNone/>
            </a:pPr>
            <a:r>
              <a:rPr lang="ja-JP" altLang="en-US" sz="1000" spc="96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  <a:sym typeface="ヒラギノ角ゴシック W6"/>
              </a:rPr>
              <a:t>・マークは丸、四角などを用意、色も自由に変更可能に</a:t>
            </a:r>
            <a:endParaRPr lang="en-US" altLang="ja-JP" sz="1000" spc="96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  <a:sym typeface="ヒラギノ角ゴシック W6"/>
            </a:endParaRPr>
          </a:p>
          <a:p>
            <a:pPr marL="0" indent="0" defTabSz="825500">
              <a:lnSpc>
                <a:spcPct val="150000"/>
              </a:lnSpc>
              <a:buSzTx/>
              <a:buNone/>
            </a:pPr>
            <a:r>
              <a:rPr lang="ja-JP" altLang="en-US" sz="1000" spc="96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  <a:sym typeface="ヒラギノ角ゴシック W6"/>
              </a:rPr>
              <a:t>・かえ指に関する記載を行う</a:t>
            </a:r>
            <a:endParaRPr lang="en-US" altLang="ja-JP" sz="1000" spc="96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  <a:sym typeface="ヒラギノ角ゴシック W6"/>
            </a:endParaRPr>
          </a:p>
          <a:p>
            <a:pPr marL="0" indent="0" defTabSz="825500">
              <a:lnSpc>
                <a:spcPct val="150000"/>
              </a:lnSpc>
              <a:buSzTx/>
              <a:buNone/>
            </a:pPr>
            <a:r>
              <a:rPr lang="ja-JP" altLang="en-US" sz="1000" spc="96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  <a:sym typeface="ヒラギノ角ゴシック W6"/>
              </a:rPr>
              <a:t>・表現に関する文字列の意味を記載する</a:t>
            </a:r>
            <a:endParaRPr lang="en-US" altLang="ja-JP" sz="1000" spc="96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  <a:sym typeface="ヒラギノ角ゴシック W6"/>
            </a:endParaRPr>
          </a:p>
          <a:p>
            <a:pPr marL="0" indent="0" defTabSz="825500">
              <a:lnSpc>
                <a:spcPct val="150000"/>
              </a:lnSpc>
              <a:buSzTx/>
              <a:buNone/>
            </a:pPr>
            <a:r>
              <a:rPr lang="ja-JP" altLang="en-US" sz="1000" spc="96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  <a:sym typeface="ヒラギノ角ゴシック W6"/>
              </a:rPr>
              <a:t>・ユーザーが自ら書き込みを行うための余白は確保する</a:t>
            </a:r>
            <a:endParaRPr lang="en-US" altLang="ja-JP" sz="1000" spc="96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  <a:sym typeface="ヒラギノ角ゴシック W6"/>
            </a:endParaRPr>
          </a:p>
          <a:p>
            <a:pPr marL="0" indent="0" defTabSz="825500">
              <a:lnSpc>
                <a:spcPct val="150000"/>
              </a:lnSpc>
              <a:buSzTx/>
              <a:buNone/>
            </a:pPr>
            <a:endParaRPr lang="en-US" altLang="ja-JP" sz="1000" spc="96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  <a:sym typeface="ヒラギノ角ゴシック W6"/>
            </a:endParaRPr>
          </a:p>
          <a:p>
            <a:pPr marL="0" indent="0" defTabSz="825500">
              <a:lnSpc>
                <a:spcPct val="150000"/>
              </a:lnSpc>
              <a:buSzTx/>
              <a:buNone/>
            </a:pPr>
            <a:r>
              <a:rPr kumimoji="0" lang="ja-JP" altLang="en-US" sz="1000" i="0" u="none" strike="noStrike" cap="none" spc="96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Yu Gothic" panose="020B0400000000000000" pitchFamily="34" charset="-128"/>
                <a:ea typeface="Yu Gothic" panose="020B0400000000000000" pitchFamily="34" charset="-128"/>
                <a:cs typeface="ヒラギノ角ゴシック W4"/>
                <a:sym typeface="ヒラギノ角ゴシック W6"/>
              </a:rPr>
              <a:t>◉楽譜の管理</a:t>
            </a:r>
            <a:endParaRPr kumimoji="0" lang="en-US" altLang="ja-JP" sz="1000" i="0" u="none" strike="noStrike" cap="none" spc="96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Yu Gothic" panose="020B0400000000000000" pitchFamily="34" charset="-128"/>
              <a:ea typeface="Yu Gothic" panose="020B0400000000000000" pitchFamily="34" charset="-128"/>
              <a:cs typeface="ヒラギノ角ゴシック W4"/>
              <a:sym typeface="ヒラギノ角ゴシック W6"/>
            </a:endParaRPr>
          </a:p>
          <a:p>
            <a:pPr marL="0" indent="0" defTabSz="825500">
              <a:lnSpc>
                <a:spcPct val="150000"/>
              </a:lnSpc>
              <a:buSzTx/>
              <a:buNone/>
            </a:pPr>
            <a:r>
              <a:rPr lang="ja-JP" altLang="en-US" sz="1000" spc="96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  <a:sym typeface="ヒラギノ角ゴシック W6"/>
              </a:rPr>
              <a:t>・楽譜ごとにサービス上で名前をつけられるようにする</a:t>
            </a:r>
            <a:endParaRPr lang="en-US" altLang="ja-JP" sz="1000" spc="96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  <a:sym typeface="ヒラギノ角ゴシック W6"/>
            </a:endParaRPr>
          </a:p>
          <a:p>
            <a:pPr marL="0" indent="0" defTabSz="825500">
              <a:lnSpc>
                <a:spcPct val="150000"/>
              </a:lnSpc>
              <a:buSzTx/>
              <a:buNone/>
            </a:pPr>
            <a:r>
              <a:rPr lang="ja-JP" altLang="en-US" sz="1000" spc="96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  <a:sym typeface="ヒラギノ角ゴシック W6"/>
              </a:rPr>
              <a:t>・楽譜ごとにサービス上でタグをつけられるようにする</a:t>
            </a:r>
            <a:endParaRPr lang="en-US" altLang="ja-JP" sz="1000" spc="96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  <a:sym typeface="ヒラギノ角ゴシック W6"/>
            </a:endParaRPr>
          </a:p>
          <a:p>
            <a:pPr marL="0" indent="0" defTabSz="825500">
              <a:lnSpc>
                <a:spcPct val="150000"/>
              </a:lnSpc>
              <a:buSzTx/>
              <a:buNone/>
            </a:pPr>
            <a:r>
              <a:rPr lang="ja-JP" altLang="en-US" sz="1000" spc="96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  <a:sym typeface="ヒラギノ角ゴシック W6"/>
              </a:rPr>
              <a:t>・作成日時、更新日時の保持</a:t>
            </a:r>
            <a:endParaRPr lang="en-US" altLang="ja-JP" sz="1000" spc="96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  <a:sym typeface="ヒラギノ角ゴシック W6"/>
            </a:endParaRPr>
          </a:p>
          <a:p>
            <a:pPr marL="0" indent="0" defTabSz="825500">
              <a:lnSpc>
                <a:spcPct val="150000"/>
              </a:lnSpc>
              <a:buSzTx/>
              <a:buNone/>
            </a:pPr>
            <a:r>
              <a:rPr lang="ja-JP" altLang="en-US" sz="1000" spc="96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  <a:sym typeface="ヒラギノ角ゴシック W6"/>
              </a:rPr>
              <a:t>・フォルダ管理機能</a:t>
            </a:r>
            <a:endParaRPr lang="en-US" altLang="ja-JP" sz="1000" spc="96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  <a:sym typeface="ヒラギノ角ゴシック W6"/>
            </a:endParaRPr>
          </a:p>
          <a:p>
            <a:pPr marL="0" indent="0" defTabSz="825500">
              <a:lnSpc>
                <a:spcPct val="150000"/>
              </a:lnSpc>
              <a:buSzTx/>
              <a:buNone/>
            </a:pPr>
            <a:r>
              <a:rPr lang="ja-JP" altLang="en-US" sz="1000" spc="96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  <a:sym typeface="ヒラギノ角ゴシック W6"/>
              </a:rPr>
              <a:t>・各種ソート機能</a:t>
            </a:r>
            <a:endParaRPr lang="en-US" altLang="ja-JP" sz="1000" spc="96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  <a:sym typeface="ヒラギノ角ゴシック W6"/>
            </a:endParaRPr>
          </a:p>
          <a:p>
            <a:pPr marL="0" indent="0" defTabSz="825500">
              <a:lnSpc>
                <a:spcPct val="150000"/>
              </a:lnSpc>
              <a:buSzTx/>
              <a:buNone/>
            </a:pPr>
            <a:endParaRPr lang="en-US" altLang="ja-JP" sz="1000" spc="96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  <a:sym typeface="ヒラギノ角ゴシック W6"/>
            </a:endParaRPr>
          </a:p>
          <a:p>
            <a:pPr defTabSz="825500">
              <a:lnSpc>
                <a:spcPct val="150000"/>
              </a:lnSpc>
            </a:pPr>
            <a:r>
              <a:rPr kumimoji="0" lang="ja-JP" altLang="en-US" sz="1000" i="0" u="none" strike="noStrike" cap="none" spc="96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Yu Gothic" panose="020B0400000000000000" pitchFamily="34" charset="-128"/>
                <a:ea typeface="Yu Gothic" panose="020B0400000000000000" pitchFamily="34" charset="-128"/>
                <a:cs typeface="ヒラギノ角ゴシック W4"/>
                <a:sym typeface="ヒラギノ角ゴシック W6"/>
              </a:rPr>
              <a:t>◉その他</a:t>
            </a:r>
            <a:endParaRPr kumimoji="0" lang="en-US" altLang="ja-JP" sz="1000" i="0" u="none" strike="noStrike" cap="none" spc="96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Yu Gothic" panose="020B0400000000000000" pitchFamily="34" charset="-128"/>
              <a:ea typeface="Yu Gothic" panose="020B0400000000000000" pitchFamily="34" charset="-128"/>
              <a:cs typeface="ヒラギノ角ゴシック W4"/>
              <a:sym typeface="ヒラギノ角ゴシック W6"/>
            </a:endParaRPr>
          </a:p>
          <a:p>
            <a:pPr defTabSz="825500">
              <a:lnSpc>
                <a:spcPct val="150000"/>
              </a:lnSpc>
            </a:pPr>
            <a:r>
              <a:rPr lang="ja-JP" altLang="en-US" sz="1000" spc="96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  <a:sym typeface="ヒラギノ角ゴシック W6"/>
              </a:rPr>
              <a:t>・ユーザー管理機能</a:t>
            </a:r>
            <a:r>
              <a:rPr lang="en-US" altLang="ja-JP" sz="1000" spc="96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  <a:sym typeface="ヒラギノ角ゴシック W6"/>
              </a:rPr>
              <a:t>(</a:t>
            </a:r>
            <a:r>
              <a:rPr lang="ja-JP" altLang="en-US" sz="1000" spc="96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  <a:sym typeface="ヒラギノ角ゴシック W6"/>
              </a:rPr>
              <a:t>優先度低め</a:t>
            </a:r>
            <a:r>
              <a:rPr lang="en-US" altLang="ja-JP" sz="1000" spc="96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  <a:sym typeface="ヒラギノ角ゴシック W6"/>
              </a:rPr>
              <a:t>)</a:t>
            </a:r>
          </a:p>
          <a:p>
            <a:pPr marL="0" indent="0" defTabSz="825500">
              <a:lnSpc>
                <a:spcPct val="200000"/>
              </a:lnSpc>
              <a:buSzTx/>
              <a:buNone/>
            </a:pPr>
            <a:endParaRPr lang="en-US" altLang="ja-JP" sz="1200" spc="96" dirty="0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  <a:sym typeface="ヒラギノ角ゴシック W6"/>
            </a:endParaRPr>
          </a:p>
          <a:p>
            <a:pPr marL="0" indent="0" defTabSz="825500">
              <a:lnSpc>
                <a:spcPct val="200000"/>
              </a:lnSpc>
              <a:buSzTx/>
              <a:buNone/>
            </a:pPr>
            <a:endParaRPr kumimoji="0" lang="en-US" altLang="ja-JP" sz="1200" i="0" u="none" strike="noStrike" cap="none" spc="96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Yu Gothic" panose="020B0400000000000000" pitchFamily="34" charset="-128"/>
              <a:ea typeface="Yu Gothic" panose="020B0400000000000000" pitchFamily="34" charset="-128"/>
              <a:cs typeface="ヒラギノ角ゴシック W4"/>
              <a:sym typeface="ヒラギノ角ゴシック W6"/>
            </a:endParaRPr>
          </a:p>
          <a:p>
            <a:pPr marL="0" indent="0" defTabSz="825500">
              <a:lnSpc>
                <a:spcPct val="100000"/>
              </a:lnSpc>
              <a:buSzTx/>
              <a:buNone/>
            </a:pPr>
            <a:endParaRPr kumimoji="0" lang="ja-JP" altLang="en-US" sz="1200" i="0" u="none" strike="noStrike" cap="none" spc="96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Yu Gothic" panose="020B0400000000000000" pitchFamily="34" charset="-128"/>
              <a:ea typeface="Yu Gothic" panose="020B0400000000000000" pitchFamily="34" charset="-128"/>
              <a:cs typeface="ヒラギノ角ゴシック W4"/>
              <a:sym typeface="ヒラギノ角ゴシック W6"/>
            </a:endParaRPr>
          </a:p>
        </p:txBody>
      </p:sp>
    </p:spTree>
    <p:extLst>
      <p:ext uri="{BB962C8B-B14F-4D97-AF65-F5344CB8AC3E}">
        <p14:creationId xmlns:p14="http://schemas.microsoft.com/office/powerpoint/2010/main" val="353352739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推奨フォント"/>
          <p:cNvSpPr txBox="1">
            <a:spLocks noGrp="1"/>
          </p:cNvSpPr>
          <p:nvPr>
            <p:ph type="body" sz="quarter" idx="13"/>
          </p:nvPr>
        </p:nvSpPr>
        <p:spPr>
          <a:xfrm>
            <a:off x="309691" y="255921"/>
            <a:ext cx="7945776" cy="379591"/>
          </a:xfrm>
        </p:spPr>
        <p:txBody>
          <a:bodyPr/>
          <a:lstStyle/>
          <a:p>
            <a:r>
              <a:rPr lang="ja-JP" altLang="en-US"/>
              <a:t>要求の洗い出し</a:t>
            </a:r>
            <a:endParaRPr lang="ja-JP" altLang="en-US" dirty="0"/>
          </a:p>
        </p:txBody>
      </p:sp>
      <p:sp>
        <p:nvSpPr>
          <p:cNvPr id="330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9554102" y="6547403"/>
            <a:ext cx="309563" cy="240194"/>
          </a:xfr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 lang="en-US" altLang="ja-JP"/>
              <a:pPr/>
              <a:t>6</a:t>
            </a:fld>
            <a:endParaRPr lang="en-US" altLang="ja-JP" dirty="0"/>
          </a:p>
        </p:txBody>
      </p:sp>
      <p:sp>
        <p:nvSpPr>
          <p:cNvPr id="335" name="日本語フォント"/>
          <p:cNvSpPr txBox="1"/>
          <p:nvPr/>
        </p:nvSpPr>
        <p:spPr>
          <a:xfrm>
            <a:off x="567531" y="1196975"/>
            <a:ext cx="8770938" cy="598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007" tIns="12007" rIns="12007" bIns="12007" anchor="t">
            <a:spAutoFit/>
          </a:bodyPr>
          <a:lstStyle>
            <a:lvl1pPr>
              <a:defRPr sz="4000" baseline="5000">
                <a:solidFill>
                  <a:schemeClr val="accent1">
                    <a:hueOff val="930128"/>
                    <a:satOff val="-7142"/>
                    <a:lumOff val="-28071"/>
                  </a:schemeClr>
                </a:solidFill>
                <a:latin typeface="+mn-lt"/>
                <a:ea typeface="+mn-ea"/>
                <a:cs typeface="+mn-cs"/>
                <a:sym typeface="ヒラギノ角ゴシック W6"/>
              </a:defRPr>
            </a:lvl1pPr>
          </a:lstStyle>
          <a:p>
            <a:r>
              <a:rPr lang="ja-JP" altLang="en-US" sz="1600" b="1" baseline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ゴール</a:t>
            </a:r>
            <a:endParaRPr lang="en-US" altLang="ja-JP" sz="1600" b="1" baseline="0" dirty="0">
              <a:solidFill>
                <a:schemeClr val="accent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altLang="ja-JP" sz="1600" b="1" baseline="0" dirty="0">
              <a:solidFill>
                <a:schemeClr val="accent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962318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ユーザー定義 1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042B6C"/>
      </a:accent1>
      <a:accent2>
        <a:srgbClr val="0E7BCF"/>
      </a:accent2>
      <a:accent3>
        <a:srgbClr val="007E0F"/>
      </a:accent3>
      <a:accent4>
        <a:srgbClr val="E6C515"/>
      </a:accent4>
      <a:accent5>
        <a:srgbClr val="E97F00"/>
      </a:accent5>
      <a:accent6>
        <a:srgbClr val="BC0B00"/>
      </a:accent6>
      <a:hlink>
        <a:srgbClr val="0000FF"/>
      </a:hlink>
      <a:folHlink>
        <a:srgbClr val="FF00FF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シック W6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indent="0" algn="l" defTabSz="825500">
          <a:lnSpc>
            <a:spcPct val="100000"/>
          </a:lnSpc>
          <a:buSzTx/>
          <a:buNone/>
          <a:defRPr kumimoji="0" sz="4800" b="1" i="0" u="none" strike="noStrike" cap="none" spc="96" normalizeH="0" baseline="0" smtClean="0">
            <a:ln>
              <a:noFill/>
            </a:ln>
            <a:solidFill>
              <a:schemeClr val="accent1"/>
            </a:solidFill>
            <a:effectLst/>
            <a:uFillTx/>
            <a:latin typeface="Yu Gothic" panose="020B0400000000000000" pitchFamily="34" charset="-128"/>
            <a:ea typeface="Yu Gothic" panose="020B0400000000000000" pitchFamily="34" charset="-128"/>
            <a:cs typeface="ヒラギノ角ゴシック W4"/>
            <a:sym typeface="ヒラギノ角ゴシック W6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ヒラギノ角ゴシック W6"/>
        <a:ea typeface="ヒラギノ角ゴシック W6"/>
        <a:cs typeface="ヒラギノ角ゴシック W6"/>
      </a:majorFont>
      <a:minorFont>
        <a:latin typeface="ヒラギノ角ゴシック W6"/>
        <a:ea typeface="ヒラギノ角ゴシック W6"/>
        <a:cs typeface="ヒラギノ角ゴシック W6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角ゴシック W6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64049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ヒラギノ角ゴシック W4"/>
            <a:ea typeface="ヒラギノ角ゴシック W4"/>
            <a:cs typeface="ヒラギノ角ゴシック W4"/>
            <a:sym typeface="ヒラギノ角ゴシック W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</TotalTime>
  <Words>200</Words>
  <Application>Microsoft Macintosh PowerPoint</Application>
  <PresentationFormat>A4 210 x 297 mm</PresentationFormat>
  <Paragraphs>39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ヒラギノ角ゴシック W4</vt:lpstr>
      <vt:lpstr>Yu Gothic</vt:lpstr>
      <vt:lpstr>Yu Gothic Medium</vt:lpstr>
      <vt:lpstr>Helvetica</vt:lpstr>
      <vt:lpstr>White</vt:lpstr>
      <vt:lpstr>CODA用件定義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直樹 角田</cp:lastModifiedBy>
  <cp:revision>208</cp:revision>
  <dcterms:modified xsi:type="dcterms:W3CDTF">2024-04-18T10:09:51Z</dcterms:modified>
</cp:coreProperties>
</file>