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7D24AC-6F4E-0677-7A5A-A986C0279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109659-4751-4EFD-73CA-90298A576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02CAD1-3359-840B-AFFE-D14464F0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3A56F-F1E4-743C-F563-15BC0FC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E7BE3D-8D3B-E000-EFE4-D9630C03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17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1FA62-7656-C9DB-6AD4-8AB2EF8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03954F-1ACF-73C0-8B46-A34CC9B1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2FA660-52CF-2249-4412-DB2F82BA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6297FB-916C-F81C-A4A6-BAA6294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E16BE-5F70-8CAA-80D6-F72D7B8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0AEF69D-EBC9-5DC2-CF7B-49676A4EE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B071A3-C46A-51D0-B2E1-BDB79A0B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ABA3D7-2A9A-DF4F-3C28-EC1E0787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398BE5-E8ED-DC17-8D4F-7D06758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8A4627-9947-870F-7E78-D49DE37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8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B5A6D5-79EC-161C-A4C1-33CF4598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E2DA1-5C21-70F6-B849-58AD7091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60AC82-08A6-01A4-B6B6-D61023F6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B56531-FBC7-6DD1-7DF4-472377D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90896A-EDE4-69D1-CFC7-A908F3E1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4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28E40-2258-0513-AC77-81934D69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5042C-BBAC-EF13-A7CF-A3CE9ECE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B84127-6670-B6EE-E446-0324B621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86CAAF-833E-F604-34E8-2A40A72B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4BF834-DE27-80E3-3DB0-61A935A5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7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14FC5-E7C2-17FB-84B5-F36FAF3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568594-3BA1-6737-861F-C5A40ED56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BD3DDB-231A-5265-BBAF-AA4C348B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A5D602-4F6F-6699-85F6-22E4B146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76521-4966-B055-5573-C431EBB7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9F38F7-9A92-914F-FE8D-CD8CDD65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5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69EE9-E2D8-7BA0-8459-E9374E67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3A686A-4BCB-1AC4-B486-3E5156DC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24228C-B3A9-333F-776F-2797987D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F49B7F-4A03-7059-7530-AE7D5A26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827E0B0-8474-2E80-85B2-9CD639C51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A65883-347A-DA0C-4C74-120F060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80BB9B9-9FE0-108D-34BC-078DA836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640B866-4EA4-2720-A132-8B0344B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0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F710A-A97A-2D2B-F97D-CAD16DB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853DBA-C60C-F8E5-A9CF-AF2D7E5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E08D0F-AD2E-B51B-6073-9EA204A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8AAD23-F333-4331-5DDC-FA736325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5FB579-C721-B0E2-2B87-2187303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2923C8-BA52-B4AC-FC29-12AB6B36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58C163-E0BD-719A-25DA-3ED7A44E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131DD-735F-CBCC-CBFF-496E2EEE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A6151-5D34-E7AC-F6ED-33EDA306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E218F5-CCAA-F521-0BF3-C0E1410F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037CAC-619E-C45F-F1D9-3AD9417D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5B7F6E-F4EA-4E9D-D344-00586468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75AB7D-FC83-FE20-4B00-737C54C3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65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44DCA9-5419-B785-4772-FA166619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36BF514-46CF-129E-E715-456F1D8E9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70631C-E151-E59B-9869-774E4494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EA2A19-027A-ED03-8841-F89AF6C3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E6B1B9-0D5F-AAC2-EF73-9ED8042E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D53BC1-B740-06A4-A713-C689890D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8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75E83A-1768-557C-1157-094C4558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CA40E4-385F-F005-E73D-E53B4274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4A6B9C-B648-E604-AA8D-3F29ED42D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AB61-5730-45C8-9825-11D6C002473D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4AA3D7-B050-FE94-3EA0-8F08C955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95FC44-E0C2-5BA2-0554-C9567F8F0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42D7-7C1A-48DD-A99B-8663CB3B53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5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E4167-D8A8-97E6-1727-56E3D43E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8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0" i="0" dirty="0">
                <a:effectLst/>
                <a:latin typeface="Georgia" panose="02040502050405020303" pitchFamily="18" charset="0"/>
              </a:rPr>
              <a:t>Közösségi oldalak előnyei és hátrányai</a:t>
            </a:r>
            <a:br>
              <a:rPr lang="hu-HU" b="0" i="0" dirty="0">
                <a:effectLst/>
                <a:latin typeface="Georgia" panose="02040502050405020303" pitchFamily="18" charset="0"/>
              </a:rPr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4B8B7A-7031-51B5-B7AD-B9915CA65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Kakuk Ákos</a:t>
            </a:r>
          </a:p>
        </p:txBody>
      </p:sp>
    </p:spTree>
    <p:extLst>
      <p:ext uri="{BB962C8B-B14F-4D97-AF65-F5344CB8AC3E}">
        <p14:creationId xmlns:p14="http://schemas.microsoft.com/office/powerpoint/2010/main" val="364922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9142D501-DC93-F20D-D798-F6A1C5868CA6}"/>
              </a:ext>
            </a:extLst>
          </p:cNvPr>
          <p:cNvSpPr/>
          <p:nvPr/>
        </p:nvSpPr>
        <p:spPr>
          <a:xfrm>
            <a:off x="1181099" y="904875"/>
            <a:ext cx="3000376" cy="504825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1E24E13-E609-2FAF-897D-12BB7B943A53}"/>
              </a:ext>
            </a:extLst>
          </p:cNvPr>
          <p:cNvSpPr txBox="1"/>
          <p:nvPr/>
        </p:nvSpPr>
        <p:spPr>
          <a:xfrm>
            <a:off x="1590674" y="1329194"/>
            <a:ext cx="2433636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 részem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Kiemelt dolgok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Footer, table</a:t>
            </a:r>
          </a:p>
        </p:txBody>
      </p:sp>
      <p:sp>
        <p:nvSpPr>
          <p:cNvPr id="4" name="Mosolygó arc 3">
            <a:extLst>
              <a:ext uri="{FF2B5EF4-FFF2-40B4-BE49-F238E27FC236}">
                <a16:creationId xmlns:a16="http://schemas.microsoft.com/office/drawing/2014/main" id="{A90BB357-20C5-4146-B2C4-9B2DD91FF633}"/>
              </a:ext>
            </a:extLst>
          </p:cNvPr>
          <p:cNvSpPr/>
          <p:nvPr/>
        </p:nvSpPr>
        <p:spPr>
          <a:xfrm>
            <a:off x="3605211" y="5449995"/>
            <a:ext cx="333375" cy="290970"/>
          </a:xfrm>
          <a:prstGeom prst="smileyFace">
            <a:avLst/>
          </a:prstGeom>
          <a:solidFill>
            <a:srgbClr val="A9A5A5">
              <a:alpha val="6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D35B81C-6159-67C9-31C9-A2E03A86F3E4}"/>
              </a:ext>
            </a:extLst>
          </p:cNvPr>
          <p:cNvSpPr txBox="1"/>
          <p:nvPr/>
        </p:nvSpPr>
        <p:spPr>
          <a:xfrm>
            <a:off x="1590674" y="1329194"/>
            <a:ext cx="2433636" cy="150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 részem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B67ADB8-688B-058C-C52E-D063B0E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19" y="1523999"/>
            <a:ext cx="6679206" cy="3381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12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DD900E0-D175-FA40-4676-E23FADEE84A6}"/>
              </a:ext>
            </a:extLst>
          </p:cNvPr>
          <p:cNvSpPr/>
          <p:nvPr/>
        </p:nvSpPr>
        <p:spPr>
          <a:xfrm>
            <a:off x="1181099" y="904875"/>
            <a:ext cx="3000376" cy="504825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87AA76-7DD0-D3E3-2E72-43EDD0667C03}"/>
              </a:ext>
            </a:extLst>
          </p:cNvPr>
          <p:cNvSpPr txBox="1"/>
          <p:nvPr/>
        </p:nvSpPr>
        <p:spPr>
          <a:xfrm>
            <a:off x="1590674" y="2789267"/>
            <a:ext cx="2347912" cy="219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Kiemelt dolgok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Footer, table</a:t>
            </a:r>
          </a:p>
        </p:txBody>
      </p:sp>
      <p:sp>
        <p:nvSpPr>
          <p:cNvPr id="6" name="Mosolygó arc 5">
            <a:extLst>
              <a:ext uri="{FF2B5EF4-FFF2-40B4-BE49-F238E27FC236}">
                <a16:creationId xmlns:a16="http://schemas.microsoft.com/office/drawing/2014/main" id="{F4E6EDFD-1A85-56FF-C47C-EC908F63E2AC}"/>
              </a:ext>
            </a:extLst>
          </p:cNvPr>
          <p:cNvSpPr/>
          <p:nvPr/>
        </p:nvSpPr>
        <p:spPr>
          <a:xfrm>
            <a:off x="3605211" y="5449995"/>
            <a:ext cx="333375" cy="290970"/>
          </a:xfrm>
          <a:prstGeom prst="smileyFace">
            <a:avLst/>
          </a:prstGeom>
          <a:solidFill>
            <a:srgbClr val="A9A5A5">
              <a:alpha val="6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82B019-73B0-53B2-4889-C13C00B5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61" y="1543050"/>
            <a:ext cx="6449455" cy="3771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152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DD900E0-D175-FA40-4676-E23FADEE84A6}"/>
              </a:ext>
            </a:extLst>
          </p:cNvPr>
          <p:cNvSpPr/>
          <p:nvPr/>
        </p:nvSpPr>
        <p:spPr>
          <a:xfrm>
            <a:off x="1181099" y="904875"/>
            <a:ext cx="3000376" cy="504825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87AA76-7DD0-D3E3-2E72-43EDD0667C03}"/>
              </a:ext>
            </a:extLst>
          </p:cNvPr>
          <p:cNvSpPr txBox="1"/>
          <p:nvPr/>
        </p:nvSpPr>
        <p:spPr>
          <a:xfrm>
            <a:off x="1590674" y="2789267"/>
            <a:ext cx="2347912" cy="219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Kiemelt dolgok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Footer,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sp>
        <p:nvSpPr>
          <p:cNvPr id="6" name="Mosolygó arc 5">
            <a:extLst>
              <a:ext uri="{FF2B5EF4-FFF2-40B4-BE49-F238E27FC236}">
                <a16:creationId xmlns:a16="http://schemas.microsoft.com/office/drawing/2014/main" id="{F4E6EDFD-1A85-56FF-C47C-EC908F63E2AC}"/>
              </a:ext>
            </a:extLst>
          </p:cNvPr>
          <p:cNvSpPr/>
          <p:nvPr/>
        </p:nvSpPr>
        <p:spPr>
          <a:xfrm>
            <a:off x="3605211" y="5449995"/>
            <a:ext cx="333375" cy="290970"/>
          </a:xfrm>
          <a:prstGeom prst="smileyFace">
            <a:avLst/>
          </a:prstGeom>
          <a:solidFill>
            <a:srgbClr val="A9A5A5">
              <a:alpha val="6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815E01-1E7A-9379-6D33-74E94566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36" y="1931215"/>
            <a:ext cx="6308980" cy="2995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471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2D427-B671-6C74-672B-FBB9CB63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5010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Times New Roman</vt:lpstr>
      <vt:lpstr>Wingdings</vt:lpstr>
      <vt:lpstr>Office-téma</vt:lpstr>
      <vt:lpstr>Közösségi oldalak előnyei és hátrányai 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Közösségi oldalak előnyei és hátrányai </dc:title>
  <dc:creator>AKOS KAKUK</dc:creator>
  <cp:lastModifiedBy>AKOS KAKUK</cp:lastModifiedBy>
  <cp:revision>1</cp:revision>
  <dcterms:created xsi:type="dcterms:W3CDTF">2023-02-28T20:15:21Z</dcterms:created>
  <dcterms:modified xsi:type="dcterms:W3CDTF">2023-02-28T21:01:54Z</dcterms:modified>
</cp:coreProperties>
</file>