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0693" y="1160890"/>
            <a:ext cx="9440034" cy="3021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行動應用軟體開發技術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期中專案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0693" y="5104738"/>
            <a:ext cx="9440034" cy="465820"/>
          </a:xfrm>
        </p:spPr>
        <p:txBody>
          <a:bodyPr/>
          <a:lstStyle/>
          <a:p>
            <a:pPr algn="l"/>
            <a:r>
              <a:rPr lang="zh-TW" altLang="en-US" dirty="0"/>
              <a:t>四電資四資工 郭建陞 </a:t>
            </a:r>
            <a:r>
              <a:rPr lang="en-US" altLang="zh-TW" dirty="0"/>
              <a:t>102820007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24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一、 專案主題介紹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lnSpc>
                <a:spcPct val="200000"/>
              </a:lnSpc>
              <a:buNone/>
            </a:pPr>
            <a:r>
              <a:rPr lang="en-US" altLang="zh-TW" sz="2500" dirty="0"/>
              <a:t>	</a:t>
            </a:r>
            <a:r>
              <a:rPr lang="zh-TW" altLang="en-US" sz="2400" dirty="0" smtClean="0"/>
              <a:t>這次</a:t>
            </a:r>
            <a:r>
              <a:rPr lang="zh-TW" altLang="en-US" sz="2400" dirty="0"/>
              <a:t>的主題和課堂作業一樣，是一個網路商店的雛形，使用者可以在上面登入或開戶，對自己的額度進行儲值和消費，並能觀看自己的交易明細和帳戶列表，也可以結清自己的帳號。整個程式架構包含一個後端的伺服器，以及一個前端的手機應用程式。</a:t>
            </a:r>
          </a:p>
        </p:txBody>
      </p:sp>
    </p:spTree>
    <p:extLst>
      <p:ext uri="{BB962C8B-B14F-4D97-AF65-F5344CB8AC3E}">
        <p14:creationId xmlns:p14="http://schemas.microsoft.com/office/powerpoint/2010/main" val="176297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二、 專案功能列表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7276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zh-TW" altLang="en-US" sz="2400" dirty="0"/>
              <a:t>＜帳號方面＞：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登入</a:t>
            </a:r>
            <a:r>
              <a:rPr lang="zh-TW" altLang="en-US" sz="2400" dirty="0"/>
              <a:t>、開戶、結清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zh-TW" altLang="en-US" sz="2400" dirty="0"/>
              <a:t>＜操作＞：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儲</a:t>
            </a:r>
            <a:r>
              <a:rPr lang="zh-TW" altLang="en-US" sz="2400" dirty="0"/>
              <a:t>值、消費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zh-TW" altLang="en-US" sz="2400" dirty="0"/>
              <a:t>＜其他＞：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交易</a:t>
            </a:r>
            <a:r>
              <a:rPr lang="zh-TW" altLang="en-US" sz="2400" dirty="0"/>
              <a:t>明細、帳戶列表</a:t>
            </a:r>
          </a:p>
          <a:p>
            <a:pPr marL="36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04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三、 </a:t>
            </a:r>
            <a:r>
              <a:rPr lang="zh-TW" altLang="en-US" dirty="0"/>
              <a:t>前端</a:t>
            </a:r>
            <a:r>
              <a:rPr lang="en-US" altLang="zh-TW" dirty="0"/>
              <a:t>App</a:t>
            </a:r>
            <a:r>
              <a:rPr lang="zh-TW" altLang="en-US" dirty="0"/>
              <a:t>功能設計文件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l="11894" t="32532" r="26973" b="16474"/>
          <a:stretch/>
        </p:blipFill>
        <p:spPr bwMode="auto">
          <a:xfrm>
            <a:off x="1800451" y="1764632"/>
            <a:ext cx="8581572" cy="402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416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mtClean="0"/>
              <a:t>四、 </a:t>
            </a:r>
            <a:r>
              <a:rPr lang="zh-TW" altLang="en-US" dirty="0"/>
              <a:t>後端網路服務功能設計文件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l="13754" t="34401" r="27024" b="38078"/>
          <a:stretch/>
        </p:blipFill>
        <p:spPr bwMode="auto">
          <a:xfrm>
            <a:off x="946484" y="2417197"/>
            <a:ext cx="10321591" cy="26980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17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0915" y="2772354"/>
            <a:ext cx="10353762" cy="97045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043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84</TotalTime>
  <Words>42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Calisto MT</vt:lpstr>
      <vt:lpstr>Trebuchet MS</vt:lpstr>
      <vt:lpstr>Wingdings 2</vt:lpstr>
      <vt:lpstr>石板</vt:lpstr>
      <vt:lpstr>行動應用軟體開發技術  期中專案</vt:lpstr>
      <vt:lpstr>一、 專案主題介紹</vt:lpstr>
      <vt:lpstr>二、 專案功能列表</vt:lpstr>
      <vt:lpstr>三、 前端App功能設計文件</vt:lpstr>
      <vt:lpstr>四、 後端網路服務功能設計文件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Apps行動應用</dc:title>
  <dc:creator>Kaku Kuo</dc:creator>
  <cp:lastModifiedBy>Kaku Kuo</cp:lastModifiedBy>
  <cp:revision>3</cp:revision>
  <dcterms:created xsi:type="dcterms:W3CDTF">2017-04-22T11:22:42Z</dcterms:created>
  <dcterms:modified xsi:type="dcterms:W3CDTF">2017-04-22T12:47:01Z</dcterms:modified>
</cp:coreProperties>
</file>