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01" r:id="rId3"/>
    <p:sldId id="552" r:id="rId4"/>
    <p:sldId id="587" r:id="rId5"/>
    <p:sldId id="58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 userDrawn="1"/>
        </p:nvGrpSpPr>
        <p:grpSpPr bwMode="auto">
          <a:xfrm>
            <a:off x="0" y="0"/>
            <a:ext cx="4673600" cy="6858000"/>
            <a:chOff x="0" y="0"/>
            <a:chExt cx="2208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1065"/>
              <a:ext cx="1806" cy="1596"/>
              <a:chOff x="0" y="1065"/>
              <a:chExt cx="1806" cy="1596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92A3B97-E15B-49B0-B098-85BFB13C3D65}" type="slidenum">
              <a:rPr lang="zh-CN" altLang="en-US" smtClean="0"/>
            </a:fld>
            <a:endParaRPr lang="en-US" alt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 hasCustomPrompt="1"/>
          </p:nvPr>
        </p:nvSpPr>
        <p:spPr>
          <a:xfrm>
            <a:off x="5244634" y="309751"/>
            <a:ext cx="1290639" cy="1129085"/>
          </a:xfrm>
        </p:spPr>
        <p:txBody>
          <a:bodyPr/>
          <a:lstStyle>
            <a:lvl1pPr marL="0" indent="0">
              <a:buNone/>
              <a:defRPr sz="15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dirty="0"/>
              <a:t>Click Here to add customer logo if needed</a:t>
            </a:r>
            <a:endParaRPr lang="zh-CN" altLang="en-US" dirty="0"/>
          </a:p>
        </p:txBody>
      </p:sp>
      <p:pic>
        <p:nvPicPr>
          <p:cNvPr id="21" name="Picture 2" descr="https://www.cseg.us/wp-content/uploads/2014/03/Car1230_350a.jpg"/>
          <p:cNvPicPr>
            <a:picLocks noChangeAspect="1" noChangeArrowheads="1"/>
          </p:cNvPicPr>
          <p:nvPr userDrawn="1"/>
        </p:nvPicPr>
        <p:blipFill>
          <a:blip r:embed="rId2">
            <a:lum bright="-2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5764"/>
            <a:ext cx="12196415" cy="2568574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图片占位符 2"/>
          <p:cNvSpPr>
            <a:spLocks noGrp="1"/>
          </p:cNvSpPr>
          <p:nvPr>
            <p:ph type="pic" sz="quarter" idx="16" hasCustomPrompt="1"/>
          </p:nvPr>
        </p:nvSpPr>
        <p:spPr>
          <a:xfrm>
            <a:off x="10367962" y="4451444"/>
            <a:ext cx="1290639" cy="1129085"/>
          </a:xfrm>
        </p:spPr>
        <p:txBody>
          <a:bodyPr/>
          <a:lstStyle>
            <a:lvl1pPr marL="0" indent="0">
              <a:buNone/>
              <a:defRPr sz="15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dirty="0"/>
              <a:t>Click Here to add customer car if needed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7" hasCustomPrompt="1"/>
          </p:nvPr>
        </p:nvSpPr>
        <p:spPr>
          <a:xfrm>
            <a:off x="4262437" y="2012951"/>
            <a:ext cx="7435851" cy="1993900"/>
          </a:xfrm>
        </p:spPr>
        <p:txBody>
          <a:bodyPr/>
          <a:lstStyle>
            <a:lvl1pPr marL="0" indent="0">
              <a:buNone/>
              <a:defRPr sz="4800" b="1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Click Here to Add Presentation Title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 userDrawn="1"/>
        </p:nvGraphicFramePr>
        <p:xfrm>
          <a:off x="-2" y="119642"/>
          <a:ext cx="5756989" cy="21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408924"/>
                <a:gridCol w="205274"/>
                <a:gridCol w="746449"/>
                <a:gridCol w="214604"/>
                <a:gridCol w="737118"/>
                <a:gridCol w="214604"/>
                <a:gridCol w="681135"/>
                <a:gridCol w="214604"/>
                <a:gridCol w="1334277"/>
              </a:tblGrid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文件密级</a:t>
                      </a:r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公开</a:t>
                      </a:r>
                      <a:endParaRPr lang="en-US" altLang="zh-CN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内部</a:t>
                      </a:r>
                      <a:endParaRPr lang="en-US" altLang="zh-CN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√</a:t>
                      </a:r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秘密</a:t>
                      </a:r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绝密</a:t>
                      </a:r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7635"/>
            <a:ext cx="109728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731F3D-283E-459E-BEFD-9E2A1BD69189}" type="slidenum">
              <a:rPr lang="zh-CN" altLang="en-US"/>
            </a:fld>
            <a:endParaRPr lang="en-US" altLang="zh-CN"/>
          </a:p>
        </p:txBody>
      </p:sp>
      <p:sp>
        <p:nvSpPr>
          <p:cNvPr id="17" name="Date Placeholder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auto">
          <a:xfrm>
            <a:off x="552819" y="789340"/>
            <a:ext cx="11616000" cy="36000"/>
          </a:xfrm>
          <a:prstGeom prst="rect">
            <a:avLst/>
          </a:prstGeom>
          <a:solidFill>
            <a:srgbClr val="00007D">
              <a:alpha val="81000"/>
            </a:srgbClr>
          </a:solidFill>
          <a:ln w="635">
            <a:solidFill>
              <a:srgbClr val="9999FF">
                <a:alpha val="55000"/>
              </a:srgbClr>
            </a:solidFill>
          </a:ln>
        </p:spPr>
        <p:txBody>
          <a:bodyPr lIns="91438" tIns="45719" rIns="91438" bIns="4571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037885" cy="514701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7635"/>
            <a:ext cx="109728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731F3D-283E-459E-BEFD-9E2A1BD69189}" type="slidenum">
              <a:rPr lang="zh-CN" altLang="en-US"/>
            </a:fld>
            <a:endParaRPr lang="en-US" altLang="zh-CN"/>
          </a:p>
        </p:txBody>
      </p:sp>
      <p:sp>
        <p:nvSpPr>
          <p:cNvPr id="17" name="Date Placeholder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auto">
          <a:xfrm>
            <a:off x="552819" y="789340"/>
            <a:ext cx="11616000" cy="36000"/>
          </a:xfrm>
          <a:prstGeom prst="rect">
            <a:avLst/>
          </a:prstGeom>
          <a:solidFill>
            <a:srgbClr val="00007D">
              <a:alpha val="81000"/>
            </a:srgbClr>
          </a:solidFill>
          <a:ln w="635">
            <a:solidFill>
              <a:srgbClr val="9999FF">
                <a:alpha val="55000"/>
              </a:srgbClr>
            </a:solidFill>
          </a:ln>
        </p:spPr>
        <p:txBody>
          <a:bodyPr lIns="91438" tIns="45719" rIns="91438" bIns="4571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037885" cy="514701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89112" y="5473148"/>
            <a:ext cx="1088003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Take away</a:t>
            </a:r>
            <a:r>
              <a:rPr lang="en-US" altLang="zh-CN" baseline="0" dirty="0"/>
              <a:t> box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DE8128-EDC5-40DD-801C-3AA7E2EDF09B}" type="slidenum">
              <a:rPr lang="zh-CN" altLang="en-US" smtClean="0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327224" y="1617613"/>
            <a:ext cx="7005637" cy="3476674"/>
            <a:chOff x="2327224" y="1617613"/>
            <a:chExt cx="7005637" cy="3476674"/>
          </a:xfrm>
        </p:grpSpPr>
        <p:sp>
          <p:nvSpPr>
            <p:cNvPr id="7" name="文本框 1"/>
            <p:cNvSpPr txBox="1">
              <a:spLocks noChangeArrowheads="1"/>
            </p:cNvSpPr>
            <p:nvPr/>
          </p:nvSpPr>
          <p:spPr bwMode="auto">
            <a:xfrm>
              <a:off x="2327224" y="1617613"/>
              <a:ext cx="7005637" cy="646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8" tIns="45719" rIns="91438" bIns="4571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 i="1" dirty="0">
                  <a:solidFill>
                    <a:srgbClr val="002060"/>
                  </a:solidFill>
                </a:rPr>
                <a:t>谢谢！</a:t>
              </a:r>
              <a:endParaRPr lang="en-US" altLang="zh-CN" sz="3600" b="1" i="1" dirty="0">
                <a:solidFill>
                  <a:srgbClr val="002060"/>
                </a:solidFill>
              </a:endParaRPr>
            </a:p>
          </p:txBody>
        </p:sp>
        <p:pic>
          <p:nvPicPr>
            <p:cNvPr id="8" name="Picture 2" descr="http://www.laakeareiki.co.uk/webyep-system/data/userfiles/images/Business-Succes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914" y="2412999"/>
              <a:ext cx="3511551" cy="268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21690" tIns="60844" rIns="121690" bIns="60844" numCol="1" anchor="b" anchorCtr="0" compatLnSpc="1"/>
          <a:lstStyle>
            <a:lvl1pPr algn="ctr" eaLnBrk="1" hangingPunct="1">
              <a:defRPr sz="16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21690" tIns="60844" rIns="121690" bIns="60844" numCol="1" anchor="b" anchorCtr="0" compatLnSpc="1"/>
          <a:lstStyle>
            <a:lvl1pPr algn="r" eaLnBrk="1" hangingPunct="1">
              <a:defRPr sz="16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5DE8128-EDC5-40DD-801C-3AA7E2EDF09B}" type="slidenum">
              <a:rPr lang="zh-CN" altLang="en-US"/>
            </a:fld>
            <a:endParaRPr lang="en-US" altLang="zh-CN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690" tIns="60844" rIns="121690" bIns="60844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690" tIns="60844" rIns="121690" bIns="60844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64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21690" tIns="60844" rIns="121690" bIns="60844" numCol="1" anchor="b" anchorCtr="0" compatLnSpc="1"/>
          <a:lstStyle>
            <a:lvl1pPr eaLnBrk="1" hangingPunct="1">
              <a:defRPr sz="1600" smtClean="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608330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216660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825625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433955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55295" indent="-45529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43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987425" indent="-37909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37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520825" indent="-30289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2128520" indent="-30289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7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736850" indent="-30289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3346450" indent="-30416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</a:defRPr>
      </a:lvl6pPr>
      <a:lvl7pPr marL="3954780" indent="-30416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</a:defRPr>
      </a:lvl7pPr>
      <a:lvl8pPr marL="4563110" indent="-30416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</a:defRPr>
      </a:lvl8pPr>
      <a:lvl9pPr marL="5172075" indent="-30416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330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6660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395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228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061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894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727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57665" y="1914098"/>
            <a:ext cx="11969578" cy="1993900"/>
          </a:xfrm>
        </p:spPr>
        <p:txBody>
          <a:bodyPr/>
          <a:lstStyle/>
          <a:p>
            <a:pPr algn="ctr"/>
            <a:endParaRPr lang="en-US" altLang="zh-CN" sz="4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压降仿真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_</a:t>
            </a:r>
            <a:endParaRPr lang="en-US" altLang="zh-CN" sz="4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仿真输入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结果分析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273558"/>
            <a:ext cx="16535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+mj-cs"/>
              </a:rPr>
              <a:t>仿真输入</a:t>
            </a:r>
            <a:endParaRPr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9611" y="1154837"/>
            <a:ext cx="1295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0" lvl="0" indent="-35496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8000"/>
              <a:buFont typeface="Wingdings" panose="05000000000000000000"/>
              <a:buChar char=""/>
              <a:tabLst>
                <a:tab pos="367665" algn="l"/>
                <a:tab pos="368300" algn="l"/>
              </a:tabLst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材料属性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9611" y="3048289"/>
            <a:ext cx="1465466" cy="4069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几何模型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42048" y="6440344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流体域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流体域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0" y="3103245"/>
            <a:ext cx="5760000" cy="324000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353015" y="1848875"/>
          <a:ext cx="3486150" cy="844550"/>
        </p:xfrm>
        <a:graphic>
          <a:graphicData uri="http://schemas.openxmlformats.org/drawingml/2006/table">
            <a:tbl>
              <a:tblPr firstRow="1" bandRow="1"/>
              <a:tblGrid>
                <a:gridCol w="768407"/>
                <a:gridCol w="1066457"/>
                <a:gridCol w="794759"/>
                <a:gridCol w="856348"/>
              </a:tblGrid>
              <a:tr h="570527">
                <a:tc>
                  <a:txBody>
                    <a:bodyPr/>
                    <a:p>
                      <a:pPr marL="0" algn="ctr" defTabSz="1216660" rtl="0" eaLnBrk="1" latinLnBrk="0" hangingPunct="1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Material</a:t>
                      </a:r>
                      <a:endParaRPr lang="en-US" altLang="zh-CN" sz="12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Temperature (℃)</a:t>
                      </a:r>
                      <a:endParaRPr lang="en-US" altLang="zh-CN" sz="1200" b="1" kern="120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Density</a:t>
                      </a:r>
                      <a:endParaRPr lang="en-US" altLang="zh-CN" sz="1200" b="1" kern="120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(kg/m³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Viscosity</a:t>
                      </a:r>
                      <a:endParaRPr lang="en-US" altLang="zh-CN" sz="1200" b="1" kern="120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(Pa·s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</a:tr>
              <a:tr h="265651"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50EG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140</a:t>
                      </a:r>
                      <a:endParaRPr lang="en-US" altLang="zh-CN"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ctr" fontAlgn="b"/>
                      <a:r>
                        <a:rPr lang="en-US" altLang="zh-CN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190.43</a:t>
                      </a:r>
                      <a:endParaRPr lang="en-US" altLang="zh-C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ctr" fontAlgn="b"/>
                      <a:r>
                        <a:rPr lang="en-US" altLang="zh-CN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2.3665 E-5</a:t>
                      </a:r>
                      <a:endParaRPr lang="en-US" altLang="zh-C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结果分析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18881" y="559760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压力云图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42849" y="559760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流线图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压力云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2357755"/>
            <a:ext cx="5760000" cy="3240000"/>
          </a:xfrm>
          <a:prstGeom prst="rect">
            <a:avLst/>
          </a:prstGeom>
        </p:spPr>
      </p:pic>
      <p:pic>
        <p:nvPicPr>
          <p:cNvPr id="4" name="图片 3" descr="流线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60" y="2357755"/>
            <a:ext cx="5760000" cy="3240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17379" y="1219022"/>
          <a:ext cx="3757295" cy="83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316"/>
                <a:gridCol w="1128044"/>
                <a:gridCol w="925941"/>
                <a:gridCol w="925941"/>
              </a:tblGrid>
              <a:tr h="281349">
                <a:tc>
                  <a:txBody>
                    <a:bodyPr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Case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12166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温度</a:t>
                      </a:r>
                      <a:endParaRPr lang="en-US" altLang="zh-CN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12166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流量</a:t>
                      </a:r>
                      <a:endParaRPr lang="en-US" altLang="zh-CN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(kg/s)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压降</a:t>
                      </a:r>
                      <a:endParaRPr lang="en-US" altLang="zh-CN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(kPa)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140</a:t>
                      </a:r>
                      <a:endParaRPr lang="en-US" altLang="zh-CN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anhua Auto USA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WPS 演示</Application>
  <PresentationFormat>宽屏</PresentationFormat>
  <Paragraphs>58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Arial Black</vt:lpstr>
      <vt:lpstr>黑体</vt:lpstr>
      <vt:lpstr>微软雅黑</vt:lpstr>
      <vt:lpstr>Wingdings</vt:lpstr>
      <vt:lpstr>Arial Unicode MS</vt:lpstr>
      <vt:lpstr>Calibri</vt:lpstr>
      <vt:lpstr>Sanhua Auto USA</vt:lpstr>
      <vt:lpstr>PowerPoint 演示文稿</vt:lpstr>
      <vt:lpstr>目录</vt:lpstr>
      <vt:lpstr>仿真输入</vt:lpstr>
      <vt:lpstr>结果分析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owner</dc:creator>
  <cp:lastModifiedBy>【晓】 角都</cp:lastModifiedBy>
  <cp:revision>6</cp:revision>
  <dcterms:created xsi:type="dcterms:W3CDTF">2025-04-07T02:34:00Z</dcterms:created>
  <dcterms:modified xsi:type="dcterms:W3CDTF">2025-04-24T02:34:32Z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7497238EFDB3479E9A9CDAD5B49B2E91_12</vt:lpwstr>
  </property>
  <property fmtid="{D5CDD505-2E9C-101B-9397-08002B2CF9AE}" pid="3" name="KSOProductBuildVer">
    <vt:lpwstr>2052-12.1.0.20784</vt:lpwstr>
  </property>
</Properties>
</file>