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2388" autoAdjust="0"/>
  </p:normalViewPr>
  <p:slideViewPr>
    <p:cSldViewPr snapToGrid="0">
      <p:cViewPr varScale="1">
        <p:scale>
          <a:sx n="56" d="100"/>
          <a:sy n="56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1E48E-D15F-4737-B062-6223E64C3B88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021F5-C16F-4259-A8F3-11D52AA4C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날짜 시계는 해당 날짜에 맞게 세팅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메인버튼을</a:t>
            </a:r>
            <a:r>
              <a:rPr lang="ko-KR" altLang="en-US" dirty="0"/>
              <a:t> 누르면 나오는 화면</a:t>
            </a:r>
            <a:endParaRPr lang="en-US" altLang="ko-KR" dirty="0"/>
          </a:p>
          <a:p>
            <a:r>
              <a:rPr lang="ko-KR" altLang="en-US" dirty="0"/>
              <a:t>상품 목록 </a:t>
            </a:r>
            <a:r>
              <a:rPr lang="en-US" altLang="ko-KR" dirty="0"/>
              <a:t>-&gt; </a:t>
            </a:r>
            <a:r>
              <a:rPr lang="ko-KR" altLang="en-US" dirty="0"/>
              <a:t>상품 목록</a:t>
            </a:r>
            <a:r>
              <a:rPr lang="en-US" altLang="ko-KR" dirty="0"/>
              <a:t>(</a:t>
            </a:r>
            <a:r>
              <a:rPr lang="ko-KR" altLang="en-US" dirty="0"/>
              <a:t>상품 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목록을 클릭을 하고 선택을 눌려야 </a:t>
            </a:r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 뜸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에서 해당 상품을 누르고 취소 버튼을 누르면 </a:t>
            </a:r>
            <a:r>
              <a:rPr lang="en-US" altLang="ko-KR" dirty="0"/>
              <a:t>‘</a:t>
            </a:r>
            <a:r>
              <a:rPr lang="ko-KR" altLang="en-US" dirty="0"/>
              <a:t>선택 상품 목록</a:t>
            </a:r>
            <a:r>
              <a:rPr lang="en-US" altLang="ko-KR" dirty="0"/>
              <a:t>’</a:t>
            </a:r>
            <a:r>
              <a:rPr lang="ko-KR" altLang="en-US" dirty="0"/>
              <a:t>에서 해당 상품을 삭제</a:t>
            </a:r>
            <a:endParaRPr lang="en-US" altLang="ko-KR" dirty="0"/>
          </a:p>
          <a:p>
            <a:r>
              <a:rPr lang="ko-KR" altLang="en-US" dirty="0"/>
              <a:t>초기화 버튼은 선택 상품 목록을 모두 삭제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회원은 회원의 전화번호를 통해 회원 정보를 찾고 쿠폰 사용이 가능 여부와 사용 여부를 결정</a:t>
            </a:r>
            <a:endParaRPr lang="en-US" altLang="ko-KR" dirty="0"/>
          </a:p>
          <a:p>
            <a:r>
              <a:rPr lang="ko-KR" altLang="en-US" dirty="0"/>
              <a:t>그로 인해 </a:t>
            </a:r>
            <a:r>
              <a:rPr lang="en-US" altLang="ko-KR" dirty="0"/>
              <a:t> </a:t>
            </a:r>
            <a:r>
              <a:rPr lang="ko-KR" altLang="en-US" dirty="0"/>
              <a:t>결제를 어떻게 할 지 결정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1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상품을 누르면 나오는 페이지 화면</a:t>
            </a:r>
            <a:endParaRPr lang="en-US" altLang="ko-KR" dirty="0"/>
          </a:p>
          <a:p>
            <a:r>
              <a:rPr lang="ko-KR" altLang="en-US" dirty="0"/>
              <a:t>이 페이지 화면에서 상품에 대한 정보를 수정 삭제 추가 가능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에서 해당 </a:t>
            </a:r>
            <a:r>
              <a:rPr lang="ko-KR" altLang="en-US" dirty="0" err="1"/>
              <a:t>번호을</a:t>
            </a:r>
            <a:r>
              <a:rPr lang="ko-KR" altLang="en-US" dirty="0"/>
              <a:t> </a:t>
            </a:r>
            <a:r>
              <a:rPr lang="ko-KR" altLang="en-US" dirty="0" err="1"/>
              <a:t>클릭후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해당 제품명과 가격이 뜸 </a:t>
            </a:r>
            <a:r>
              <a:rPr lang="en-US" altLang="ko-KR" dirty="0"/>
              <a:t>-&gt; </a:t>
            </a:r>
            <a:r>
              <a:rPr lang="ko-KR" altLang="en-US" dirty="0"/>
              <a:t>해당 맞게 </a:t>
            </a:r>
            <a:r>
              <a:rPr lang="ko-KR" altLang="en-US" dirty="0" err="1"/>
              <a:t>수정값을</a:t>
            </a:r>
            <a:r>
              <a:rPr lang="ko-KR" altLang="en-US" dirty="0"/>
              <a:t> 넣고 추가</a:t>
            </a:r>
            <a:r>
              <a:rPr lang="en-US" altLang="ko-KR" dirty="0"/>
              <a:t>/</a:t>
            </a:r>
            <a:r>
              <a:rPr lang="ko-KR" altLang="en-US" dirty="0"/>
              <a:t>수정 누름 </a:t>
            </a: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에서 해당 번호가 없으면 해당 제품명과 가격에 쓰여져 있는 그대로 상품을 추가</a:t>
            </a:r>
            <a:endParaRPr lang="en-US" altLang="ko-KR" dirty="0"/>
          </a:p>
          <a:p>
            <a:r>
              <a:rPr lang="ko-KR" altLang="en-US" dirty="0"/>
              <a:t>상품 목록에서 클릭을 하여 선택을 누르거나 </a:t>
            </a:r>
            <a:r>
              <a:rPr lang="en-US" altLang="ko-KR" dirty="0"/>
              <a:t>‘</a:t>
            </a:r>
            <a:r>
              <a:rPr lang="ko-KR" altLang="en-US" dirty="0"/>
              <a:t>상품 번호들</a:t>
            </a:r>
            <a:r>
              <a:rPr lang="en-US" altLang="ko-KR" dirty="0"/>
              <a:t>’</a:t>
            </a:r>
            <a:r>
              <a:rPr lang="ko-KR" altLang="en-US" dirty="0"/>
              <a:t>에 해당 번호를 클릭 후 선택을 눌러서 해당 맞는 상품명과 가격을 확인한 후 삭제버튼 </a:t>
            </a:r>
            <a:r>
              <a:rPr lang="en-US" altLang="ko-KR" dirty="0"/>
              <a:t>-&gt;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1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회원을 누르면 나오는 페이지 화면</a:t>
            </a:r>
            <a:endParaRPr lang="en-US" altLang="ko-KR" dirty="0"/>
          </a:p>
          <a:p>
            <a:r>
              <a:rPr lang="ko-KR" altLang="en-US" dirty="0"/>
              <a:t>이 페이지 화면에서 회원에 대한 정보를 수정 삭제 추가 가능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에서 해당 </a:t>
            </a:r>
            <a:r>
              <a:rPr lang="ko-KR" altLang="en-US" dirty="0" err="1"/>
              <a:t>번호을</a:t>
            </a:r>
            <a:r>
              <a:rPr lang="ko-KR" altLang="en-US" dirty="0"/>
              <a:t> </a:t>
            </a:r>
            <a:r>
              <a:rPr lang="ko-KR" altLang="en-US" dirty="0" err="1"/>
              <a:t>클릭후</a:t>
            </a:r>
            <a:r>
              <a:rPr lang="ko-KR" altLang="en-US" dirty="0"/>
              <a:t> 선택 </a:t>
            </a:r>
            <a:r>
              <a:rPr lang="en-US" altLang="ko-KR" dirty="0"/>
              <a:t>-&gt; </a:t>
            </a:r>
            <a:r>
              <a:rPr lang="ko-KR" altLang="en-US" dirty="0"/>
              <a:t>해당 회원명과 스탬프가 뜸 </a:t>
            </a:r>
            <a:r>
              <a:rPr lang="en-US" altLang="ko-KR" dirty="0"/>
              <a:t>-&gt; </a:t>
            </a:r>
            <a:r>
              <a:rPr lang="ko-KR" altLang="en-US" dirty="0"/>
              <a:t>해당 맞게 </a:t>
            </a:r>
            <a:r>
              <a:rPr lang="ko-KR" altLang="en-US" dirty="0" err="1"/>
              <a:t>수정값을</a:t>
            </a:r>
            <a:r>
              <a:rPr lang="ko-KR" altLang="en-US" dirty="0"/>
              <a:t> 넣고 추가</a:t>
            </a:r>
            <a:r>
              <a:rPr lang="en-US" altLang="ko-KR" dirty="0"/>
              <a:t>/</a:t>
            </a:r>
            <a:r>
              <a:rPr lang="ko-KR" altLang="en-US" dirty="0"/>
              <a:t>수정 누름 </a:t>
            </a: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에서 해당 번호가 없으면 해당 회원명과 스탬프에 쓰여져 있는 그대로 회원을 추가</a:t>
            </a:r>
            <a:endParaRPr lang="en-US" altLang="ko-KR" dirty="0"/>
          </a:p>
          <a:p>
            <a:r>
              <a:rPr lang="ko-KR" altLang="en-US" dirty="0"/>
              <a:t>회원 목록에서 클릭을 하여 선택을 누르거나 </a:t>
            </a:r>
            <a:r>
              <a:rPr lang="en-US" altLang="ko-KR" dirty="0"/>
              <a:t>‘</a:t>
            </a:r>
            <a:r>
              <a:rPr lang="ko-KR" altLang="en-US" dirty="0"/>
              <a:t>회원 번호</a:t>
            </a:r>
            <a:r>
              <a:rPr lang="en-US" altLang="ko-KR" dirty="0"/>
              <a:t>’</a:t>
            </a:r>
            <a:r>
              <a:rPr lang="ko-KR" altLang="en-US" dirty="0"/>
              <a:t>에 해당 번호를 클릭 후 선택을 눌러서 해당 맞는 회원명과 스탬프를 확인한 후 삭제버튼 </a:t>
            </a:r>
            <a:r>
              <a:rPr lang="en-US" altLang="ko-KR" dirty="0"/>
              <a:t>-&gt;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0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버튼을 누르면 나오는 페이지</a:t>
            </a:r>
            <a:endParaRPr lang="en-US" altLang="ko-KR" dirty="0"/>
          </a:p>
          <a:p>
            <a:r>
              <a:rPr lang="ko-KR" altLang="en-US" dirty="0"/>
              <a:t>날짜에서 해당 날짜를 선택 </a:t>
            </a:r>
            <a:r>
              <a:rPr lang="en-US" altLang="ko-KR" dirty="0"/>
              <a:t>+ </a:t>
            </a:r>
            <a:r>
              <a:rPr lang="ko-KR" altLang="en-US" dirty="0"/>
              <a:t>선택 을 누르면 해당 날짜에 맞게 매출 내역 </a:t>
            </a:r>
            <a:r>
              <a:rPr lang="en-US" altLang="ko-KR" dirty="0"/>
              <a:t>+ </a:t>
            </a:r>
            <a:r>
              <a:rPr lang="ko-KR" altLang="en-US" dirty="0"/>
              <a:t>총액이 나옴</a:t>
            </a:r>
            <a:endParaRPr lang="en-US" altLang="ko-KR" dirty="0"/>
          </a:p>
          <a:p>
            <a:r>
              <a:rPr lang="ko-KR" altLang="en-US" dirty="0"/>
              <a:t>해당 매출 내역을 선택 </a:t>
            </a:r>
            <a:r>
              <a:rPr lang="en-US" altLang="ko-KR" dirty="0"/>
              <a:t>+ </a:t>
            </a:r>
            <a:r>
              <a:rPr lang="ko-KR" altLang="en-US" dirty="0"/>
              <a:t>거래 취소를 누르면 해당 매출기록이 사라지고 총액과 해당 회원의 스탬프도 되돌림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21F5-C16F-4259-A8F3-11D52AA4C8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07644-92C1-4A35-A066-6610504A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39EE3-08B1-4540-8D22-F21B2DE1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DEE6D-F6FC-4368-BBEC-05C1F82D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3082F-2A53-4080-B40E-857C868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E01C8-C414-4F68-9EE3-2FED2ED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02A2-4D9C-4782-8FAA-868B887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00123-72B0-48AA-9957-6F00CD87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962F-B84D-4868-8A47-E9321CF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19056-6038-4D5F-A110-98316F6A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5119-49B8-47B3-9988-7066A33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6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7B9343-D5D0-472E-AD9A-FC889CBE3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858B6-F97F-4D66-94E0-C78F129F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55EB-DEE0-4DAA-BD88-1192F73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1C357-DE91-487E-9974-205AC78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E8604-7A18-4E08-B389-037759CF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4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3A07-DE7F-4AE9-9B5F-F5FFBF39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F72F-A35C-40E4-9D6B-C437D7C0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91033-10DE-4F81-99E2-7C6DD6E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819AA-65D5-4A29-9FB5-691F16C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98B51-5490-4604-8CA9-78A7145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4DA74-A63C-497B-941A-5AE392F2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194B2-1D5E-41BA-B5D9-BE3BB601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DAB67-5885-452D-949B-50F393C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1690-B8BF-406F-A499-750D174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54355-CBE3-47C7-8B87-37368CE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D28D-B1F1-45E3-AC7B-27C0533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B4C2A-EE1F-4B74-9F62-AC5A6777F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43CAA-0B58-4577-90E0-A8AE5B27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61E48-40F2-4EB2-BDFC-C59966B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2C12A-F189-4C8D-ABF8-DA82A2B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0EBB6-996B-482E-9C54-8AE45F4C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203F-9095-4ABE-864D-079B08E2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C565-92CC-4C64-AE61-902421DC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1A7D7-9264-46E6-9C3C-10284F34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CD075-6976-4F53-BF4D-F511B674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2EFC9-461B-4986-9535-A0A164E27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54DB3D-8116-4C21-B135-7536EAE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70A7E-98AA-493F-A527-228AEB6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432737-2591-489C-BF48-30DF6C4E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929F-26F7-4FDA-8883-51FFE9C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7E3598-574F-49D7-9A89-DEE5C172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837DA-83B2-4822-AA61-76C4B210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4DCEBB-1463-4284-843A-26A6073F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6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F85603-C93A-4361-B996-039A27B7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7858A7-7101-4C0C-97AD-BBBE647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EBBC1-8848-43EE-959D-B22D582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03D0-1FD5-49C3-89C8-A04C42C7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3B612-007A-4E39-B500-9382E3AA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FD56D-9B89-4523-8F43-D95E8D30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E81F2-72EB-471D-B3D0-E505563C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B1915-B771-4AF6-BF08-99B00B65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5E7C7-E2F0-4191-BC81-97E5A08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7190E-566F-4DBA-946F-2703514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7C853-BC1F-4C59-9A95-0469F9B3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53047-A18A-4E8C-B2DB-01E51AD8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DC381-3CC8-4DCB-B706-150FA3A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07142-29EA-4E34-B2E3-460ABFE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4CC57-3B49-4658-BD14-E5091059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E5543-E812-4493-8123-C9778EB0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6EE76-E6E5-4334-8984-F17A7993B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8800-1177-4547-85D6-F28859D48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96B3-A061-4403-8F1E-66D747369524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716D-4352-49E5-8FB8-55CD02231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F285B-459E-44EA-866B-9DC6357D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5387-074A-4B1F-8A9F-5161C0D80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85E36-4B2F-4FF4-8F1A-ED804E90F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포스가 넘치는 육조</a:t>
            </a:r>
            <a:br>
              <a:rPr lang="en-US" altLang="ko-KR" dirty="0"/>
            </a:br>
            <a:r>
              <a:rPr lang="en-US" altLang="ko-KR"/>
              <a:t>UI </a:t>
            </a:r>
            <a:r>
              <a:rPr lang="ko-KR" altLang="en-US"/>
              <a:t>정의서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21A4B-9981-4F38-BD42-D4B145609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112053 </a:t>
            </a:r>
            <a:r>
              <a:rPr lang="ko-KR" altLang="en-US" dirty="0" err="1"/>
              <a:t>김모아</a:t>
            </a:r>
            <a:endParaRPr lang="en-US" altLang="ko-KR" dirty="0"/>
          </a:p>
          <a:p>
            <a:pPr algn="r"/>
            <a:r>
              <a:rPr lang="en-US" altLang="ko-KR" dirty="0"/>
              <a:t>15010958 </a:t>
            </a:r>
            <a:r>
              <a:rPr lang="ko-KR" altLang="en-US" dirty="0"/>
              <a:t>이가경</a:t>
            </a:r>
            <a:endParaRPr lang="en-US" altLang="ko-KR" dirty="0"/>
          </a:p>
          <a:p>
            <a:pPr algn="r"/>
            <a:r>
              <a:rPr lang="en-US" altLang="ko-KR" dirty="0"/>
              <a:t>15010998 </a:t>
            </a:r>
            <a:r>
              <a:rPr lang="ko-KR" altLang="en-US" dirty="0"/>
              <a:t>심수연</a:t>
            </a:r>
          </a:p>
        </p:txBody>
      </p:sp>
    </p:spTree>
    <p:extLst>
      <p:ext uri="{BB962C8B-B14F-4D97-AF65-F5344CB8AC3E}">
        <p14:creationId xmlns:p14="http://schemas.microsoft.com/office/powerpoint/2010/main" val="4454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9EE96-8743-477B-A720-224A2B305471}"/>
              </a:ext>
            </a:extLst>
          </p:cNvPr>
          <p:cNvSpPr/>
          <p:nvPr/>
        </p:nvSpPr>
        <p:spPr>
          <a:xfrm>
            <a:off x="818708" y="595423"/>
            <a:ext cx="8314660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99F92F-9B00-49CA-B9D4-C136DE79C900}"/>
              </a:ext>
            </a:extLst>
          </p:cNvPr>
          <p:cNvSpPr/>
          <p:nvPr/>
        </p:nvSpPr>
        <p:spPr>
          <a:xfrm>
            <a:off x="1063257" y="776177"/>
            <a:ext cx="7921256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FEAB3D-1238-486D-8316-137D839663F4}"/>
              </a:ext>
            </a:extLst>
          </p:cNvPr>
          <p:cNvSpPr/>
          <p:nvPr/>
        </p:nvSpPr>
        <p:spPr>
          <a:xfrm>
            <a:off x="1063256" y="1584251"/>
            <a:ext cx="7921256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233CBD-0C76-4165-B685-B64FF96DB2DF}"/>
              </a:ext>
            </a:extLst>
          </p:cNvPr>
          <p:cNvSpPr/>
          <p:nvPr/>
        </p:nvSpPr>
        <p:spPr>
          <a:xfrm>
            <a:off x="1222743" y="850603"/>
            <a:ext cx="1329070" cy="520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D8F38A-E51D-48F1-A7EF-D3B18EEFFE83}"/>
              </a:ext>
            </a:extLst>
          </p:cNvPr>
          <p:cNvSpPr/>
          <p:nvPr/>
        </p:nvSpPr>
        <p:spPr>
          <a:xfrm>
            <a:off x="2658136" y="86124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F2FB54-5D65-487C-A51F-F7953F29E525}"/>
              </a:ext>
            </a:extLst>
          </p:cNvPr>
          <p:cNvSpPr/>
          <p:nvPr/>
        </p:nvSpPr>
        <p:spPr>
          <a:xfrm>
            <a:off x="5582086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81AF03-8852-4A75-AFD2-33F3F7793925}"/>
              </a:ext>
            </a:extLst>
          </p:cNvPr>
          <p:cNvSpPr/>
          <p:nvPr/>
        </p:nvSpPr>
        <p:spPr>
          <a:xfrm>
            <a:off x="4146693" y="83997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96F38C-FB0F-4D97-A031-E862BDA72383}"/>
              </a:ext>
            </a:extLst>
          </p:cNvPr>
          <p:cNvSpPr/>
          <p:nvPr/>
        </p:nvSpPr>
        <p:spPr>
          <a:xfrm>
            <a:off x="1222742" y="1743740"/>
            <a:ext cx="3825947" cy="3773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9D420F-5AAA-4C0D-8FE5-3823C3823C45}"/>
              </a:ext>
            </a:extLst>
          </p:cNvPr>
          <p:cNvSpPr/>
          <p:nvPr/>
        </p:nvSpPr>
        <p:spPr>
          <a:xfrm>
            <a:off x="1311344" y="5607170"/>
            <a:ext cx="1807536" cy="5650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BCF1F4-98F0-42BE-B95F-CA619571E384}"/>
              </a:ext>
            </a:extLst>
          </p:cNvPr>
          <p:cNvSpPr/>
          <p:nvPr/>
        </p:nvSpPr>
        <p:spPr>
          <a:xfrm>
            <a:off x="3241154" y="5607170"/>
            <a:ext cx="1807536" cy="565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E92704-18AB-42E1-AE40-804731FC338F}"/>
              </a:ext>
            </a:extLst>
          </p:cNvPr>
          <p:cNvSpPr/>
          <p:nvPr/>
        </p:nvSpPr>
        <p:spPr>
          <a:xfrm>
            <a:off x="5259567" y="1733111"/>
            <a:ext cx="3462670" cy="20946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상품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00D459-F957-4CC9-9637-0E2544B68048}"/>
              </a:ext>
            </a:extLst>
          </p:cNvPr>
          <p:cNvSpPr/>
          <p:nvPr/>
        </p:nvSpPr>
        <p:spPr>
          <a:xfrm>
            <a:off x="5259567" y="3987213"/>
            <a:ext cx="3462669" cy="15295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D72B6C-D5E7-480B-BC73-F5B50BB5FA41}"/>
              </a:ext>
            </a:extLst>
          </p:cNvPr>
          <p:cNvSpPr/>
          <p:nvPr/>
        </p:nvSpPr>
        <p:spPr>
          <a:xfrm>
            <a:off x="5259567" y="5607169"/>
            <a:ext cx="1612605" cy="5650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21EB8C-520A-4345-9EA1-AF80F95111A1}"/>
              </a:ext>
            </a:extLst>
          </p:cNvPr>
          <p:cNvSpPr/>
          <p:nvPr/>
        </p:nvSpPr>
        <p:spPr>
          <a:xfrm>
            <a:off x="7067103" y="5607168"/>
            <a:ext cx="1655134" cy="5650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0EF40B-A08D-475D-B226-807BA45BAF68}"/>
              </a:ext>
            </a:extLst>
          </p:cNvPr>
          <p:cNvSpPr/>
          <p:nvPr/>
        </p:nvSpPr>
        <p:spPr>
          <a:xfrm>
            <a:off x="7017479" y="861234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37A4CE-588F-40A8-8B4A-894A7F9150B4}"/>
              </a:ext>
            </a:extLst>
          </p:cNvPr>
          <p:cNvSpPr/>
          <p:nvPr/>
        </p:nvSpPr>
        <p:spPr>
          <a:xfrm>
            <a:off x="7946055" y="4149451"/>
            <a:ext cx="680484" cy="5088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5775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39693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99F92F-9B00-49CA-B9D4-C136DE79C900}"/>
              </a:ext>
            </a:extLst>
          </p:cNvPr>
          <p:cNvSpPr/>
          <p:nvPr/>
        </p:nvSpPr>
        <p:spPr>
          <a:xfrm>
            <a:off x="1063256" y="776177"/>
            <a:ext cx="8812918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FEAB3D-1238-486D-8316-137D839663F4}"/>
              </a:ext>
            </a:extLst>
          </p:cNvPr>
          <p:cNvSpPr/>
          <p:nvPr/>
        </p:nvSpPr>
        <p:spPr>
          <a:xfrm>
            <a:off x="1063256" y="1584251"/>
            <a:ext cx="872756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FECE3C-DCA2-4EF5-BC44-E844CBD6FD43}"/>
              </a:ext>
            </a:extLst>
          </p:cNvPr>
          <p:cNvSpPr/>
          <p:nvPr/>
        </p:nvSpPr>
        <p:spPr>
          <a:xfrm>
            <a:off x="1222743" y="850603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272393-46C0-443B-8C01-7F70F6C6DF18}"/>
              </a:ext>
            </a:extLst>
          </p:cNvPr>
          <p:cNvSpPr/>
          <p:nvPr/>
        </p:nvSpPr>
        <p:spPr>
          <a:xfrm>
            <a:off x="2658136" y="861242"/>
            <a:ext cx="1333674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15379D-66A0-45C0-8DAA-BA8495BE2AB6}"/>
              </a:ext>
            </a:extLst>
          </p:cNvPr>
          <p:cNvSpPr/>
          <p:nvPr/>
        </p:nvSpPr>
        <p:spPr>
          <a:xfrm>
            <a:off x="5582086" y="850603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5BFD80-E1C4-4093-8DC8-24788B3033A8}"/>
              </a:ext>
            </a:extLst>
          </p:cNvPr>
          <p:cNvSpPr/>
          <p:nvPr/>
        </p:nvSpPr>
        <p:spPr>
          <a:xfrm>
            <a:off x="4146693" y="839972"/>
            <a:ext cx="1333674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E4A2EA-69D3-4BA2-837C-CD9DFFB1E228}"/>
              </a:ext>
            </a:extLst>
          </p:cNvPr>
          <p:cNvSpPr/>
          <p:nvPr/>
        </p:nvSpPr>
        <p:spPr>
          <a:xfrm>
            <a:off x="1222743" y="1765005"/>
            <a:ext cx="8332796" cy="2562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목록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84286C-97E8-42E2-A7EE-D62D34E36179}"/>
              </a:ext>
            </a:extLst>
          </p:cNvPr>
          <p:cNvSpPr/>
          <p:nvPr/>
        </p:nvSpPr>
        <p:spPr>
          <a:xfrm>
            <a:off x="1329070" y="4508205"/>
            <a:ext cx="98158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15FC5-73C5-483D-BE58-BD771FBF4B4A}"/>
              </a:ext>
            </a:extLst>
          </p:cNvPr>
          <p:cNvSpPr/>
          <p:nvPr/>
        </p:nvSpPr>
        <p:spPr>
          <a:xfrm>
            <a:off x="2431312" y="4508204"/>
            <a:ext cx="1337230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3D576B-CFEE-45CE-B4E1-5D3ADC1BC28D}"/>
              </a:ext>
            </a:extLst>
          </p:cNvPr>
          <p:cNvSpPr/>
          <p:nvPr/>
        </p:nvSpPr>
        <p:spPr>
          <a:xfrm>
            <a:off x="7022808" y="4508203"/>
            <a:ext cx="98158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901891-5840-4F99-8B09-C76A9D82ED44}"/>
              </a:ext>
            </a:extLst>
          </p:cNvPr>
          <p:cNvSpPr/>
          <p:nvPr/>
        </p:nvSpPr>
        <p:spPr>
          <a:xfrm>
            <a:off x="8194158" y="4508204"/>
            <a:ext cx="1337230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70F48B-3BAA-4AA3-8EE4-A2C608F76D60}"/>
              </a:ext>
            </a:extLst>
          </p:cNvPr>
          <p:cNvSpPr/>
          <p:nvPr/>
        </p:nvSpPr>
        <p:spPr>
          <a:xfrm>
            <a:off x="4198088" y="4511748"/>
            <a:ext cx="98158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6E0FB2-6E6B-4B8C-92E4-F1DDDCA57831}"/>
              </a:ext>
            </a:extLst>
          </p:cNvPr>
          <p:cNvSpPr/>
          <p:nvPr/>
        </p:nvSpPr>
        <p:spPr>
          <a:xfrm>
            <a:off x="5300330" y="4511747"/>
            <a:ext cx="1337230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9FAADF-4F31-4A05-9A99-B0BB73A2DE39}"/>
              </a:ext>
            </a:extLst>
          </p:cNvPr>
          <p:cNvSpPr/>
          <p:nvPr/>
        </p:nvSpPr>
        <p:spPr>
          <a:xfrm>
            <a:off x="5066414" y="5273749"/>
            <a:ext cx="1210976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1ADDD3-2D98-41EE-9492-1CD36416ECC6}"/>
              </a:ext>
            </a:extLst>
          </p:cNvPr>
          <p:cNvSpPr/>
          <p:nvPr/>
        </p:nvSpPr>
        <p:spPr>
          <a:xfrm>
            <a:off x="6507126" y="5273749"/>
            <a:ext cx="1152294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5E5E87-18F2-4680-AC82-700818B8A3E4}"/>
              </a:ext>
            </a:extLst>
          </p:cNvPr>
          <p:cNvSpPr/>
          <p:nvPr/>
        </p:nvSpPr>
        <p:spPr>
          <a:xfrm>
            <a:off x="7839740" y="5273749"/>
            <a:ext cx="1337230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38B9E6-E015-418E-8BA9-ABB9BFBDDFCC}"/>
              </a:ext>
            </a:extLst>
          </p:cNvPr>
          <p:cNvSpPr/>
          <p:nvPr/>
        </p:nvSpPr>
        <p:spPr>
          <a:xfrm>
            <a:off x="7903536" y="850603"/>
            <a:ext cx="1863586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</p:spTree>
    <p:extLst>
      <p:ext uri="{BB962C8B-B14F-4D97-AF65-F5344CB8AC3E}">
        <p14:creationId xmlns:p14="http://schemas.microsoft.com/office/powerpoint/2010/main" val="165882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3DF032-2836-46C3-A33E-15FB2703B78E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6E009F-360E-4CB7-B795-4278255D4A8A}"/>
              </a:ext>
            </a:extLst>
          </p:cNvPr>
          <p:cNvSpPr/>
          <p:nvPr/>
        </p:nvSpPr>
        <p:spPr>
          <a:xfrm>
            <a:off x="1063256" y="776177"/>
            <a:ext cx="8782493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62701F-3C05-474F-B9C5-B0BD47C26002}"/>
              </a:ext>
            </a:extLst>
          </p:cNvPr>
          <p:cNvSpPr/>
          <p:nvPr/>
        </p:nvSpPr>
        <p:spPr>
          <a:xfrm>
            <a:off x="1063256" y="1584251"/>
            <a:ext cx="869743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27AB283-9904-4C04-8892-984F07589A9E}"/>
              </a:ext>
            </a:extLst>
          </p:cNvPr>
          <p:cNvSpPr/>
          <p:nvPr/>
        </p:nvSpPr>
        <p:spPr>
          <a:xfrm>
            <a:off x="1222743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F8BD7B-113C-4EFD-9CB1-7D80A39A0DB7}"/>
              </a:ext>
            </a:extLst>
          </p:cNvPr>
          <p:cNvSpPr/>
          <p:nvPr/>
        </p:nvSpPr>
        <p:spPr>
          <a:xfrm>
            <a:off x="2658136" y="86124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EDBA83E-D6C6-4BBB-A398-69A2F922482E}"/>
              </a:ext>
            </a:extLst>
          </p:cNvPr>
          <p:cNvSpPr/>
          <p:nvPr/>
        </p:nvSpPr>
        <p:spPr>
          <a:xfrm>
            <a:off x="5582086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9B3F762-EE4A-4AD7-8E57-4861A5C50F6D}"/>
              </a:ext>
            </a:extLst>
          </p:cNvPr>
          <p:cNvSpPr/>
          <p:nvPr/>
        </p:nvSpPr>
        <p:spPr>
          <a:xfrm>
            <a:off x="4146693" y="839972"/>
            <a:ext cx="1329070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9E744E-A8ED-4DA9-90FE-9595496AD3A4}"/>
              </a:ext>
            </a:extLst>
          </p:cNvPr>
          <p:cNvSpPr/>
          <p:nvPr/>
        </p:nvSpPr>
        <p:spPr>
          <a:xfrm>
            <a:off x="1222743" y="1765005"/>
            <a:ext cx="8304029" cy="25624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C4EA6FC-22E5-443E-841D-E77F1A6C0882}"/>
              </a:ext>
            </a:extLst>
          </p:cNvPr>
          <p:cNvSpPr/>
          <p:nvPr/>
        </p:nvSpPr>
        <p:spPr>
          <a:xfrm>
            <a:off x="1329070" y="4508205"/>
            <a:ext cx="978195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89A433-B692-4959-BA55-25D1CE96080B}"/>
              </a:ext>
            </a:extLst>
          </p:cNvPr>
          <p:cNvSpPr/>
          <p:nvPr/>
        </p:nvSpPr>
        <p:spPr>
          <a:xfrm>
            <a:off x="2431312" y="4508204"/>
            <a:ext cx="133261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6F8EF30-237B-4EA3-958E-CB2D4345DCC5}"/>
              </a:ext>
            </a:extLst>
          </p:cNvPr>
          <p:cNvSpPr/>
          <p:nvPr/>
        </p:nvSpPr>
        <p:spPr>
          <a:xfrm>
            <a:off x="7022808" y="4508203"/>
            <a:ext cx="978195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스탬프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0D4574E-C6B7-455B-884B-66C7A5E36B86}"/>
              </a:ext>
            </a:extLst>
          </p:cNvPr>
          <p:cNvSpPr/>
          <p:nvPr/>
        </p:nvSpPr>
        <p:spPr>
          <a:xfrm>
            <a:off x="8194158" y="4508204"/>
            <a:ext cx="133261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D4475C5-D20F-4792-93B3-A561460C1722}"/>
              </a:ext>
            </a:extLst>
          </p:cNvPr>
          <p:cNvSpPr/>
          <p:nvPr/>
        </p:nvSpPr>
        <p:spPr>
          <a:xfrm>
            <a:off x="4198088" y="4511748"/>
            <a:ext cx="978195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회원명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CBC2CC9-B6A4-45E9-85AA-989129EE4A82}"/>
              </a:ext>
            </a:extLst>
          </p:cNvPr>
          <p:cNvSpPr/>
          <p:nvPr/>
        </p:nvSpPr>
        <p:spPr>
          <a:xfrm>
            <a:off x="5300330" y="4511747"/>
            <a:ext cx="1332614" cy="4465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2EF47B0-9E46-4CA0-AB33-0EB897BCB76B}"/>
              </a:ext>
            </a:extLst>
          </p:cNvPr>
          <p:cNvSpPr/>
          <p:nvPr/>
        </p:nvSpPr>
        <p:spPr>
          <a:xfrm>
            <a:off x="5066414" y="5273749"/>
            <a:ext cx="1206795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32E54AC-E28B-44F4-9106-372D01F985C3}"/>
              </a:ext>
            </a:extLst>
          </p:cNvPr>
          <p:cNvSpPr/>
          <p:nvPr/>
        </p:nvSpPr>
        <p:spPr>
          <a:xfrm>
            <a:off x="6507126" y="5273749"/>
            <a:ext cx="1148316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4680554-62B5-4A27-B9A7-610B33A906CC}"/>
              </a:ext>
            </a:extLst>
          </p:cNvPr>
          <p:cNvSpPr/>
          <p:nvPr/>
        </p:nvSpPr>
        <p:spPr>
          <a:xfrm>
            <a:off x="7839740" y="5273749"/>
            <a:ext cx="1332614" cy="8080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27BBB45-3692-41A3-92B7-74FCF30DE0D2}"/>
              </a:ext>
            </a:extLst>
          </p:cNvPr>
          <p:cNvSpPr/>
          <p:nvPr/>
        </p:nvSpPr>
        <p:spPr>
          <a:xfrm>
            <a:off x="7903536" y="850603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</p:spTree>
    <p:extLst>
      <p:ext uri="{BB962C8B-B14F-4D97-AF65-F5344CB8AC3E}">
        <p14:creationId xmlns:p14="http://schemas.microsoft.com/office/powerpoint/2010/main" val="16095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9EE96-8743-477B-A720-224A2B305471}"/>
              </a:ext>
            </a:extLst>
          </p:cNvPr>
          <p:cNvSpPr/>
          <p:nvPr/>
        </p:nvSpPr>
        <p:spPr>
          <a:xfrm>
            <a:off x="818707" y="595423"/>
            <a:ext cx="9207795" cy="5954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99F92F-9B00-49CA-B9D4-C136DE79C900}"/>
              </a:ext>
            </a:extLst>
          </p:cNvPr>
          <p:cNvSpPr/>
          <p:nvPr/>
        </p:nvSpPr>
        <p:spPr>
          <a:xfrm>
            <a:off x="1063256" y="776177"/>
            <a:ext cx="8782493" cy="6485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FEAB3D-1238-486D-8316-137D839663F4}"/>
              </a:ext>
            </a:extLst>
          </p:cNvPr>
          <p:cNvSpPr/>
          <p:nvPr/>
        </p:nvSpPr>
        <p:spPr>
          <a:xfrm>
            <a:off x="978196" y="1584251"/>
            <a:ext cx="8697432" cy="4678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D8801A-16E5-4F42-BC5E-5A874C22ACB4}"/>
              </a:ext>
            </a:extLst>
          </p:cNvPr>
          <p:cNvSpPr/>
          <p:nvPr/>
        </p:nvSpPr>
        <p:spPr>
          <a:xfrm>
            <a:off x="1222743" y="850603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A384E3-FAE6-4FB9-B16D-16C8BA6E45CF}"/>
              </a:ext>
            </a:extLst>
          </p:cNvPr>
          <p:cNvSpPr/>
          <p:nvPr/>
        </p:nvSpPr>
        <p:spPr>
          <a:xfrm>
            <a:off x="2658136" y="86124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2FEB78-6730-465C-8E9D-A10F70CE3F3C}"/>
              </a:ext>
            </a:extLst>
          </p:cNvPr>
          <p:cNvSpPr/>
          <p:nvPr/>
        </p:nvSpPr>
        <p:spPr>
          <a:xfrm>
            <a:off x="5582086" y="850603"/>
            <a:ext cx="1329070" cy="5209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7E43CA4-1C80-41AC-8581-F3534DAE5BE2}"/>
              </a:ext>
            </a:extLst>
          </p:cNvPr>
          <p:cNvSpPr/>
          <p:nvPr/>
        </p:nvSpPr>
        <p:spPr>
          <a:xfrm>
            <a:off x="4146693" y="839972"/>
            <a:ext cx="1329070" cy="5209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E0D178-9F78-4A50-BBC1-199850C85B5E}"/>
              </a:ext>
            </a:extLst>
          </p:cNvPr>
          <p:cNvSpPr/>
          <p:nvPr/>
        </p:nvSpPr>
        <p:spPr>
          <a:xfrm>
            <a:off x="7903536" y="850603"/>
            <a:ext cx="1857152" cy="51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시계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0BF46E-1B74-4536-896F-703454F4CD2C}"/>
              </a:ext>
            </a:extLst>
          </p:cNvPr>
          <p:cNvSpPr/>
          <p:nvPr/>
        </p:nvSpPr>
        <p:spPr>
          <a:xfrm>
            <a:off x="1222742" y="1733107"/>
            <a:ext cx="701745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날짜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53D18BA-79CF-4D02-B1B1-6699C4762F25}"/>
              </a:ext>
            </a:extLst>
          </p:cNvPr>
          <p:cNvSpPr/>
          <p:nvPr/>
        </p:nvSpPr>
        <p:spPr>
          <a:xfrm>
            <a:off x="1998915" y="1733107"/>
            <a:ext cx="1828805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98D581-E223-4428-9996-C1598D25AFF9}"/>
              </a:ext>
            </a:extLst>
          </p:cNvPr>
          <p:cNvSpPr/>
          <p:nvPr/>
        </p:nvSpPr>
        <p:spPr>
          <a:xfrm>
            <a:off x="8229600" y="1733107"/>
            <a:ext cx="1371600" cy="6485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E973F2-9F52-4D57-8D47-C210C19967E9}"/>
              </a:ext>
            </a:extLst>
          </p:cNvPr>
          <p:cNvSpPr/>
          <p:nvPr/>
        </p:nvSpPr>
        <p:spPr>
          <a:xfrm>
            <a:off x="1297172" y="2530550"/>
            <a:ext cx="8208335" cy="24667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날짜 </a:t>
            </a:r>
            <a:r>
              <a:rPr lang="en-US" altLang="ko-KR" dirty="0"/>
              <a:t>/ </a:t>
            </a:r>
            <a:r>
              <a:rPr lang="ko-KR" altLang="en-US" dirty="0"/>
              <a:t>거래번호</a:t>
            </a:r>
            <a:r>
              <a:rPr lang="en-US" altLang="ko-KR" dirty="0"/>
              <a:t> / </a:t>
            </a:r>
            <a:r>
              <a:rPr lang="ko-KR" altLang="en-US" dirty="0"/>
              <a:t>회원 번호 </a:t>
            </a:r>
            <a:r>
              <a:rPr lang="en-US" altLang="ko-KR" dirty="0"/>
              <a:t>/ </a:t>
            </a:r>
            <a:r>
              <a:rPr lang="ko-KR" altLang="en-US" dirty="0"/>
              <a:t>가격</a:t>
            </a:r>
            <a:r>
              <a:rPr lang="en-US" altLang="ko-KR" dirty="0"/>
              <a:t>/ </a:t>
            </a:r>
            <a:r>
              <a:rPr lang="ko-KR" altLang="en-US" dirty="0"/>
              <a:t>스탬프</a:t>
            </a:r>
            <a:r>
              <a:rPr lang="en-US" altLang="ko-KR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D790DE-4A09-44B3-ADDB-91A88367CB9E}"/>
              </a:ext>
            </a:extLst>
          </p:cNvPr>
          <p:cNvSpPr/>
          <p:nvPr/>
        </p:nvSpPr>
        <p:spPr>
          <a:xfrm>
            <a:off x="1222743" y="5603358"/>
            <a:ext cx="2392327" cy="4784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거래취소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A514FF-B44F-4EBF-B142-6391BFDD132D}"/>
              </a:ext>
            </a:extLst>
          </p:cNvPr>
          <p:cNvSpPr/>
          <p:nvPr/>
        </p:nvSpPr>
        <p:spPr>
          <a:xfrm>
            <a:off x="1222742" y="5103628"/>
            <a:ext cx="8250867" cy="4040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액</a:t>
            </a:r>
          </a:p>
        </p:txBody>
      </p:sp>
    </p:spTree>
    <p:extLst>
      <p:ext uri="{BB962C8B-B14F-4D97-AF65-F5344CB8AC3E}">
        <p14:creationId xmlns:p14="http://schemas.microsoft.com/office/powerpoint/2010/main" val="38852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AC82AE-A344-46D7-9E8D-CBBD0478B7DB}"/>
              </a:ext>
            </a:extLst>
          </p:cNvPr>
          <p:cNvSpPr txBox="1"/>
          <p:nvPr/>
        </p:nvSpPr>
        <p:spPr>
          <a:xfrm>
            <a:off x="529590" y="1166842"/>
            <a:ext cx="111328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r>
              <a:rPr lang="en-US" altLang="ko-KR" sz="3600" u="sng" dirty="0"/>
              <a:t>(</a:t>
            </a:r>
            <a:r>
              <a:rPr lang="en-US" altLang="ko-KR" sz="3600" u="sng" dirty="0" err="1"/>
              <a:t>procode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proname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proprice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Member</a:t>
            </a:r>
          </a:p>
          <a:p>
            <a:r>
              <a:rPr lang="en-US" altLang="ko-KR" sz="3600" dirty="0"/>
              <a:t>(</a:t>
            </a:r>
            <a:r>
              <a:rPr lang="en-US" altLang="ko-KR" sz="3600" u="sng" dirty="0" err="1"/>
              <a:t>memno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memphone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memname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memstamp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	</a:t>
            </a:r>
            <a:r>
              <a:rPr lang="en-US" altLang="ko-KR" sz="3600" dirty="0" err="1"/>
              <a:t>memstamp</a:t>
            </a:r>
            <a:r>
              <a:rPr lang="en-US" altLang="ko-KR" sz="3600" dirty="0"/>
              <a:t> -&gt; </a:t>
            </a:r>
            <a:r>
              <a:rPr lang="ko-KR" altLang="en-US" sz="3600" dirty="0"/>
              <a:t>회원이 가지고 있는 스탬프 개수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Sale</a:t>
            </a:r>
          </a:p>
          <a:p>
            <a:r>
              <a:rPr lang="en-US" altLang="ko-KR" sz="3600" dirty="0"/>
              <a:t>(</a:t>
            </a:r>
            <a:r>
              <a:rPr lang="en-US" altLang="ko-KR" sz="3600" dirty="0" err="1"/>
              <a:t>saldate</a:t>
            </a:r>
            <a:r>
              <a:rPr lang="en-US" altLang="ko-KR" sz="3600" dirty="0"/>
              <a:t>, </a:t>
            </a:r>
            <a:r>
              <a:rPr lang="en-US" altLang="ko-KR" sz="3600" u="sng" dirty="0" err="1"/>
              <a:t>salno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memphone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totallprice</a:t>
            </a:r>
            <a:r>
              <a:rPr lang="en-US" altLang="ko-KR" sz="3600" dirty="0"/>
              <a:t>, stamp)</a:t>
            </a:r>
          </a:p>
          <a:p>
            <a:r>
              <a:rPr lang="en-US" altLang="ko-KR" sz="3600" dirty="0"/>
              <a:t>	stamp -&gt; </a:t>
            </a:r>
            <a:r>
              <a:rPr lang="ko-KR" altLang="en-US" sz="3600" dirty="0"/>
              <a:t>결제를 통해 생긴 스탬프 개수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3BBC8F-4384-42E8-8936-825808BE0C3D}"/>
              </a:ext>
            </a:extLst>
          </p:cNvPr>
          <p:cNvCxnSpPr>
            <a:cxnSpLocks/>
          </p:cNvCxnSpPr>
          <p:nvPr/>
        </p:nvCxnSpPr>
        <p:spPr>
          <a:xfrm flipH="1" flipV="1">
            <a:off x="4278704" y="3916393"/>
            <a:ext cx="810881" cy="17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393</Words>
  <Application>Microsoft Office PowerPoint</Application>
  <PresentationFormat>와이드스크린</PresentationFormat>
  <Paragraphs>92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포스가 넘치는 육조 UI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가경 이</dc:creator>
  <cp:lastModifiedBy>가경 이</cp:lastModifiedBy>
  <cp:revision>14</cp:revision>
  <dcterms:created xsi:type="dcterms:W3CDTF">2017-12-26T05:50:30Z</dcterms:created>
  <dcterms:modified xsi:type="dcterms:W3CDTF">2017-12-26T10:02:40Z</dcterms:modified>
</cp:coreProperties>
</file>