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" autoAdjust="0"/>
    <p:restoredTop sz="82173" autoAdjust="0"/>
  </p:normalViewPr>
  <p:slideViewPr>
    <p:cSldViewPr snapToGrid="0">
      <p:cViewPr>
        <p:scale>
          <a:sx n="66" d="100"/>
          <a:sy n="66" d="100"/>
        </p:scale>
        <p:origin x="368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1E48E-D15F-4737-B062-6223E64C3B8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021F5-C16F-4259-A8F3-11D52AA4C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날짜 시계는 해당 날짜에 맞게 세팅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메인버튼을</a:t>
            </a:r>
            <a:r>
              <a:rPr lang="ko-KR" altLang="en-US" dirty="0"/>
              <a:t> 누르면 나오는 화면</a:t>
            </a:r>
            <a:endParaRPr lang="en-US" altLang="ko-KR" dirty="0"/>
          </a:p>
          <a:p>
            <a:r>
              <a:rPr lang="ko-KR" altLang="en-US" dirty="0"/>
              <a:t>상품 목록 </a:t>
            </a:r>
            <a:r>
              <a:rPr lang="en-US" altLang="ko-KR" dirty="0"/>
              <a:t>-&gt; </a:t>
            </a:r>
            <a:r>
              <a:rPr lang="ko-KR" altLang="en-US" dirty="0"/>
              <a:t>상품 목록</a:t>
            </a:r>
            <a:r>
              <a:rPr lang="en-US" altLang="ko-KR" dirty="0"/>
              <a:t>(</a:t>
            </a:r>
            <a:r>
              <a:rPr lang="ko-KR" altLang="en-US" dirty="0"/>
              <a:t>상품 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상품 목록을 클릭을 하고 선택을 눌려야 </a:t>
            </a:r>
            <a:r>
              <a:rPr lang="en-US" altLang="ko-KR" dirty="0"/>
              <a:t>‘</a:t>
            </a:r>
            <a:r>
              <a:rPr lang="ko-KR" altLang="en-US" dirty="0"/>
              <a:t>선택 상품 목록</a:t>
            </a:r>
            <a:r>
              <a:rPr lang="en-US" altLang="ko-KR" dirty="0"/>
              <a:t>’</a:t>
            </a:r>
            <a:r>
              <a:rPr lang="ko-KR" altLang="en-US" dirty="0"/>
              <a:t>에 뜸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선택 상품 목록</a:t>
            </a:r>
            <a:r>
              <a:rPr lang="en-US" altLang="ko-KR" dirty="0"/>
              <a:t>’</a:t>
            </a:r>
            <a:r>
              <a:rPr lang="ko-KR" altLang="en-US" dirty="0"/>
              <a:t>에서 해당 상품을 누르고 취소 버튼을 누르면 </a:t>
            </a:r>
            <a:r>
              <a:rPr lang="en-US" altLang="ko-KR" dirty="0"/>
              <a:t>‘</a:t>
            </a:r>
            <a:r>
              <a:rPr lang="ko-KR" altLang="en-US" dirty="0"/>
              <a:t>선택 상품 목록</a:t>
            </a:r>
            <a:r>
              <a:rPr lang="en-US" altLang="ko-KR" dirty="0"/>
              <a:t>’</a:t>
            </a:r>
            <a:r>
              <a:rPr lang="ko-KR" altLang="en-US" dirty="0"/>
              <a:t>에서 해당 상품을 삭제</a:t>
            </a:r>
            <a:endParaRPr lang="en-US" altLang="ko-KR" dirty="0"/>
          </a:p>
          <a:p>
            <a:r>
              <a:rPr lang="ko-KR" altLang="en-US" dirty="0"/>
              <a:t>초기화 버튼은 선택 상품 목록을 모두 삭제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회원은 회원의 전화번호를 통해 회원 정보를 찾고 쿠폰 사용이 가능 여부와 사용 여부를 결정</a:t>
            </a:r>
            <a:endParaRPr lang="en-US" altLang="ko-KR" dirty="0"/>
          </a:p>
          <a:p>
            <a:r>
              <a:rPr lang="ko-KR" altLang="en-US" dirty="0"/>
              <a:t>그로 인해 </a:t>
            </a:r>
            <a:r>
              <a:rPr lang="en-US" altLang="ko-KR" dirty="0"/>
              <a:t> </a:t>
            </a:r>
            <a:r>
              <a:rPr lang="ko-KR" altLang="en-US" dirty="0"/>
              <a:t>결제를 어떻게 할 지 결정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21F5-C16F-4259-A8F3-11D52AA4C8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1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상품을 누르면 나오는 페이지 화면</a:t>
            </a:r>
            <a:endParaRPr lang="en-US" altLang="ko-KR" dirty="0"/>
          </a:p>
          <a:p>
            <a:r>
              <a:rPr lang="ko-KR" altLang="en-US" dirty="0"/>
              <a:t>이 페이지 화면에서 상품에 대한 정보를 수정 삭제 추가 가능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상품 번호들</a:t>
            </a:r>
            <a:r>
              <a:rPr lang="en-US" altLang="ko-KR" dirty="0"/>
              <a:t>’</a:t>
            </a:r>
            <a:r>
              <a:rPr lang="ko-KR" altLang="en-US" dirty="0"/>
              <a:t>에서 해당 </a:t>
            </a:r>
            <a:r>
              <a:rPr lang="ko-KR" altLang="en-US" dirty="0" err="1"/>
              <a:t>번호을</a:t>
            </a:r>
            <a:r>
              <a:rPr lang="ko-KR" altLang="en-US" dirty="0"/>
              <a:t> </a:t>
            </a:r>
            <a:r>
              <a:rPr lang="ko-KR" altLang="en-US" dirty="0" err="1"/>
              <a:t>클릭후</a:t>
            </a:r>
            <a:r>
              <a:rPr lang="ko-KR" altLang="en-US" dirty="0"/>
              <a:t> 선택 </a:t>
            </a:r>
            <a:r>
              <a:rPr lang="en-US" altLang="ko-KR" dirty="0"/>
              <a:t>-&gt; </a:t>
            </a:r>
            <a:r>
              <a:rPr lang="ko-KR" altLang="en-US" dirty="0"/>
              <a:t>해당 제품명과 가격이 뜸 </a:t>
            </a:r>
            <a:r>
              <a:rPr lang="en-US" altLang="ko-KR" dirty="0"/>
              <a:t>-&gt; </a:t>
            </a:r>
            <a:r>
              <a:rPr lang="ko-KR" altLang="en-US" dirty="0"/>
              <a:t>해당 맞게 </a:t>
            </a:r>
            <a:r>
              <a:rPr lang="ko-KR" altLang="en-US" dirty="0" err="1"/>
              <a:t>수정값을</a:t>
            </a:r>
            <a:r>
              <a:rPr lang="ko-KR" altLang="en-US" dirty="0"/>
              <a:t> 넣고 추가</a:t>
            </a:r>
            <a:r>
              <a:rPr lang="en-US" altLang="ko-KR" dirty="0"/>
              <a:t>/</a:t>
            </a:r>
            <a:r>
              <a:rPr lang="ko-KR" altLang="en-US" dirty="0"/>
              <a:t>수정 누름 </a:t>
            </a:r>
            <a:r>
              <a:rPr lang="en-US" altLang="ko-KR" dirty="0"/>
              <a:t>-&gt;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상품 번호들</a:t>
            </a:r>
            <a:r>
              <a:rPr lang="en-US" altLang="ko-KR" dirty="0"/>
              <a:t>’</a:t>
            </a:r>
            <a:r>
              <a:rPr lang="ko-KR" altLang="en-US" dirty="0"/>
              <a:t>에서 해당 번호가 없으면 해당 제품명과 가격에 쓰여져 있는 그대로 상품을 추가</a:t>
            </a:r>
            <a:endParaRPr lang="en-US" altLang="ko-KR" dirty="0"/>
          </a:p>
          <a:p>
            <a:r>
              <a:rPr lang="ko-KR" altLang="en-US" dirty="0"/>
              <a:t>상품 목록에서 클릭을 하여 선택을 누르거나 </a:t>
            </a:r>
            <a:r>
              <a:rPr lang="en-US" altLang="ko-KR" dirty="0"/>
              <a:t>‘</a:t>
            </a:r>
            <a:r>
              <a:rPr lang="ko-KR" altLang="en-US" dirty="0"/>
              <a:t>상품 번호들</a:t>
            </a:r>
            <a:r>
              <a:rPr lang="en-US" altLang="ko-KR" dirty="0"/>
              <a:t>’</a:t>
            </a:r>
            <a:r>
              <a:rPr lang="ko-KR" altLang="en-US" dirty="0"/>
              <a:t>에 해당 번호를 클릭 후 선택을 눌러서 해당 맞는 상품명과 가격을 확인한 후 삭제버튼 </a:t>
            </a:r>
            <a:r>
              <a:rPr lang="en-US" altLang="ko-KR" dirty="0"/>
              <a:t>-&gt;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21F5-C16F-4259-A8F3-11D52AA4C8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1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회원을 누르면 나오는 페이지 화면</a:t>
            </a:r>
            <a:endParaRPr lang="en-US" altLang="ko-KR" dirty="0"/>
          </a:p>
          <a:p>
            <a:r>
              <a:rPr lang="ko-KR" altLang="en-US" dirty="0"/>
              <a:t>이 페이지 화면에서 회원에 대한 정보를 수정 삭제 추가 가능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회원 번호</a:t>
            </a:r>
            <a:r>
              <a:rPr lang="en-US" altLang="ko-KR" dirty="0"/>
              <a:t>’</a:t>
            </a:r>
            <a:r>
              <a:rPr lang="ko-KR" altLang="en-US" dirty="0"/>
              <a:t>에서 해당 </a:t>
            </a:r>
            <a:r>
              <a:rPr lang="ko-KR" altLang="en-US" dirty="0" err="1"/>
              <a:t>번호을</a:t>
            </a:r>
            <a:r>
              <a:rPr lang="ko-KR" altLang="en-US" dirty="0"/>
              <a:t> </a:t>
            </a:r>
            <a:r>
              <a:rPr lang="ko-KR" altLang="en-US" dirty="0" err="1"/>
              <a:t>클릭후</a:t>
            </a:r>
            <a:r>
              <a:rPr lang="ko-KR" altLang="en-US" dirty="0"/>
              <a:t> 선택 </a:t>
            </a:r>
            <a:r>
              <a:rPr lang="en-US" altLang="ko-KR" dirty="0"/>
              <a:t>-&gt; </a:t>
            </a:r>
            <a:r>
              <a:rPr lang="ko-KR" altLang="en-US" dirty="0"/>
              <a:t>해당 회원명과 스탬프가 뜸 </a:t>
            </a:r>
            <a:r>
              <a:rPr lang="en-US" altLang="ko-KR" dirty="0"/>
              <a:t>-&gt; </a:t>
            </a:r>
            <a:r>
              <a:rPr lang="ko-KR" altLang="en-US" dirty="0"/>
              <a:t>해당 맞게 </a:t>
            </a:r>
            <a:r>
              <a:rPr lang="ko-KR" altLang="en-US" dirty="0" err="1"/>
              <a:t>수정값을</a:t>
            </a:r>
            <a:r>
              <a:rPr lang="ko-KR" altLang="en-US" dirty="0"/>
              <a:t> 넣고 추가</a:t>
            </a:r>
            <a:r>
              <a:rPr lang="en-US" altLang="ko-KR" dirty="0"/>
              <a:t>/</a:t>
            </a:r>
            <a:r>
              <a:rPr lang="ko-KR" altLang="en-US" dirty="0"/>
              <a:t>수정 누름 </a:t>
            </a:r>
            <a:r>
              <a:rPr lang="en-US" altLang="ko-KR" dirty="0"/>
              <a:t>-&gt;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회원 번호</a:t>
            </a:r>
            <a:r>
              <a:rPr lang="en-US" altLang="ko-KR" dirty="0"/>
              <a:t>’</a:t>
            </a:r>
            <a:r>
              <a:rPr lang="ko-KR" altLang="en-US" dirty="0"/>
              <a:t>에서 해당 번호가 없으면 해당 회원명과 스탬프에 쓰여져 있는 그대로 회원을 추가</a:t>
            </a:r>
            <a:endParaRPr lang="en-US" altLang="ko-KR" dirty="0"/>
          </a:p>
          <a:p>
            <a:r>
              <a:rPr lang="ko-KR" altLang="en-US" dirty="0"/>
              <a:t>회원 목록에서 클릭을 하여 선택을 누르거나 </a:t>
            </a:r>
            <a:r>
              <a:rPr lang="en-US" altLang="ko-KR" dirty="0"/>
              <a:t>‘</a:t>
            </a:r>
            <a:r>
              <a:rPr lang="ko-KR" altLang="en-US" dirty="0"/>
              <a:t>회원 번호</a:t>
            </a:r>
            <a:r>
              <a:rPr lang="en-US" altLang="ko-KR" dirty="0"/>
              <a:t>’</a:t>
            </a:r>
            <a:r>
              <a:rPr lang="ko-KR" altLang="en-US" dirty="0"/>
              <a:t>에 해당 번호를 클릭 후 선택을 눌러서 해당 맞는 회원명과 스탬프를 확인한 후 삭제버튼 </a:t>
            </a:r>
            <a:r>
              <a:rPr lang="en-US" altLang="ko-KR" dirty="0"/>
              <a:t>-&gt;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21F5-C16F-4259-A8F3-11D52AA4C8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0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버튼을 누르면 나오는 페이지</a:t>
            </a:r>
            <a:endParaRPr lang="en-US" altLang="ko-KR" dirty="0"/>
          </a:p>
          <a:p>
            <a:r>
              <a:rPr lang="ko-KR" altLang="en-US" dirty="0"/>
              <a:t>날짜에서 해당 날짜를 선택 </a:t>
            </a:r>
            <a:r>
              <a:rPr lang="en-US" altLang="ko-KR" dirty="0"/>
              <a:t>+ </a:t>
            </a:r>
            <a:r>
              <a:rPr lang="ko-KR" altLang="en-US" dirty="0"/>
              <a:t>선택 을 누르면 해당 날짜에 맞게 매출 내역 </a:t>
            </a:r>
            <a:r>
              <a:rPr lang="en-US" altLang="ko-KR" dirty="0"/>
              <a:t>+ </a:t>
            </a:r>
            <a:r>
              <a:rPr lang="ko-KR" altLang="en-US" dirty="0"/>
              <a:t>총액이 나옴</a:t>
            </a:r>
            <a:endParaRPr lang="en-US" altLang="ko-KR" dirty="0"/>
          </a:p>
          <a:p>
            <a:r>
              <a:rPr lang="ko-KR" altLang="en-US" dirty="0"/>
              <a:t>해당 매출 내역을 선택 </a:t>
            </a:r>
            <a:r>
              <a:rPr lang="en-US" altLang="ko-KR" dirty="0"/>
              <a:t>+ </a:t>
            </a:r>
            <a:r>
              <a:rPr lang="ko-KR" altLang="en-US" dirty="0"/>
              <a:t>거래 취소를 누르면 해당 매출기록이 사라지고 총액과 해당 회원의 스탬프도 되돌림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21F5-C16F-4259-A8F3-11D52AA4C8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3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C07644-92C1-4A35-A066-6610504A1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D639EE3-08B1-4540-8D22-F21B2DE1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3DEE6D-F6FC-4368-BBEC-05C1F82D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83082F-2A53-4080-B40E-857C8684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3DE01C8-C414-4F68-9EE3-2FED2ED6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7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3502A2-4D9C-4782-8FAA-868B887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9700123-72B0-48AA-9957-6F00CD87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DE962F-B84D-4868-8A47-E9321CF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B19056-6038-4D5F-A110-98316F6A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1F5119-49B8-47B3-9988-7066A33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6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7B9343-D5D0-472E-AD9A-FC889CBE3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6858B6-F97F-4D66-94E0-C78F129F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7B55EB-DEE0-4DAA-BD88-1192F735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D1C357-DE91-487E-9974-205AC788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AE8604-7A18-4E08-B389-037759CF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4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1C3A07-DE7F-4AE9-9B5F-F5FFBF39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8F5F72F-A35C-40E4-9D6B-C437D7C0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E91033-10DE-4F81-99E2-7C6DD6EB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B819AA-65D5-4A29-9FB5-691F16C0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2A98B51-5490-4604-8CA9-78A71452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E4DA74-A63C-497B-941A-5AE392F2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4F194B2-1D5E-41BA-B5D9-BE3BB601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FDAB67-5885-452D-949B-50F393C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8B1690-B8BF-406F-A499-750D174F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D54355-CBE3-47C7-8B87-37368CEB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0AD28D-B1F1-45E3-AC7B-27C0533D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BB4C2A-EE1F-4B74-9F62-AC5A6777F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1643CAA-0B58-4577-90E0-A8AE5B27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661E48-40F2-4EB2-BDFC-C59966B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2E2C12A-F189-4C8D-ABF8-DA82A2B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590EBB6-996B-482E-9C54-8AE45F4C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89203F-9095-4ABE-864D-079B08E2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88FC565-92CC-4C64-AE61-902421DC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971A7D7-9264-46E6-9C3C-10284F34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E0CD075-6976-4F53-BF4D-F511B674F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412EFC9-461B-4986-9535-A0A164E27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E54DB3D-8116-4C21-B135-7536EAE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3570A7E-98AA-493F-A527-228AEB62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5432737-2591-489C-BF48-30DF6C4E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D3929F-26F7-4FDA-8883-51FFE9CB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37E3598-574F-49D7-9A89-DEE5C172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BC837DA-83B2-4822-AA61-76C4B210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24DCEBB-1463-4284-843A-26A6073F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6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9F85603-C93A-4361-B996-039A27B7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D7858A7-7101-4C0C-97AD-BBBE6474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DEBBC1-8848-43EE-959D-B22D582B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C103D0-1FD5-49C3-89C8-A04C42C7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43B612-007A-4E39-B500-9382E3AA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FFD56D-9B89-4523-8F43-D95E8D30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F8E81F2-72EB-471D-B3D0-E505563C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11B1915-B771-4AF6-BF08-99B00B65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15E7C7-E2F0-4191-BC81-97E5A082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2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D7190E-566F-4DBA-946F-27035144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4A7C853-BC1F-4C59-9A95-0469F9B3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C53047-A18A-4E8C-B2DB-01E51AD8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C7DC381-3CC8-4DCB-B706-150FA3AF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8307142-29EA-4E34-B2E3-460ABFED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8F4CC57-3B49-4658-BD14-E5091059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B1E5543-E812-4493-8123-C9778EB0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B6EE76-E6E5-4334-8984-F17A7993B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148800-1177-4547-85D6-F28859D48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96B3-A061-4403-8F1E-66D747369524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29716D-4352-49E5-8FB8-55CD02231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CF285B-459E-44EA-866B-9DC6357D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E85E36-4B2F-4FF4-8F1A-ED804E90F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포스가 넘치는 육조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/>
              <a:t>UI </a:t>
            </a:r>
            <a:r>
              <a:rPr lang="ko-KR" altLang="en-US"/>
              <a:t>정의서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6C21A4B-9981-4F38-BD42-D4B145609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112053 </a:t>
            </a:r>
            <a:r>
              <a:rPr lang="ko-KR" altLang="en-US" dirty="0" err="1"/>
              <a:t>김모아</a:t>
            </a:r>
            <a:endParaRPr lang="en-US" altLang="ko-KR" dirty="0"/>
          </a:p>
          <a:p>
            <a:pPr algn="r"/>
            <a:r>
              <a:rPr lang="en-US" altLang="ko-KR" dirty="0"/>
              <a:t>15010958 </a:t>
            </a:r>
            <a:r>
              <a:rPr lang="ko-KR" altLang="en-US" dirty="0"/>
              <a:t>이가경</a:t>
            </a:r>
            <a:endParaRPr lang="en-US" altLang="ko-KR" dirty="0"/>
          </a:p>
          <a:p>
            <a:pPr algn="r"/>
            <a:r>
              <a:rPr lang="en-US" altLang="ko-KR" dirty="0"/>
              <a:t>15010998 </a:t>
            </a:r>
            <a:r>
              <a:rPr lang="ko-KR" altLang="en-US" dirty="0"/>
              <a:t>심수연</a:t>
            </a:r>
          </a:p>
        </p:txBody>
      </p:sp>
    </p:spTree>
    <p:extLst>
      <p:ext uri="{BB962C8B-B14F-4D97-AF65-F5344CB8AC3E}">
        <p14:creationId xmlns:p14="http://schemas.microsoft.com/office/powerpoint/2010/main" val="4454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E09EE96-8743-477B-A720-224A2B305471}"/>
              </a:ext>
            </a:extLst>
          </p:cNvPr>
          <p:cNvSpPr/>
          <p:nvPr/>
        </p:nvSpPr>
        <p:spPr>
          <a:xfrm>
            <a:off x="1013183" y="258205"/>
            <a:ext cx="8314660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9F92F-9B00-49CA-B9D4-C136DE79C900}"/>
              </a:ext>
            </a:extLst>
          </p:cNvPr>
          <p:cNvSpPr/>
          <p:nvPr/>
        </p:nvSpPr>
        <p:spPr>
          <a:xfrm>
            <a:off x="1257732" y="438959"/>
            <a:ext cx="7921256" cy="64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FEAB3D-1238-486D-8316-137D839663F4}"/>
              </a:ext>
            </a:extLst>
          </p:cNvPr>
          <p:cNvSpPr/>
          <p:nvPr/>
        </p:nvSpPr>
        <p:spPr>
          <a:xfrm>
            <a:off x="1257731" y="1286406"/>
            <a:ext cx="7921256" cy="4678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B233CBD-0C76-4165-B685-B64FF96DB2DF}"/>
              </a:ext>
            </a:extLst>
          </p:cNvPr>
          <p:cNvSpPr/>
          <p:nvPr/>
        </p:nvSpPr>
        <p:spPr>
          <a:xfrm>
            <a:off x="1257732" y="513385"/>
            <a:ext cx="1329070" cy="520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mainBtn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1D8F38A-E51D-48F1-A7EF-D3B18EEFFE83}"/>
              </a:ext>
            </a:extLst>
          </p:cNvPr>
          <p:cNvSpPr/>
          <p:nvPr/>
        </p:nvSpPr>
        <p:spPr>
          <a:xfrm>
            <a:off x="2717024" y="513385"/>
            <a:ext cx="1437209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productBtn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52F2FB54-5D65-487C-A51F-F7953F29E525}"/>
              </a:ext>
            </a:extLst>
          </p:cNvPr>
          <p:cNvSpPr/>
          <p:nvPr/>
        </p:nvSpPr>
        <p:spPr>
          <a:xfrm>
            <a:off x="5776561" y="513385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salesBtn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0281AF03-8852-4A75-AFD2-33F3F7793925}"/>
              </a:ext>
            </a:extLst>
          </p:cNvPr>
          <p:cNvSpPr/>
          <p:nvPr/>
        </p:nvSpPr>
        <p:spPr>
          <a:xfrm>
            <a:off x="4231455" y="502754"/>
            <a:ext cx="1545106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memberBtn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596F38C-FB0F-4D97-A031-E862BDA72383}"/>
              </a:ext>
            </a:extLst>
          </p:cNvPr>
          <p:cNvSpPr/>
          <p:nvPr/>
        </p:nvSpPr>
        <p:spPr>
          <a:xfrm>
            <a:off x="1417217" y="1406523"/>
            <a:ext cx="3825947" cy="32859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roductList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639D420F-5AAA-4C0D-8FE5-3823C3823C45}"/>
              </a:ext>
            </a:extLst>
          </p:cNvPr>
          <p:cNvSpPr/>
          <p:nvPr/>
        </p:nvSpPr>
        <p:spPr>
          <a:xfrm>
            <a:off x="1522653" y="4772395"/>
            <a:ext cx="1194371" cy="9967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</a:t>
            </a:r>
            <a:r>
              <a:rPr lang="en-US" altLang="ko-KR" sz="1600" dirty="0" err="1" smtClean="0"/>
              <a:t>electBtn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BBCF1F4-98F0-42BE-B95F-CA619571E384}"/>
              </a:ext>
            </a:extLst>
          </p:cNvPr>
          <p:cNvSpPr/>
          <p:nvPr/>
        </p:nvSpPr>
        <p:spPr>
          <a:xfrm>
            <a:off x="4008172" y="4772395"/>
            <a:ext cx="1097280" cy="9967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removeBtn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F2E92704-18AB-42E1-AE40-804731FC338F}"/>
              </a:ext>
            </a:extLst>
          </p:cNvPr>
          <p:cNvSpPr/>
          <p:nvPr/>
        </p:nvSpPr>
        <p:spPr>
          <a:xfrm>
            <a:off x="5454042" y="1395893"/>
            <a:ext cx="3462670" cy="17178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</a:t>
            </a:r>
            <a:r>
              <a:rPr lang="en-US" altLang="ko-KR" dirty="0" err="1" smtClean="0"/>
              <a:t>electedProductList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FAD72B6C-D5E7-480B-BC73-F5B50BB5FA41}"/>
              </a:ext>
            </a:extLst>
          </p:cNvPr>
          <p:cNvSpPr/>
          <p:nvPr/>
        </p:nvSpPr>
        <p:spPr>
          <a:xfrm>
            <a:off x="5454042" y="5269951"/>
            <a:ext cx="1612605" cy="5650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clearListBtn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FB21EB8C-520A-4345-9EA1-AF80F95111A1}"/>
              </a:ext>
            </a:extLst>
          </p:cNvPr>
          <p:cNvSpPr/>
          <p:nvPr/>
        </p:nvSpPr>
        <p:spPr>
          <a:xfrm>
            <a:off x="7261578" y="5269950"/>
            <a:ext cx="1655134" cy="565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paymentBtn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CE0EF40B-A08D-475D-B226-807BA45BAF68}"/>
              </a:ext>
            </a:extLst>
          </p:cNvPr>
          <p:cNvSpPr/>
          <p:nvPr/>
        </p:nvSpPr>
        <p:spPr>
          <a:xfrm>
            <a:off x="7211954" y="524016"/>
            <a:ext cx="1857152" cy="51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dateClockLbl</a:t>
            </a:r>
            <a:endParaRPr lang="ko-KR" altLang="en-US" dirty="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xmlns="" id="{4200D459-F957-4CC9-9637-0E2544B68048}"/>
              </a:ext>
            </a:extLst>
          </p:cNvPr>
          <p:cNvSpPr/>
          <p:nvPr/>
        </p:nvSpPr>
        <p:spPr>
          <a:xfrm>
            <a:off x="5480619" y="3586197"/>
            <a:ext cx="3462669" cy="15933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xmlns="" id="{4200D459-F957-4CC9-9637-0E2544B68048}"/>
              </a:ext>
            </a:extLst>
          </p:cNvPr>
          <p:cNvSpPr/>
          <p:nvPr/>
        </p:nvSpPr>
        <p:spPr>
          <a:xfrm>
            <a:off x="5713486" y="3723784"/>
            <a:ext cx="1635921" cy="34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memberTxt</a:t>
            </a:r>
            <a:endParaRPr lang="ko-KR" altLang="en-US" dirty="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xmlns="" id="{4200D459-F957-4CC9-9637-0E2544B68048}"/>
              </a:ext>
            </a:extLst>
          </p:cNvPr>
          <p:cNvSpPr/>
          <p:nvPr/>
        </p:nvSpPr>
        <p:spPr>
          <a:xfrm>
            <a:off x="7642016" y="3723784"/>
            <a:ext cx="971701" cy="34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searchBtn</a:t>
            </a:r>
            <a:endParaRPr lang="ko-KR" altLang="en-US" dirty="0"/>
          </a:p>
        </p:txBody>
      </p:sp>
      <p:sp>
        <p:nvSpPr>
          <p:cNvPr id="24" name="사각형: 둥근 모서리 14">
            <a:extLst>
              <a:ext uri="{FF2B5EF4-FFF2-40B4-BE49-F238E27FC236}">
                <a16:creationId xmlns:a16="http://schemas.microsoft.com/office/drawing/2014/main" xmlns="" id="{4200D459-F957-4CC9-9637-0E2544B68048}"/>
              </a:ext>
            </a:extLst>
          </p:cNvPr>
          <p:cNvSpPr/>
          <p:nvPr/>
        </p:nvSpPr>
        <p:spPr>
          <a:xfrm>
            <a:off x="5713485" y="4270232"/>
            <a:ext cx="1709075" cy="8248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memberinfoLbl</a:t>
            </a:r>
            <a:endParaRPr lang="ko-KR" altLang="en-US" dirty="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xmlns="" id="{4200D459-F957-4CC9-9637-0E2544B68048}"/>
              </a:ext>
            </a:extLst>
          </p:cNvPr>
          <p:cNvSpPr/>
          <p:nvPr/>
        </p:nvSpPr>
        <p:spPr>
          <a:xfrm>
            <a:off x="7642016" y="4287845"/>
            <a:ext cx="971702" cy="8092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useStampBtn</a:t>
            </a:r>
            <a:endParaRPr lang="ko-KR" altLang="en-US" sz="1200" dirty="0"/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xmlns="" id="{639D420F-5AAA-4C0D-8FE5-3823C3823C45}"/>
              </a:ext>
            </a:extLst>
          </p:cNvPr>
          <p:cNvSpPr/>
          <p:nvPr/>
        </p:nvSpPr>
        <p:spPr>
          <a:xfrm>
            <a:off x="2838443" y="4772395"/>
            <a:ext cx="1060001" cy="9967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shotSelectBtn</a:t>
            </a:r>
            <a:endParaRPr lang="ko-KR" altLang="en-US" sz="1600" dirty="0"/>
          </a:p>
        </p:txBody>
      </p:sp>
      <p:sp>
        <p:nvSpPr>
          <p:cNvPr id="27" name="사각형: 둥근 모서리 12">
            <a:extLst>
              <a:ext uri="{FF2B5EF4-FFF2-40B4-BE49-F238E27FC236}">
                <a16:creationId xmlns:a16="http://schemas.microsoft.com/office/drawing/2014/main" xmlns="" id="{ABBCF1F4-98F0-42BE-B95F-CA619571E384}"/>
              </a:ext>
            </a:extLst>
          </p:cNvPr>
          <p:cNvSpPr/>
          <p:nvPr/>
        </p:nvSpPr>
        <p:spPr>
          <a:xfrm>
            <a:off x="6260343" y="3165162"/>
            <a:ext cx="2019905" cy="3933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price</a:t>
            </a:r>
            <a:r>
              <a:rPr lang="en-US" altLang="ko-KR" dirty="0" err="1" smtClean="0"/>
              <a:t>Lbl</a:t>
            </a:r>
            <a:endParaRPr lang="ko-KR" altLang="en-US" dirty="0"/>
          </a:p>
        </p:txBody>
      </p:sp>
      <p:sp>
        <p:nvSpPr>
          <p:cNvPr id="28" name="사각형: 둥근 모서리 12">
            <a:extLst>
              <a:ext uri="{FF2B5EF4-FFF2-40B4-BE49-F238E27FC236}">
                <a16:creationId xmlns:a16="http://schemas.microsoft.com/office/drawing/2014/main" xmlns="" id="{ABBCF1F4-98F0-42BE-B95F-CA619571E384}"/>
              </a:ext>
            </a:extLst>
          </p:cNvPr>
          <p:cNvSpPr/>
          <p:nvPr/>
        </p:nvSpPr>
        <p:spPr>
          <a:xfrm>
            <a:off x="8329672" y="3165162"/>
            <a:ext cx="568089" cy="3922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endParaRPr lang="ko-KR" altLang="en-US" dirty="0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BBCF1F4-98F0-42BE-B95F-CA619571E384}"/>
              </a:ext>
            </a:extLst>
          </p:cNvPr>
          <p:cNvSpPr/>
          <p:nvPr/>
        </p:nvSpPr>
        <p:spPr>
          <a:xfrm>
            <a:off x="5492516" y="3171357"/>
            <a:ext cx="680956" cy="3922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</a:t>
            </a:r>
            <a:r>
              <a:rPr lang="ko-KR" altLang="en-US" dirty="0"/>
              <a:t>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50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E09EE96-8743-477B-A720-224A2B305471}"/>
              </a:ext>
            </a:extLst>
          </p:cNvPr>
          <p:cNvSpPr/>
          <p:nvPr/>
        </p:nvSpPr>
        <p:spPr>
          <a:xfrm>
            <a:off x="818707" y="595423"/>
            <a:ext cx="9239693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9F92F-9B00-49CA-B9D4-C136DE79C900}"/>
              </a:ext>
            </a:extLst>
          </p:cNvPr>
          <p:cNvSpPr/>
          <p:nvPr/>
        </p:nvSpPr>
        <p:spPr>
          <a:xfrm>
            <a:off x="1063256" y="776177"/>
            <a:ext cx="8812918" cy="64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FEAB3D-1238-486D-8316-137D839663F4}"/>
              </a:ext>
            </a:extLst>
          </p:cNvPr>
          <p:cNvSpPr/>
          <p:nvPr/>
        </p:nvSpPr>
        <p:spPr>
          <a:xfrm>
            <a:off x="1063256" y="1584251"/>
            <a:ext cx="8727562" cy="4678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08FECE3C-DCA2-4EF5-BC44-E844CBD6FD43}"/>
              </a:ext>
            </a:extLst>
          </p:cNvPr>
          <p:cNvSpPr/>
          <p:nvPr/>
        </p:nvSpPr>
        <p:spPr>
          <a:xfrm>
            <a:off x="1222743" y="850603"/>
            <a:ext cx="1333674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A272393-46C0-443B-8C01-7F70F6C6DF18}"/>
              </a:ext>
            </a:extLst>
          </p:cNvPr>
          <p:cNvSpPr/>
          <p:nvPr/>
        </p:nvSpPr>
        <p:spPr>
          <a:xfrm>
            <a:off x="2658136" y="861242"/>
            <a:ext cx="1333674" cy="5209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9D15379D-66A0-45C0-8DAA-BA8495BE2AB6}"/>
              </a:ext>
            </a:extLst>
          </p:cNvPr>
          <p:cNvSpPr/>
          <p:nvPr/>
        </p:nvSpPr>
        <p:spPr>
          <a:xfrm>
            <a:off x="5582086" y="850603"/>
            <a:ext cx="1333674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C5BFD80-E1C4-4093-8DC8-24788B3033A8}"/>
              </a:ext>
            </a:extLst>
          </p:cNvPr>
          <p:cNvSpPr/>
          <p:nvPr/>
        </p:nvSpPr>
        <p:spPr>
          <a:xfrm>
            <a:off x="4146693" y="839972"/>
            <a:ext cx="1333674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A6E4A2EA-69D3-4BA2-837C-CD9DFFB1E228}"/>
              </a:ext>
            </a:extLst>
          </p:cNvPr>
          <p:cNvSpPr/>
          <p:nvPr/>
        </p:nvSpPr>
        <p:spPr>
          <a:xfrm>
            <a:off x="1222743" y="1765005"/>
            <a:ext cx="8332796" cy="2562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productList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884286C-97E8-42E2-A7EE-D62D34E36179}"/>
              </a:ext>
            </a:extLst>
          </p:cNvPr>
          <p:cNvSpPr/>
          <p:nvPr/>
        </p:nvSpPr>
        <p:spPr>
          <a:xfrm>
            <a:off x="1329070" y="4508205"/>
            <a:ext cx="98158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CD15FC5-73C5-483D-BE58-BD771FBF4B4A}"/>
              </a:ext>
            </a:extLst>
          </p:cNvPr>
          <p:cNvSpPr/>
          <p:nvPr/>
        </p:nvSpPr>
        <p:spPr>
          <a:xfrm>
            <a:off x="2431312" y="4508204"/>
            <a:ext cx="1337230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idxCombo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E93D576B-CFEE-45CE-B4E1-5D3ADC1BC28D}"/>
              </a:ext>
            </a:extLst>
          </p:cNvPr>
          <p:cNvSpPr/>
          <p:nvPr/>
        </p:nvSpPr>
        <p:spPr>
          <a:xfrm>
            <a:off x="6915760" y="4508203"/>
            <a:ext cx="1088632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E4901891-5840-4F99-8B09-C76A9D82ED44}"/>
              </a:ext>
            </a:extLst>
          </p:cNvPr>
          <p:cNvSpPr/>
          <p:nvPr/>
        </p:nvSpPr>
        <p:spPr>
          <a:xfrm>
            <a:off x="8194157" y="4508204"/>
            <a:ext cx="1469221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proPriceTxt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E170F48B-3BAA-4AA3-8EE4-A2C608F76D60}"/>
              </a:ext>
            </a:extLst>
          </p:cNvPr>
          <p:cNvSpPr/>
          <p:nvPr/>
        </p:nvSpPr>
        <p:spPr>
          <a:xfrm>
            <a:off x="4198088" y="4511748"/>
            <a:ext cx="98158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F06E0FB2-6E6B-4B8C-92E4-F1DDDCA57831}"/>
              </a:ext>
            </a:extLst>
          </p:cNvPr>
          <p:cNvSpPr/>
          <p:nvPr/>
        </p:nvSpPr>
        <p:spPr>
          <a:xfrm>
            <a:off x="5300329" y="4511747"/>
            <a:ext cx="1532067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proNameTxt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769FAADF-4F31-4A05-9A99-B0BB73A2DE39}"/>
              </a:ext>
            </a:extLst>
          </p:cNvPr>
          <p:cNvSpPr/>
          <p:nvPr/>
        </p:nvSpPr>
        <p:spPr>
          <a:xfrm>
            <a:off x="5066414" y="5273749"/>
            <a:ext cx="1210976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selectBtn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171ADDD3-2D98-41EE-9492-1CD36416ECC6}"/>
              </a:ext>
            </a:extLst>
          </p:cNvPr>
          <p:cNvSpPr/>
          <p:nvPr/>
        </p:nvSpPr>
        <p:spPr>
          <a:xfrm>
            <a:off x="6507126" y="5273749"/>
            <a:ext cx="1152294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insertUpdateBtn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F35E5E87-18F2-4680-AC82-700818B8A3E4}"/>
              </a:ext>
            </a:extLst>
          </p:cNvPr>
          <p:cNvSpPr/>
          <p:nvPr/>
        </p:nvSpPr>
        <p:spPr>
          <a:xfrm>
            <a:off x="7839740" y="5273749"/>
            <a:ext cx="1337230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deleteBtn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E38B9E6-E015-418E-8BA9-ABB9BFBDDFCC}"/>
              </a:ext>
            </a:extLst>
          </p:cNvPr>
          <p:cNvSpPr/>
          <p:nvPr/>
        </p:nvSpPr>
        <p:spPr>
          <a:xfrm>
            <a:off x="7903536" y="850603"/>
            <a:ext cx="1863586" cy="51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시계</a:t>
            </a:r>
          </a:p>
        </p:txBody>
      </p:sp>
    </p:spTree>
    <p:extLst>
      <p:ext uri="{BB962C8B-B14F-4D97-AF65-F5344CB8AC3E}">
        <p14:creationId xmlns:p14="http://schemas.microsoft.com/office/powerpoint/2010/main" val="165882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E09EE96-8743-477B-A720-224A2B305471}"/>
              </a:ext>
            </a:extLst>
          </p:cNvPr>
          <p:cNvSpPr/>
          <p:nvPr/>
        </p:nvSpPr>
        <p:spPr>
          <a:xfrm>
            <a:off x="818707" y="595423"/>
            <a:ext cx="9207795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D3DF032-2836-46C3-A33E-15FB2703B78E}"/>
              </a:ext>
            </a:extLst>
          </p:cNvPr>
          <p:cNvSpPr/>
          <p:nvPr/>
        </p:nvSpPr>
        <p:spPr>
          <a:xfrm>
            <a:off x="818707" y="595423"/>
            <a:ext cx="9207795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66E009F-360E-4CB7-B795-4278255D4A8A}"/>
              </a:ext>
            </a:extLst>
          </p:cNvPr>
          <p:cNvSpPr/>
          <p:nvPr/>
        </p:nvSpPr>
        <p:spPr>
          <a:xfrm>
            <a:off x="1063256" y="776177"/>
            <a:ext cx="8782493" cy="64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462701F-3C05-474F-B9C5-B0BD47C26002}"/>
              </a:ext>
            </a:extLst>
          </p:cNvPr>
          <p:cNvSpPr/>
          <p:nvPr/>
        </p:nvSpPr>
        <p:spPr>
          <a:xfrm>
            <a:off x="1063256" y="1584251"/>
            <a:ext cx="8697432" cy="4678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527AB283-9904-4C04-8892-984F07589A9E}"/>
              </a:ext>
            </a:extLst>
          </p:cNvPr>
          <p:cNvSpPr/>
          <p:nvPr/>
        </p:nvSpPr>
        <p:spPr>
          <a:xfrm>
            <a:off x="1222743" y="850603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BFF8BD7B-113C-4EFD-9CB1-7D80A39A0DB7}"/>
              </a:ext>
            </a:extLst>
          </p:cNvPr>
          <p:cNvSpPr/>
          <p:nvPr/>
        </p:nvSpPr>
        <p:spPr>
          <a:xfrm>
            <a:off x="2658136" y="861242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4EDBA83E-D6C6-4BBB-A398-69A2F922482E}"/>
              </a:ext>
            </a:extLst>
          </p:cNvPr>
          <p:cNvSpPr/>
          <p:nvPr/>
        </p:nvSpPr>
        <p:spPr>
          <a:xfrm>
            <a:off x="5582086" y="850603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39B3F762-EE4A-4AD7-8E57-4861A5C50F6D}"/>
              </a:ext>
            </a:extLst>
          </p:cNvPr>
          <p:cNvSpPr/>
          <p:nvPr/>
        </p:nvSpPr>
        <p:spPr>
          <a:xfrm>
            <a:off x="4146693" y="839972"/>
            <a:ext cx="1329070" cy="5209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029E744E-A8ED-4DA9-90FE-9595496AD3A4}"/>
              </a:ext>
            </a:extLst>
          </p:cNvPr>
          <p:cNvSpPr/>
          <p:nvPr/>
        </p:nvSpPr>
        <p:spPr>
          <a:xfrm>
            <a:off x="1222743" y="1765005"/>
            <a:ext cx="8304029" cy="2562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memberList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7C4EA6FC-22E5-443E-841D-E77F1A6C0882}"/>
              </a:ext>
            </a:extLst>
          </p:cNvPr>
          <p:cNvSpPr/>
          <p:nvPr/>
        </p:nvSpPr>
        <p:spPr>
          <a:xfrm>
            <a:off x="1222744" y="4508205"/>
            <a:ext cx="1084522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4789A433-B692-4959-BA55-25D1CE96080B}"/>
              </a:ext>
            </a:extLst>
          </p:cNvPr>
          <p:cNvSpPr/>
          <p:nvPr/>
        </p:nvSpPr>
        <p:spPr>
          <a:xfrm>
            <a:off x="2431312" y="4508204"/>
            <a:ext cx="155589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midxCombo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B6F8EF30-237B-4EA3-958E-CB2D4345DCC5}"/>
              </a:ext>
            </a:extLst>
          </p:cNvPr>
          <p:cNvSpPr/>
          <p:nvPr/>
        </p:nvSpPr>
        <p:spPr>
          <a:xfrm>
            <a:off x="7022808" y="4508203"/>
            <a:ext cx="978195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폰번호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A0D4574E-C6B7-455B-884B-66C7A5E36B86}"/>
              </a:ext>
            </a:extLst>
          </p:cNvPr>
          <p:cNvSpPr/>
          <p:nvPr/>
        </p:nvSpPr>
        <p:spPr>
          <a:xfrm>
            <a:off x="8194158" y="4508204"/>
            <a:ext cx="133261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memPhoneTxt</a:t>
            </a:r>
            <a:endParaRPr lang="ko-KR" altLang="en-US" sz="12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BD4475C5-D20F-4792-93B3-A561460C1722}"/>
              </a:ext>
            </a:extLst>
          </p:cNvPr>
          <p:cNvSpPr/>
          <p:nvPr/>
        </p:nvSpPr>
        <p:spPr>
          <a:xfrm>
            <a:off x="4198088" y="4511748"/>
            <a:ext cx="978195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0CBC2CC9-B6A4-45E9-85AA-989129EE4A82}"/>
              </a:ext>
            </a:extLst>
          </p:cNvPr>
          <p:cNvSpPr/>
          <p:nvPr/>
        </p:nvSpPr>
        <p:spPr>
          <a:xfrm>
            <a:off x="5300330" y="4511747"/>
            <a:ext cx="133261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memNameTxt</a:t>
            </a:r>
            <a:endParaRPr lang="ko-KR" altLang="en-US" sz="12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02EF47B0-9E46-4CA0-AB33-0EB897BCB76B}"/>
              </a:ext>
            </a:extLst>
          </p:cNvPr>
          <p:cNvSpPr/>
          <p:nvPr/>
        </p:nvSpPr>
        <p:spPr>
          <a:xfrm>
            <a:off x="5066414" y="5273749"/>
            <a:ext cx="1206795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selectBtn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432E54AC-E28B-44F4-9106-372D01F985C3}"/>
              </a:ext>
            </a:extLst>
          </p:cNvPr>
          <p:cNvSpPr/>
          <p:nvPr/>
        </p:nvSpPr>
        <p:spPr>
          <a:xfrm>
            <a:off x="6507126" y="5273749"/>
            <a:ext cx="1148316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insertUpdateBtn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94680554-62B5-4A27-B9A7-610B33A906CC}"/>
              </a:ext>
            </a:extLst>
          </p:cNvPr>
          <p:cNvSpPr/>
          <p:nvPr/>
        </p:nvSpPr>
        <p:spPr>
          <a:xfrm>
            <a:off x="7839740" y="5273749"/>
            <a:ext cx="1332614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deleteBtn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B27BBB45-3692-41A3-92B7-74FCF30DE0D2}"/>
              </a:ext>
            </a:extLst>
          </p:cNvPr>
          <p:cNvSpPr/>
          <p:nvPr/>
        </p:nvSpPr>
        <p:spPr>
          <a:xfrm>
            <a:off x="7903536" y="850603"/>
            <a:ext cx="1857152" cy="51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시계</a:t>
            </a:r>
          </a:p>
        </p:txBody>
      </p:sp>
    </p:spTree>
    <p:extLst>
      <p:ext uri="{BB962C8B-B14F-4D97-AF65-F5344CB8AC3E}">
        <p14:creationId xmlns:p14="http://schemas.microsoft.com/office/powerpoint/2010/main" val="16095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E09EE96-8743-477B-A720-224A2B305471}"/>
              </a:ext>
            </a:extLst>
          </p:cNvPr>
          <p:cNvSpPr/>
          <p:nvPr/>
        </p:nvSpPr>
        <p:spPr>
          <a:xfrm>
            <a:off x="818707" y="595423"/>
            <a:ext cx="9207795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A99F92F-9B00-49CA-B9D4-C136DE79C900}"/>
              </a:ext>
            </a:extLst>
          </p:cNvPr>
          <p:cNvSpPr/>
          <p:nvPr/>
        </p:nvSpPr>
        <p:spPr>
          <a:xfrm>
            <a:off x="1063256" y="776177"/>
            <a:ext cx="8782493" cy="64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FEAB3D-1238-486D-8316-137D839663F4}"/>
              </a:ext>
            </a:extLst>
          </p:cNvPr>
          <p:cNvSpPr/>
          <p:nvPr/>
        </p:nvSpPr>
        <p:spPr>
          <a:xfrm>
            <a:off x="978196" y="1584251"/>
            <a:ext cx="8697432" cy="4678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1BD8801A-16E5-4F42-BC5E-5A874C22ACB4}"/>
              </a:ext>
            </a:extLst>
          </p:cNvPr>
          <p:cNvSpPr/>
          <p:nvPr/>
        </p:nvSpPr>
        <p:spPr>
          <a:xfrm>
            <a:off x="1222743" y="850603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7A384E3-FAE6-4FB9-B16D-16C8BA6E45CF}"/>
              </a:ext>
            </a:extLst>
          </p:cNvPr>
          <p:cNvSpPr/>
          <p:nvPr/>
        </p:nvSpPr>
        <p:spPr>
          <a:xfrm>
            <a:off x="2658136" y="861242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3E2FEB78-6730-465C-8E9D-A10F70CE3F3C}"/>
              </a:ext>
            </a:extLst>
          </p:cNvPr>
          <p:cNvSpPr/>
          <p:nvPr/>
        </p:nvSpPr>
        <p:spPr>
          <a:xfrm>
            <a:off x="5582086" y="850603"/>
            <a:ext cx="1329070" cy="5209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7E43CA4-1C80-41AC-8581-F3534DAE5BE2}"/>
              </a:ext>
            </a:extLst>
          </p:cNvPr>
          <p:cNvSpPr/>
          <p:nvPr/>
        </p:nvSpPr>
        <p:spPr>
          <a:xfrm>
            <a:off x="4146693" y="839972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D2E0D178-9F78-4A50-BBC1-199850C85B5E}"/>
              </a:ext>
            </a:extLst>
          </p:cNvPr>
          <p:cNvSpPr/>
          <p:nvPr/>
        </p:nvSpPr>
        <p:spPr>
          <a:xfrm>
            <a:off x="7903536" y="850603"/>
            <a:ext cx="1857152" cy="51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시계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AD0BF46E-1B74-4536-896F-703454F4CD2C}"/>
              </a:ext>
            </a:extLst>
          </p:cNvPr>
          <p:cNvSpPr/>
          <p:nvPr/>
        </p:nvSpPr>
        <p:spPr>
          <a:xfrm>
            <a:off x="1222742" y="1733107"/>
            <a:ext cx="701745" cy="4040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B53D18BA-79CF-4D02-B1B1-6699C4762F25}"/>
              </a:ext>
            </a:extLst>
          </p:cNvPr>
          <p:cNvSpPr/>
          <p:nvPr/>
        </p:nvSpPr>
        <p:spPr>
          <a:xfrm>
            <a:off x="1998915" y="1733107"/>
            <a:ext cx="1828805" cy="4040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dateCombo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98D581-E223-4428-9996-C1598D25AFF9}"/>
              </a:ext>
            </a:extLst>
          </p:cNvPr>
          <p:cNvSpPr/>
          <p:nvPr/>
        </p:nvSpPr>
        <p:spPr>
          <a:xfrm>
            <a:off x="7705488" y="1733107"/>
            <a:ext cx="1697664" cy="4040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dateSelectBtn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C9E973F2-9F52-4D57-8D47-C210C19967E9}"/>
              </a:ext>
            </a:extLst>
          </p:cNvPr>
          <p:cNvSpPr/>
          <p:nvPr/>
        </p:nvSpPr>
        <p:spPr>
          <a:xfrm>
            <a:off x="1222744" y="2339163"/>
            <a:ext cx="8208335" cy="24667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salesList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8AD790DE-4A09-44B3-ADDB-91A88367CB9E}"/>
              </a:ext>
            </a:extLst>
          </p:cNvPr>
          <p:cNvSpPr/>
          <p:nvPr/>
        </p:nvSpPr>
        <p:spPr>
          <a:xfrm>
            <a:off x="7781760" y="5341456"/>
            <a:ext cx="1621392" cy="7252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refundBtn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EBA514FF-B44F-4EBF-B142-6391BFDD132D}"/>
              </a:ext>
            </a:extLst>
          </p:cNvPr>
          <p:cNvSpPr/>
          <p:nvPr/>
        </p:nvSpPr>
        <p:spPr>
          <a:xfrm>
            <a:off x="1297172" y="4805915"/>
            <a:ext cx="7152438" cy="4040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salesAccountLbl</a:t>
            </a:r>
            <a:endParaRPr lang="ko-KR" altLang="en-US" dirty="0"/>
          </a:p>
        </p:txBody>
      </p:sp>
      <p:sp>
        <p:nvSpPr>
          <p:cNvPr id="16" name="사각형: 둥근 모서리 13">
            <a:extLst>
              <a:ext uri="{FF2B5EF4-FFF2-40B4-BE49-F238E27FC236}">
                <a16:creationId xmlns:a16="http://schemas.microsoft.com/office/drawing/2014/main" xmlns="" id="{8AD790DE-4A09-44B3-ADDB-91A88367CB9E}"/>
              </a:ext>
            </a:extLst>
          </p:cNvPr>
          <p:cNvSpPr/>
          <p:nvPr/>
        </p:nvSpPr>
        <p:spPr>
          <a:xfrm>
            <a:off x="8638165" y="4805914"/>
            <a:ext cx="688715" cy="4040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원</a:t>
            </a:r>
            <a:endParaRPr lang="ko-KR" altLang="en-US" dirty="0"/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xmlns="" id="{02EF47B0-9E46-4CA0-AB33-0EB897BCB76B}"/>
              </a:ext>
            </a:extLst>
          </p:cNvPr>
          <p:cNvSpPr/>
          <p:nvPr/>
        </p:nvSpPr>
        <p:spPr>
          <a:xfrm>
            <a:off x="1222744" y="5258608"/>
            <a:ext cx="1059598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salesSelectBtn</a:t>
            </a:r>
            <a:endParaRPr lang="ko-KR" altLang="en-US" dirty="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xmlns="" id="{EBA514FF-B44F-4EBF-B142-6391BFDD132D}"/>
              </a:ext>
            </a:extLst>
          </p:cNvPr>
          <p:cNvSpPr/>
          <p:nvPr/>
        </p:nvSpPr>
        <p:spPr>
          <a:xfrm>
            <a:off x="2444440" y="5300032"/>
            <a:ext cx="5097532" cy="7252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selectedSalesLbl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AC82AE-A344-46D7-9E8D-CBBD0478B7DB}"/>
              </a:ext>
            </a:extLst>
          </p:cNvPr>
          <p:cNvSpPr txBox="1"/>
          <p:nvPr/>
        </p:nvSpPr>
        <p:spPr>
          <a:xfrm>
            <a:off x="529590" y="1166842"/>
            <a:ext cx="111328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</a:p>
          <a:p>
            <a:r>
              <a:rPr lang="en-US" altLang="ko-KR" sz="3600" u="sng" dirty="0"/>
              <a:t>(</a:t>
            </a:r>
            <a:r>
              <a:rPr lang="en-US" altLang="ko-KR" sz="3600" u="sng" dirty="0" err="1"/>
              <a:t>procode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proname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proprice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Member</a:t>
            </a:r>
          </a:p>
          <a:p>
            <a:r>
              <a:rPr lang="en-US" altLang="ko-KR" sz="3600" dirty="0"/>
              <a:t>(</a:t>
            </a:r>
            <a:r>
              <a:rPr lang="en-US" altLang="ko-KR" sz="3600" u="sng" dirty="0" err="1"/>
              <a:t>memno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memphone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memname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memstamp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	</a:t>
            </a:r>
            <a:r>
              <a:rPr lang="en-US" altLang="ko-KR" sz="3600" dirty="0" err="1"/>
              <a:t>memstamp</a:t>
            </a:r>
            <a:r>
              <a:rPr lang="en-US" altLang="ko-KR" sz="3600" dirty="0"/>
              <a:t> -&gt; </a:t>
            </a:r>
            <a:r>
              <a:rPr lang="ko-KR" altLang="en-US" sz="3600" dirty="0"/>
              <a:t>회원이 가지고 있는 스탬프 개수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Sale</a:t>
            </a:r>
          </a:p>
          <a:p>
            <a:r>
              <a:rPr lang="en-US" altLang="ko-KR" sz="3600" dirty="0"/>
              <a:t>(</a:t>
            </a:r>
            <a:r>
              <a:rPr lang="en-US" altLang="ko-KR" sz="3600" dirty="0" err="1"/>
              <a:t>saldate</a:t>
            </a:r>
            <a:r>
              <a:rPr lang="en-US" altLang="ko-KR" sz="3600" dirty="0"/>
              <a:t>, </a:t>
            </a:r>
            <a:r>
              <a:rPr lang="en-US" altLang="ko-KR" sz="3600" u="sng" dirty="0" err="1"/>
              <a:t>salno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memphone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totallprice</a:t>
            </a:r>
            <a:r>
              <a:rPr lang="en-US" altLang="ko-KR" sz="3600" dirty="0"/>
              <a:t>, stamp)</a:t>
            </a:r>
          </a:p>
          <a:p>
            <a:r>
              <a:rPr lang="en-US" altLang="ko-KR" sz="3600" dirty="0"/>
              <a:t>	stamp -&gt; </a:t>
            </a:r>
            <a:r>
              <a:rPr lang="ko-KR" altLang="en-US" sz="3600" dirty="0"/>
              <a:t>결제를 통해 생긴 스탬프 개수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33BBC8F-4384-42E8-8936-825808BE0C3D}"/>
              </a:ext>
            </a:extLst>
          </p:cNvPr>
          <p:cNvCxnSpPr>
            <a:cxnSpLocks/>
          </p:cNvCxnSpPr>
          <p:nvPr/>
        </p:nvCxnSpPr>
        <p:spPr>
          <a:xfrm flipH="1" flipV="1">
            <a:off x="4278704" y="3916393"/>
            <a:ext cx="810881" cy="17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382</Words>
  <Application>Microsoft Office PowerPoint</Application>
  <PresentationFormat>사용자 지정</PresentationFormat>
  <Paragraphs>104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포스가 넘치는 육조 UI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가경 이</dc:creator>
  <cp:lastModifiedBy>Moa Kim</cp:lastModifiedBy>
  <cp:revision>26</cp:revision>
  <dcterms:created xsi:type="dcterms:W3CDTF">2017-12-26T05:50:30Z</dcterms:created>
  <dcterms:modified xsi:type="dcterms:W3CDTF">2017-12-27T09:08:45Z</dcterms:modified>
</cp:coreProperties>
</file>