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Lst>
  <p:sldSz cy="5143500" cx="9144000"/>
  <p:notesSz cx="6858000" cy="9144000"/>
  <p:embeddedFontLst>
    <p:embeddedFont>
      <p:font typeface="Fjalla One"/>
      <p:regular r:id="rId34"/>
    </p:embeddedFont>
    <p:embeddedFont>
      <p:font typeface="Barlow Semi Condensed Medium"/>
      <p:regular r:id="rId35"/>
      <p:bold r:id="rId36"/>
      <p:italic r:id="rId37"/>
      <p:boldItalic r:id="rId38"/>
    </p:embeddedFont>
    <p:embeddedFont>
      <p:font typeface="Abel"/>
      <p:regular r:id="rId39"/>
    </p:embeddedFont>
    <p:embeddedFont>
      <p:font typeface="Barlow Semi Condensed"/>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BarlowSemiCondensed-regular.fntdata"/><Relationship Id="rId20" Type="http://schemas.openxmlformats.org/officeDocument/2006/relationships/slide" Target="slides/slide16.xml"/><Relationship Id="rId42" Type="http://schemas.openxmlformats.org/officeDocument/2006/relationships/font" Target="fonts/BarlowSemiCondensed-italic.fntdata"/><Relationship Id="rId41" Type="http://schemas.openxmlformats.org/officeDocument/2006/relationships/font" Target="fonts/BarlowSemiCondensed-bold.fntdata"/><Relationship Id="rId22" Type="http://schemas.openxmlformats.org/officeDocument/2006/relationships/slide" Target="slides/slide18.xml"/><Relationship Id="rId21" Type="http://schemas.openxmlformats.org/officeDocument/2006/relationships/slide" Target="slides/slide17.xml"/><Relationship Id="rId43" Type="http://schemas.openxmlformats.org/officeDocument/2006/relationships/font" Target="fonts/BarlowSemiCondensed-boldItalic.fntdata"/><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BarlowSemiCondensedMedium-regular.fntdata"/><Relationship Id="rId12" Type="http://schemas.openxmlformats.org/officeDocument/2006/relationships/slide" Target="slides/slide8.xml"/><Relationship Id="rId34" Type="http://schemas.openxmlformats.org/officeDocument/2006/relationships/font" Target="fonts/FjallaOne-regular.fntdata"/><Relationship Id="rId15" Type="http://schemas.openxmlformats.org/officeDocument/2006/relationships/slide" Target="slides/slide11.xml"/><Relationship Id="rId37" Type="http://schemas.openxmlformats.org/officeDocument/2006/relationships/font" Target="fonts/BarlowSemiCondensedMedium-italic.fntdata"/><Relationship Id="rId14" Type="http://schemas.openxmlformats.org/officeDocument/2006/relationships/slide" Target="slides/slide10.xml"/><Relationship Id="rId36" Type="http://schemas.openxmlformats.org/officeDocument/2006/relationships/font" Target="fonts/BarlowSemiCondensedMedium-bold.fntdata"/><Relationship Id="rId17" Type="http://schemas.openxmlformats.org/officeDocument/2006/relationships/slide" Target="slides/slide13.xml"/><Relationship Id="rId39" Type="http://schemas.openxmlformats.org/officeDocument/2006/relationships/font" Target="fonts/Abel-regular.fntdata"/><Relationship Id="rId16" Type="http://schemas.openxmlformats.org/officeDocument/2006/relationships/slide" Target="slides/slide12.xml"/><Relationship Id="rId38" Type="http://schemas.openxmlformats.org/officeDocument/2006/relationships/font" Target="fonts/BarlowSemiCondensedMedium-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2" name="Shape 1682"/>
        <p:cNvGrpSpPr/>
        <p:nvPr/>
      </p:nvGrpSpPr>
      <p:grpSpPr>
        <a:xfrm>
          <a:off x="0" y="0"/>
          <a:ext cx="0" cy="0"/>
          <a:chOff x="0" y="0"/>
          <a:chExt cx="0" cy="0"/>
        </a:xfrm>
      </p:grpSpPr>
      <p:sp>
        <p:nvSpPr>
          <p:cNvPr id="1683" name="Google Shape;16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684" name="Google Shape;16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kalan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5" name="Shape 2515"/>
        <p:cNvGrpSpPr/>
        <p:nvPr/>
      </p:nvGrpSpPr>
      <p:grpSpPr>
        <a:xfrm>
          <a:off x="0" y="0"/>
          <a:ext cx="0" cy="0"/>
          <a:chOff x="0" y="0"/>
          <a:chExt cx="0" cy="0"/>
        </a:xfrm>
      </p:grpSpPr>
      <p:sp>
        <p:nvSpPr>
          <p:cNvPr id="2516" name="Google Shape;2516;g8728718f4e_1_1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7" name="Google Shape;2517;g8728718f4e_1_1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Switch to Sebastian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0" name="Shape 2520"/>
        <p:cNvGrpSpPr/>
        <p:nvPr/>
      </p:nvGrpSpPr>
      <p:grpSpPr>
        <a:xfrm>
          <a:off x="0" y="0"/>
          <a:ext cx="0" cy="0"/>
          <a:chOff x="0" y="0"/>
          <a:chExt cx="0" cy="0"/>
        </a:xfrm>
      </p:grpSpPr>
      <p:sp>
        <p:nvSpPr>
          <p:cNvPr id="2521" name="Google Shape;2521;g2fb70f3b84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2" name="Google Shape;2522;g2fb70f3b84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Sebastian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3" name="Shape 2533"/>
        <p:cNvGrpSpPr/>
        <p:nvPr/>
      </p:nvGrpSpPr>
      <p:grpSpPr>
        <a:xfrm>
          <a:off x="0" y="0"/>
          <a:ext cx="0" cy="0"/>
          <a:chOff x="0" y="0"/>
          <a:chExt cx="0" cy="0"/>
        </a:xfrm>
      </p:grpSpPr>
      <p:sp>
        <p:nvSpPr>
          <p:cNvPr id="2534" name="Google Shape;2534;g86fa6133bc_4_215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5" name="Google Shape;2535;g86fa6133bc_4_215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Sebastian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5" name="Shape 2795"/>
        <p:cNvGrpSpPr/>
        <p:nvPr/>
      </p:nvGrpSpPr>
      <p:grpSpPr>
        <a:xfrm>
          <a:off x="0" y="0"/>
          <a:ext cx="0" cy="0"/>
          <a:chOff x="0" y="0"/>
          <a:chExt cx="0" cy="0"/>
        </a:xfrm>
      </p:grpSpPr>
      <p:sp>
        <p:nvSpPr>
          <p:cNvPr id="2796" name="Google Shape;2796;g2fb70f3b84c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7" name="Google Shape;2797;g2fb70f3b84c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Sebastian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3" name="Shape 2803"/>
        <p:cNvGrpSpPr/>
        <p:nvPr/>
      </p:nvGrpSpPr>
      <p:grpSpPr>
        <a:xfrm>
          <a:off x="0" y="0"/>
          <a:ext cx="0" cy="0"/>
          <a:chOff x="0" y="0"/>
          <a:chExt cx="0" cy="0"/>
        </a:xfrm>
      </p:grpSpPr>
      <p:sp>
        <p:nvSpPr>
          <p:cNvPr id="2804" name="Google Shape;2804;g2fb70f3b84c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5" name="Google Shape;2805;g2fb70f3b84c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Sebastian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3" name="Shape 2813"/>
        <p:cNvGrpSpPr/>
        <p:nvPr/>
      </p:nvGrpSpPr>
      <p:grpSpPr>
        <a:xfrm>
          <a:off x="0" y="0"/>
          <a:ext cx="0" cy="0"/>
          <a:chOff x="0" y="0"/>
          <a:chExt cx="0" cy="0"/>
        </a:xfrm>
      </p:grpSpPr>
      <p:sp>
        <p:nvSpPr>
          <p:cNvPr id="2814" name="Google Shape;2814;g8714a43093_3_6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5" name="Google Shape;2815;g8714a43093_3_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Switch to Kalan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8" name="Shape 2818"/>
        <p:cNvGrpSpPr/>
        <p:nvPr/>
      </p:nvGrpSpPr>
      <p:grpSpPr>
        <a:xfrm>
          <a:off x="0" y="0"/>
          <a:ext cx="0" cy="0"/>
          <a:chOff x="0" y="0"/>
          <a:chExt cx="0" cy="0"/>
        </a:xfrm>
      </p:grpSpPr>
      <p:sp>
        <p:nvSpPr>
          <p:cNvPr id="2819" name="Google Shape;2819;g2fb70f3b84c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0" name="Google Shape;2820;g2fb70f3b84c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kalan</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3" name="Shape 2833"/>
        <p:cNvGrpSpPr/>
        <p:nvPr/>
      </p:nvGrpSpPr>
      <p:grpSpPr>
        <a:xfrm>
          <a:off x="0" y="0"/>
          <a:ext cx="0" cy="0"/>
          <a:chOff x="0" y="0"/>
          <a:chExt cx="0" cy="0"/>
        </a:xfrm>
      </p:grpSpPr>
      <p:sp>
        <p:nvSpPr>
          <p:cNvPr id="2834" name="Google Shape;2834;g8714a43093_3_9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5" name="Google Shape;2835;g8714a43093_3_9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kalan</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8" name="Shape 3078"/>
        <p:cNvGrpSpPr/>
        <p:nvPr/>
      </p:nvGrpSpPr>
      <p:grpSpPr>
        <a:xfrm>
          <a:off x="0" y="0"/>
          <a:ext cx="0" cy="0"/>
          <a:chOff x="0" y="0"/>
          <a:chExt cx="0" cy="0"/>
        </a:xfrm>
      </p:grpSpPr>
      <p:sp>
        <p:nvSpPr>
          <p:cNvPr id="3079" name="Google Shape;3079;g2fb70f3b84c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0" name="Google Shape;3080;g2fb70f3b84c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kalan</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6" name="Shape 3086"/>
        <p:cNvGrpSpPr/>
        <p:nvPr/>
      </p:nvGrpSpPr>
      <p:grpSpPr>
        <a:xfrm>
          <a:off x="0" y="0"/>
          <a:ext cx="0" cy="0"/>
          <a:chOff x="0" y="0"/>
          <a:chExt cx="0" cy="0"/>
        </a:xfrm>
      </p:grpSpPr>
      <p:sp>
        <p:nvSpPr>
          <p:cNvPr id="3087" name="Google Shape;3087;g2fb70f3b84c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8" name="Google Shape;3088;g2fb70f3b84c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kalan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2" name="Shape 1882"/>
        <p:cNvGrpSpPr/>
        <p:nvPr/>
      </p:nvGrpSpPr>
      <p:grpSpPr>
        <a:xfrm>
          <a:off x="0" y="0"/>
          <a:ext cx="0" cy="0"/>
          <a:chOff x="0" y="0"/>
          <a:chExt cx="0" cy="0"/>
        </a:xfrm>
      </p:grpSpPr>
      <p:sp>
        <p:nvSpPr>
          <p:cNvPr id="1883" name="Google Shape;1883;g8714a43093_1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4" name="Google Shape;1884;g8714a43093_1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kalan</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1" name="Shape 3091"/>
        <p:cNvGrpSpPr/>
        <p:nvPr/>
      </p:nvGrpSpPr>
      <p:grpSpPr>
        <a:xfrm>
          <a:off x="0" y="0"/>
          <a:ext cx="0" cy="0"/>
          <a:chOff x="0" y="0"/>
          <a:chExt cx="0" cy="0"/>
        </a:xfrm>
      </p:grpSpPr>
      <p:sp>
        <p:nvSpPr>
          <p:cNvPr id="3092" name="Google Shape;3092;g2fb70f3b84c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3" name="Google Shape;3093;g2fb70f3b84c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kalan</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4" name="Shape 3104"/>
        <p:cNvGrpSpPr/>
        <p:nvPr/>
      </p:nvGrpSpPr>
      <p:grpSpPr>
        <a:xfrm>
          <a:off x="0" y="0"/>
          <a:ext cx="0" cy="0"/>
          <a:chOff x="0" y="0"/>
          <a:chExt cx="0" cy="0"/>
        </a:xfrm>
      </p:grpSpPr>
      <p:sp>
        <p:nvSpPr>
          <p:cNvPr id="3105" name="Google Shape;3105;g8714a43093_3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6" name="Google Shape;3106;g8714a43093_3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kalan</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1" name="Shape 3111"/>
        <p:cNvGrpSpPr/>
        <p:nvPr/>
      </p:nvGrpSpPr>
      <p:grpSpPr>
        <a:xfrm>
          <a:off x="0" y="0"/>
          <a:ext cx="0" cy="0"/>
          <a:chOff x="0" y="0"/>
          <a:chExt cx="0" cy="0"/>
        </a:xfrm>
      </p:grpSpPr>
      <p:sp>
        <p:nvSpPr>
          <p:cNvPr id="3112" name="Google Shape;3112;g8714a43093_5_5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3" name="Google Shape;3113;g8714a43093_5_5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kalan</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0" name="Shape 3130"/>
        <p:cNvGrpSpPr/>
        <p:nvPr/>
      </p:nvGrpSpPr>
      <p:grpSpPr>
        <a:xfrm>
          <a:off x="0" y="0"/>
          <a:ext cx="0" cy="0"/>
          <a:chOff x="0" y="0"/>
          <a:chExt cx="0" cy="0"/>
        </a:xfrm>
      </p:grpSpPr>
      <p:sp>
        <p:nvSpPr>
          <p:cNvPr id="3131" name="Google Shape;3131;g2fb70f3b84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2" name="Google Shape;3132;g2fb70f3b84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Switch to Grant</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5" name="Shape 3135"/>
        <p:cNvGrpSpPr/>
        <p:nvPr/>
      </p:nvGrpSpPr>
      <p:grpSpPr>
        <a:xfrm>
          <a:off x="0" y="0"/>
          <a:ext cx="0" cy="0"/>
          <a:chOff x="0" y="0"/>
          <a:chExt cx="0" cy="0"/>
        </a:xfrm>
      </p:grpSpPr>
      <p:sp>
        <p:nvSpPr>
          <p:cNvPr id="3136" name="Google Shape;3136;g2fb70f3b84c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7" name="Google Shape;3137;g2fb70f3b84c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Grant</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8" name="Shape 3148"/>
        <p:cNvGrpSpPr/>
        <p:nvPr/>
      </p:nvGrpSpPr>
      <p:grpSpPr>
        <a:xfrm>
          <a:off x="0" y="0"/>
          <a:ext cx="0" cy="0"/>
          <a:chOff x="0" y="0"/>
          <a:chExt cx="0" cy="0"/>
        </a:xfrm>
      </p:grpSpPr>
      <p:sp>
        <p:nvSpPr>
          <p:cNvPr id="3149" name="Google Shape;3149;g8714a43093_3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0" name="Google Shape;3150;g8714a43093_3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Grant</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4" name="Shape 3154"/>
        <p:cNvGrpSpPr/>
        <p:nvPr/>
      </p:nvGrpSpPr>
      <p:grpSpPr>
        <a:xfrm>
          <a:off x="0" y="0"/>
          <a:ext cx="0" cy="0"/>
          <a:chOff x="0" y="0"/>
          <a:chExt cx="0" cy="0"/>
        </a:xfrm>
      </p:grpSpPr>
      <p:sp>
        <p:nvSpPr>
          <p:cNvPr id="3155" name="Google Shape;3155;g8714a43093_5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6" name="Google Shape;3156;g8714a43093_5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Grant</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0" name="Shape 3160"/>
        <p:cNvGrpSpPr/>
        <p:nvPr/>
      </p:nvGrpSpPr>
      <p:grpSpPr>
        <a:xfrm>
          <a:off x="0" y="0"/>
          <a:ext cx="0" cy="0"/>
          <a:chOff x="0" y="0"/>
          <a:chExt cx="0" cy="0"/>
        </a:xfrm>
      </p:grpSpPr>
      <p:sp>
        <p:nvSpPr>
          <p:cNvPr id="3161" name="Google Shape;3161;g2fb70f3b84c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2" name="Google Shape;3162;g2fb70f3b84c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Grant</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6" name="Shape 3166"/>
        <p:cNvGrpSpPr/>
        <p:nvPr/>
      </p:nvGrpSpPr>
      <p:grpSpPr>
        <a:xfrm>
          <a:off x="0" y="0"/>
          <a:ext cx="0" cy="0"/>
          <a:chOff x="0" y="0"/>
          <a:chExt cx="0" cy="0"/>
        </a:xfrm>
      </p:grpSpPr>
      <p:sp>
        <p:nvSpPr>
          <p:cNvPr id="3167" name="Google Shape;3167;g2fb70f3b84c_0_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8" name="Google Shape;3168;g2fb70f3b84c_0_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Grant</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4" name="Shape 3174"/>
        <p:cNvGrpSpPr/>
        <p:nvPr/>
      </p:nvGrpSpPr>
      <p:grpSpPr>
        <a:xfrm>
          <a:off x="0" y="0"/>
          <a:ext cx="0" cy="0"/>
          <a:chOff x="0" y="0"/>
          <a:chExt cx="0" cy="0"/>
        </a:xfrm>
      </p:grpSpPr>
      <p:sp>
        <p:nvSpPr>
          <p:cNvPr id="3175" name="Google Shape;3175;g2fb70f3b84c_0_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6" name="Google Shape;3176;g2fb70f3b84c_0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Grant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7" name="Shape 2197"/>
        <p:cNvGrpSpPr/>
        <p:nvPr/>
      </p:nvGrpSpPr>
      <p:grpSpPr>
        <a:xfrm>
          <a:off x="0" y="0"/>
          <a:ext cx="0" cy="0"/>
          <a:chOff x="0" y="0"/>
          <a:chExt cx="0" cy="0"/>
        </a:xfrm>
      </p:grpSpPr>
      <p:sp>
        <p:nvSpPr>
          <p:cNvPr id="2198" name="Google Shape;2198;g804e9800b4_0_8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9" name="Google Shape;2199;g804e9800b4_0_8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kalan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7" name="Shape 2467"/>
        <p:cNvGrpSpPr/>
        <p:nvPr/>
      </p:nvGrpSpPr>
      <p:grpSpPr>
        <a:xfrm>
          <a:off x="0" y="0"/>
          <a:ext cx="0" cy="0"/>
          <a:chOff x="0" y="0"/>
          <a:chExt cx="0" cy="0"/>
        </a:xfrm>
      </p:grpSpPr>
      <p:sp>
        <p:nvSpPr>
          <p:cNvPr id="2468" name="Google Shape;2468;g8714a43093_3_9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9" name="Google Shape;2469;g8714a43093_3_9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Switch to Gavin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2" name="Shape 2472"/>
        <p:cNvGrpSpPr/>
        <p:nvPr/>
      </p:nvGrpSpPr>
      <p:grpSpPr>
        <a:xfrm>
          <a:off x="0" y="0"/>
          <a:ext cx="0" cy="0"/>
          <a:chOff x="0" y="0"/>
          <a:chExt cx="0" cy="0"/>
        </a:xfrm>
      </p:grpSpPr>
      <p:sp>
        <p:nvSpPr>
          <p:cNvPr id="2473" name="Google Shape;2473;g804e9800b4_0_1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4" name="Google Shape;2474;g804e9800b4_0_1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Gavin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3" name="Shape 2483"/>
        <p:cNvGrpSpPr/>
        <p:nvPr/>
      </p:nvGrpSpPr>
      <p:grpSpPr>
        <a:xfrm>
          <a:off x="0" y="0"/>
          <a:ext cx="0" cy="0"/>
          <a:chOff x="0" y="0"/>
          <a:chExt cx="0" cy="0"/>
        </a:xfrm>
      </p:grpSpPr>
      <p:sp>
        <p:nvSpPr>
          <p:cNvPr id="2484" name="Google Shape;2484;g804e9800b4_0_1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5" name="Google Shape;2485;g804e9800b4_0_1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Gavin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0" name="Shape 2490"/>
        <p:cNvGrpSpPr/>
        <p:nvPr/>
      </p:nvGrpSpPr>
      <p:grpSpPr>
        <a:xfrm>
          <a:off x="0" y="0"/>
          <a:ext cx="0" cy="0"/>
          <a:chOff x="0" y="0"/>
          <a:chExt cx="0" cy="0"/>
        </a:xfrm>
      </p:grpSpPr>
      <p:sp>
        <p:nvSpPr>
          <p:cNvPr id="2491" name="Google Shape;2491;g2fb70f3b84c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2" name="Google Shape;2492;g2fb70f3b84c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Gavin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7" name="Shape 2497"/>
        <p:cNvGrpSpPr/>
        <p:nvPr/>
      </p:nvGrpSpPr>
      <p:grpSpPr>
        <a:xfrm>
          <a:off x="0" y="0"/>
          <a:ext cx="0" cy="0"/>
          <a:chOff x="0" y="0"/>
          <a:chExt cx="0" cy="0"/>
        </a:xfrm>
      </p:grpSpPr>
      <p:sp>
        <p:nvSpPr>
          <p:cNvPr id="2498" name="Google Shape;2498;g804e9800b4_0_1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9" name="Google Shape;2499;g804e9800b4_0_1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Gavin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5" name="Shape 2505"/>
        <p:cNvGrpSpPr/>
        <p:nvPr/>
      </p:nvGrpSpPr>
      <p:grpSpPr>
        <a:xfrm>
          <a:off x="0" y="0"/>
          <a:ext cx="0" cy="0"/>
          <a:chOff x="0" y="0"/>
          <a:chExt cx="0" cy="0"/>
        </a:xfrm>
      </p:grpSpPr>
      <p:sp>
        <p:nvSpPr>
          <p:cNvPr id="2506" name="Google Shape;2506;g8714a43093_3_6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7" name="Google Shape;2507;g8714a43093_3_6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Gavin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 Id="rId5" Type="http://schemas.openxmlformats.org/officeDocument/2006/relationships/hyperlink" Target="https://stories.freepik.com/"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 name="Shape 7"/>
        <p:cNvGrpSpPr/>
        <p:nvPr/>
      </p:nvGrpSpPr>
      <p:grpSpPr>
        <a:xfrm>
          <a:off x="0" y="0"/>
          <a:ext cx="0" cy="0"/>
          <a:chOff x="0" y="0"/>
          <a:chExt cx="0" cy="0"/>
        </a:xfrm>
      </p:grpSpPr>
      <p:sp>
        <p:nvSpPr>
          <p:cNvPr id="8" name="Google Shape;8;p2"/>
          <p:cNvSpPr txBox="1"/>
          <p:nvPr>
            <p:ph type="ctrTitle"/>
          </p:nvPr>
        </p:nvSpPr>
        <p:spPr>
          <a:xfrm>
            <a:off x="5248656" y="2002536"/>
            <a:ext cx="3264300" cy="1792200"/>
          </a:xfrm>
          <a:prstGeom prst="rect">
            <a:avLst/>
          </a:prstGeom>
        </p:spPr>
        <p:txBody>
          <a:bodyPr anchorCtr="0" anchor="b" bIns="91425" lIns="91425" spcFirstLastPara="1" rIns="91425" wrap="square" tIns="91425">
            <a:noAutofit/>
          </a:bodyPr>
          <a:lstStyle>
            <a:lvl1pPr lvl="0" rtl="0" algn="r">
              <a:spcBef>
                <a:spcPts val="0"/>
              </a:spcBef>
              <a:spcAft>
                <a:spcPts val="0"/>
              </a:spcAft>
              <a:buSzPts val="5200"/>
              <a:buNone/>
              <a:defRPr sz="5200"/>
            </a:lvl1pPr>
            <a:lvl2pPr lvl="1" rtl="0" algn="r">
              <a:spcBef>
                <a:spcPts val="0"/>
              </a:spcBef>
              <a:spcAft>
                <a:spcPts val="0"/>
              </a:spcAft>
              <a:buSzPts val="5200"/>
              <a:buNone/>
              <a:defRPr sz="5200"/>
            </a:lvl2pPr>
            <a:lvl3pPr lvl="2" rtl="0" algn="r">
              <a:spcBef>
                <a:spcPts val="0"/>
              </a:spcBef>
              <a:spcAft>
                <a:spcPts val="0"/>
              </a:spcAft>
              <a:buSzPts val="5200"/>
              <a:buNone/>
              <a:defRPr sz="5200"/>
            </a:lvl3pPr>
            <a:lvl4pPr lvl="3" rtl="0" algn="r">
              <a:spcBef>
                <a:spcPts val="0"/>
              </a:spcBef>
              <a:spcAft>
                <a:spcPts val="0"/>
              </a:spcAft>
              <a:buSzPts val="5200"/>
              <a:buNone/>
              <a:defRPr sz="5200"/>
            </a:lvl4pPr>
            <a:lvl5pPr lvl="4" rtl="0" algn="r">
              <a:spcBef>
                <a:spcPts val="0"/>
              </a:spcBef>
              <a:spcAft>
                <a:spcPts val="0"/>
              </a:spcAft>
              <a:buSzPts val="5200"/>
              <a:buNone/>
              <a:defRPr sz="5200"/>
            </a:lvl5pPr>
            <a:lvl6pPr lvl="5" rtl="0" algn="r">
              <a:spcBef>
                <a:spcPts val="0"/>
              </a:spcBef>
              <a:spcAft>
                <a:spcPts val="0"/>
              </a:spcAft>
              <a:buSzPts val="5200"/>
              <a:buNone/>
              <a:defRPr sz="5200"/>
            </a:lvl6pPr>
            <a:lvl7pPr lvl="6" rtl="0" algn="r">
              <a:spcBef>
                <a:spcPts val="0"/>
              </a:spcBef>
              <a:spcAft>
                <a:spcPts val="0"/>
              </a:spcAft>
              <a:buSzPts val="5200"/>
              <a:buNone/>
              <a:defRPr sz="5200"/>
            </a:lvl7pPr>
            <a:lvl8pPr lvl="7" rtl="0" algn="r">
              <a:spcBef>
                <a:spcPts val="0"/>
              </a:spcBef>
              <a:spcAft>
                <a:spcPts val="0"/>
              </a:spcAft>
              <a:buSzPts val="5200"/>
              <a:buNone/>
              <a:defRPr sz="5200"/>
            </a:lvl8pPr>
            <a:lvl9pPr lvl="8" rtl="0" algn="r">
              <a:spcBef>
                <a:spcPts val="0"/>
              </a:spcBef>
              <a:spcAft>
                <a:spcPts val="0"/>
              </a:spcAft>
              <a:buSzPts val="5200"/>
              <a:buNone/>
              <a:defRPr sz="5200"/>
            </a:lvl9pPr>
          </a:lstStyle>
          <a:p/>
        </p:txBody>
      </p:sp>
      <p:sp>
        <p:nvSpPr>
          <p:cNvPr id="9" name="Google Shape;9;p2"/>
          <p:cNvSpPr txBox="1"/>
          <p:nvPr>
            <p:ph idx="1" type="subTitle"/>
          </p:nvPr>
        </p:nvSpPr>
        <p:spPr>
          <a:xfrm>
            <a:off x="5248656" y="3721608"/>
            <a:ext cx="3264300" cy="896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p:txBody>
      </p:sp>
      <p:cxnSp>
        <p:nvCxnSpPr>
          <p:cNvPr id="10" name="Google Shape;10;p2"/>
          <p:cNvCxnSpPr/>
          <p:nvPr/>
        </p:nvCxnSpPr>
        <p:spPr>
          <a:xfrm flipH="1">
            <a:off x="5827050" y="451300"/>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11" name="Google Shape;11;p2"/>
          <p:cNvCxnSpPr/>
          <p:nvPr/>
        </p:nvCxnSpPr>
        <p:spPr>
          <a:xfrm rot="10800000">
            <a:off x="7512925" y="45785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12" name="Google Shape;12;p2"/>
          <p:cNvCxnSpPr/>
          <p:nvPr/>
        </p:nvCxnSpPr>
        <p:spPr>
          <a:xfrm flipH="1">
            <a:off x="8348975" y="-6625"/>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 name="Google Shape;25;p2"/>
          <p:cNvSpPr/>
          <p:nvPr/>
        </p:nvSpPr>
        <p:spPr>
          <a:xfrm>
            <a:off x="5690580" y="4258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5688325" y="4232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5727069" y="4623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5724827" y="4597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5766657" y="5018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5764415" y="4996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45" name="Shape 545"/>
        <p:cNvGrpSpPr/>
        <p:nvPr/>
      </p:nvGrpSpPr>
      <p:grpSpPr>
        <a:xfrm>
          <a:off x="0" y="0"/>
          <a:ext cx="0" cy="0"/>
          <a:chOff x="0" y="0"/>
          <a:chExt cx="0" cy="0"/>
        </a:xfrm>
      </p:grpSpPr>
      <p:grpSp>
        <p:nvGrpSpPr>
          <p:cNvPr id="546" name="Google Shape;546;p11"/>
          <p:cNvGrpSpPr/>
          <p:nvPr/>
        </p:nvGrpSpPr>
        <p:grpSpPr>
          <a:xfrm rot="10800000">
            <a:off x="1954823" y="1124844"/>
            <a:ext cx="5234354" cy="3069144"/>
            <a:chOff x="1098425" y="237675"/>
            <a:chExt cx="5358675" cy="5174750"/>
          </a:xfrm>
        </p:grpSpPr>
        <p:sp>
          <p:nvSpPr>
            <p:cNvPr id="547" name="Google Shape;547;p11"/>
            <p:cNvSpPr/>
            <p:nvPr/>
          </p:nvSpPr>
          <p:spPr>
            <a:xfrm>
              <a:off x="1098425" y="237675"/>
              <a:ext cx="5358675" cy="5173850"/>
            </a:xfrm>
            <a:custGeom>
              <a:rect b="b" l="l" r="r" t="t"/>
              <a:pathLst>
                <a:path extrusionOk="0" h="206954" w="214347">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1"/>
            <p:cNvSpPr/>
            <p:nvPr/>
          </p:nvSpPr>
          <p:spPr>
            <a:xfrm>
              <a:off x="1098425" y="237675"/>
              <a:ext cx="5358675" cy="5173850"/>
            </a:xfrm>
            <a:custGeom>
              <a:rect b="b" l="l" r="r" t="t"/>
              <a:pathLst>
                <a:path extrusionOk="0" h="206954" w="214347">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1"/>
            <p:cNvSpPr/>
            <p:nvPr/>
          </p:nvSpPr>
          <p:spPr>
            <a:xfrm>
              <a:off x="1119425" y="238125"/>
              <a:ext cx="5331675" cy="5174300"/>
            </a:xfrm>
            <a:custGeom>
              <a:rect b="b" l="l" r="r" t="t"/>
              <a:pathLst>
                <a:path extrusionOk="0" h="206972" w="213267">
                  <a:moveTo>
                    <a:pt x="114278" y="0"/>
                  </a:moveTo>
                  <a:cubicBezTo>
                    <a:pt x="106004" y="0"/>
                    <a:pt x="97190" y="1739"/>
                    <a:pt x="87837" y="5636"/>
                  </a:cubicBezTo>
                  <a:cubicBezTo>
                    <a:pt x="66552" y="14570"/>
                    <a:pt x="49704" y="31717"/>
                    <a:pt x="36634" y="50724"/>
                  </a:cubicBezTo>
                  <a:cubicBezTo>
                    <a:pt x="16248" y="80223"/>
                    <a:pt x="3657" y="115058"/>
                    <a:pt x="420" y="150792"/>
                  </a:cubicBezTo>
                  <a:cubicBezTo>
                    <a:pt x="180" y="153610"/>
                    <a:pt x="0" y="156488"/>
                    <a:pt x="0" y="159366"/>
                  </a:cubicBezTo>
                  <a:cubicBezTo>
                    <a:pt x="0" y="171058"/>
                    <a:pt x="2578" y="182929"/>
                    <a:pt x="11632" y="189704"/>
                  </a:cubicBezTo>
                  <a:cubicBezTo>
                    <a:pt x="18287" y="194621"/>
                    <a:pt x="27041" y="195640"/>
                    <a:pt x="35315" y="196419"/>
                  </a:cubicBezTo>
                  <a:cubicBezTo>
                    <a:pt x="67631" y="199597"/>
                    <a:pt x="99948" y="202775"/>
                    <a:pt x="132265" y="205893"/>
                  </a:cubicBezTo>
                  <a:cubicBezTo>
                    <a:pt x="137601" y="206432"/>
                    <a:pt x="143057" y="206972"/>
                    <a:pt x="148393" y="206972"/>
                  </a:cubicBezTo>
                  <a:cubicBezTo>
                    <a:pt x="155648" y="206972"/>
                    <a:pt x="162723" y="206013"/>
                    <a:pt x="169258" y="203075"/>
                  </a:cubicBezTo>
                  <a:cubicBezTo>
                    <a:pt x="184907" y="196000"/>
                    <a:pt x="193241" y="179092"/>
                    <a:pt x="200376" y="163443"/>
                  </a:cubicBezTo>
                  <a:cubicBezTo>
                    <a:pt x="206611" y="149713"/>
                    <a:pt x="213027" y="135443"/>
                    <a:pt x="213266" y="120334"/>
                  </a:cubicBezTo>
                  <a:cubicBezTo>
                    <a:pt x="213266" y="120034"/>
                    <a:pt x="213266" y="119734"/>
                    <a:pt x="213266" y="119375"/>
                  </a:cubicBezTo>
                  <a:cubicBezTo>
                    <a:pt x="213266" y="104925"/>
                    <a:pt x="207690" y="90955"/>
                    <a:pt x="201035" y="78064"/>
                  </a:cubicBezTo>
                  <a:cubicBezTo>
                    <a:pt x="182569" y="42150"/>
                    <a:pt x="154809" y="0"/>
                    <a:pt x="11427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0" name="Google Shape;550;p11"/>
          <p:cNvSpPr txBox="1"/>
          <p:nvPr>
            <p:ph idx="1" type="subTitle"/>
          </p:nvPr>
        </p:nvSpPr>
        <p:spPr>
          <a:xfrm>
            <a:off x="3227832" y="2816352"/>
            <a:ext cx="2679300" cy="6585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cxnSp>
        <p:nvCxnSpPr>
          <p:cNvPr id="551" name="Google Shape;551;p11"/>
          <p:cNvCxnSpPr/>
          <p:nvPr/>
        </p:nvCxnSpPr>
        <p:spPr>
          <a:xfrm rot="5400000">
            <a:off x="7269708" y="3324550"/>
            <a:ext cx="1133100" cy="306300"/>
          </a:xfrm>
          <a:prstGeom prst="straightConnector1">
            <a:avLst/>
          </a:prstGeom>
          <a:noFill/>
          <a:ln cap="flat" cmpd="sng" w="9525">
            <a:solidFill>
              <a:schemeClr val="dk1"/>
            </a:solidFill>
            <a:prstDash val="solid"/>
            <a:round/>
            <a:headEnd len="med" w="med" type="none"/>
            <a:tailEnd len="med" w="med" type="none"/>
          </a:ln>
        </p:spPr>
      </p:cxnSp>
      <p:cxnSp>
        <p:nvCxnSpPr>
          <p:cNvPr id="552" name="Google Shape;552;p11"/>
          <p:cNvCxnSpPr/>
          <p:nvPr/>
        </p:nvCxnSpPr>
        <p:spPr>
          <a:xfrm flipH="1" rot="-5400000">
            <a:off x="7181408" y="2082400"/>
            <a:ext cx="1342200" cy="315300"/>
          </a:xfrm>
          <a:prstGeom prst="straightConnector1">
            <a:avLst/>
          </a:prstGeom>
          <a:noFill/>
          <a:ln cap="flat" cmpd="sng" w="9525">
            <a:solidFill>
              <a:schemeClr val="dk1"/>
            </a:solidFill>
            <a:prstDash val="solid"/>
            <a:round/>
            <a:headEnd len="med" w="med" type="none"/>
            <a:tailEnd len="med" w="med" type="none"/>
          </a:ln>
        </p:spPr>
      </p:cxnSp>
      <p:cxnSp>
        <p:nvCxnSpPr>
          <p:cNvPr id="553" name="Google Shape;553;p11"/>
          <p:cNvCxnSpPr/>
          <p:nvPr/>
        </p:nvCxnSpPr>
        <p:spPr>
          <a:xfrm rot="5400000">
            <a:off x="7232433" y="736375"/>
            <a:ext cx="1332000" cy="392100"/>
          </a:xfrm>
          <a:prstGeom prst="straightConnector1">
            <a:avLst/>
          </a:prstGeom>
          <a:noFill/>
          <a:ln cap="flat" cmpd="sng" w="9525">
            <a:solidFill>
              <a:schemeClr val="dk1"/>
            </a:solidFill>
            <a:prstDash val="solid"/>
            <a:round/>
            <a:headEnd len="med" w="med" type="none"/>
            <a:tailEnd len="med" w="med" type="none"/>
          </a:ln>
        </p:spPr>
      </p:cxnSp>
      <p:cxnSp>
        <p:nvCxnSpPr>
          <p:cNvPr id="554" name="Google Shape;554;p11"/>
          <p:cNvCxnSpPr/>
          <p:nvPr/>
        </p:nvCxnSpPr>
        <p:spPr>
          <a:xfrm rot="5400000">
            <a:off x="8168433" y="-66600"/>
            <a:ext cx="273900" cy="407100"/>
          </a:xfrm>
          <a:prstGeom prst="straightConnector1">
            <a:avLst/>
          </a:prstGeom>
          <a:noFill/>
          <a:ln cap="flat" cmpd="sng" w="9525">
            <a:solidFill>
              <a:schemeClr val="dk1"/>
            </a:solidFill>
            <a:prstDash val="solid"/>
            <a:round/>
            <a:headEnd len="med" w="med" type="none"/>
            <a:tailEnd len="med" w="med" type="none"/>
          </a:ln>
        </p:spPr>
      </p:cxnSp>
      <p:grpSp>
        <p:nvGrpSpPr>
          <p:cNvPr id="555" name="Google Shape;555;p11"/>
          <p:cNvGrpSpPr/>
          <p:nvPr/>
        </p:nvGrpSpPr>
        <p:grpSpPr>
          <a:xfrm flipH="1" rot="5400000">
            <a:off x="7407333" y="1284925"/>
            <a:ext cx="581800" cy="582350"/>
            <a:chOff x="8064275" y="887850"/>
            <a:chExt cx="581800" cy="582350"/>
          </a:xfrm>
        </p:grpSpPr>
        <p:sp>
          <p:nvSpPr>
            <p:cNvPr id="556" name="Google Shape;556;p1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2" name="Google Shape;562;p11"/>
          <p:cNvGrpSpPr/>
          <p:nvPr/>
        </p:nvGrpSpPr>
        <p:grpSpPr>
          <a:xfrm flipH="1" rot="5400000">
            <a:off x="7869720" y="2754200"/>
            <a:ext cx="292025" cy="292575"/>
            <a:chOff x="7353050" y="316275"/>
            <a:chExt cx="292025" cy="292575"/>
          </a:xfrm>
        </p:grpSpPr>
        <p:sp>
          <p:nvSpPr>
            <p:cNvPr id="563" name="Google Shape;563;p1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7" name="Google Shape;567;p11"/>
          <p:cNvGrpSpPr/>
          <p:nvPr/>
        </p:nvGrpSpPr>
        <p:grpSpPr>
          <a:xfrm flipH="1" rot="5400000">
            <a:off x="8012458" y="178175"/>
            <a:ext cx="175000" cy="175000"/>
            <a:chOff x="8792300" y="321275"/>
            <a:chExt cx="175000" cy="175000"/>
          </a:xfrm>
        </p:grpSpPr>
        <p:sp>
          <p:nvSpPr>
            <p:cNvPr id="568" name="Google Shape;568;p1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2" name="Google Shape;572;p11"/>
          <p:cNvGrpSpPr/>
          <p:nvPr/>
        </p:nvGrpSpPr>
        <p:grpSpPr>
          <a:xfrm rot="5400000">
            <a:off x="7551683" y="3879926"/>
            <a:ext cx="293111" cy="293388"/>
            <a:chOff x="3164039" y="430875"/>
            <a:chExt cx="293111" cy="293388"/>
          </a:xfrm>
        </p:grpSpPr>
        <p:sp>
          <p:nvSpPr>
            <p:cNvPr id="573" name="Google Shape;573;p11"/>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1"/>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11"/>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11"/>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1"/>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1"/>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9" name="Google Shape;579;p11"/>
          <p:cNvGrpSpPr/>
          <p:nvPr/>
        </p:nvGrpSpPr>
        <p:grpSpPr>
          <a:xfrm flipH="1" rot="5400000">
            <a:off x="8259052" y="323144"/>
            <a:ext cx="175013" cy="27000"/>
            <a:chOff x="5662375" y="212375"/>
            <a:chExt cx="175013" cy="27000"/>
          </a:xfrm>
        </p:grpSpPr>
        <p:sp>
          <p:nvSpPr>
            <p:cNvPr id="580" name="Google Shape;580;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83" name="Google Shape;583;p11"/>
          <p:cNvCxnSpPr/>
          <p:nvPr/>
        </p:nvCxnSpPr>
        <p:spPr>
          <a:xfrm flipH="1" rot="5400000">
            <a:off x="740850" y="2598325"/>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584" name="Google Shape;584;p11"/>
          <p:cNvCxnSpPr/>
          <p:nvPr/>
        </p:nvCxnSpPr>
        <p:spPr>
          <a:xfrm rot="-5400000">
            <a:off x="847100" y="355400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585" name="Google Shape;585;p11"/>
          <p:cNvCxnSpPr/>
          <p:nvPr/>
        </p:nvCxnSpPr>
        <p:spPr>
          <a:xfrm flipH="1" rot="5400000">
            <a:off x="1105775" y="4151250"/>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586" name="Google Shape;586;p11"/>
          <p:cNvGrpSpPr/>
          <p:nvPr/>
        </p:nvGrpSpPr>
        <p:grpSpPr>
          <a:xfrm rot="5400000">
            <a:off x="621475" y="4062025"/>
            <a:ext cx="581800" cy="582350"/>
            <a:chOff x="8064275" y="887850"/>
            <a:chExt cx="581800" cy="582350"/>
          </a:xfrm>
        </p:grpSpPr>
        <p:sp>
          <p:nvSpPr>
            <p:cNvPr id="587" name="Google Shape;587;p1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3" name="Google Shape;593;p11"/>
          <p:cNvGrpSpPr/>
          <p:nvPr/>
        </p:nvGrpSpPr>
        <p:grpSpPr>
          <a:xfrm rot="5400000">
            <a:off x="1482825" y="3350800"/>
            <a:ext cx="292025" cy="292575"/>
            <a:chOff x="7353050" y="316275"/>
            <a:chExt cx="292025" cy="292575"/>
          </a:xfrm>
        </p:grpSpPr>
        <p:sp>
          <p:nvSpPr>
            <p:cNvPr id="594" name="Google Shape;594;p1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8" name="Google Shape;598;p11"/>
          <p:cNvGrpSpPr/>
          <p:nvPr/>
        </p:nvGrpSpPr>
        <p:grpSpPr>
          <a:xfrm rot="5400000">
            <a:off x="1595125" y="4790325"/>
            <a:ext cx="175000" cy="175000"/>
            <a:chOff x="8792300" y="321275"/>
            <a:chExt cx="175000" cy="175000"/>
          </a:xfrm>
        </p:grpSpPr>
        <p:sp>
          <p:nvSpPr>
            <p:cNvPr id="599" name="Google Shape;599;p1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1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3" name="Google Shape;603;p11"/>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1"/>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1"/>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1"/>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11"/>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1"/>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9" name="Google Shape;609;p11"/>
          <p:cNvGrpSpPr/>
          <p:nvPr/>
        </p:nvGrpSpPr>
        <p:grpSpPr>
          <a:xfrm rot="5400000">
            <a:off x="1701119" y="1515381"/>
            <a:ext cx="175013" cy="27000"/>
            <a:chOff x="5662375" y="212375"/>
            <a:chExt cx="175013" cy="27000"/>
          </a:xfrm>
        </p:grpSpPr>
        <p:sp>
          <p:nvSpPr>
            <p:cNvPr id="610" name="Google Shape;610;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3" name="Google Shape;613;p11"/>
          <p:cNvGrpSpPr/>
          <p:nvPr/>
        </p:nvGrpSpPr>
        <p:grpSpPr>
          <a:xfrm rot="5400000">
            <a:off x="1819519" y="4562081"/>
            <a:ext cx="175013" cy="27000"/>
            <a:chOff x="5662375" y="212375"/>
            <a:chExt cx="175013" cy="27000"/>
          </a:xfrm>
        </p:grpSpPr>
        <p:sp>
          <p:nvSpPr>
            <p:cNvPr id="614" name="Google Shape;614;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7" name="Google Shape;617;p11"/>
          <p:cNvGrpSpPr/>
          <p:nvPr/>
        </p:nvGrpSpPr>
        <p:grpSpPr>
          <a:xfrm rot="5400000">
            <a:off x="408594" y="4140781"/>
            <a:ext cx="175013" cy="27000"/>
            <a:chOff x="5662375" y="212375"/>
            <a:chExt cx="175013" cy="27000"/>
          </a:xfrm>
        </p:grpSpPr>
        <p:sp>
          <p:nvSpPr>
            <p:cNvPr id="618" name="Google Shape;618;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1" name="Google Shape;621;p11"/>
          <p:cNvSpPr txBox="1"/>
          <p:nvPr>
            <p:ph hasCustomPrompt="1" type="title"/>
          </p:nvPr>
        </p:nvSpPr>
        <p:spPr>
          <a:xfrm>
            <a:off x="2624328" y="2057400"/>
            <a:ext cx="3904500" cy="786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96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2" name="Shape 62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623" name="Shape 623"/>
        <p:cNvGrpSpPr/>
        <p:nvPr/>
      </p:nvGrpSpPr>
      <p:grpSpPr>
        <a:xfrm>
          <a:off x="0" y="0"/>
          <a:ext cx="0" cy="0"/>
          <a:chOff x="0" y="0"/>
          <a:chExt cx="0" cy="0"/>
        </a:xfrm>
      </p:grpSpPr>
      <p:sp>
        <p:nvSpPr>
          <p:cNvPr id="624" name="Google Shape;624;p13"/>
          <p:cNvSpPr txBox="1"/>
          <p:nvPr>
            <p:ph type="title"/>
          </p:nvPr>
        </p:nvSpPr>
        <p:spPr>
          <a:xfrm>
            <a:off x="5907024" y="356616"/>
            <a:ext cx="2615100" cy="576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800"/>
              <a:buNone/>
              <a:defRPr/>
            </a:lvl1pPr>
            <a:lvl2pPr lvl="1" rtl="0" algn="r">
              <a:spcBef>
                <a:spcPts val="0"/>
              </a:spcBef>
              <a:spcAft>
                <a:spcPts val="0"/>
              </a:spcAft>
              <a:buSzPts val="2800"/>
              <a:buNone/>
              <a:defRPr/>
            </a:lvl2pPr>
            <a:lvl3pPr lvl="2" rtl="0" algn="r">
              <a:spcBef>
                <a:spcPts val="0"/>
              </a:spcBef>
              <a:spcAft>
                <a:spcPts val="0"/>
              </a:spcAft>
              <a:buSzPts val="2800"/>
              <a:buNone/>
              <a:defRPr/>
            </a:lvl3pPr>
            <a:lvl4pPr lvl="3" rtl="0" algn="r">
              <a:spcBef>
                <a:spcPts val="0"/>
              </a:spcBef>
              <a:spcAft>
                <a:spcPts val="0"/>
              </a:spcAft>
              <a:buSzPts val="2800"/>
              <a:buNone/>
              <a:defRPr/>
            </a:lvl4pPr>
            <a:lvl5pPr lvl="4" rtl="0" algn="r">
              <a:spcBef>
                <a:spcPts val="0"/>
              </a:spcBef>
              <a:spcAft>
                <a:spcPts val="0"/>
              </a:spcAft>
              <a:buSzPts val="2800"/>
              <a:buNone/>
              <a:defRPr/>
            </a:lvl5pPr>
            <a:lvl6pPr lvl="5" rtl="0" algn="r">
              <a:spcBef>
                <a:spcPts val="0"/>
              </a:spcBef>
              <a:spcAft>
                <a:spcPts val="0"/>
              </a:spcAft>
              <a:buSzPts val="2800"/>
              <a:buNone/>
              <a:defRPr/>
            </a:lvl6pPr>
            <a:lvl7pPr lvl="6" rtl="0" algn="r">
              <a:spcBef>
                <a:spcPts val="0"/>
              </a:spcBef>
              <a:spcAft>
                <a:spcPts val="0"/>
              </a:spcAft>
              <a:buSzPts val="2800"/>
              <a:buNone/>
              <a:defRPr/>
            </a:lvl7pPr>
            <a:lvl8pPr lvl="7" rtl="0" algn="r">
              <a:spcBef>
                <a:spcPts val="0"/>
              </a:spcBef>
              <a:spcAft>
                <a:spcPts val="0"/>
              </a:spcAft>
              <a:buSzPts val="2800"/>
              <a:buNone/>
              <a:defRPr/>
            </a:lvl8pPr>
            <a:lvl9pPr lvl="8" rtl="0" algn="r">
              <a:spcBef>
                <a:spcPts val="0"/>
              </a:spcBef>
              <a:spcAft>
                <a:spcPts val="0"/>
              </a:spcAft>
              <a:buSzPts val="2800"/>
              <a:buNone/>
              <a:defRPr/>
            </a:lvl9pPr>
          </a:lstStyle>
          <a:p/>
        </p:txBody>
      </p:sp>
      <p:sp>
        <p:nvSpPr>
          <p:cNvPr id="625" name="Google Shape;625;p13"/>
          <p:cNvSpPr txBox="1"/>
          <p:nvPr>
            <p:ph idx="1" type="subTitle"/>
          </p:nvPr>
        </p:nvSpPr>
        <p:spPr>
          <a:xfrm>
            <a:off x="1664208" y="429768"/>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26" name="Google Shape;626;p13"/>
          <p:cNvSpPr txBox="1"/>
          <p:nvPr>
            <p:ph idx="2" type="subTitle"/>
          </p:nvPr>
        </p:nvSpPr>
        <p:spPr>
          <a:xfrm>
            <a:off x="1664208" y="713232"/>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27" name="Google Shape;627;p13"/>
          <p:cNvSpPr txBox="1"/>
          <p:nvPr>
            <p:ph idx="3" type="subTitle"/>
          </p:nvPr>
        </p:nvSpPr>
        <p:spPr>
          <a:xfrm>
            <a:off x="1664208" y="1508760"/>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28" name="Google Shape;628;p13"/>
          <p:cNvSpPr txBox="1"/>
          <p:nvPr>
            <p:ph idx="4" type="subTitle"/>
          </p:nvPr>
        </p:nvSpPr>
        <p:spPr>
          <a:xfrm>
            <a:off x="1664208" y="1792224"/>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29" name="Google Shape;629;p13"/>
          <p:cNvSpPr txBox="1"/>
          <p:nvPr>
            <p:ph idx="5" type="subTitle"/>
          </p:nvPr>
        </p:nvSpPr>
        <p:spPr>
          <a:xfrm>
            <a:off x="1664208" y="2587752"/>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30" name="Google Shape;630;p13"/>
          <p:cNvSpPr txBox="1"/>
          <p:nvPr>
            <p:ph idx="6" type="subTitle"/>
          </p:nvPr>
        </p:nvSpPr>
        <p:spPr>
          <a:xfrm>
            <a:off x="1664208" y="2871216"/>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31" name="Google Shape;631;p13"/>
          <p:cNvSpPr txBox="1"/>
          <p:nvPr>
            <p:ph idx="7" type="subTitle"/>
          </p:nvPr>
        </p:nvSpPr>
        <p:spPr>
          <a:xfrm>
            <a:off x="1664208" y="3666744"/>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32" name="Google Shape;632;p13"/>
          <p:cNvSpPr txBox="1"/>
          <p:nvPr>
            <p:ph idx="8" type="subTitle"/>
          </p:nvPr>
        </p:nvSpPr>
        <p:spPr>
          <a:xfrm>
            <a:off x="1664208" y="3950208"/>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33" name="Google Shape;633;p13"/>
          <p:cNvSpPr txBox="1"/>
          <p:nvPr>
            <p:ph hasCustomPrompt="1" idx="9" type="title"/>
          </p:nvPr>
        </p:nvSpPr>
        <p:spPr>
          <a:xfrm>
            <a:off x="813816" y="722376"/>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634" name="Google Shape;634;p13"/>
          <p:cNvSpPr txBox="1"/>
          <p:nvPr>
            <p:ph hasCustomPrompt="1" idx="13" type="title"/>
          </p:nvPr>
        </p:nvSpPr>
        <p:spPr>
          <a:xfrm>
            <a:off x="813816" y="1801368"/>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635" name="Google Shape;635;p13"/>
          <p:cNvSpPr txBox="1"/>
          <p:nvPr>
            <p:ph hasCustomPrompt="1" idx="14" type="title"/>
          </p:nvPr>
        </p:nvSpPr>
        <p:spPr>
          <a:xfrm>
            <a:off x="813816" y="2880360"/>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636" name="Google Shape;636;p13"/>
          <p:cNvSpPr txBox="1"/>
          <p:nvPr>
            <p:ph hasCustomPrompt="1" idx="15" type="title"/>
          </p:nvPr>
        </p:nvSpPr>
        <p:spPr>
          <a:xfrm>
            <a:off x="813816" y="3959352"/>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p:cSld name="CUSTOM_1">
    <p:spTree>
      <p:nvGrpSpPr>
        <p:cNvPr id="637" name="Shape 637"/>
        <p:cNvGrpSpPr/>
        <p:nvPr/>
      </p:nvGrpSpPr>
      <p:grpSpPr>
        <a:xfrm>
          <a:off x="0" y="0"/>
          <a:ext cx="0" cy="0"/>
          <a:chOff x="0" y="0"/>
          <a:chExt cx="0" cy="0"/>
        </a:xfrm>
      </p:grpSpPr>
      <p:sp>
        <p:nvSpPr>
          <p:cNvPr id="638" name="Google Shape;638;p14"/>
          <p:cNvSpPr txBox="1"/>
          <p:nvPr>
            <p:ph type="title"/>
          </p:nvPr>
        </p:nvSpPr>
        <p:spPr>
          <a:xfrm>
            <a:off x="1719072" y="338328"/>
            <a:ext cx="5577900" cy="594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639" name="Google Shape;639;p14"/>
          <p:cNvSpPr txBox="1"/>
          <p:nvPr>
            <p:ph idx="1" type="subTitle"/>
          </p:nvPr>
        </p:nvSpPr>
        <p:spPr>
          <a:xfrm>
            <a:off x="3694176" y="2414016"/>
            <a:ext cx="1764900" cy="32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40" name="Google Shape;640;p14"/>
          <p:cNvSpPr txBox="1"/>
          <p:nvPr>
            <p:ph idx="2" type="subTitle"/>
          </p:nvPr>
        </p:nvSpPr>
        <p:spPr>
          <a:xfrm>
            <a:off x="1024128" y="2414016"/>
            <a:ext cx="1764900" cy="32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41" name="Google Shape;641;p14"/>
          <p:cNvSpPr txBox="1"/>
          <p:nvPr>
            <p:ph idx="3" type="subTitle"/>
          </p:nvPr>
        </p:nvSpPr>
        <p:spPr>
          <a:xfrm>
            <a:off x="6355080" y="2414016"/>
            <a:ext cx="1764900" cy="32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42" name="Google Shape;642;p14"/>
          <p:cNvSpPr txBox="1"/>
          <p:nvPr>
            <p:ph idx="4" type="subTitle"/>
          </p:nvPr>
        </p:nvSpPr>
        <p:spPr>
          <a:xfrm>
            <a:off x="3694176" y="2825496"/>
            <a:ext cx="1764900" cy="107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43" name="Google Shape;643;p14"/>
          <p:cNvSpPr txBox="1"/>
          <p:nvPr>
            <p:ph idx="5" type="subTitle"/>
          </p:nvPr>
        </p:nvSpPr>
        <p:spPr>
          <a:xfrm>
            <a:off x="1024128" y="2825496"/>
            <a:ext cx="1764900" cy="107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44" name="Google Shape;644;p14"/>
          <p:cNvSpPr txBox="1"/>
          <p:nvPr>
            <p:ph idx="6" type="subTitle"/>
          </p:nvPr>
        </p:nvSpPr>
        <p:spPr>
          <a:xfrm>
            <a:off x="6355080" y="2825496"/>
            <a:ext cx="1764900" cy="107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grpSp>
        <p:nvGrpSpPr>
          <p:cNvPr id="645" name="Google Shape;645;p14"/>
          <p:cNvGrpSpPr/>
          <p:nvPr/>
        </p:nvGrpSpPr>
        <p:grpSpPr>
          <a:xfrm>
            <a:off x="261711" y="-1158"/>
            <a:ext cx="8550326" cy="3981600"/>
            <a:chOff x="261711" y="-1158"/>
            <a:chExt cx="8550326" cy="3981600"/>
          </a:xfrm>
        </p:grpSpPr>
        <p:cxnSp>
          <p:nvCxnSpPr>
            <p:cNvPr id="646" name="Google Shape;646;p14"/>
            <p:cNvCxnSpPr/>
            <p:nvPr/>
          </p:nvCxnSpPr>
          <p:spPr>
            <a:xfrm>
              <a:off x="515925" y="-1158"/>
              <a:ext cx="0" cy="3981600"/>
            </a:xfrm>
            <a:prstGeom prst="straightConnector1">
              <a:avLst/>
            </a:prstGeom>
            <a:noFill/>
            <a:ln cap="flat" cmpd="sng" w="9525">
              <a:solidFill>
                <a:schemeClr val="dk1"/>
              </a:solidFill>
              <a:prstDash val="solid"/>
              <a:round/>
              <a:headEnd len="med" w="med" type="none"/>
              <a:tailEnd len="med" w="med" type="none"/>
            </a:ln>
          </p:spPr>
        </p:cxnSp>
        <p:cxnSp>
          <p:nvCxnSpPr>
            <p:cNvPr id="647" name="Google Shape;647;p14"/>
            <p:cNvCxnSpPr/>
            <p:nvPr/>
          </p:nvCxnSpPr>
          <p:spPr>
            <a:xfrm>
              <a:off x="8666025" y="-1158"/>
              <a:ext cx="0" cy="1902000"/>
            </a:xfrm>
            <a:prstGeom prst="straightConnector1">
              <a:avLst/>
            </a:prstGeom>
            <a:noFill/>
            <a:ln cap="flat" cmpd="sng" w="9525">
              <a:solidFill>
                <a:schemeClr val="dk1"/>
              </a:solidFill>
              <a:prstDash val="solid"/>
              <a:round/>
              <a:headEnd len="med" w="med" type="none"/>
              <a:tailEnd len="med" w="med" type="none"/>
            </a:ln>
          </p:spPr>
        </p:cxnSp>
        <p:grpSp>
          <p:nvGrpSpPr>
            <p:cNvPr id="648" name="Google Shape;648;p14"/>
            <p:cNvGrpSpPr/>
            <p:nvPr/>
          </p:nvGrpSpPr>
          <p:grpSpPr>
            <a:xfrm rot="10800000">
              <a:off x="343275" y="3300779"/>
              <a:ext cx="344736" cy="345385"/>
              <a:chOff x="7353050" y="316275"/>
              <a:chExt cx="292025" cy="292575"/>
            </a:xfrm>
          </p:grpSpPr>
          <p:sp>
            <p:nvSpPr>
              <p:cNvPr id="649" name="Google Shape;649;p1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3" name="Google Shape;653;p14"/>
            <p:cNvGrpSpPr/>
            <p:nvPr/>
          </p:nvGrpSpPr>
          <p:grpSpPr>
            <a:xfrm rot="10800000">
              <a:off x="8520013" y="714742"/>
              <a:ext cx="292025" cy="292575"/>
              <a:chOff x="7353050" y="316275"/>
              <a:chExt cx="292025" cy="292575"/>
            </a:xfrm>
          </p:grpSpPr>
          <p:sp>
            <p:nvSpPr>
              <p:cNvPr id="654" name="Google Shape;654;p1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8" name="Google Shape;658;p14"/>
            <p:cNvGrpSpPr/>
            <p:nvPr/>
          </p:nvGrpSpPr>
          <p:grpSpPr>
            <a:xfrm rot="10800000">
              <a:off x="261711" y="465077"/>
              <a:ext cx="507562" cy="507984"/>
              <a:chOff x="8064275" y="887850"/>
              <a:chExt cx="581800" cy="582350"/>
            </a:xfrm>
          </p:grpSpPr>
          <p:sp>
            <p:nvSpPr>
              <p:cNvPr id="659" name="Google Shape;659;p1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of text">
  <p:cSld name="CUSTOM_2">
    <p:spTree>
      <p:nvGrpSpPr>
        <p:cNvPr id="665" name="Shape 665"/>
        <p:cNvGrpSpPr/>
        <p:nvPr/>
      </p:nvGrpSpPr>
      <p:grpSpPr>
        <a:xfrm>
          <a:off x="0" y="0"/>
          <a:ext cx="0" cy="0"/>
          <a:chOff x="0" y="0"/>
          <a:chExt cx="0" cy="0"/>
        </a:xfrm>
      </p:grpSpPr>
      <p:sp>
        <p:nvSpPr>
          <p:cNvPr id="666" name="Google Shape;666;p15"/>
          <p:cNvSpPr txBox="1"/>
          <p:nvPr>
            <p:ph type="title"/>
          </p:nvPr>
        </p:nvSpPr>
        <p:spPr>
          <a:xfrm>
            <a:off x="1568775" y="442350"/>
            <a:ext cx="6006300" cy="595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667" name="Google Shape;667;p15"/>
          <p:cNvSpPr txBox="1"/>
          <p:nvPr>
            <p:ph idx="1" type="subTitle"/>
          </p:nvPr>
        </p:nvSpPr>
        <p:spPr>
          <a:xfrm>
            <a:off x="1709928" y="1545336"/>
            <a:ext cx="1945200" cy="37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668" name="Google Shape;668;p15"/>
          <p:cNvSpPr txBox="1"/>
          <p:nvPr>
            <p:ph idx="2" type="subTitle"/>
          </p:nvPr>
        </p:nvSpPr>
        <p:spPr>
          <a:xfrm>
            <a:off x="1709928" y="1938528"/>
            <a:ext cx="19452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sp>
        <p:nvSpPr>
          <p:cNvPr id="669" name="Google Shape;669;p15"/>
          <p:cNvSpPr txBox="1"/>
          <p:nvPr>
            <p:ph idx="3" type="subTitle"/>
          </p:nvPr>
        </p:nvSpPr>
        <p:spPr>
          <a:xfrm>
            <a:off x="5468112" y="1545336"/>
            <a:ext cx="1947600" cy="37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670" name="Google Shape;670;p15"/>
          <p:cNvSpPr txBox="1"/>
          <p:nvPr>
            <p:ph idx="4" type="subTitle"/>
          </p:nvPr>
        </p:nvSpPr>
        <p:spPr>
          <a:xfrm>
            <a:off x="5468112" y="1938528"/>
            <a:ext cx="19476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sp>
        <p:nvSpPr>
          <p:cNvPr id="671" name="Google Shape;671;p15"/>
          <p:cNvSpPr txBox="1"/>
          <p:nvPr>
            <p:ph idx="5" type="subTitle"/>
          </p:nvPr>
        </p:nvSpPr>
        <p:spPr>
          <a:xfrm>
            <a:off x="2825496" y="3200400"/>
            <a:ext cx="1945200" cy="37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672" name="Google Shape;672;p15"/>
          <p:cNvSpPr txBox="1"/>
          <p:nvPr>
            <p:ph idx="6" type="subTitle"/>
          </p:nvPr>
        </p:nvSpPr>
        <p:spPr>
          <a:xfrm>
            <a:off x="2825496" y="3593592"/>
            <a:ext cx="19452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sp>
        <p:nvSpPr>
          <p:cNvPr id="673" name="Google Shape;673;p15"/>
          <p:cNvSpPr txBox="1"/>
          <p:nvPr>
            <p:ph idx="7" type="subTitle"/>
          </p:nvPr>
        </p:nvSpPr>
        <p:spPr>
          <a:xfrm>
            <a:off x="6464808" y="3200400"/>
            <a:ext cx="1993500" cy="37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674" name="Google Shape;674;p15"/>
          <p:cNvSpPr txBox="1"/>
          <p:nvPr>
            <p:ph idx="8" type="subTitle"/>
          </p:nvPr>
        </p:nvSpPr>
        <p:spPr>
          <a:xfrm>
            <a:off x="6464808" y="3593592"/>
            <a:ext cx="19935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cxnSp>
        <p:nvCxnSpPr>
          <p:cNvPr id="675" name="Google Shape;675;p15"/>
          <p:cNvCxnSpPr/>
          <p:nvPr/>
        </p:nvCxnSpPr>
        <p:spPr>
          <a:xfrm rot="10800000">
            <a:off x="8109000" y="501275"/>
            <a:ext cx="737700" cy="737700"/>
          </a:xfrm>
          <a:prstGeom prst="straightConnector1">
            <a:avLst/>
          </a:prstGeom>
          <a:noFill/>
          <a:ln cap="flat" cmpd="sng" w="9525">
            <a:solidFill>
              <a:schemeClr val="dk1"/>
            </a:solidFill>
            <a:prstDash val="solid"/>
            <a:round/>
            <a:headEnd len="med" w="med" type="none"/>
            <a:tailEnd len="med" w="med" type="none"/>
          </a:ln>
        </p:spPr>
      </p:cxnSp>
      <p:cxnSp>
        <p:nvCxnSpPr>
          <p:cNvPr id="676" name="Google Shape;676;p15"/>
          <p:cNvCxnSpPr/>
          <p:nvPr/>
        </p:nvCxnSpPr>
        <p:spPr>
          <a:xfrm>
            <a:off x="582475" y="282188"/>
            <a:ext cx="1212900" cy="422700"/>
          </a:xfrm>
          <a:prstGeom prst="straightConnector1">
            <a:avLst/>
          </a:prstGeom>
          <a:noFill/>
          <a:ln cap="flat" cmpd="sng" w="9525">
            <a:solidFill>
              <a:schemeClr val="dk1"/>
            </a:solidFill>
            <a:prstDash val="solid"/>
            <a:round/>
            <a:headEnd len="med" w="med" type="none"/>
            <a:tailEnd len="med" w="med" type="none"/>
          </a:ln>
        </p:spPr>
      </p:cxnSp>
      <p:cxnSp>
        <p:nvCxnSpPr>
          <p:cNvPr id="677" name="Google Shape;677;p15"/>
          <p:cNvCxnSpPr/>
          <p:nvPr/>
        </p:nvCxnSpPr>
        <p:spPr>
          <a:xfrm flipH="1" rot="10800000">
            <a:off x="0" y="274188"/>
            <a:ext cx="582600" cy="654300"/>
          </a:xfrm>
          <a:prstGeom prst="straightConnector1">
            <a:avLst/>
          </a:prstGeom>
          <a:noFill/>
          <a:ln cap="flat" cmpd="sng" w="9525">
            <a:solidFill>
              <a:schemeClr val="dk1"/>
            </a:solidFill>
            <a:prstDash val="solid"/>
            <a:round/>
            <a:headEnd len="med" w="med" type="none"/>
            <a:tailEnd len="med" w="med" type="none"/>
          </a:ln>
        </p:spPr>
      </p:cxnSp>
      <p:grpSp>
        <p:nvGrpSpPr>
          <p:cNvPr id="678" name="Google Shape;678;p15"/>
          <p:cNvGrpSpPr/>
          <p:nvPr/>
        </p:nvGrpSpPr>
        <p:grpSpPr>
          <a:xfrm flipH="1">
            <a:off x="423750" y="125363"/>
            <a:ext cx="292025" cy="292575"/>
            <a:chOff x="7353050" y="316275"/>
            <a:chExt cx="292025" cy="292575"/>
          </a:xfrm>
        </p:grpSpPr>
        <p:sp>
          <p:nvSpPr>
            <p:cNvPr id="679" name="Google Shape;679;p1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3" name="Google Shape;683;p15"/>
          <p:cNvGrpSpPr/>
          <p:nvPr/>
        </p:nvGrpSpPr>
        <p:grpSpPr>
          <a:xfrm>
            <a:off x="1638739" y="558163"/>
            <a:ext cx="293111" cy="293388"/>
            <a:chOff x="3164039" y="430875"/>
            <a:chExt cx="293111" cy="293388"/>
          </a:xfrm>
        </p:grpSpPr>
        <p:sp>
          <p:nvSpPr>
            <p:cNvPr id="684" name="Google Shape;684;p15"/>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5"/>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5"/>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5"/>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5"/>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5"/>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0" name="Google Shape;690;p15"/>
          <p:cNvGrpSpPr/>
          <p:nvPr/>
        </p:nvGrpSpPr>
        <p:grpSpPr>
          <a:xfrm>
            <a:off x="1591750" y="362600"/>
            <a:ext cx="175013" cy="27000"/>
            <a:chOff x="5662375" y="212375"/>
            <a:chExt cx="175013" cy="27000"/>
          </a:xfrm>
        </p:grpSpPr>
        <p:sp>
          <p:nvSpPr>
            <p:cNvPr id="691" name="Google Shape;691;p1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94" name="Google Shape;694;p15"/>
          <p:cNvCxnSpPr/>
          <p:nvPr/>
        </p:nvCxnSpPr>
        <p:spPr>
          <a:xfrm flipH="1">
            <a:off x="8151325" y="6875"/>
            <a:ext cx="1002600" cy="494400"/>
          </a:xfrm>
          <a:prstGeom prst="straightConnector1">
            <a:avLst/>
          </a:prstGeom>
          <a:noFill/>
          <a:ln cap="flat" cmpd="sng" w="9525">
            <a:solidFill>
              <a:schemeClr val="dk1"/>
            </a:solidFill>
            <a:prstDash val="solid"/>
            <a:round/>
            <a:headEnd len="med" w="med" type="none"/>
            <a:tailEnd len="med" w="med" type="none"/>
          </a:ln>
        </p:spPr>
      </p:cxnSp>
      <p:grpSp>
        <p:nvGrpSpPr>
          <p:cNvPr id="695" name="Google Shape;695;p15"/>
          <p:cNvGrpSpPr/>
          <p:nvPr/>
        </p:nvGrpSpPr>
        <p:grpSpPr>
          <a:xfrm>
            <a:off x="7823875" y="202375"/>
            <a:ext cx="581800" cy="582350"/>
            <a:chOff x="8064275" y="887850"/>
            <a:chExt cx="581800" cy="582350"/>
          </a:xfrm>
        </p:grpSpPr>
        <p:sp>
          <p:nvSpPr>
            <p:cNvPr id="696" name="Google Shape;696;p1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2" name="Google Shape;702;p15"/>
          <p:cNvGrpSpPr/>
          <p:nvPr/>
        </p:nvGrpSpPr>
        <p:grpSpPr>
          <a:xfrm flipH="1">
            <a:off x="8698650" y="1117488"/>
            <a:ext cx="292025" cy="292575"/>
            <a:chOff x="7353050" y="316275"/>
            <a:chExt cx="292025" cy="292575"/>
          </a:xfrm>
        </p:grpSpPr>
        <p:sp>
          <p:nvSpPr>
            <p:cNvPr id="703" name="Google Shape;703;p1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1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1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7" name="Google Shape;707;p15"/>
          <p:cNvGrpSpPr/>
          <p:nvPr/>
        </p:nvGrpSpPr>
        <p:grpSpPr>
          <a:xfrm>
            <a:off x="8678350" y="1581800"/>
            <a:ext cx="175013" cy="27000"/>
            <a:chOff x="5662375" y="212375"/>
            <a:chExt cx="175013" cy="27000"/>
          </a:xfrm>
        </p:grpSpPr>
        <p:sp>
          <p:nvSpPr>
            <p:cNvPr id="708" name="Google Shape;708;p1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2">
  <p:cSld name="CUSTOM_7">
    <p:spTree>
      <p:nvGrpSpPr>
        <p:cNvPr id="711" name="Shape 711"/>
        <p:cNvGrpSpPr/>
        <p:nvPr/>
      </p:nvGrpSpPr>
      <p:grpSpPr>
        <a:xfrm>
          <a:off x="0" y="0"/>
          <a:ext cx="0" cy="0"/>
          <a:chOff x="0" y="0"/>
          <a:chExt cx="0" cy="0"/>
        </a:xfrm>
      </p:grpSpPr>
      <p:cxnSp>
        <p:nvCxnSpPr>
          <p:cNvPr id="712" name="Google Shape;712;p16"/>
          <p:cNvCxnSpPr/>
          <p:nvPr/>
        </p:nvCxnSpPr>
        <p:spPr>
          <a:xfrm>
            <a:off x="590450" y="4340600"/>
            <a:ext cx="670200" cy="423000"/>
          </a:xfrm>
          <a:prstGeom prst="straightConnector1">
            <a:avLst/>
          </a:prstGeom>
          <a:noFill/>
          <a:ln cap="flat" cmpd="sng" w="9525">
            <a:solidFill>
              <a:schemeClr val="dk1"/>
            </a:solidFill>
            <a:prstDash val="solid"/>
            <a:round/>
            <a:headEnd len="med" w="med" type="none"/>
            <a:tailEnd len="med" w="med" type="none"/>
          </a:ln>
        </p:spPr>
      </p:cxnSp>
      <p:sp>
        <p:nvSpPr>
          <p:cNvPr id="713" name="Google Shape;713;p16"/>
          <p:cNvSpPr txBox="1"/>
          <p:nvPr>
            <p:ph type="title"/>
          </p:nvPr>
        </p:nvSpPr>
        <p:spPr>
          <a:xfrm>
            <a:off x="2208175" y="342775"/>
            <a:ext cx="4727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714" name="Google Shape;714;p16"/>
          <p:cNvCxnSpPr/>
          <p:nvPr/>
        </p:nvCxnSpPr>
        <p:spPr>
          <a:xfrm flipH="1" rot="10800000">
            <a:off x="0" y="4332550"/>
            <a:ext cx="590700" cy="663900"/>
          </a:xfrm>
          <a:prstGeom prst="straightConnector1">
            <a:avLst/>
          </a:prstGeom>
          <a:noFill/>
          <a:ln cap="flat" cmpd="sng" w="9525">
            <a:solidFill>
              <a:schemeClr val="dk1"/>
            </a:solidFill>
            <a:prstDash val="solid"/>
            <a:round/>
            <a:headEnd len="med" w="med" type="none"/>
            <a:tailEnd len="med" w="med" type="none"/>
          </a:ln>
        </p:spPr>
      </p:cxnSp>
      <p:grpSp>
        <p:nvGrpSpPr>
          <p:cNvPr id="715" name="Google Shape;715;p16"/>
          <p:cNvGrpSpPr/>
          <p:nvPr/>
        </p:nvGrpSpPr>
        <p:grpSpPr>
          <a:xfrm flipH="1">
            <a:off x="431725" y="4183775"/>
            <a:ext cx="292025" cy="292575"/>
            <a:chOff x="7353050" y="316275"/>
            <a:chExt cx="292025" cy="292575"/>
          </a:xfrm>
        </p:grpSpPr>
        <p:sp>
          <p:nvSpPr>
            <p:cNvPr id="716" name="Google Shape;716;p1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0" name="Google Shape;720;p16"/>
          <p:cNvGrpSpPr/>
          <p:nvPr/>
        </p:nvGrpSpPr>
        <p:grpSpPr>
          <a:xfrm>
            <a:off x="1075789" y="4604675"/>
            <a:ext cx="293111" cy="293388"/>
            <a:chOff x="3164039" y="430875"/>
            <a:chExt cx="293111" cy="293388"/>
          </a:xfrm>
        </p:grpSpPr>
        <p:sp>
          <p:nvSpPr>
            <p:cNvPr id="721" name="Google Shape;721;p16"/>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6"/>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6"/>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6"/>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6"/>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6"/>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727" name="Google Shape;727;p16"/>
          <p:cNvCxnSpPr/>
          <p:nvPr/>
        </p:nvCxnSpPr>
        <p:spPr>
          <a:xfrm rot="10800000">
            <a:off x="7196975" y="2951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728" name="Google Shape;728;p16"/>
          <p:cNvCxnSpPr/>
          <p:nvPr/>
        </p:nvCxnSpPr>
        <p:spPr>
          <a:xfrm flipH="1">
            <a:off x="8354075" y="-66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729" name="Google Shape;729;p16"/>
          <p:cNvGrpSpPr/>
          <p:nvPr/>
        </p:nvGrpSpPr>
        <p:grpSpPr>
          <a:xfrm>
            <a:off x="8064275" y="526925"/>
            <a:ext cx="581800" cy="582350"/>
            <a:chOff x="8064275" y="887850"/>
            <a:chExt cx="581800" cy="582350"/>
          </a:xfrm>
        </p:grpSpPr>
        <p:sp>
          <p:nvSpPr>
            <p:cNvPr id="730" name="Google Shape;730;p1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6" name="Google Shape;736;p16"/>
          <p:cNvGrpSpPr/>
          <p:nvPr/>
        </p:nvGrpSpPr>
        <p:grpSpPr>
          <a:xfrm>
            <a:off x="7033875" y="170875"/>
            <a:ext cx="292025" cy="292575"/>
            <a:chOff x="7353050" y="316275"/>
            <a:chExt cx="292025" cy="292575"/>
          </a:xfrm>
        </p:grpSpPr>
        <p:sp>
          <p:nvSpPr>
            <p:cNvPr id="737" name="Google Shape;737;p1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1" name="Google Shape;741;p16"/>
          <p:cNvGrpSpPr/>
          <p:nvPr/>
        </p:nvGrpSpPr>
        <p:grpSpPr>
          <a:xfrm>
            <a:off x="8757950" y="229650"/>
            <a:ext cx="175000" cy="175000"/>
            <a:chOff x="8792300" y="321275"/>
            <a:chExt cx="175000" cy="175000"/>
          </a:xfrm>
        </p:grpSpPr>
        <p:sp>
          <p:nvSpPr>
            <p:cNvPr id="742" name="Google Shape;742;p1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6" name="Google Shape;746;p16"/>
          <p:cNvGrpSpPr/>
          <p:nvPr/>
        </p:nvGrpSpPr>
        <p:grpSpPr>
          <a:xfrm>
            <a:off x="8490050" y="170875"/>
            <a:ext cx="175013" cy="27000"/>
            <a:chOff x="5662375" y="212375"/>
            <a:chExt cx="175013" cy="27000"/>
          </a:xfrm>
        </p:grpSpPr>
        <p:sp>
          <p:nvSpPr>
            <p:cNvPr id="747" name="Google Shape;747;p1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0" name="Google Shape;750;p16"/>
          <p:cNvGrpSpPr/>
          <p:nvPr/>
        </p:nvGrpSpPr>
        <p:grpSpPr>
          <a:xfrm>
            <a:off x="7916350" y="1124600"/>
            <a:ext cx="175013" cy="27000"/>
            <a:chOff x="5662375" y="212375"/>
            <a:chExt cx="175013" cy="27000"/>
          </a:xfrm>
        </p:grpSpPr>
        <p:sp>
          <p:nvSpPr>
            <p:cNvPr id="751" name="Google Shape;751;p1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4" name="Google Shape;754;p16"/>
          <p:cNvSpPr txBox="1"/>
          <p:nvPr>
            <p:ph idx="1" type="subTitle"/>
          </p:nvPr>
        </p:nvSpPr>
        <p:spPr>
          <a:xfrm>
            <a:off x="6217920" y="1819656"/>
            <a:ext cx="1636800" cy="356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755" name="Google Shape;755;p16"/>
          <p:cNvSpPr txBox="1"/>
          <p:nvPr>
            <p:ph idx="2" type="subTitle"/>
          </p:nvPr>
        </p:nvSpPr>
        <p:spPr>
          <a:xfrm>
            <a:off x="3749040" y="1252728"/>
            <a:ext cx="1636800" cy="356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756" name="Google Shape;756;p16"/>
          <p:cNvSpPr txBox="1"/>
          <p:nvPr>
            <p:ph idx="3" type="subTitle"/>
          </p:nvPr>
        </p:nvSpPr>
        <p:spPr>
          <a:xfrm>
            <a:off x="1289304" y="1819656"/>
            <a:ext cx="1636800" cy="356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757" name="Google Shape;757;p16"/>
          <p:cNvSpPr txBox="1"/>
          <p:nvPr>
            <p:ph idx="4" type="subTitle"/>
          </p:nvPr>
        </p:nvSpPr>
        <p:spPr>
          <a:xfrm>
            <a:off x="6217920" y="2139696"/>
            <a:ext cx="1636800" cy="8778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defRPr>
            </a:lvl1pPr>
            <a:lvl2pPr lvl="1" rtl="0" algn="ctr">
              <a:spcBef>
                <a:spcPts val="0"/>
              </a:spcBef>
              <a:spcAft>
                <a:spcPts val="0"/>
              </a:spcAft>
              <a:buNone/>
              <a:defRPr sz="1600">
                <a:solidFill>
                  <a:schemeClr val="dk2"/>
                </a:solidFill>
              </a:defRPr>
            </a:lvl2pPr>
            <a:lvl3pPr lvl="2" rtl="0" algn="ctr">
              <a:spcBef>
                <a:spcPts val="0"/>
              </a:spcBef>
              <a:spcAft>
                <a:spcPts val="0"/>
              </a:spcAft>
              <a:buNone/>
              <a:defRPr sz="1600">
                <a:solidFill>
                  <a:schemeClr val="dk2"/>
                </a:solidFill>
              </a:defRPr>
            </a:lvl3pPr>
            <a:lvl4pPr lvl="3" rtl="0" algn="ctr">
              <a:spcBef>
                <a:spcPts val="0"/>
              </a:spcBef>
              <a:spcAft>
                <a:spcPts val="0"/>
              </a:spcAft>
              <a:buNone/>
              <a:defRPr sz="1600">
                <a:solidFill>
                  <a:schemeClr val="dk2"/>
                </a:solidFill>
              </a:defRPr>
            </a:lvl4pPr>
            <a:lvl5pPr lvl="4" rtl="0" algn="ctr">
              <a:spcBef>
                <a:spcPts val="0"/>
              </a:spcBef>
              <a:spcAft>
                <a:spcPts val="0"/>
              </a:spcAft>
              <a:buNone/>
              <a:defRPr sz="1600">
                <a:solidFill>
                  <a:schemeClr val="dk2"/>
                </a:solidFill>
              </a:defRPr>
            </a:lvl5pPr>
            <a:lvl6pPr lvl="5" rtl="0" algn="ctr">
              <a:spcBef>
                <a:spcPts val="0"/>
              </a:spcBef>
              <a:spcAft>
                <a:spcPts val="0"/>
              </a:spcAft>
              <a:buNone/>
              <a:defRPr sz="1600">
                <a:solidFill>
                  <a:schemeClr val="dk2"/>
                </a:solidFill>
              </a:defRPr>
            </a:lvl6pPr>
            <a:lvl7pPr lvl="6" rtl="0" algn="ctr">
              <a:spcBef>
                <a:spcPts val="0"/>
              </a:spcBef>
              <a:spcAft>
                <a:spcPts val="0"/>
              </a:spcAft>
              <a:buNone/>
              <a:defRPr sz="1600">
                <a:solidFill>
                  <a:schemeClr val="dk2"/>
                </a:solidFill>
              </a:defRPr>
            </a:lvl7pPr>
            <a:lvl8pPr lvl="7" rtl="0" algn="ctr">
              <a:spcBef>
                <a:spcPts val="0"/>
              </a:spcBef>
              <a:spcAft>
                <a:spcPts val="0"/>
              </a:spcAft>
              <a:buNone/>
              <a:defRPr sz="1600">
                <a:solidFill>
                  <a:schemeClr val="dk2"/>
                </a:solidFill>
              </a:defRPr>
            </a:lvl8pPr>
            <a:lvl9pPr lvl="8" rtl="0" algn="ctr">
              <a:spcBef>
                <a:spcPts val="0"/>
              </a:spcBef>
              <a:spcAft>
                <a:spcPts val="0"/>
              </a:spcAft>
              <a:buNone/>
              <a:defRPr sz="1600">
                <a:solidFill>
                  <a:schemeClr val="dk2"/>
                </a:solidFill>
              </a:defRPr>
            </a:lvl9pPr>
          </a:lstStyle>
          <a:p/>
        </p:txBody>
      </p:sp>
      <p:sp>
        <p:nvSpPr>
          <p:cNvPr id="758" name="Google Shape;758;p16"/>
          <p:cNvSpPr txBox="1"/>
          <p:nvPr>
            <p:ph idx="5" type="subTitle"/>
          </p:nvPr>
        </p:nvSpPr>
        <p:spPr>
          <a:xfrm>
            <a:off x="3749040" y="1581912"/>
            <a:ext cx="1636800" cy="877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759" name="Google Shape;759;p16"/>
          <p:cNvSpPr txBox="1"/>
          <p:nvPr>
            <p:ph idx="6" type="subTitle"/>
          </p:nvPr>
        </p:nvSpPr>
        <p:spPr>
          <a:xfrm>
            <a:off x="1289304" y="2139696"/>
            <a:ext cx="1636800" cy="877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columns of text">
  <p:cSld name="CUSTOM_8">
    <p:spTree>
      <p:nvGrpSpPr>
        <p:cNvPr id="760" name="Shape 760"/>
        <p:cNvGrpSpPr/>
        <p:nvPr/>
      </p:nvGrpSpPr>
      <p:grpSpPr>
        <a:xfrm>
          <a:off x="0" y="0"/>
          <a:ext cx="0" cy="0"/>
          <a:chOff x="0" y="0"/>
          <a:chExt cx="0" cy="0"/>
        </a:xfrm>
      </p:grpSpPr>
      <p:sp>
        <p:nvSpPr>
          <p:cNvPr id="761" name="Google Shape;761;p17"/>
          <p:cNvSpPr txBox="1"/>
          <p:nvPr>
            <p:ph type="title"/>
          </p:nvPr>
        </p:nvSpPr>
        <p:spPr>
          <a:xfrm>
            <a:off x="3090672" y="338328"/>
            <a:ext cx="2962800" cy="5760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sp>
        <p:nvSpPr>
          <p:cNvPr id="762" name="Google Shape;762;p17"/>
          <p:cNvSpPr txBox="1"/>
          <p:nvPr>
            <p:ph idx="1" type="subTitle"/>
          </p:nvPr>
        </p:nvSpPr>
        <p:spPr>
          <a:xfrm>
            <a:off x="1522425" y="1588336"/>
            <a:ext cx="17649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63" name="Google Shape;763;p17"/>
          <p:cNvSpPr txBox="1"/>
          <p:nvPr>
            <p:ph idx="2" type="subTitle"/>
          </p:nvPr>
        </p:nvSpPr>
        <p:spPr>
          <a:xfrm>
            <a:off x="1522425" y="1928169"/>
            <a:ext cx="17649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764" name="Google Shape;764;p17"/>
          <p:cNvSpPr txBox="1"/>
          <p:nvPr>
            <p:ph idx="3" type="subTitle"/>
          </p:nvPr>
        </p:nvSpPr>
        <p:spPr>
          <a:xfrm>
            <a:off x="3689552" y="1588336"/>
            <a:ext cx="1764900" cy="457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65" name="Google Shape;765;p17"/>
          <p:cNvSpPr txBox="1"/>
          <p:nvPr>
            <p:ph idx="4" type="subTitle"/>
          </p:nvPr>
        </p:nvSpPr>
        <p:spPr>
          <a:xfrm>
            <a:off x="3689552" y="1928169"/>
            <a:ext cx="17649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9pPr>
          </a:lstStyle>
          <a:p/>
        </p:txBody>
      </p:sp>
      <p:sp>
        <p:nvSpPr>
          <p:cNvPr id="766" name="Google Shape;766;p17"/>
          <p:cNvSpPr txBox="1"/>
          <p:nvPr>
            <p:ph idx="5" type="subTitle"/>
          </p:nvPr>
        </p:nvSpPr>
        <p:spPr>
          <a:xfrm>
            <a:off x="5856675" y="1588336"/>
            <a:ext cx="17649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67" name="Google Shape;767;p17"/>
          <p:cNvSpPr txBox="1"/>
          <p:nvPr>
            <p:ph idx="6" type="subTitle"/>
          </p:nvPr>
        </p:nvSpPr>
        <p:spPr>
          <a:xfrm>
            <a:off x="5856675" y="1928169"/>
            <a:ext cx="17649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768" name="Google Shape;768;p17"/>
          <p:cNvSpPr txBox="1"/>
          <p:nvPr>
            <p:ph idx="7" type="subTitle"/>
          </p:nvPr>
        </p:nvSpPr>
        <p:spPr>
          <a:xfrm>
            <a:off x="1522425" y="3215958"/>
            <a:ext cx="17649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69" name="Google Shape;769;p17"/>
          <p:cNvSpPr txBox="1"/>
          <p:nvPr>
            <p:ph idx="8" type="subTitle"/>
          </p:nvPr>
        </p:nvSpPr>
        <p:spPr>
          <a:xfrm>
            <a:off x="1522425" y="3556017"/>
            <a:ext cx="1764900" cy="610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770" name="Google Shape;770;p17"/>
          <p:cNvSpPr txBox="1"/>
          <p:nvPr>
            <p:ph idx="9" type="subTitle"/>
          </p:nvPr>
        </p:nvSpPr>
        <p:spPr>
          <a:xfrm>
            <a:off x="3597450" y="3215961"/>
            <a:ext cx="19491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71" name="Google Shape;771;p17"/>
          <p:cNvSpPr txBox="1"/>
          <p:nvPr>
            <p:ph idx="13" type="subTitle"/>
          </p:nvPr>
        </p:nvSpPr>
        <p:spPr>
          <a:xfrm>
            <a:off x="3597500" y="3556017"/>
            <a:ext cx="1949100" cy="610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772" name="Google Shape;772;p17"/>
          <p:cNvSpPr txBox="1"/>
          <p:nvPr>
            <p:ph idx="14" type="subTitle"/>
          </p:nvPr>
        </p:nvSpPr>
        <p:spPr>
          <a:xfrm>
            <a:off x="5856675" y="3215958"/>
            <a:ext cx="17649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73" name="Google Shape;773;p17"/>
          <p:cNvSpPr txBox="1"/>
          <p:nvPr>
            <p:ph idx="15" type="subTitle"/>
          </p:nvPr>
        </p:nvSpPr>
        <p:spPr>
          <a:xfrm>
            <a:off x="5856675" y="3556017"/>
            <a:ext cx="1764900" cy="610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cxnSp>
        <p:nvCxnSpPr>
          <p:cNvPr id="774" name="Google Shape;774;p17"/>
          <p:cNvCxnSpPr/>
          <p:nvPr/>
        </p:nvCxnSpPr>
        <p:spPr>
          <a:xfrm>
            <a:off x="2904283" y="4513075"/>
            <a:ext cx="1133100" cy="306300"/>
          </a:xfrm>
          <a:prstGeom prst="straightConnector1">
            <a:avLst/>
          </a:prstGeom>
          <a:noFill/>
          <a:ln cap="flat" cmpd="sng" w="9525">
            <a:solidFill>
              <a:schemeClr val="dk1"/>
            </a:solidFill>
            <a:prstDash val="solid"/>
            <a:round/>
            <a:headEnd len="med" w="med" type="none"/>
            <a:tailEnd len="med" w="med" type="none"/>
          </a:ln>
        </p:spPr>
      </p:cxnSp>
      <p:cxnSp>
        <p:nvCxnSpPr>
          <p:cNvPr id="775" name="Google Shape;775;p17"/>
          <p:cNvCxnSpPr/>
          <p:nvPr/>
        </p:nvCxnSpPr>
        <p:spPr>
          <a:xfrm flipH="1" rot="10800000">
            <a:off x="1562083" y="4492325"/>
            <a:ext cx="1342200" cy="315300"/>
          </a:xfrm>
          <a:prstGeom prst="straightConnector1">
            <a:avLst/>
          </a:prstGeom>
          <a:noFill/>
          <a:ln cap="flat" cmpd="sng" w="9525">
            <a:solidFill>
              <a:schemeClr val="dk1"/>
            </a:solidFill>
            <a:prstDash val="solid"/>
            <a:round/>
            <a:headEnd len="med" w="med" type="none"/>
            <a:tailEnd len="med" w="med" type="none"/>
          </a:ln>
        </p:spPr>
      </p:cxnSp>
      <p:cxnSp>
        <p:nvCxnSpPr>
          <p:cNvPr id="776" name="Google Shape;776;p17"/>
          <p:cNvCxnSpPr/>
          <p:nvPr/>
        </p:nvCxnSpPr>
        <p:spPr>
          <a:xfrm>
            <a:off x="259558" y="4408000"/>
            <a:ext cx="1332000" cy="392100"/>
          </a:xfrm>
          <a:prstGeom prst="straightConnector1">
            <a:avLst/>
          </a:prstGeom>
          <a:noFill/>
          <a:ln cap="flat" cmpd="sng" w="9525">
            <a:solidFill>
              <a:schemeClr val="dk1"/>
            </a:solidFill>
            <a:prstDash val="solid"/>
            <a:round/>
            <a:headEnd len="med" w="med" type="none"/>
            <a:tailEnd len="med" w="med" type="none"/>
          </a:ln>
        </p:spPr>
      </p:cxnSp>
      <p:cxnSp>
        <p:nvCxnSpPr>
          <p:cNvPr id="777" name="Google Shape;777;p17"/>
          <p:cNvCxnSpPr/>
          <p:nvPr/>
        </p:nvCxnSpPr>
        <p:spPr>
          <a:xfrm>
            <a:off x="-6867" y="3993550"/>
            <a:ext cx="273900" cy="407100"/>
          </a:xfrm>
          <a:prstGeom prst="straightConnector1">
            <a:avLst/>
          </a:prstGeom>
          <a:noFill/>
          <a:ln cap="flat" cmpd="sng" w="9525">
            <a:solidFill>
              <a:schemeClr val="dk1"/>
            </a:solidFill>
            <a:prstDash val="solid"/>
            <a:round/>
            <a:headEnd len="med" w="med" type="none"/>
            <a:tailEnd len="med" w="med" type="none"/>
          </a:ln>
        </p:spPr>
      </p:cxnSp>
      <p:grpSp>
        <p:nvGrpSpPr>
          <p:cNvPr id="778" name="Google Shape;778;p17"/>
          <p:cNvGrpSpPr/>
          <p:nvPr/>
        </p:nvGrpSpPr>
        <p:grpSpPr>
          <a:xfrm flipH="1">
            <a:off x="1278333" y="4513075"/>
            <a:ext cx="581800" cy="582350"/>
            <a:chOff x="8064275" y="887850"/>
            <a:chExt cx="581800" cy="582350"/>
          </a:xfrm>
        </p:grpSpPr>
        <p:sp>
          <p:nvSpPr>
            <p:cNvPr id="779" name="Google Shape;779;p1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5" name="Google Shape;785;p17"/>
          <p:cNvGrpSpPr/>
          <p:nvPr/>
        </p:nvGrpSpPr>
        <p:grpSpPr>
          <a:xfrm flipH="1">
            <a:off x="2747608" y="4340463"/>
            <a:ext cx="292025" cy="292575"/>
            <a:chOff x="7353050" y="316275"/>
            <a:chExt cx="292025" cy="292575"/>
          </a:xfrm>
        </p:grpSpPr>
        <p:sp>
          <p:nvSpPr>
            <p:cNvPr id="786" name="Google Shape;786;p1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0" name="Google Shape;790;p17"/>
          <p:cNvGrpSpPr/>
          <p:nvPr/>
        </p:nvGrpSpPr>
        <p:grpSpPr>
          <a:xfrm flipH="1">
            <a:off x="171308" y="4315025"/>
            <a:ext cx="175000" cy="175000"/>
            <a:chOff x="8792300" y="321275"/>
            <a:chExt cx="175000" cy="175000"/>
          </a:xfrm>
        </p:grpSpPr>
        <p:sp>
          <p:nvSpPr>
            <p:cNvPr id="791" name="Google Shape;791;p1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5" name="Google Shape;795;p17"/>
          <p:cNvGrpSpPr/>
          <p:nvPr/>
        </p:nvGrpSpPr>
        <p:grpSpPr>
          <a:xfrm>
            <a:off x="3873197" y="4657550"/>
            <a:ext cx="293111" cy="293388"/>
            <a:chOff x="3164039" y="430875"/>
            <a:chExt cx="293111" cy="293388"/>
          </a:xfrm>
        </p:grpSpPr>
        <p:sp>
          <p:nvSpPr>
            <p:cNvPr id="796" name="Google Shape;796;p17"/>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7"/>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7"/>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7"/>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7"/>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7"/>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2" name="Google Shape;802;p17"/>
          <p:cNvGrpSpPr/>
          <p:nvPr/>
        </p:nvGrpSpPr>
        <p:grpSpPr>
          <a:xfrm flipH="1">
            <a:off x="242270" y="4142425"/>
            <a:ext cx="175013" cy="27000"/>
            <a:chOff x="5662375" y="212375"/>
            <a:chExt cx="175013" cy="27000"/>
          </a:xfrm>
        </p:grpSpPr>
        <p:sp>
          <p:nvSpPr>
            <p:cNvPr id="803" name="Google Shape;803;p1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06" name="Google Shape;806;p17"/>
          <p:cNvCxnSpPr/>
          <p:nvPr/>
        </p:nvCxnSpPr>
        <p:spPr>
          <a:xfrm rot="10800000">
            <a:off x="5995050" y="226600"/>
            <a:ext cx="1504500" cy="224700"/>
          </a:xfrm>
          <a:prstGeom prst="straightConnector1">
            <a:avLst/>
          </a:prstGeom>
          <a:noFill/>
          <a:ln cap="flat" cmpd="sng" w="9525">
            <a:solidFill>
              <a:schemeClr val="dk1"/>
            </a:solidFill>
            <a:prstDash val="solid"/>
            <a:round/>
            <a:headEnd len="med" w="med" type="none"/>
            <a:tailEnd len="med" w="med" type="none"/>
          </a:ln>
        </p:spPr>
      </p:cxnSp>
      <p:cxnSp>
        <p:nvCxnSpPr>
          <p:cNvPr id="807" name="Google Shape;807;p17"/>
          <p:cNvCxnSpPr/>
          <p:nvPr/>
        </p:nvCxnSpPr>
        <p:spPr>
          <a:xfrm rot="10800000">
            <a:off x="7512925" y="45785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808" name="Google Shape;808;p17"/>
          <p:cNvCxnSpPr/>
          <p:nvPr/>
        </p:nvCxnSpPr>
        <p:spPr>
          <a:xfrm flipH="1">
            <a:off x="8348975" y="-6625"/>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809" name="Google Shape;809;p17"/>
          <p:cNvGrpSpPr/>
          <p:nvPr/>
        </p:nvGrpSpPr>
        <p:grpSpPr>
          <a:xfrm>
            <a:off x="8064275" y="1040250"/>
            <a:ext cx="581800" cy="582350"/>
            <a:chOff x="8064275" y="887850"/>
            <a:chExt cx="581800" cy="582350"/>
          </a:xfrm>
        </p:grpSpPr>
        <p:sp>
          <p:nvSpPr>
            <p:cNvPr id="810" name="Google Shape;810;p1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6" name="Google Shape;816;p17"/>
          <p:cNvGrpSpPr/>
          <p:nvPr/>
        </p:nvGrpSpPr>
        <p:grpSpPr>
          <a:xfrm>
            <a:off x="7353050" y="316275"/>
            <a:ext cx="292025" cy="292575"/>
            <a:chOff x="7353050" y="316275"/>
            <a:chExt cx="292025" cy="292575"/>
          </a:xfrm>
        </p:grpSpPr>
        <p:sp>
          <p:nvSpPr>
            <p:cNvPr id="817" name="Google Shape;817;p1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1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1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1" name="Google Shape;821;p17"/>
          <p:cNvGrpSpPr/>
          <p:nvPr/>
        </p:nvGrpSpPr>
        <p:grpSpPr>
          <a:xfrm>
            <a:off x="8792300" y="321275"/>
            <a:ext cx="175000" cy="175000"/>
            <a:chOff x="8792300" y="321275"/>
            <a:chExt cx="175000" cy="175000"/>
          </a:xfrm>
        </p:grpSpPr>
        <p:sp>
          <p:nvSpPr>
            <p:cNvPr id="822" name="Google Shape;822;p1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1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1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6" name="Google Shape;826;p17"/>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7"/>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7"/>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7"/>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17"/>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17"/>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2" name="Google Shape;832;p17"/>
          <p:cNvGrpSpPr/>
          <p:nvPr/>
        </p:nvGrpSpPr>
        <p:grpSpPr>
          <a:xfrm>
            <a:off x="8490050" y="170875"/>
            <a:ext cx="175013" cy="27000"/>
            <a:chOff x="5662375" y="212375"/>
            <a:chExt cx="175013" cy="27000"/>
          </a:xfrm>
        </p:grpSpPr>
        <p:sp>
          <p:nvSpPr>
            <p:cNvPr id="833" name="Google Shape;833;p1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1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6" name="Google Shape;836;p17"/>
          <p:cNvGrpSpPr/>
          <p:nvPr/>
        </p:nvGrpSpPr>
        <p:grpSpPr>
          <a:xfrm>
            <a:off x="8678350" y="1658000"/>
            <a:ext cx="175013" cy="27000"/>
            <a:chOff x="5662375" y="212375"/>
            <a:chExt cx="175013" cy="27000"/>
          </a:xfrm>
        </p:grpSpPr>
        <p:sp>
          <p:nvSpPr>
            <p:cNvPr id="837" name="Google Shape;837;p1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CUSTOM_10">
    <p:spTree>
      <p:nvGrpSpPr>
        <p:cNvPr id="840" name="Shape 840"/>
        <p:cNvGrpSpPr/>
        <p:nvPr/>
      </p:nvGrpSpPr>
      <p:grpSpPr>
        <a:xfrm>
          <a:off x="0" y="0"/>
          <a:ext cx="0" cy="0"/>
          <a:chOff x="0" y="0"/>
          <a:chExt cx="0" cy="0"/>
        </a:xfrm>
      </p:grpSpPr>
      <p:sp>
        <p:nvSpPr>
          <p:cNvPr id="841" name="Google Shape;841;p18"/>
          <p:cNvSpPr txBox="1"/>
          <p:nvPr>
            <p:ph type="title"/>
          </p:nvPr>
        </p:nvSpPr>
        <p:spPr>
          <a:xfrm>
            <a:off x="1271016" y="338328"/>
            <a:ext cx="6611100" cy="5487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sp>
        <p:nvSpPr>
          <p:cNvPr id="842" name="Google Shape;842;p18"/>
          <p:cNvSpPr txBox="1"/>
          <p:nvPr>
            <p:ph idx="1" type="subTitle"/>
          </p:nvPr>
        </p:nvSpPr>
        <p:spPr>
          <a:xfrm>
            <a:off x="4690875" y="1491351"/>
            <a:ext cx="3557100" cy="2656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cxnSp>
        <p:nvCxnSpPr>
          <p:cNvPr id="843" name="Google Shape;843;p18"/>
          <p:cNvCxnSpPr/>
          <p:nvPr/>
        </p:nvCxnSpPr>
        <p:spPr>
          <a:xfrm rot="10800000">
            <a:off x="8109000" y="501275"/>
            <a:ext cx="737700" cy="737700"/>
          </a:xfrm>
          <a:prstGeom prst="straightConnector1">
            <a:avLst/>
          </a:prstGeom>
          <a:noFill/>
          <a:ln cap="flat" cmpd="sng" w="9525">
            <a:solidFill>
              <a:schemeClr val="dk1"/>
            </a:solidFill>
            <a:prstDash val="solid"/>
            <a:round/>
            <a:headEnd len="med" w="med" type="none"/>
            <a:tailEnd len="med" w="med" type="none"/>
          </a:ln>
        </p:spPr>
      </p:cxnSp>
      <p:cxnSp>
        <p:nvCxnSpPr>
          <p:cNvPr id="844" name="Google Shape;844;p18"/>
          <p:cNvCxnSpPr/>
          <p:nvPr/>
        </p:nvCxnSpPr>
        <p:spPr>
          <a:xfrm>
            <a:off x="582475" y="282188"/>
            <a:ext cx="1212900" cy="422700"/>
          </a:xfrm>
          <a:prstGeom prst="straightConnector1">
            <a:avLst/>
          </a:prstGeom>
          <a:noFill/>
          <a:ln cap="flat" cmpd="sng" w="9525">
            <a:solidFill>
              <a:schemeClr val="dk1"/>
            </a:solidFill>
            <a:prstDash val="solid"/>
            <a:round/>
            <a:headEnd len="med" w="med" type="none"/>
            <a:tailEnd len="med" w="med" type="none"/>
          </a:ln>
        </p:spPr>
      </p:cxnSp>
      <p:cxnSp>
        <p:nvCxnSpPr>
          <p:cNvPr id="845" name="Google Shape;845;p18"/>
          <p:cNvCxnSpPr/>
          <p:nvPr/>
        </p:nvCxnSpPr>
        <p:spPr>
          <a:xfrm flipH="1" rot="10800000">
            <a:off x="0" y="274188"/>
            <a:ext cx="582600" cy="654300"/>
          </a:xfrm>
          <a:prstGeom prst="straightConnector1">
            <a:avLst/>
          </a:prstGeom>
          <a:noFill/>
          <a:ln cap="flat" cmpd="sng" w="9525">
            <a:solidFill>
              <a:schemeClr val="dk1"/>
            </a:solidFill>
            <a:prstDash val="solid"/>
            <a:round/>
            <a:headEnd len="med" w="med" type="none"/>
            <a:tailEnd len="med" w="med" type="none"/>
          </a:ln>
        </p:spPr>
      </p:cxnSp>
      <p:grpSp>
        <p:nvGrpSpPr>
          <p:cNvPr id="846" name="Google Shape;846;p18"/>
          <p:cNvGrpSpPr/>
          <p:nvPr/>
        </p:nvGrpSpPr>
        <p:grpSpPr>
          <a:xfrm flipH="1">
            <a:off x="423750" y="125363"/>
            <a:ext cx="292025" cy="292575"/>
            <a:chOff x="7353050" y="316275"/>
            <a:chExt cx="292025" cy="292575"/>
          </a:xfrm>
        </p:grpSpPr>
        <p:sp>
          <p:nvSpPr>
            <p:cNvPr id="847" name="Google Shape;847;p1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1" name="Google Shape;851;p18"/>
          <p:cNvGrpSpPr/>
          <p:nvPr/>
        </p:nvGrpSpPr>
        <p:grpSpPr>
          <a:xfrm>
            <a:off x="1638739" y="558163"/>
            <a:ext cx="293111" cy="293388"/>
            <a:chOff x="3164039" y="430875"/>
            <a:chExt cx="293111" cy="293388"/>
          </a:xfrm>
        </p:grpSpPr>
        <p:sp>
          <p:nvSpPr>
            <p:cNvPr id="852" name="Google Shape;852;p18"/>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8"/>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8"/>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8"/>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8"/>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8"/>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8" name="Google Shape;858;p18"/>
          <p:cNvGrpSpPr/>
          <p:nvPr/>
        </p:nvGrpSpPr>
        <p:grpSpPr>
          <a:xfrm>
            <a:off x="1591750" y="362600"/>
            <a:ext cx="175013" cy="27000"/>
            <a:chOff x="5662375" y="212375"/>
            <a:chExt cx="175013" cy="27000"/>
          </a:xfrm>
        </p:grpSpPr>
        <p:sp>
          <p:nvSpPr>
            <p:cNvPr id="859" name="Google Shape;859;p1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62" name="Google Shape;862;p18"/>
          <p:cNvCxnSpPr/>
          <p:nvPr/>
        </p:nvCxnSpPr>
        <p:spPr>
          <a:xfrm flipH="1">
            <a:off x="8151325" y="6875"/>
            <a:ext cx="1002600" cy="494400"/>
          </a:xfrm>
          <a:prstGeom prst="straightConnector1">
            <a:avLst/>
          </a:prstGeom>
          <a:noFill/>
          <a:ln cap="flat" cmpd="sng" w="9525">
            <a:solidFill>
              <a:schemeClr val="dk1"/>
            </a:solidFill>
            <a:prstDash val="solid"/>
            <a:round/>
            <a:headEnd len="med" w="med" type="none"/>
            <a:tailEnd len="med" w="med" type="none"/>
          </a:ln>
        </p:spPr>
      </p:cxnSp>
      <p:grpSp>
        <p:nvGrpSpPr>
          <p:cNvPr id="863" name="Google Shape;863;p18"/>
          <p:cNvGrpSpPr/>
          <p:nvPr/>
        </p:nvGrpSpPr>
        <p:grpSpPr>
          <a:xfrm>
            <a:off x="7823875" y="202375"/>
            <a:ext cx="581800" cy="582350"/>
            <a:chOff x="8064275" y="887850"/>
            <a:chExt cx="581800" cy="582350"/>
          </a:xfrm>
        </p:grpSpPr>
        <p:sp>
          <p:nvSpPr>
            <p:cNvPr id="864" name="Google Shape;864;p1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0" name="Google Shape;870;p18"/>
          <p:cNvGrpSpPr/>
          <p:nvPr/>
        </p:nvGrpSpPr>
        <p:grpSpPr>
          <a:xfrm flipH="1">
            <a:off x="8698650" y="1117488"/>
            <a:ext cx="292025" cy="292575"/>
            <a:chOff x="7353050" y="316275"/>
            <a:chExt cx="292025" cy="292575"/>
          </a:xfrm>
        </p:grpSpPr>
        <p:sp>
          <p:nvSpPr>
            <p:cNvPr id="871" name="Google Shape;871;p1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5" name="Google Shape;875;p18"/>
          <p:cNvGrpSpPr/>
          <p:nvPr/>
        </p:nvGrpSpPr>
        <p:grpSpPr>
          <a:xfrm>
            <a:off x="8678350" y="1581800"/>
            <a:ext cx="175013" cy="27000"/>
            <a:chOff x="5662375" y="212375"/>
            <a:chExt cx="175013" cy="27000"/>
          </a:xfrm>
        </p:grpSpPr>
        <p:sp>
          <p:nvSpPr>
            <p:cNvPr id="876" name="Google Shape;876;p1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1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1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79" name="Google Shape;879;p18"/>
          <p:cNvCxnSpPr/>
          <p:nvPr/>
        </p:nvCxnSpPr>
        <p:spPr>
          <a:xfrm flipH="1">
            <a:off x="5101704" y="4513075"/>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880" name="Google Shape;880;p18"/>
          <p:cNvCxnSpPr/>
          <p:nvPr/>
        </p:nvCxnSpPr>
        <p:spPr>
          <a:xfrm rot="10800000">
            <a:off x="6234804" y="4492325"/>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881" name="Google Shape;881;p18"/>
          <p:cNvCxnSpPr/>
          <p:nvPr/>
        </p:nvCxnSpPr>
        <p:spPr>
          <a:xfrm flipH="1">
            <a:off x="7547529" y="4408000"/>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882" name="Google Shape;882;p18"/>
          <p:cNvCxnSpPr/>
          <p:nvPr/>
        </p:nvCxnSpPr>
        <p:spPr>
          <a:xfrm flipH="1">
            <a:off x="8872054" y="399355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883" name="Google Shape;883;p18"/>
          <p:cNvGrpSpPr/>
          <p:nvPr/>
        </p:nvGrpSpPr>
        <p:grpSpPr>
          <a:xfrm>
            <a:off x="7278954" y="4513075"/>
            <a:ext cx="581800" cy="582350"/>
            <a:chOff x="8064275" y="887850"/>
            <a:chExt cx="581800" cy="582350"/>
          </a:xfrm>
        </p:grpSpPr>
        <p:sp>
          <p:nvSpPr>
            <p:cNvPr id="884" name="Google Shape;884;p1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1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1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0" name="Google Shape;890;p18"/>
          <p:cNvGrpSpPr/>
          <p:nvPr/>
        </p:nvGrpSpPr>
        <p:grpSpPr>
          <a:xfrm>
            <a:off x="6099454" y="4340463"/>
            <a:ext cx="292025" cy="292575"/>
            <a:chOff x="7353050" y="316275"/>
            <a:chExt cx="292025" cy="292575"/>
          </a:xfrm>
        </p:grpSpPr>
        <p:sp>
          <p:nvSpPr>
            <p:cNvPr id="891" name="Google Shape;891;p1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1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1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5" name="Google Shape;895;p18"/>
          <p:cNvGrpSpPr/>
          <p:nvPr/>
        </p:nvGrpSpPr>
        <p:grpSpPr>
          <a:xfrm>
            <a:off x="8792779" y="4315025"/>
            <a:ext cx="175000" cy="175000"/>
            <a:chOff x="8792300" y="321275"/>
            <a:chExt cx="175000" cy="175000"/>
          </a:xfrm>
        </p:grpSpPr>
        <p:sp>
          <p:nvSpPr>
            <p:cNvPr id="896" name="Google Shape;896;p1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1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0" name="Google Shape;900;p18"/>
          <p:cNvGrpSpPr/>
          <p:nvPr/>
        </p:nvGrpSpPr>
        <p:grpSpPr>
          <a:xfrm flipH="1">
            <a:off x="4972779" y="4657550"/>
            <a:ext cx="293111" cy="293388"/>
            <a:chOff x="3164039" y="430875"/>
            <a:chExt cx="293111" cy="293388"/>
          </a:xfrm>
        </p:grpSpPr>
        <p:sp>
          <p:nvSpPr>
            <p:cNvPr id="901" name="Google Shape;901;p18"/>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18"/>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8"/>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18"/>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18"/>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18"/>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7" name="Google Shape;907;p18"/>
          <p:cNvGrpSpPr/>
          <p:nvPr/>
        </p:nvGrpSpPr>
        <p:grpSpPr>
          <a:xfrm>
            <a:off x="8721804" y="4142425"/>
            <a:ext cx="175013" cy="27000"/>
            <a:chOff x="5662375" y="212375"/>
            <a:chExt cx="175013" cy="27000"/>
          </a:xfrm>
        </p:grpSpPr>
        <p:sp>
          <p:nvSpPr>
            <p:cNvPr id="908" name="Google Shape;908;p1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1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1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9">
    <p:spTree>
      <p:nvGrpSpPr>
        <p:cNvPr id="911" name="Shape 911"/>
        <p:cNvGrpSpPr/>
        <p:nvPr/>
      </p:nvGrpSpPr>
      <p:grpSpPr>
        <a:xfrm>
          <a:off x="0" y="0"/>
          <a:ext cx="0" cy="0"/>
          <a:chOff x="0" y="0"/>
          <a:chExt cx="0" cy="0"/>
        </a:xfrm>
      </p:grpSpPr>
      <p:sp>
        <p:nvSpPr>
          <p:cNvPr id="912" name="Google Shape;912;p19"/>
          <p:cNvSpPr txBox="1"/>
          <p:nvPr>
            <p:ph type="title"/>
          </p:nvPr>
        </p:nvSpPr>
        <p:spPr>
          <a:xfrm>
            <a:off x="2105425" y="384048"/>
            <a:ext cx="4937700" cy="10791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sz="4800"/>
            </a:lvl1pPr>
            <a:lvl2pPr lvl="1">
              <a:spcBef>
                <a:spcPts val="0"/>
              </a:spcBef>
              <a:spcAft>
                <a:spcPts val="0"/>
              </a:spcAft>
              <a:buNone/>
              <a:defRPr sz="4800"/>
            </a:lvl2pPr>
            <a:lvl3pPr lvl="2">
              <a:spcBef>
                <a:spcPts val="0"/>
              </a:spcBef>
              <a:spcAft>
                <a:spcPts val="0"/>
              </a:spcAft>
              <a:buNone/>
              <a:defRPr sz="4800"/>
            </a:lvl3pPr>
            <a:lvl4pPr lvl="3">
              <a:spcBef>
                <a:spcPts val="0"/>
              </a:spcBef>
              <a:spcAft>
                <a:spcPts val="0"/>
              </a:spcAft>
              <a:buNone/>
              <a:defRPr sz="4800"/>
            </a:lvl4pPr>
            <a:lvl5pPr lvl="4">
              <a:spcBef>
                <a:spcPts val="0"/>
              </a:spcBef>
              <a:spcAft>
                <a:spcPts val="0"/>
              </a:spcAft>
              <a:buNone/>
              <a:defRPr sz="4800"/>
            </a:lvl5pPr>
            <a:lvl6pPr lvl="5">
              <a:spcBef>
                <a:spcPts val="0"/>
              </a:spcBef>
              <a:spcAft>
                <a:spcPts val="0"/>
              </a:spcAft>
              <a:buNone/>
              <a:defRPr sz="4800"/>
            </a:lvl6pPr>
            <a:lvl7pPr lvl="6">
              <a:spcBef>
                <a:spcPts val="0"/>
              </a:spcBef>
              <a:spcAft>
                <a:spcPts val="0"/>
              </a:spcAft>
              <a:buNone/>
              <a:defRPr sz="4800"/>
            </a:lvl7pPr>
            <a:lvl8pPr lvl="7">
              <a:spcBef>
                <a:spcPts val="0"/>
              </a:spcBef>
              <a:spcAft>
                <a:spcPts val="0"/>
              </a:spcAft>
              <a:buNone/>
              <a:defRPr sz="4800"/>
            </a:lvl8pPr>
            <a:lvl9pPr lvl="8">
              <a:spcBef>
                <a:spcPts val="0"/>
              </a:spcBef>
              <a:spcAft>
                <a:spcPts val="0"/>
              </a:spcAft>
              <a:buNone/>
              <a:defRPr sz="4800"/>
            </a:lvl9pPr>
          </a:lstStyle>
          <a:p/>
        </p:txBody>
      </p:sp>
      <p:sp>
        <p:nvSpPr>
          <p:cNvPr id="913" name="Google Shape;913;p19"/>
          <p:cNvSpPr txBox="1"/>
          <p:nvPr>
            <p:ph idx="1" type="subTitle"/>
          </p:nvPr>
        </p:nvSpPr>
        <p:spPr>
          <a:xfrm>
            <a:off x="3017520" y="1709928"/>
            <a:ext cx="3099900" cy="14355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None/>
              <a:defRPr sz="1600">
                <a:latin typeface="Barlow Semi Condensed"/>
                <a:ea typeface="Barlow Semi Condensed"/>
                <a:cs typeface="Barlow Semi Condensed"/>
                <a:sym typeface="Barlow Semi Condensed"/>
              </a:defRPr>
            </a:lvl1pPr>
            <a:lvl2pPr lvl="1">
              <a:spcBef>
                <a:spcPts val="0"/>
              </a:spcBef>
              <a:spcAft>
                <a:spcPts val="0"/>
              </a:spcAft>
              <a:buNone/>
              <a:defRPr>
                <a:latin typeface="Barlow Semi Condensed"/>
                <a:ea typeface="Barlow Semi Condensed"/>
                <a:cs typeface="Barlow Semi Condensed"/>
                <a:sym typeface="Barlow Semi Condensed"/>
              </a:defRPr>
            </a:lvl2pPr>
            <a:lvl3pPr lvl="2">
              <a:spcBef>
                <a:spcPts val="0"/>
              </a:spcBef>
              <a:spcAft>
                <a:spcPts val="0"/>
              </a:spcAft>
              <a:buNone/>
              <a:defRPr>
                <a:latin typeface="Barlow Semi Condensed"/>
                <a:ea typeface="Barlow Semi Condensed"/>
                <a:cs typeface="Barlow Semi Condensed"/>
                <a:sym typeface="Barlow Semi Condensed"/>
              </a:defRPr>
            </a:lvl3pPr>
            <a:lvl4pPr lvl="3">
              <a:spcBef>
                <a:spcPts val="0"/>
              </a:spcBef>
              <a:spcAft>
                <a:spcPts val="0"/>
              </a:spcAft>
              <a:buNone/>
              <a:defRPr>
                <a:latin typeface="Barlow Semi Condensed"/>
                <a:ea typeface="Barlow Semi Condensed"/>
                <a:cs typeface="Barlow Semi Condensed"/>
                <a:sym typeface="Barlow Semi Condensed"/>
              </a:defRPr>
            </a:lvl4pPr>
            <a:lvl5pPr lvl="4">
              <a:spcBef>
                <a:spcPts val="0"/>
              </a:spcBef>
              <a:spcAft>
                <a:spcPts val="0"/>
              </a:spcAft>
              <a:buNone/>
              <a:defRPr>
                <a:latin typeface="Barlow Semi Condensed"/>
                <a:ea typeface="Barlow Semi Condensed"/>
                <a:cs typeface="Barlow Semi Condensed"/>
                <a:sym typeface="Barlow Semi Condensed"/>
              </a:defRPr>
            </a:lvl5pPr>
            <a:lvl6pPr lvl="5">
              <a:spcBef>
                <a:spcPts val="0"/>
              </a:spcBef>
              <a:spcAft>
                <a:spcPts val="0"/>
              </a:spcAft>
              <a:buNone/>
              <a:defRPr>
                <a:latin typeface="Barlow Semi Condensed"/>
                <a:ea typeface="Barlow Semi Condensed"/>
                <a:cs typeface="Barlow Semi Condensed"/>
                <a:sym typeface="Barlow Semi Condensed"/>
              </a:defRPr>
            </a:lvl6pPr>
            <a:lvl7pPr lvl="6">
              <a:spcBef>
                <a:spcPts val="0"/>
              </a:spcBef>
              <a:spcAft>
                <a:spcPts val="0"/>
              </a:spcAft>
              <a:buNone/>
              <a:defRPr>
                <a:latin typeface="Barlow Semi Condensed"/>
                <a:ea typeface="Barlow Semi Condensed"/>
                <a:cs typeface="Barlow Semi Condensed"/>
                <a:sym typeface="Barlow Semi Condensed"/>
              </a:defRPr>
            </a:lvl7pPr>
            <a:lvl8pPr lvl="7">
              <a:spcBef>
                <a:spcPts val="0"/>
              </a:spcBef>
              <a:spcAft>
                <a:spcPts val="0"/>
              </a:spcAft>
              <a:buNone/>
              <a:defRPr>
                <a:latin typeface="Barlow Semi Condensed"/>
                <a:ea typeface="Barlow Semi Condensed"/>
                <a:cs typeface="Barlow Semi Condensed"/>
                <a:sym typeface="Barlow Semi Condensed"/>
              </a:defRPr>
            </a:lvl8pPr>
            <a:lvl9pPr lvl="8">
              <a:spcBef>
                <a:spcPts val="0"/>
              </a:spcBef>
              <a:spcAft>
                <a:spcPts val="0"/>
              </a:spcAft>
              <a:buNone/>
              <a:defRPr>
                <a:latin typeface="Barlow Semi Condensed"/>
                <a:ea typeface="Barlow Semi Condensed"/>
                <a:cs typeface="Barlow Semi Condensed"/>
                <a:sym typeface="Barlow Semi Condensed"/>
              </a:defRPr>
            </a:lvl9pPr>
          </a:lstStyle>
          <a:p/>
        </p:txBody>
      </p:sp>
      <p:sp>
        <p:nvSpPr>
          <p:cNvPr id="914" name="Google Shape;914;p19"/>
          <p:cNvSpPr txBox="1"/>
          <p:nvPr/>
        </p:nvSpPr>
        <p:spPr>
          <a:xfrm>
            <a:off x="2489375" y="3664200"/>
            <a:ext cx="4161600" cy="762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accent1"/>
                </a:solidFill>
                <a:latin typeface="Barlow Semi Condensed Medium"/>
                <a:ea typeface="Barlow Semi Condensed Medium"/>
                <a:cs typeface="Barlow Semi Condensed Medium"/>
                <a:sym typeface="Barlow Semi Condensed Medium"/>
              </a:rPr>
              <a:t>CREDITS:</a:t>
            </a:r>
            <a:r>
              <a:rPr lang="en" sz="1100">
                <a:solidFill>
                  <a:schemeClr val="dk2"/>
                </a:solidFill>
                <a:latin typeface="Barlow Semi Condensed"/>
                <a:ea typeface="Barlow Semi Condensed"/>
                <a:cs typeface="Barlow Semi Condensed"/>
                <a:sym typeface="Barlow Semi Condensed"/>
              </a:rPr>
              <a:t> This presentation template was created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2">
                  <a:extLst>
                    <a:ext uri="{A12FA001-AC4F-418D-AE19-62706E023703}">
                      <ahyp:hlinkClr val="tx"/>
                    </a:ext>
                  </a:extLst>
                </a:hlinkClick>
              </a:rPr>
              <a:t>Slidesgo</a:t>
            </a:r>
            <a:r>
              <a:rPr lang="en" sz="1100">
                <a:solidFill>
                  <a:schemeClr val="dk2"/>
                </a:solidFill>
                <a:latin typeface="Barlow Semi Condensed"/>
                <a:ea typeface="Barlow Semi Condensed"/>
                <a:cs typeface="Barlow Semi Condensed"/>
                <a:sym typeface="Barlow Semi Condensed"/>
              </a:rPr>
              <a:t>, including icons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3">
                  <a:extLst>
                    <a:ext uri="{A12FA001-AC4F-418D-AE19-62706E023703}">
                      <ahyp:hlinkClr val="tx"/>
                    </a:ext>
                  </a:extLst>
                </a:hlinkClick>
              </a:rPr>
              <a:t>Flaticon</a:t>
            </a:r>
            <a:r>
              <a:rPr lang="en" sz="1100">
                <a:solidFill>
                  <a:schemeClr val="dk2"/>
                </a:solidFill>
                <a:latin typeface="Barlow Semi Condensed"/>
                <a:ea typeface="Barlow Semi Condensed"/>
                <a:cs typeface="Barlow Semi Condensed"/>
                <a:sym typeface="Barlow Semi Condensed"/>
              </a:rPr>
              <a:t>, infographics &amp; images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4">
                  <a:extLst>
                    <a:ext uri="{A12FA001-AC4F-418D-AE19-62706E023703}">
                      <ahyp:hlinkClr val="tx"/>
                    </a:ext>
                  </a:extLst>
                </a:hlinkClick>
              </a:rPr>
              <a:t>Freepik</a:t>
            </a:r>
            <a:r>
              <a:rPr lang="en" sz="1100">
                <a:solidFill>
                  <a:schemeClr val="dk2"/>
                </a:solidFill>
                <a:latin typeface="Barlow Semi Condensed"/>
                <a:ea typeface="Barlow Semi Condensed"/>
                <a:cs typeface="Barlow Semi Condensed"/>
                <a:sym typeface="Barlow Semi Condensed"/>
              </a:rPr>
              <a:t> and illustrations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5">
                  <a:extLst>
                    <a:ext uri="{A12FA001-AC4F-418D-AE19-62706E023703}">
                      <ahyp:hlinkClr val="tx"/>
                    </a:ext>
                  </a:extLst>
                </a:hlinkClick>
              </a:rPr>
              <a:t>Stories</a:t>
            </a:r>
            <a:endParaRPr>
              <a:solidFill>
                <a:schemeClr val="dk2"/>
              </a:solidFill>
              <a:latin typeface="Barlow Semi Condensed Medium"/>
              <a:ea typeface="Barlow Semi Condensed Medium"/>
              <a:cs typeface="Barlow Semi Condensed Medium"/>
              <a:sym typeface="Barlow Semi Condensed Medium"/>
            </a:endParaRPr>
          </a:p>
          <a:p>
            <a:pPr indent="0" lvl="0" marL="0" rtl="0" algn="ctr">
              <a:spcBef>
                <a:spcPts val="0"/>
              </a:spcBef>
              <a:spcAft>
                <a:spcPts val="0"/>
              </a:spcAft>
              <a:buNone/>
            </a:pPr>
            <a:r>
              <a:t/>
            </a:r>
            <a:endParaRPr>
              <a:solidFill>
                <a:schemeClr val="dk2"/>
              </a:solidFill>
              <a:latin typeface="Barlow Semi Condensed"/>
              <a:ea typeface="Barlow Semi Condensed"/>
              <a:cs typeface="Barlow Semi Condensed"/>
              <a:sym typeface="Barlow Semi Condensed"/>
            </a:endParaRPr>
          </a:p>
        </p:txBody>
      </p:sp>
      <p:cxnSp>
        <p:nvCxnSpPr>
          <p:cNvPr id="915" name="Google Shape;915;p19"/>
          <p:cNvCxnSpPr/>
          <p:nvPr/>
        </p:nvCxnSpPr>
        <p:spPr>
          <a:xfrm rot="5400000">
            <a:off x="7269708" y="3324550"/>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916" name="Google Shape;916;p19"/>
          <p:cNvCxnSpPr/>
          <p:nvPr/>
        </p:nvCxnSpPr>
        <p:spPr>
          <a:xfrm flipH="1" rot="-5400000">
            <a:off x="7181408" y="2082400"/>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917" name="Google Shape;917;p19"/>
          <p:cNvCxnSpPr/>
          <p:nvPr/>
        </p:nvCxnSpPr>
        <p:spPr>
          <a:xfrm rot="5400000">
            <a:off x="7232433" y="736375"/>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918" name="Google Shape;918;p19"/>
          <p:cNvCxnSpPr/>
          <p:nvPr/>
        </p:nvCxnSpPr>
        <p:spPr>
          <a:xfrm rot="5400000">
            <a:off x="8168433" y="-6660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919" name="Google Shape;919;p19"/>
          <p:cNvGrpSpPr/>
          <p:nvPr/>
        </p:nvGrpSpPr>
        <p:grpSpPr>
          <a:xfrm flipH="1" rot="5400000">
            <a:off x="7407333" y="1284925"/>
            <a:ext cx="581800" cy="582350"/>
            <a:chOff x="8064275" y="887850"/>
            <a:chExt cx="581800" cy="582350"/>
          </a:xfrm>
        </p:grpSpPr>
        <p:sp>
          <p:nvSpPr>
            <p:cNvPr id="920" name="Google Shape;920;p1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1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1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1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1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1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6" name="Google Shape;926;p19"/>
          <p:cNvGrpSpPr/>
          <p:nvPr/>
        </p:nvGrpSpPr>
        <p:grpSpPr>
          <a:xfrm flipH="1" rot="5400000">
            <a:off x="7869720" y="2754200"/>
            <a:ext cx="292025" cy="292575"/>
            <a:chOff x="7353050" y="316275"/>
            <a:chExt cx="292025" cy="292575"/>
          </a:xfrm>
        </p:grpSpPr>
        <p:sp>
          <p:nvSpPr>
            <p:cNvPr id="927" name="Google Shape;927;p1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1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1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1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1" name="Google Shape;931;p19"/>
          <p:cNvGrpSpPr/>
          <p:nvPr/>
        </p:nvGrpSpPr>
        <p:grpSpPr>
          <a:xfrm flipH="1" rot="5400000">
            <a:off x="8012458" y="178175"/>
            <a:ext cx="175000" cy="175000"/>
            <a:chOff x="8792300" y="321275"/>
            <a:chExt cx="175000" cy="175000"/>
          </a:xfrm>
        </p:grpSpPr>
        <p:sp>
          <p:nvSpPr>
            <p:cNvPr id="932" name="Google Shape;932;p1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1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1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1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6" name="Google Shape;936;p19"/>
          <p:cNvGrpSpPr/>
          <p:nvPr/>
        </p:nvGrpSpPr>
        <p:grpSpPr>
          <a:xfrm rot="5400000">
            <a:off x="7551683" y="3879926"/>
            <a:ext cx="293111" cy="293388"/>
            <a:chOff x="3164039" y="430875"/>
            <a:chExt cx="293111" cy="293388"/>
          </a:xfrm>
        </p:grpSpPr>
        <p:sp>
          <p:nvSpPr>
            <p:cNvPr id="937" name="Google Shape;937;p19"/>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19"/>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19"/>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19"/>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19"/>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19"/>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3" name="Google Shape;943;p19"/>
          <p:cNvGrpSpPr/>
          <p:nvPr/>
        </p:nvGrpSpPr>
        <p:grpSpPr>
          <a:xfrm flipH="1" rot="5400000">
            <a:off x="8259052" y="323144"/>
            <a:ext cx="175013" cy="27000"/>
            <a:chOff x="5662375" y="212375"/>
            <a:chExt cx="175013" cy="27000"/>
          </a:xfrm>
        </p:grpSpPr>
        <p:sp>
          <p:nvSpPr>
            <p:cNvPr id="944" name="Google Shape;944;p19"/>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19"/>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19"/>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947" name="Google Shape;947;p19"/>
          <p:cNvCxnSpPr/>
          <p:nvPr/>
        </p:nvCxnSpPr>
        <p:spPr>
          <a:xfrm flipH="1" rot="5400000">
            <a:off x="740850" y="2598325"/>
            <a:ext cx="1672500" cy="126000"/>
          </a:xfrm>
          <a:prstGeom prst="straightConnector1">
            <a:avLst/>
          </a:prstGeom>
          <a:noFill/>
          <a:ln cap="flat" cmpd="sng" w="9525">
            <a:solidFill>
              <a:schemeClr val="dk2"/>
            </a:solidFill>
            <a:prstDash val="solid"/>
            <a:round/>
            <a:headEnd len="med" w="med" type="none"/>
            <a:tailEnd len="med" w="med" type="none"/>
          </a:ln>
        </p:spPr>
      </p:cxnSp>
      <p:cxnSp>
        <p:nvCxnSpPr>
          <p:cNvPr id="948" name="Google Shape;948;p19"/>
          <p:cNvCxnSpPr/>
          <p:nvPr/>
        </p:nvCxnSpPr>
        <p:spPr>
          <a:xfrm rot="-5400000">
            <a:off x="847100" y="3554000"/>
            <a:ext cx="829500" cy="743400"/>
          </a:xfrm>
          <a:prstGeom prst="straightConnector1">
            <a:avLst/>
          </a:prstGeom>
          <a:noFill/>
          <a:ln cap="flat" cmpd="sng" w="9525">
            <a:solidFill>
              <a:schemeClr val="dk2"/>
            </a:solidFill>
            <a:prstDash val="solid"/>
            <a:round/>
            <a:headEnd len="med" w="med" type="none"/>
            <a:tailEnd len="med" w="med" type="none"/>
          </a:ln>
        </p:spPr>
      </p:cxnSp>
      <p:cxnSp>
        <p:nvCxnSpPr>
          <p:cNvPr id="949" name="Google Shape;949;p19"/>
          <p:cNvCxnSpPr/>
          <p:nvPr/>
        </p:nvCxnSpPr>
        <p:spPr>
          <a:xfrm flipH="1" rot="5400000">
            <a:off x="1105775" y="4151250"/>
            <a:ext cx="796500" cy="1188000"/>
          </a:xfrm>
          <a:prstGeom prst="straightConnector1">
            <a:avLst/>
          </a:prstGeom>
          <a:noFill/>
          <a:ln cap="flat" cmpd="sng" w="9525">
            <a:solidFill>
              <a:schemeClr val="dk2"/>
            </a:solidFill>
            <a:prstDash val="solid"/>
            <a:round/>
            <a:headEnd len="med" w="med" type="none"/>
            <a:tailEnd len="med" w="med" type="none"/>
          </a:ln>
        </p:spPr>
      </p:cxnSp>
      <p:grpSp>
        <p:nvGrpSpPr>
          <p:cNvPr id="950" name="Google Shape;950;p19"/>
          <p:cNvGrpSpPr/>
          <p:nvPr/>
        </p:nvGrpSpPr>
        <p:grpSpPr>
          <a:xfrm rot="5400000">
            <a:off x="621475" y="4062025"/>
            <a:ext cx="581800" cy="582350"/>
            <a:chOff x="8064275" y="887850"/>
            <a:chExt cx="581800" cy="582350"/>
          </a:xfrm>
        </p:grpSpPr>
        <p:sp>
          <p:nvSpPr>
            <p:cNvPr id="951" name="Google Shape;951;p1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1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1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1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1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1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7" name="Google Shape;957;p19"/>
          <p:cNvGrpSpPr/>
          <p:nvPr/>
        </p:nvGrpSpPr>
        <p:grpSpPr>
          <a:xfrm rot="5400000">
            <a:off x="1482825" y="3350800"/>
            <a:ext cx="292025" cy="292575"/>
            <a:chOff x="7353050" y="316275"/>
            <a:chExt cx="292025" cy="292575"/>
          </a:xfrm>
        </p:grpSpPr>
        <p:sp>
          <p:nvSpPr>
            <p:cNvPr id="958" name="Google Shape;958;p1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1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1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1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2" name="Google Shape;962;p19"/>
          <p:cNvGrpSpPr/>
          <p:nvPr/>
        </p:nvGrpSpPr>
        <p:grpSpPr>
          <a:xfrm rot="5400000">
            <a:off x="1595125" y="4790325"/>
            <a:ext cx="175000" cy="175000"/>
            <a:chOff x="8792300" y="321275"/>
            <a:chExt cx="175000" cy="175000"/>
          </a:xfrm>
        </p:grpSpPr>
        <p:sp>
          <p:nvSpPr>
            <p:cNvPr id="963" name="Google Shape;963;p1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1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1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1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7" name="Google Shape;967;p19"/>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19"/>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19"/>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19"/>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19"/>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19"/>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3" name="Google Shape;973;p19"/>
          <p:cNvGrpSpPr/>
          <p:nvPr/>
        </p:nvGrpSpPr>
        <p:grpSpPr>
          <a:xfrm rot="5400000">
            <a:off x="1701119" y="1515381"/>
            <a:ext cx="175013" cy="27000"/>
            <a:chOff x="5662375" y="212375"/>
            <a:chExt cx="175013" cy="27000"/>
          </a:xfrm>
        </p:grpSpPr>
        <p:sp>
          <p:nvSpPr>
            <p:cNvPr id="974" name="Google Shape;974;p19"/>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19"/>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19"/>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7" name="Google Shape;977;p19"/>
          <p:cNvGrpSpPr/>
          <p:nvPr/>
        </p:nvGrpSpPr>
        <p:grpSpPr>
          <a:xfrm rot="5400000">
            <a:off x="1819519" y="4562081"/>
            <a:ext cx="175013" cy="27000"/>
            <a:chOff x="5662375" y="212375"/>
            <a:chExt cx="175013" cy="27000"/>
          </a:xfrm>
        </p:grpSpPr>
        <p:sp>
          <p:nvSpPr>
            <p:cNvPr id="978" name="Google Shape;978;p19"/>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19"/>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19"/>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1" name="Google Shape;981;p19"/>
          <p:cNvGrpSpPr/>
          <p:nvPr/>
        </p:nvGrpSpPr>
        <p:grpSpPr>
          <a:xfrm rot="5400000">
            <a:off x="408594" y="4140781"/>
            <a:ext cx="175013" cy="27000"/>
            <a:chOff x="5662375" y="212375"/>
            <a:chExt cx="175013" cy="27000"/>
          </a:xfrm>
        </p:grpSpPr>
        <p:sp>
          <p:nvSpPr>
            <p:cNvPr id="982" name="Google Shape;982;p1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1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1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ighlighted numbers">
  <p:cSld name="CUSTOM_11">
    <p:spTree>
      <p:nvGrpSpPr>
        <p:cNvPr id="985" name="Shape 985"/>
        <p:cNvGrpSpPr/>
        <p:nvPr/>
      </p:nvGrpSpPr>
      <p:grpSpPr>
        <a:xfrm>
          <a:off x="0" y="0"/>
          <a:ext cx="0" cy="0"/>
          <a:chOff x="0" y="0"/>
          <a:chExt cx="0" cy="0"/>
        </a:xfrm>
      </p:grpSpPr>
      <p:sp>
        <p:nvSpPr>
          <p:cNvPr id="986" name="Google Shape;986;p20"/>
          <p:cNvSpPr txBox="1"/>
          <p:nvPr>
            <p:ph hasCustomPrompt="1" type="title"/>
          </p:nvPr>
        </p:nvSpPr>
        <p:spPr>
          <a:xfrm>
            <a:off x="2825496" y="704088"/>
            <a:ext cx="3483900" cy="567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3600"/>
              <a:buNone/>
              <a:defRPr sz="3600">
                <a:solidFill>
                  <a:schemeClr val="accent1"/>
                </a:solidFill>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987" name="Google Shape;987;p20"/>
          <p:cNvSpPr txBox="1"/>
          <p:nvPr>
            <p:ph idx="1" type="subTitle"/>
          </p:nvPr>
        </p:nvSpPr>
        <p:spPr>
          <a:xfrm>
            <a:off x="2825496" y="1225296"/>
            <a:ext cx="3483900" cy="274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988" name="Google Shape;988;p20"/>
          <p:cNvSpPr txBox="1"/>
          <p:nvPr>
            <p:ph hasCustomPrompt="1" idx="2" type="title"/>
          </p:nvPr>
        </p:nvSpPr>
        <p:spPr>
          <a:xfrm>
            <a:off x="2825496" y="2185416"/>
            <a:ext cx="3483900" cy="567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3600"/>
              <a:buNone/>
              <a:defRPr sz="3600">
                <a:solidFill>
                  <a:schemeClr val="accent1"/>
                </a:solidFill>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989" name="Google Shape;989;p20"/>
          <p:cNvSpPr txBox="1"/>
          <p:nvPr>
            <p:ph idx="3" type="subTitle"/>
          </p:nvPr>
        </p:nvSpPr>
        <p:spPr>
          <a:xfrm>
            <a:off x="2825496" y="2697480"/>
            <a:ext cx="3483900" cy="274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990" name="Google Shape;990;p20"/>
          <p:cNvSpPr txBox="1"/>
          <p:nvPr>
            <p:ph hasCustomPrompt="1" idx="4" type="title"/>
          </p:nvPr>
        </p:nvSpPr>
        <p:spPr>
          <a:xfrm>
            <a:off x="2825496" y="3648456"/>
            <a:ext cx="3483900" cy="567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3600"/>
              <a:buNone/>
              <a:defRPr sz="3600">
                <a:solidFill>
                  <a:schemeClr val="accent1"/>
                </a:solidFill>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991" name="Google Shape;991;p20"/>
          <p:cNvSpPr txBox="1"/>
          <p:nvPr>
            <p:ph idx="5" type="subTitle"/>
          </p:nvPr>
        </p:nvSpPr>
        <p:spPr>
          <a:xfrm>
            <a:off x="2834640" y="4169664"/>
            <a:ext cx="3483900" cy="274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cxnSp>
        <p:nvCxnSpPr>
          <p:cNvPr id="992" name="Google Shape;992;p20"/>
          <p:cNvCxnSpPr/>
          <p:nvPr/>
        </p:nvCxnSpPr>
        <p:spPr>
          <a:xfrm rot="5400000">
            <a:off x="7269708" y="3324550"/>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993" name="Google Shape;993;p20"/>
          <p:cNvCxnSpPr/>
          <p:nvPr/>
        </p:nvCxnSpPr>
        <p:spPr>
          <a:xfrm flipH="1" rot="-5400000">
            <a:off x="7181408" y="2082400"/>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994" name="Google Shape;994;p20"/>
          <p:cNvCxnSpPr/>
          <p:nvPr/>
        </p:nvCxnSpPr>
        <p:spPr>
          <a:xfrm rot="5400000">
            <a:off x="7232433" y="736375"/>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995" name="Google Shape;995;p20"/>
          <p:cNvCxnSpPr/>
          <p:nvPr/>
        </p:nvCxnSpPr>
        <p:spPr>
          <a:xfrm rot="5400000">
            <a:off x="8168433" y="-6660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996" name="Google Shape;996;p20"/>
          <p:cNvGrpSpPr/>
          <p:nvPr/>
        </p:nvGrpSpPr>
        <p:grpSpPr>
          <a:xfrm flipH="1" rot="5400000">
            <a:off x="7407333" y="1284925"/>
            <a:ext cx="581800" cy="582350"/>
            <a:chOff x="8064275" y="887850"/>
            <a:chExt cx="581800" cy="582350"/>
          </a:xfrm>
        </p:grpSpPr>
        <p:sp>
          <p:nvSpPr>
            <p:cNvPr id="997" name="Google Shape;997;p2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2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2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2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2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2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3" name="Google Shape;1003;p20"/>
          <p:cNvGrpSpPr/>
          <p:nvPr/>
        </p:nvGrpSpPr>
        <p:grpSpPr>
          <a:xfrm flipH="1" rot="5400000">
            <a:off x="7869720" y="2754200"/>
            <a:ext cx="292025" cy="292575"/>
            <a:chOff x="7353050" y="316275"/>
            <a:chExt cx="292025" cy="292575"/>
          </a:xfrm>
        </p:grpSpPr>
        <p:sp>
          <p:nvSpPr>
            <p:cNvPr id="1004" name="Google Shape;1004;p2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2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2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2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8" name="Google Shape;1008;p20"/>
          <p:cNvGrpSpPr/>
          <p:nvPr/>
        </p:nvGrpSpPr>
        <p:grpSpPr>
          <a:xfrm flipH="1" rot="5400000">
            <a:off x="8012458" y="178175"/>
            <a:ext cx="175000" cy="175000"/>
            <a:chOff x="8792300" y="321275"/>
            <a:chExt cx="175000" cy="175000"/>
          </a:xfrm>
        </p:grpSpPr>
        <p:sp>
          <p:nvSpPr>
            <p:cNvPr id="1009" name="Google Shape;1009;p2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2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2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2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3" name="Google Shape;1013;p20"/>
          <p:cNvGrpSpPr/>
          <p:nvPr/>
        </p:nvGrpSpPr>
        <p:grpSpPr>
          <a:xfrm rot="5400000">
            <a:off x="7551683" y="3879926"/>
            <a:ext cx="293111" cy="293388"/>
            <a:chOff x="3164039" y="430875"/>
            <a:chExt cx="293111" cy="293388"/>
          </a:xfrm>
        </p:grpSpPr>
        <p:sp>
          <p:nvSpPr>
            <p:cNvPr id="1014" name="Google Shape;1014;p20"/>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20"/>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20"/>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20"/>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20"/>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20"/>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0" name="Google Shape;1020;p20"/>
          <p:cNvGrpSpPr/>
          <p:nvPr/>
        </p:nvGrpSpPr>
        <p:grpSpPr>
          <a:xfrm flipH="1" rot="5400000">
            <a:off x="8259052" y="323144"/>
            <a:ext cx="175013" cy="27000"/>
            <a:chOff x="5662375" y="212375"/>
            <a:chExt cx="175013" cy="27000"/>
          </a:xfrm>
        </p:grpSpPr>
        <p:sp>
          <p:nvSpPr>
            <p:cNvPr id="1021" name="Google Shape;1021;p2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2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2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24" name="Google Shape;1024;p20"/>
          <p:cNvCxnSpPr/>
          <p:nvPr/>
        </p:nvCxnSpPr>
        <p:spPr>
          <a:xfrm flipH="1" rot="5400000">
            <a:off x="740850" y="2598325"/>
            <a:ext cx="1672500" cy="126000"/>
          </a:xfrm>
          <a:prstGeom prst="straightConnector1">
            <a:avLst/>
          </a:prstGeom>
          <a:noFill/>
          <a:ln cap="flat" cmpd="sng" w="9525">
            <a:solidFill>
              <a:schemeClr val="dk2"/>
            </a:solidFill>
            <a:prstDash val="solid"/>
            <a:round/>
            <a:headEnd len="med" w="med" type="none"/>
            <a:tailEnd len="med" w="med" type="none"/>
          </a:ln>
        </p:spPr>
      </p:cxnSp>
      <p:cxnSp>
        <p:nvCxnSpPr>
          <p:cNvPr id="1025" name="Google Shape;1025;p20"/>
          <p:cNvCxnSpPr/>
          <p:nvPr/>
        </p:nvCxnSpPr>
        <p:spPr>
          <a:xfrm rot="-5400000">
            <a:off x="847100" y="3554000"/>
            <a:ext cx="829500" cy="743400"/>
          </a:xfrm>
          <a:prstGeom prst="straightConnector1">
            <a:avLst/>
          </a:prstGeom>
          <a:noFill/>
          <a:ln cap="flat" cmpd="sng" w="9525">
            <a:solidFill>
              <a:schemeClr val="dk2"/>
            </a:solidFill>
            <a:prstDash val="solid"/>
            <a:round/>
            <a:headEnd len="med" w="med" type="none"/>
            <a:tailEnd len="med" w="med" type="none"/>
          </a:ln>
        </p:spPr>
      </p:cxnSp>
      <p:cxnSp>
        <p:nvCxnSpPr>
          <p:cNvPr id="1026" name="Google Shape;1026;p20"/>
          <p:cNvCxnSpPr/>
          <p:nvPr/>
        </p:nvCxnSpPr>
        <p:spPr>
          <a:xfrm flipH="1" rot="5400000">
            <a:off x="1105775" y="4151250"/>
            <a:ext cx="796500" cy="1188000"/>
          </a:xfrm>
          <a:prstGeom prst="straightConnector1">
            <a:avLst/>
          </a:prstGeom>
          <a:noFill/>
          <a:ln cap="flat" cmpd="sng" w="9525">
            <a:solidFill>
              <a:schemeClr val="dk2"/>
            </a:solidFill>
            <a:prstDash val="solid"/>
            <a:round/>
            <a:headEnd len="med" w="med" type="none"/>
            <a:tailEnd len="med" w="med" type="none"/>
          </a:ln>
        </p:spPr>
      </p:cxnSp>
      <p:grpSp>
        <p:nvGrpSpPr>
          <p:cNvPr id="1027" name="Google Shape;1027;p20"/>
          <p:cNvGrpSpPr/>
          <p:nvPr/>
        </p:nvGrpSpPr>
        <p:grpSpPr>
          <a:xfrm rot="5400000">
            <a:off x="621475" y="4062025"/>
            <a:ext cx="581800" cy="582350"/>
            <a:chOff x="8064275" y="887850"/>
            <a:chExt cx="581800" cy="582350"/>
          </a:xfrm>
        </p:grpSpPr>
        <p:sp>
          <p:nvSpPr>
            <p:cNvPr id="1028" name="Google Shape;1028;p2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2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2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2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2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2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4" name="Google Shape;1034;p20"/>
          <p:cNvGrpSpPr/>
          <p:nvPr/>
        </p:nvGrpSpPr>
        <p:grpSpPr>
          <a:xfrm rot="5400000">
            <a:off x="1482825" y="3350800"/>
            <a:ext cx="292025" cy="292575"/>
            <a:chOff x="7353050" y="316275"/>
            <a:chExt cx="292025" cy="292575"/>
          </a:xfrm>
        </p:grpSpPr>
        <p:sp>
          <p:nvSpPr>
            <p:cNvPr id="1035" name="Google Shape;1035;p2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2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2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2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9" name="Google Shape;1039;p20"/>
          <p:cNvGrpSpPr/>
          <p:nvPr/>
        </p:nvGrpSpPr>
        <p:grpSpPr>
          <a:xfrm rot="5400000">
            <a:off x="1595125" y="4790325"/>
            <a:ext cx="175000" cy="175000"/>
            <a:chOff x="8792300" y="321275"/>
            <a:chExt cx="175000" cy="175000"/>
          </a:xfrm>
        </p:grpSpPr>
        <p:sp>
          <p:nvSpPr>
            <p:cNvPr id="1040" name="Google Shape;1040;p2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2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2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2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4" name="Google Shape;1044;p20"/>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20"/>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20"/>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20"/>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20"/>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20"/>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0" name="Google Shape;1050;p20"/>
          <p:cNvGrpSpPr/>
          <p:nvPr/>
        </p:nvGrpSpPr>
        <p:grpSpPr>
          <a:xfrm rot="5400000">
            <a:off x="1701119" y="1515381"/>
            <a:ext cx="175013" cy="27000"/>
            <a:chOff x="5662375" y="212375"/>
            <a:chExt cx="175013" cy="27000"/>
          </a:xfrm>
        </p:grpSpPr>
        <p:sp>
          <p:nvSpPr>
            <p:cNvPr id="1051" name="Google Shape;1051;p2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2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2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4" name="Google Shape;1054;p20"/>
          <p:cNvGrpSpPr/>
          <p:nvPr/>
        </p:nvGrpSpPr>
        <p:grpSpPr>
          <a:xfrm rot="5400000">
            <a:off x="1819519" y="4562081"/>
            <a:ext cx="175013" cy="27000"/>
            <a:chOff x="5662375" y="212375"/>
            <a:chExt cx="175013" cy="27000"/>
          </a:xfrm>
        </p:grpSpPr>
        <p:sp>
          <p:nvSpPr>
            <p:cNvPr id="1055" name="Google Shape;1055;p2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2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2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8" name="Google Shape;1058;p20"/>
          <p:cNvGrpSpPr/>
          <p:nvPr/>
        </p:nvGrpSpPr>
        <p:grpSpPr>
          <a:xfrm rot="5400000">
            <a:off x="408594" y="4140781"/>
            <a:ext cx="175013" cy="27000"/>
            <a:chOff x="5662375" y="212375"/>
            <a:chExt cx="175013" cy="27000"/>
          </a:xfrm>
        </p:grpSpPr>
        <p:sp>
          <p:nvSpPr>
            <p:cNvPr id="1059" name="Google Shape;1059;p20"/>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20"/>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20"/>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3" name="Shape 43"/>
        <p:cNvGrpSpPr/>
        <p:nvPr/>
      </p:nvGrpSpPr>
      <p:grpSpPr>
        <a:xfrm>
          <a:off x="0" y="0"/>
          <a:ext cx="0" cy="0"/>
          <a:chOff x="0" y="0"/>
          <a:chExt cx="0" cy="0"/>
        </a:xfrm>
      </p:grpSpPr>
      <p:grpSp>
        <p:nvGrpSpPr>
          <p:cNvPr id="44" name="Google Shape;44;p3"/>
          <p:cNvGrpSpPr/>
          <p:nvPr/>
        </p:nvGrpSpPr>
        <p:grpSpPr>
          <a:xfrm>
            <a:off x="2132649" y="713253"/>
            <a:ext cx="4878702" cy="3717004"/>
            <a:chOff x="399425" y="238125"/>
            <a:chExt cx="6810025" cy="5187000"/>
          </a:xfrm>
        </p:grpSpPr>
        <p:sp>
          <p:nvSpPr>
            <p:cNvPr id="45" name="Google Shape;45;p3"/>
            <p:cNvSpPr/>
            <p:nvPr/>
          </p:nvSpPr>
          <p:spPr>
            <a:xfrm>
              <a:off x="399425" y="238325"/>
              <a:ext cx="6810025" cy="5186100"/>
            </a:xfrm>
            <a:custGeom>
              <a:rect b="b" l="l" r="r" t="t"/>
              <a:pathLst>
                <a:path extrusionOk="0" h="207444" w="272401">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491875" y="238125"/>
              <a:ext cx="6575225" cy="5187000"/>
            </a:xfrm>
            <a:custGeom>
              <a:rect b="b" l="l" r="r" t="t"/>
              <a:pathLst>
                <a:path extrusionOk="0" h="207480" w="263009">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2971800" y="2231136"/>
            <a:ext cx="3200400" cy="80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8" name="Google Shape;48;p3"/>
          <p:cNvSpPr txBox="1"/>
          <p:nvPr>
            <p:ph hasCustomPrompt="1" idx="2" type="title"/>
          </p:nvPr>
        </p:nvSpPr>
        <p:spPr>
          <a:xfrm>
            <a:off x="2971800" y="1161288"/>
            <a:ext cx="2967600" cy="1069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96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49" name="Google Shape;49;p3"/>
          <p:cNvSpPr txBox="1"/>
          <p:nvPr>
            <p:ph idx="1" type="subTitle"/>
          </p:nvPr>
        </p:nvSpPr>
        <p:spPr>
          <a:xfrm>
            <a:off x="2973225" y="2999232"/>
            <a:ext cx="3200400" cy="685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grpSp>
        <p:nvGrpSpPr>
          <p:cNvPr id="50" name="Google Shape;50;p3"/>
          <p:cNvGrpSpPr/>
          <p:nvPr/>
        </p:nvGrpSpPr>
        <p:grpSpPr>
          <a:xfrm>
            <a:off x="432850" y="0"/>
            <a:ext cx="8278300" cy="5165700"/>
            <a:chOff x="432850" y="0"/>
            <a:chExt cx="8278300" cy="5165700"/>
          </a:xfrm>
        </p:grpSpPr>
        <p:cxnSp>
          <p:nvCxnSpPr>
            <p:cNvPr id="51" name="Google Shape;51;p3"/>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9" name="Google Shape;69;p3"/>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3" name="Google Shape;103;p3"/>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104" name="Google Shape;104;p3"/>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105" name="Google Shape;105;p3"/>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3">
  <p:cSld name="CUSTOM_13">
    <p:spTree>
      <p:nvGrpSpPr>
        <p:cNvPr id="1062" name="Shape 1062"/>
        <p:cNvGrpSpPr/>
        <p:nvPr/>
      </p:nvGrpSpPr>
      <p:grpSpPr>
        <a:xfrm>
          <a:off x="0" y="0"/>
          <a:ext cx="0" cy="0"/>
          <a:chOff x="0" y="0"/>
          <a:chExt cx="0" cy="0"/>
        </a:xfrm>
      </p:grpSpPr>
      <p:sp>
        <p:nvSpPr>
          <p:cNvPr id="1063" name="Google Shape;1063;p21"/>
          <p:cNvSpPr txBox="1"/>
          <p:nvPr>
            <p:ph type="title"/>
          </p:nvPr>
        </p:nvSpPr>
        <p:spPr>
          <a:xfrm>
            <a:off x="2962656" y="338328"/>
            <a:ext cx="3218700" cy="5727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grpSp>
        <p:nvGrpSpPr>
          <p:cNvPr id="1064" name="Google Shape;1064;p21"/>
          <p:cNvGrpSpPr/>
          <p:nvPr/>
        </p:nvGrpSpPr>
        <p:grpSpPr>
          <a:xfrm>
            <a:off x="261711" y="-1158"/>
            <a:ext cx="8550326" cy="3981600"/>
            <a:chOff x="261711" y="-1158"/>
            <a:chExt cx="8550326" cy="3981600"/>
          </a:xfrm>
        </p:grpSpPr>
        <p:cxnSp>
          <p:nvCxnSpPr>
            <p:cNvPr id="1065" name="Google Shape;1065;p21"/>
            <p:cNvCxnSpPr/>
            <p:nvPr/>
          </p:nvCxnSpPr>
          <p:spPr>
            <a:xfrm>
              <a:off x="515925" y="-1158"/>
              <a:ext cx="0" cy="3981600"/>
            </a:xfrm>
            <a:prstGeom prst="straightConnector1">
              <a:avLst/>
            </a:prstGeom>
            <a:noFill/>
            <a:ln cap="flat" cmpd="sng" w="9525">
              <a:solidFill>
                <a:schemeClr val="dk2"/>
              </a:solidFill>
              <a:prstDash val="solid"/>
              <a:round/>
              <a:headEnd len="med" w="med" type="none"/>
              <a:tailEnd len="med" w="med" type="none"/>
            </a:ln>
          </p:spPr>
        </p:cxnSp>
        <p:cxnSp>
          <p:nvCxnSpPr>
            <p:cNvPr id="1066" name="Google Shape;1066;p21"/>
            <p:cNvCxnSpPr/>
            <p:nvPr/>
          </p:nvCxnSpPr>
          <p:spPr>
            <a:xfrm>
              <a:off x="8666025" y="-1158"/>
              <a:ext cx="0" cy="1902000"/>
            </a:xfrm>
            <a:prstGeom prst="straightConnector1">
              <a:avLst/>
            </a:prstGeom>
            <a:noFill/>
            <a:ln cap="flat" cmpd="sng" w="9525">
              <a:solidFill>
                <a:schemeClr val="dk2"/>
              </a:solidFill>
              <a:prstDash val="solid"/>
              <a:round/>
              <a:headEnd len="med" w="med" type="none"/>
              <a:tailEnd len="med" w="med" type="none"/>
            </a:ln>
          </p:spPr>
        </p:cxnSp>
        <p:grpSp>
          <p:nvGrpSpPr>
            <p:cNvPr id="1067" name="Google Shape;1067;p21"/>
            <p:cNvGrpSpPr/>
            <p:nvPr/>
          </p:nvGrpSpPr>
          <p:grpSpPr>
            <a:xfrm rot="10800000">
              <a:off x="343275" y="3300779"/>
              <a:ext cx="344736" cy="345385"/>
              <a:chOff x="7353050" y="316275"/>
              <a:chExt cx="292025" cy="292575"/>
            </a:xfrm>
          </p:grpSpPr>
          <p:sp>
            <p:nvSpPr>
              <p:cNvPr id="1068" name="Google Shape;1068;p2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2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2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2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2" name="Google Shape;1072;p21"/>
            <p:cNvGrpSpPr/>
            <p:nvPr/>
          </p:nvGrpSpPr>
          <p:grpSpPr>
            <a:xfrm rot="10800000">
              <a:off x="8520013" y="714742"/>
              <a:ext cx="292025" cy="292575"/>
              <a:chOff x="7353050" y="316275"/>
              <a:chExt cx="292025" cy="292575"/>
            </a:xfrm>
          </p:grpSpPr>
          <p:sp>
            <p:nvSpPr>
              <p:cNvPr id="1073" name="Google Shape;1073;p2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2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2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2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7" name="Google Shape;1077;p21"/>
            <p:cNvGrpSpPr/>
            <p:nvPr/>
          </p:nvGrpSpPr>
          <p:grpSpPr>
            <a:xfrm rot="10800000">
              <a:off x="261711" y="465077"/>
              <a:ext cx="507562" cy="507984"/>
              <a:chOff x="8064275" y="887850"/>
              <a:chExt cx="581800" cy="582350"/>
            </a:xfrm>
          </p:grpSpPr>
          <p:sp>
            <p:nvSpPr>
              <p:cNvPr id="1078" name="Google Shape;1078;p2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2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2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2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2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2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84" name="Google Shape;1084;p21"/>
          <p:cNvSpPr txBox="1"/>
          <p:nvPr>
            <p:ph idx="1" type="subTitle"/>
          </p:nvPr>
        </p:nvSpPr>
        <p:spPr>
          <a:xfrm>
            <a:off x="1408175" y="1035279"/>
            <a:ext cx="2184000" cy="457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085" name="Google Shape;1085;p21"/>
          <p:cNvSpPr txBox="1"/>
          <p:nvPr>
            <p:ph idx="2" type="subTitle"/>
          </p:nvPr>
        </p:nvSpPr>
        <p:spPr>
          <a:xfrm>
            <a:off x="1408175" y="1336956"/>
            <a:ext cx="2184000" cy="610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086" name="Google Shape;1086;p21"/>
          <p:cNvSpPr txBox="1"/>
          <p:nvPr>
            <p:ph idx="3" type="subTitle"/>
          </p:nvPr>
        </p:nvSpPr>
        <p:spPr>
          <a:xfrm>
            <a:off x="1408175" y="2309476"/>
            <a:ext cx="2184000" cy="4572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087" name="Google Shape;1087;p21"/>
          <p:cNvSpPr txBox="1"/>
          <p:nvPr>
            <p:ph idx="4" type="subTitle"/>
          </p:nvPr>
        </p:nvSpPr>
        <p:spPr>
          <a:xfrm>
            <a:off x="1408175" y="2609979"/>
            <a:ext cx="2184000" cy="610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088" name="Google Shape;1088;p21"/>
          <p:cNvSpPr txBox="1"/>
          <p:nvPr>
            <p:ph idx="5" type="subTitle"/>
          </p:nvPr>
        </p:nvSpPr>
        <p:spPr>
          <a:xfrm>
            <a:off x="1408175" y="3587645"/>
            <a:ext cx="2184000" cy="457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089" name="Google Shape;1089;p21"/>
          <p:cNvSpPr txBox="1"/>
          <p:nvPr>
            <p:ph idx="6" type="subTitle"/>
          </p:nvPr>
        </p:nvSpPr>
        <p:spPr>
          <a:xfrm>
            <a:off x="1408175" y="3889317"/>
            <a:ext cx="2184000" cy="610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4">
  <p:cSld name="CUSTOM_14">
    <p:spTree>
      <p:nvGrpSpPr>
        <p:cNvPr id="1090" name="Shape 1090"/>
        <p:cNvGrpSpPr/>
        <p:nvPr/>
      </p:nvGrpSpPr>
      <p:grpSpPr>
        <a:xfrm>
          <a:off x="0" y="0"/>
          <a:ext cx="0" cy="0"/>
          <a:chOff x="0" y="0"/>
          <a:chExt cx="0" cy="0"/>
        </a:xfrm>
      </p:grpSpPr>
      <p:cxnSp>
        <p:nvCxnSpPr>
          <p:cNvPr id="1091" name="Google Shape;1091;p22"/>
          <p:cNvCxnSpPr/>
          <p:nvPr/>
        </p:nvCxnSpPr>
        <p:spPr>
          <a:xfrm>
            <a:off x="590450" y="4340600"/>
            <a:ext cx="670200" cy="423000"/>
          </a:xfrm>
          <a:prstGeom prst="straightConnector1">
            <a:avLst/>
          </a:prstGeom>
          <a:noFill/>
          <a:ln cap="flat" cmpd="sng" w="9525">
            <a:solidFill>
              <a:schemeClr val="dk2"/>
            </a:solidFill>
            <a:prstDash val="solid"/>
            <a:round/>
            <a:headEnd len="med" w="med" type="none"/>
            <a:tailEnd len="med" w="med" type="none"/>
          </a:ln>
        </p:spPr>
      </p:cxnSp>
      <p:sp>
        <p:nvSpPr>
          <p:cNvPr id="1092" name="Google Shape;1092;p22"/>
          <p:cNvSpPr txBox="1"/>
          <p:nvPr>
            <p:ph type="title"/>
          </p:nvPr>
        </p:nvSpPr>
        <p:spPr>
          <a:xfrm>
            <a:off x="2208175" y="342775"/>
            <a:ext cx="4727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1093" name="Google Shape;1093;p22"/>
          <p:cNvCxnSpPr/>
          <p:nvPr/>
        </p:nvCxnSpPr>
        <p:spPr>
          <a:xfrm flipH="1" rot="10800000">
            <a:off x="0" y="4332550"/>
            <a:ext cx="590700" cy="663900"/>
          </a:xfrm>
          <a:prstGeom prst="straightConnector1">
            <a:avLst/>
          </a:prstGeom>
          <a:noFill/>
          <a:ln cap="flat" cmpd="sng" w="9525">
            <a:solidFill>
              <a:schemeClr val="dk2"/>
            </a:solidFill>
            <a:prstDash val="solid"/>
            <a:round/>
            <a:headEnd len="med" w="med" type="none"/>
            <a:tailEnd len="med" w="med" type="none"/>
          </a:ln>
        </p:spPr>
      </p:cxnSp>
      <p:grpSp>
        <p:nvGrpSpPr>
          <p:cNvPr id="1094" name="Google Shape;1094;p22"/>
          <p:cNvGrpSpPr/>
          <p:nvPr/>
        </p:nvGrpSpPr>
        <p:grpSpPr>
          <a:xfrm flipH="1">
            <a:off x="431725" y="4183775"/>
            <a:ext cx="292025" cy="292575"/>
            <a:chOff x="7353050" y="316275"/>
            <a:chExt cx="292025" cy="292575"/>
          </a:xfrm>
        </p:grpSpPr>
        <p:sp>
          <p:nvSpPr>
            <p:cNvPr id="1095" name="Google Shape;1095;p2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2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2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2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9" name="Google Shape;1099;p22"/>
          <p:cNvGrpSpPr/>
          <p:nvPr/>
        </p:nvGrpSpPr>
        <p:grpSpPr>
          <a:xfrm>
            <a:off x="1075789" y="4604675"/>
            <a:ext cx="293111" cy="293388"/>
            <a:chOff x="3164039" y="430875"/>
            <a:chExt cx="293111" cy="293388"/>
          </a:xfrm>
        </p:grpSpPr>
        <p:sp>
          <p:nvSpPr>
            <p:cNvPr id="1100" name="Google Shape;1100;p22"/>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22"/>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22"/>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22"/>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22"/>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22"/>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06" name="Google Shape;1106;p22"/>
          <p:cNvCxnSpPr/>
          <p:nvPr/>
        </p:nvCxnSpPr>
        <p:spPr>
          <a:xfrm rot="10800000">
            <a:off x="7196975" y="295100"/>
            <a:ext cx="1157100" cy="542700"/>
          </a:xfrm>
          <a:prstGeom prst="straightConnector1">
            <a:avLst/>
          </a:prstGeom>
          <a:noFill/>
          <a:ln cap="flat" cmpd="sng" w="9525">
            <a:solidFill>
              <a:schemeClr val="dk2"/>
            </a:solidFill>
            <a:prstDash val="solid"/>
            <a:round/>
            <a:headEnd len="med" w="med" type="none"/>
            <a:tailEnd len="med" w="med" type="none"/>
          </a:ln>
        </p:spPr>
      </p:cxnSp>
      <p:cxnSp>
        <p:nvCxnSpPr>
          <p:cNvPr id="1107" name="Google Shape;1107;p22"/>
          <p:cNvCxnSpPr/>
          <p:nvPr/>
        </p:nvCxnSpPr>
        <p:spPr>
          <a:xfrm flipH="1">
            <a:off x="8354075" y="-6625"/>
            <a:ext cx="791400" cy="836400"/>
          </a:xfrm>
          <a:prstGeom prst="straightConnector1">
            <a:avLst/>
          </a:prstGeom>
          <a:noFill/>
          <a:ln cap="flat" cmpd="sng" w="9525">
            <a:solidFill>
              <a:schemeClr val="dk2"/>
            </a:solidFill>
            <a:prstDash val="solid"/>
            <a:round/>
            <a:headEnd len="med" w="med" type="none"/>
            <a:tailEnd len="med" w="med" type="none"/>
          </a:ln>
        </p:spPr>
      </p:cxnSp>
      <p:grpSp>
        <p:nvGrpSpPr>
          <p:cNvPr id="1108" name="Google Shape;1108;p22"/>
          <p:cNvGrpSpPr/>
          <p:nvPr/>
        </p:nvGrpSpPr>
        <p:grpSpPr>
          <a:xfrm>
            <a:off x="8064275" y="526925"/>
            <a:ext cx="581800" cy="582350"/>
            <a:chOff x="8064275" y="887850"/>
            <a:chExt cx="581800" cy="582350"/>
          </a:xfrm>
        </p:grpSpPr>
        <p:sp>
          <p:nvSpPr>
            <p:cNvPr id="1109" name="Google Shape;1109;p2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2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2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2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2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2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5" name="Google Shape;1115;p22"/>
          <p:cNvGrpSpPr/>
          <p:nvPr/>
        </p:nvGrpSpPr>
        <p:grpSpPr>
          <a:xfrm>
            <a:off x="7033875" y="170875"/>
            <a:ext cx="292025" cy="292575"/>
            <a:chOff x="7353050" y="316275"/>
            <a:chExt cx="292025" cy="292575"/>
          </a:xfrm>
        </p:grpSpPr>
        <p:sp>
          <p:nvSpPr>
            <p:cNvPr id="1116" name="Google Shape;1116;p2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2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2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2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0" name="Google Shape;1120;p22"/>
          <p:cNvGrpSpPr/>
          <p:nvPr/>
        </p:nvGrpSpPr>
        <p:grpSpPr>
          <a:xfrm>
            <a:off x="8757950" y="229650"/>
            <a:ext cx="175000" cy="175000"/>
            <a:chOff x="8792300" y="321275"/>
            <a:chExt cx="175000" cy="175000"/>
          </a:xfrm>
        </p:grpSpPr>
        <p:sp>
          <p:nvSpPr>
            <p:cNvPr id="1121" name="Google Shape;1121;p2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2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2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2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5" name="Google Shape;1125;p22"/>
          <p:cNvGrpSpPr/>
          <p:nvPr/>
        </p:nvGrpSpPr>
        <p:grpSpPr>
          <a:xfrm>
            <a:off x="8490050" y="170875"/>
            <a:ext cx="175013" cy="27000"/>
            <a:chOff x="5662375" y="212375"/>
            <a:chExt cx="175013" cy="27000"/>
          </a:xfrm>
        </p:grpSpPr>
        <p:sp>
          <p:nvSpPr>
            <p:cNvPr id="1126" name="Google Shape;1126;p2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2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2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9" name="Google Shape;1129;p22"/>
          <p:cNvGrpSpPr/>
          <p:nvPr/>
        </p:nvGrpSpPr>
        <p:grpSpPr>
          <a:xfrm>
            <a:off x="7916350" y="1124600"/>
            <a:ext cx="175013" cy="27000"/>
            <a:chOff x="5662375" y="212375"/>
            <a:chExt cx="175013" cy="27000"/>
          </a:xfrm>
        </p:grpSpPr>
        <p:sp>
          <p:nvSpPr>
            <p:cNvPr id="1130" name="Google Shape;1130;p2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2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2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3" name="Google Shape;1133;p22"/>
          <p:cNvSpPr txBox="1"/>
          <p:nvPr>
            <p:ph idx="1" type="subTitle"/>
          </p:nvPr>
        </p:nvSpPr>
        <p:spPr>
          <a:xfrm>
            <a:off x="5641848" y="2743200"/>
            <a:ext cx="1865400" cy="402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134" name="Google Shape;1134;p22"/>
          <p:cNvSpPr txBox="1"/>
          <p:nvPr>
            <p:ph idx="2" type="subTitle"/>
          </p:nvPr>
        </p:nvSpPr>
        <p:spPr>
          <a:xfrm>
            <a:off x="3639312" y="1636776"/>
            <a:ext cx="1865400" cy="402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135" name="Google Shape;1135;p22"/>
          <p:cNvSpPr txBox="1"/>
          <p:nvPr>
            <p:ph idx="3" type="subTitle"/>
          </p:nvPr>
        </p:nvSpPr>
        <p:spPr>
          <a:xfrm>
            <a:off x="1636776" y="2249424"/>
            <a:ext cx="1865400" cy="402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136" name="Google Shape;1136;p22"/>
          <p:cNvSpPr txBox="1"/>
          <p:nvPr>
            <p:ph idx="4" type="subTitle"/>
          </p:nvPr>
        </p:nvSpPr>
        <p:spPr>
          <a:xfrm>
            <a:off x="5641848" y="3081528"/>
            <a:ext cx="18654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137" name="Google Shape;1137;p22"/>
          <p:cNvSpPr txBox="1"/>
          <p:nvPr>
            <p:ph idx="5" type="subTitle"/>
          </p:nvPr>
        </p:nvSpPr>
        <p:spPr>
          <a:xfrm>
            <a:off x="3639312" y="1975104"/>
            <a:ext cx="18654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138" name="Google Shape;1138;p22"/>
          <p:cNvSpPr txBox="1"/>
          <p:nvPr>
            <p:ph idx="6" type="subTitle"/>
          </p:nvPr>
        </p:nvSpPr>
        <p:spPr>
          <a:xfrm>
            <a:off x="1636776" y="2596896"/>
            <a:ext cx="18654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3">
  <p:cSld name="TITLE_AND_BODY_1">
    <p:spTree>
      <p:nvGrpSpPr>
        <p:cNvPr id="1139" name="Shape 1139"/>
        <p:cNvGrpSpPr/>
        <p:nvPr/>
      </p:nvGrpSpPr>
      <p:grpSpPr>
        <a:xfrm>
          <a:off x="0" y="0"/>
          <a:ext cx="0" cy="0"/>
          <a:chOff x="0" y="0"/>
          <a:chExt cx="0" cy="0"/>
        </a:xfrm>
      </p:grpSpPr>
      <p:sp>
        <p:nvSpPr>
          <p:cNvPr id="1140" name="Google Shape;1140;p23"/>
          <p:cNvSpPr txBox="1"/>
          <p:nvPr>
            <p:ph type="title"/>
          </p:nvPr>
        </p:nvSpPr>
        <p:spPr>
          <a:xfrm>
            <a:off x="2532888" y="338328"/>
            <a:ext cx="408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141" name="Google Shape;1141;p23"/>
          <p:cNvSpPr txBox="1"/>
          <p:nvPr>
            <p:ph idx="1" type="body"/>
          </p:nvPr>
        </p:nvSpPr>
        <p:spPr>
          <a:xfrm>
            <a:off x="714650" y="1152150"/>
            <a:ext cx="7705500" cy="3529500"/>
          </a:xfrm>
          <a:prstGeom prst="rect">
            <a:avLst/>
          </a:prstGeom>
          <a:noFill/>
          <a:ln>
            <a:noFill/>
          </a:ln>
        </p:spPr>
        <p:txBody>
          <a:bodyPr anchorCtr="0" anchor="ctr" bIns="91425" lIns="91425" spcFirstLastPara="1" rIns="91425" wrap="square" tIns="91425">
            <a:noAutofit/>
          </a:bodyPr>
          <a:lstStyle>
            <a:lvl1pPr indent="-304800" lvl="0" marL="457200" rtl="0">
              <a:spcBef>
                <a:spcPts val="0"/>
              </a:spcBef>
              <a:spcAft>
                <a:spcPts val="0"/>
              </a:spcAft>
              <a:buClr>
                <a:srgbClr val="434343"/>
              </a:buClr>
              <a:buSzPts val="1200"/>
              <a:buFont typeface="Barlow Semi Condensed Medium"/>
              <a:buAutoNum type="arabicPeriod"/>
              <a:defRPr sz="1200">
                <a:solidFill>
                  <a:schemeClr val="dk2"/>
                </a:solidFill>
                <a:latin typeface="Barlow Semi Condensed"/>
                <a:ea typeface="Barlow Semi Condensed"/>
                <a:cs typeface="Barlow Semi Condensed"/>
                <a:sym typeface="Barlow Semi Condensed"/>
              </a:defRPr>
            </a:lvl1pPr>
            <a:lvl2pPr indent="-304800" lvl="1" marL="9144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2pPr>
            <a:lvl3pPr indent="-304800" lvl="2" marL="13716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3pPr>
            <a:lvl4pPr indent="-304800" lvl="3" marL="1828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4pPr>
            <a:lvl5pPr indent="-304800" lvl="4" marL="22860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5pPr>
            <a:lvl6pPr indent="-304800" lvl="5" marL="27432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6pPr>
            <a:lvl7pPr indent="-304800" lvl="6" marL="32004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7pPr>
            <a:lvl8pPr indent="-304800" lvl="7" marL="36576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8pPr>
            <a:lvl9pPr indent="-304800" lvl="8" marL="411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9pPr>
          </a:lstStyle>
          <a:p/>
        </p:txBody>
      </p:sp>
      <p:cxnSp>
        <p:nvCxnSpPr>
          <p:cNvPr id="1142" name="Google Shape;1142;p23"/>
          <p:cNvCxnSpPr/>
          <p:nvPr/>
        </p:nvCxnSpPr>
        <p:spPr>
          <a:xfrm rot="10800000">
            <a:off x="303000" y="3359375"/>
            <a:ext cx="151800" cy="957300"/>
          </a:xfrm>
          <a:prstGeom prst="straightConnector1">
            <a:avLst/>
          </a:prstGeom>
          <a:noFill/>
          <a:ln cap="flat" cmpd="sng" w="9525">
            <a:solidFill>
              <a:schemeClr val="dk1"/>
            </a:solidFill>
            <a:prstDash val="solid"/>
            <a:round/>
            <a:headEnd len="med" w="med" type="none"/>
            <a:tailEnd len="med" w="med" type="none"/>
          </a:ln>
        </p:spPr>
      </p:cxnSp>
      <p:cxnSp>
        <p:nvCxnSpPr>
          <p:cNvPr id="1143" name="Google Shape;1143;p23"/>
          <p:cNvCxnSpPr/>
          <p:nvPr/>
        </p:nvCxnSpPr>
        <p:spPr>
          <a:xfrm flipH="1" rot="10800000">
            <a:off x="0" y="4332550"/>
            <a:ext cx="446700" cy="663900"/>
          </a:xfrm>
          <a:prstGeom prst="straightConnector1">
            <a:avLst/>
          </a:prstGeom>
          <a:noFill/>
          <a:ln cap="flat" cmpd="sng" w="9525">
            <a:solidFill>
              <a:schemeClr val="dk1"/>
            </a:solidFill>
            <a:prstDash val="solid"/>
            <a:round/>
            <a:headEnd len="med" w="med" type="none"/>
            <a:tailEnd len="med" w="med" type="none"/>
          </a:ln>
        </p:spPr>
      </p:cxnSp>
      <p:grpSp>
        <p:nvGrpSpPr>
          <p:cNvPr id="1144" name="Google Shape;1144;p23"/>
          <p:cNvGrpSpPr/>
          <p:nvPr/>
        </p:nvGrpSpPr>
        <p:grpSpPr>
          <a:xfrm flipH="1">
            <a:off x="300738" y="4167800"/>
            <a:ext cx="292025" cy="292575"/>
            <a:chOff x="7353050" y="316275"/>
            <a:chExt cx="292025" cy="292575"/>
          </a:xfrm>
        </p:grpSpPr>
        <p:sp>
          <p:nvSpPr>
            <p:cNvPr id="1145" name="Google Shape;1145;p2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2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2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2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9" name="Google Shape;1149;p23"/>
          <p:cNvGrpSpPr/>
          <p:nvPr/>
        </p:nvGrpSpPr>
        <p:grpSpPr>
          <a:xfrm>
            <a:off x="148789" y="3224300"/>
            <a:ext cx="293111" cy="293388"/>
            <a:chOff x="3164039" y="430875"/>
            <a:chExt cx="293111" cy="293388"/>
          </a:xfrm>
        </p:grpSpPr>
        <p:sp>
          <p:nvSpPr>
            <p:cNvPr id="1150" name="Google Shape;1150;p23"/>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23"/>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23"/>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23"/>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23"/>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23"/>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56" name="Google Shape;1156;p23"/>
          <p:cNvCxnSpPr/>
          <p:nvPr/>
        </p:nvCxnSpPr>
        <p:spPr>
          <a:xfrm rot="10800000">
            <a:off x="7196975" y="2951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1157" name="Google Shape;1157;p23"/>
          <p:cNvCxnSpPr/>
          <p:nvPr/>
        </p:nvCxnSpPr>
        <p:spPr>
          <a:xfrm flipH="1">
            <a:off x="8354075" y="-66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1158" name="Google Shape;1158;p23"/>
          <p:cNvGrpSpPr/>
          <p:nvPr/>
        </p:nvGrpSpPr>
        <p:grpSpPr>
          <a:xfrm>
            <a:off x="8064275" y="526925"/>
            <a:ext cx="581800" cy="582350"/>
            <a:chOff x="8064275" y="887850"/>
            <a:chExt cx="581800" cy="582350"/>
          </a:xfrm>
        </p:grpSpPr>
        <p:sp>
          <p:nvSpPr>
            <p:cNvPr id="1159" name="Google Shape;1159;p2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2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2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2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2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2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5" name="Google Shape;1165;p23"/>
          <p:cNvGrpSpPr/>
          <p:nvPr/>
        </p:nvGrpSpPr>
        <p:grpSpPr>
          <a:xfrm>
            <a:off x="7033875" y="170875"/>
            <a:ext cx="292025" cy="292575"/>
            <a:chOff x="7353050" y="316275"/>
            <a:chExt cx="292025" cy="292575"/>
          </a:xfrm>
        </p:grpSpPr>
        <p:sp>
          <p:nvSpPr>
            <p:cNvPr id="1166" name="Google Shape;1166;p2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2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2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2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0" name="Google Shape;1170;p23"/>
          <p:cNvGrpSpPr/>
          <p:nvPr/>
        </p:nvGrpSpPr>
        <p:grpSpPr>
          <a:xfrm>
            <a:off x="8757950" y="229650"/>
            <a:ext cx="175000" cy="175000"/>
            <a:chOff x="8792300" y="321275"/>
            <a:chExt cx="175000" cy="175000"/>
          </a:xfrm>
        </p:grpSpPr>
        <p:sp>
          <p:nvSpPr>
            <p:cNvPr id="1171" name="Google Shape;1171;p2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2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2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2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5" name="Google Shape;1175;p23"/>
          <p:cNvGrpSpPr/>
          <p:nvPr/>
        </p:nvGrpSpPr>
        <p:grpSpPr>
          <a:xfrm>
            <a:off x="8490050" y="170875"/>
            <a:ext cx="175013" cy="27000"/>
            <a:chOff x="5662375" y="212375"/>
            <a:chExt cx="175013" cy="27000"/>
          </a:xfrm>
        </p:grpSpPr>
        <p:sp>
          <p:nvSpPr>
            <p:cNvPr id="1176" name="Google Shape;1176;p2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2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2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9" name="Google Shape;1179;p23"/>
          <p:cNvGrpSpPr/>
          <p:nvPr/>
        </p:nvGrpSpPr>
        <p:grpSpPr>
          <a:xfrm>
            <a:off x="7916350" y="1124600"/>
            <a:ext cx="175013" cy="27000"/>
            <a:chOff x="5662375" y="212375"/>
            <a:chExt cx="175013" cy="27000"/>
          </a:xfrm>
        </p:grpSpPr>
        <p:sp>
          <p:nvSpPr>
            <p:cNvPr id="1180" name="Google Shape;1180;p2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2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2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5">
    <p:spTree>
      <p:nvGrpSpPr>
        <p:cNvPr id="1183" name="Shape 1183"/>
        <p:cNvGrpSpPr/>
        <p:nvPr/>
      </p:nvGrpSpPr>
      <p:grpSpPr>
        <a:xfrm>
          <a:off x="0" y="0"/>
          <a:ext cx="0" cy="0"/>
          <a:chOff x="0" y="0"/>
          <a:chExt cx="0" cy="0"/>
        </a:xfrm>
      </p:grpSpPr>
      <p:sp>
        <p:nvSpPr>
          <p:cNvPr id="1184" name="Google Shape;1184;p24"/>
          <p:cNvSpPr txBox="1"/>
          <p:nvPr>
            <p:ph type="title"/>
          </p:nvPr>
        </p:nvSpPr>
        <p:spPr>
          <a:xfrm>
            <a:off x="723750" y="526925"/>
            <a:ext cx="7696500" cy="5727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cxnSp>
        <p:nvCxnSpPr>
          <p:cNvPr id="1185" name="Google Shape;1185;p24"/>
          <p:cNvCxnSpPr/>
          <p:nvPr/>
        </p:nvCxnSpPr>
        <p:spPr>
          <a:xfrm>
            <a:off x="590450" y="4340600"/>
            <a:ext cx="670200" cy="423000"/>
          </a:xfrm>
          <a:prstGeom prst="straightConnector1">
            <a:avLst/>
          </a:prstGeom>
          <a:noFill/>
          <a:ln cap="flat" cmpd="sng" w="9525">
            <a:solidFill>
              <a:schemeClr val="dk1"/>
            </a:solidFill>
            <a:prstDash val="solid"/>
            <a:round/>
            <a:headEnd len="med" w="med" type="none"/>
            <a:tailEnd len="med" w="med" type="none"/>
          </a:ln>
        </p:spPr>
      </p:cxnSp>
      <p:cxnSp>
        <p:nvCxnSpPr>
          <p:cNvPr id="1186" name="Google Shape;1186;p24"/>
          <p:cNvCxnSpPr/>
          <p:nvPr/>
        </p:nvCxnSpPr>
        <p:spPr>
          <a:xfrm flipH="1" rot="10800000">
            <a:off x="0" y="4332550"/>
            <a:ext cx="590700" cy="663900"/>
          </a:xfrm>
          <a:prstGeom prst="straightConnector1">
            <a:avLst/>
          </a:prstGeom>
          <a:noFill/>
          <a:ln cap="flat" cmpd="sng" w="9525">
            <a:solidFill>
              <a:schemeClr val="dk1"/>
            </a:solidFill>
            <a:prstDash val="solid"/>
            <a:round/>
            <a:headEnd len="med" w="med" type="none"/>
            <a:tailEnd len="med" w="med" type="none"/>
          </a:ln>
        </p:spPr>
      </p:cxnSp>
      <p:grpSp>
        <p:nvGrpSpPr>
          <p:cNvPr id="1187" name="Google Shape;1187;p24"/>
          <p:cNvGrpSpPr/>
          <p:nvPr/>
        </p:nvGrpSpPr>
        <p:grpSpPr>
          <a:xfrm flipH="1">
            <a:off x="431725" y="4183775"/>
            <a:ext cx="292025" cy="292575"/>
            <a:chOff x="7353050" y="316275"/>
            <a:chExt cx="292025" cy="292575"/>
          </a:xfrm>
        </p:grpSpPr>
        <p:sp>
          <p:nvSpPr>
            <p:cNvPr id="1188" name="Google Shape;1188;p2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2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2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2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2" name="Google Shape;1192;p24"/>
          <p:cNvGrpSpPr/>
          <p:nvPr/>
        </p:nvGrpSpPr>
        <p:grpSpPr>
          <a:xfrm>
            <a:off x="1075789" y="4604675"/>
            <a:ext cx="293111" cy="293388"/>
            <a:chOff x="3164039" y="430875"/>
            <a:chExt cx="293111" cy="293388"/>
          </a:xfrm>
        </p:grpSpPr>
        <p:sp>
          <p:nvSpPr>
            <p:cNvPr id="1193" name="Google Shape;1193;p24"/>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24"/>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24"/>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24"/>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24"/>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24"/>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99" name="Google Shape;1199;p24"/>
          <p:cNvCxnSpPr/>
          <p:nvPr/>
        </p:nvCxnSpPr>
        <p:spPr>
          <a:xfrm rot="10800000">
            <a:off x="7196975" y="295100"/>
            <a:ext cx="1157100" cy="542700"/>
          </a:xfrm>
          <a:prstGeom prst="straightConnector1">
            <a:avLst/>
          </a:prstGeom>
          <a:noFill/>
          <a:ln cap="flat" cmpd="sng" w="9525">
            <a:solidFill>
              <a:schemeClr val="dk2"/>
            </a:solidFill>
            <a:prstDash val="solid"/>
            <a:round/>
            <a:headEnd len="med" w="med" type="none"/>
            <a:tailEnd len="med" w="med" type="none"/>
          </a:ln>
        </p:spPr>
      </p:cxnSp>
      <p:cxnSp>
        <p:nvCxnSpPr>
          <p:cNvPr id="1200" name="Google Shape;1200;p24"/>
          <p:cNvCxnSpPr/>
          <p:nvPr/>
        </p:nvCxnSpPr>
        <p:spPr>
          <a:xfrm flipH="1">
            <a:off x="8354075" y="-6625"/>
            <a:ext cx="791400" cy="836400"/>
          </a:xfrm>
          <a:prstGeom prst="straightConnector1">
            <a:avLst/>
          </a:prstGeom>
          <a:noFill/>
          <a:ln cap="flat" cmpd="sng" w="9525">
            <a:solidFill>
              <a:schemeClr val="dk2"/>
            </a:solidFill>
            <a:prstDash val="solid"/>
            <a:round/>
            <a:headEnd len="med" w="med" type="none"/>
            <a:tailEnd len="med" w="med" type="none"/>
          </a:ln>
        </p:spPr>
      </p:cxnSp>
      <p:grpSp>
        <p:nvGrpSpPr>
          <p:cNvPr id="1201" name="Google Shape;1201;p24"/>
          <p:cNvGrpSpPr/>
          <p:nvPr/>
        </p:nvGrpSpPr>
        <p:grpSpPr>
          <a:xfrm>
            <a:off x="8064275" y="526925"/>
            <a:ext cx="581800" cy="582350"/>
            <a:chOff x="8064275" y="887850"/>
            <a:chExt cx="581800" cy="582350"/>
          </a:xfrm>
        </p:grpSpPr>
        <p:sp>
          <p:nvSpPr>
            <p:cNvPr id="1202" name="Google Shape;1202;p2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2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2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2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2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2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8" name="Google Shape;1208;p24"/>
          <p:cNvGrpSpPr/>
          <p:nvPr/>
        </p:nvGrpSpPr>
        <p:grpSpPr>
          <a:xfrm>
            <a:off x="7033875" y="170875"/>
            <a:ext cx="292025" cy="292575"/>
            <a:chOff x="7353050" y="316275"/>
            <a:chExt cx="292025" cy="292575"/>
          </a:xfrm>
        </p:grpSpPr>
        <p:sp>
          <p:nvSpPr>
            <p:cNvPr id="1209" name="Google Shape;1209;p2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2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2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2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3" name="Google Shape;1213;p24"/>
          <p:cNvGrpSpPr/>
          <p:nvPr/>
        </p:nvGrpSpPr>
        <p:grpSpPr>
          <a:xfrm>
            <a:off x="8757950" y="229650"/>
            <a:ext cx="175000" cy="175000"/>
            <a:chOff x="8792300" y="321275"/>
            <a:chExt cx="175000" cy="175000"/>
          </a:xfrm>
        </p:grpSpPr>
        <p:sp>
          <p:nvSpPr>
            <p:cNvPr id="1214" name="Google Shape;1214;p2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2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2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2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8" name="Google Shape;1218;p24"/>
          <p:cNvGrpSpPr/>
          <p:nvPr/>
        </p:nvGrpSpPr>
        <p:grpSpPr>
          <a:xfrm>
            <a:off x="8490050" y="170875"/>
            <a:ext cx="175013" cy="27000"/>
            <a:chOff x="5662375" y="212375"/>
            <a:chExt cx="175013" cy="27000"/>
          </a:xfrm>
        </p:grpSpPr>
        <p:sp>
          <p:nvSpPr>
            <p:cNvPr id="1219" name="Google Shape;1219;p24"/>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24"/>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24"/>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2" name="Google Shape;1222;p24"/>
          <p:cNvGrpSpPr/>
          <p:nvPr/>
        </p:nvGrpSpPr>
        <p:grpSpPr>
          <a:xfrm>
            <a:off x="7916350" y="1124600"/>
            <a:ext cx="175013" cy="27000"/>
            <a:chOff x="5662375" y="212375"/>
            <a:chExt cx="175013" cy="27000"/>
          </a:xfrm>
        </p:grpSpPr>
        <p:sp>
          <p:nvSpPr>
            <p:cNvPr id="1223" name="Google Shape;1223;p24"/>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24"/>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24"/>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6">
    <p:spTree>
      <p:nvGrpSpPr>
        <p:cNvPr id="1226" name="Shape 1226"/>
        <p:cNvGrpSpPr/>
        <p:nvPr/>
      </p:nvGrpSpPr>
      <p:grpSpPr>
        <a:xfrm>
          <a:off x="0" y="0"/>
          <a:ext cx="0" cy="0"/>
          <a:chOff x="0" y="0"/>
          <a:chExt cx="0" cy="0"/>
        </a:xfrm>
      </p:grpSpPr>
      <p:sp>
        <p:nvSpPr>
          <p:cNvPr id="1227" name="Google Shape;1227;p25"/>
          <p:cNvSpPr txBox="1"/>
          <p:nvPr>
            <p:ph type="title"/>
          </p:nvPr>
        </p:nvSpPr>
        <p:spPr>
          <a:xfrm>
            <a:off x="896100" y="1984450"/>
            <a:ext cx="3457200" cy="1292100"/>
          </a:xfrm>
          <a:prstGeom prst="rect">
            <a:avLst/>
          </a:prstGeom>
        </p:spPr>
        <p:txBody>
          <a:bodyPr anchorCtr="0" anchor="b" bIns="91425" lIns="91425" spcFirstLastPara="1" rIns="91425" wrap="square" tIns="91425">
            <a:noAutofit/>
          </a:bodyPr>
          <a:lstStyle>
            <a:lvl1pPr lvl="0" rtl="0">
              <a:spcBef>
                <a:spcPts val="0"/>
              </a:spcBef>
              <a:spcAft>
                <a:spcPts val="0"/>
              </a:spcAft>
              <a:buSzPts val="42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cxnSp>
        <p:nvCxnSpPr>
          <p:cNvPr id="1228" name="Google Shape;1228;p25"/>
          <p:cNvCxnSpPr/>
          <p:nvPr/>
        </p:nvCxnSpPr>
        <p:spPr>
          <a:xfrm>
            <a:off x="1645925" y="523125"/>
            <a:ext cx="1672500" cy="126000"/>
          </a:xfrm>
          <a:prstGeom prst="straightConnector1">
            <a:avLst/>
          </a:prstGeom>
          <a:noFill/>
          <a:ln cap="flat" cmpd="sng" w="9525">
            <a:solidFill>
              <a:schemeClr val="dk2"/>
            </a:solidFill>
            <a:prstDash val="solid"/>
            <a:round/>
            <a:headEnd len="med" w="med" type="none"/>
            <a:tailEnd len="med" w="med" type="none"/>
          </a:ln>
        </p:spPr>
      </p:cxnSp>
      <p:cxnSp>
        <p:nvCxnSpPr>
          <p:cNvPr id="1229" name="Google Shape;1229;p25"/>
          <p:cNvCxnSpPr/>
          <p:nvPr/>
        </p:nvCxnSpPr>
        <p:spPr>
          <a:xfrm flipH="1" rot="10800000">
            <a:off x="803050" y="529675"/>
            <a:ext cx="829500" cy="743400"/>
          </a:xfrm>
          <a:prstGeom prst="straightConnector1">
            <a:avLst/>
          </a:prstGeom>
          <a:noFill/>
          <a:ln cap="flat" cmpd="sng" w="9525">
            <a:solidFill>
              <a:schemeClr val="dk2"/>
            </a:solidFill>
            <a:prstDash val="solid"/>
            <a:round/>
            <a:headEnd len="med" w="med" type="none"/>
            <a:tailEnd len="med" w="med" type="none"/>
          </a:ln>
        </p:spPr>
      </p:cxnSp>
      <p:cxnSp>
        <p:nvCxnSpPr>
          <p:cNvPr id="1230" name="Google Shape;1230;p25"/>
          <p:cNvCxnSpPr/>
          <p:nvPr/>
        </p:nvCxnSpPr>
        <p:spPr>
          <a:xfrm>
            <a:off x="0" y="65200"/>
            <a:ext cx="796500" cy="1188000"/>
          </a:xfrm>
          <a:prstGeom prst="straightConnector1">
            <a:avLst/>
          </a:prstGeom>
          <a:noFill/>
          <a:ln cap="flat" cmpd="sng" w="9525">
            <a:solidFill>
              <a:schemeClr val="dk2"/>
            </a:solidFill>
            <a:prstDash val="solid"/>
            <a:round/>
            <a:headEnd len="med" w="med" type="none"/>
            <a:tailEnd len="med" w="med" type="none"/>
          </a:ln>
        </p:spPr>
      </p:cxnSp>
      <p:grpSp>
        <p:nvGrpSpPr>
          <p:cNvPr id="1231" name="Google Shape;1231;p25"/>
          <p:cNvGrpSpPr/>
          <p:nvPr/>
        </p:nvGrpSpPr>
        <p:grpSpPr>
          <a:xfrm flipH="1">
            <a:off x="499400" y="959675"/>
            <a:ext cx="581800" cy="582350"/>
            <a:chOff x="8064275" y="887850"/>
            <a:chExt cx="581800" cy="582350"/>
          </a:xfrm>
        </p:grpSpPr>
        <p:sp>
          <p:nvSpPr>
            <p:cNvPr id="1232" name="Google Shape;1232;p2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2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2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2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2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2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8" name="Google Shape;1238;p25"/>
          <p:cNvGrpSpPr/>
          <p:nvPr/>
        </p:nvGrpSpPr>
        <p:grpSpPr>
          <a:xfrm flipH="1">
            <a:off x="1500400" y="388100"/>
            <a:ext cx="292025" cy="292575"/>
            <a:chOff x="7353050" y="316275"/>
            <a:chExt cx="292025" cy="292575"/>
          </a:xfrm>
        </p:grpSpPr>
        <p:sp>
          <p:nvSpPr>
            <p:cNvPr id="1239" name="Google Shape;1239;p2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2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2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2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3" name="Google Shape;1243;p25"/>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25"/>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25"/>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25"/>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25"/>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25"/>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49" name="Google Shape;1249;p25"/>
          <p:cNvGrpSpPr/>
          <p:nvPr/>
        </p:nvGrpSpPr>
        <p:grpSpPr>
          <a:xfrm flipH="1">
            <a:off x="3527112" y="361100"/>
            <a:ext cx="175013" cy="27000"/>
            <a:chOff x="5662375" y="212375"/>
            <a:chExt cx="175013" cy="27000"/>
          </a:xfrm>
        </p:grpSpPr>
        <p:sp>
          <p:nvSpPr>
            <p:cNvPr id="1250" name="Google Shape;1250;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3" name="Google Shape;1253;p25"/>
          <p:cNvGrpSpPr/>
          <p:nvPr/>
        </p:nvGrpSpPr>
        <p:grpSpPr>
          <a:xfrm flipH="1">
            <a:off x="480412" y="242700"/>
            <a:ext cx="175013" cy="27000"/>
            <a:chOff x="5662375" y="212375"/>
            <a:chExt cx="175013" cy="27000"/>
          </a:xfrm>
        </p:grpSpPr>
        <p:sp>
          <p:nvSpPr>
            <p:cNvPr id="1254" name="Google Shape;1254;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7" name="Google Shape;1257;p25"/>
          <p:cNvGrpSpPr/>
          <p:nvPr/>
        </p:nvGrpSpPr>
        <p:grpSpPr>
          <a:xfrm flipH="1">
            <a:off x="901712" y="1653625"/>
            <a:ext cx="175013" cy="27000"/>
            <a:chOff x="5662375" y="212375"/>
            <a:chExt cx="175013" cy="27000"/>
          </a:xfrm>
        </p:grpSpPr>
        <p:sp>
          <p:nvSpPr>
            <p:cNvPr id="1258" name="Google Shape;1258;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261" name="Google Shape;1261;p25"/>
          <p:cNvCxnSpPr/>
          <p:nvPr/>
        </p:nvCxnSpPr>
        <p:spPr>
          <a:xfrm>
            <a:off x="791400" y="4212400"/>
            <a:ext cx="1157100" cy="542700"/>
          </a:xfrm>
          <a:prstGeom prst="straightConnector1">
            <a:avLst/>
          </a:prstGeom>
          <a:noFill/>
          <a:ln cap="flat" cmpd="sng" w="9525">
            <a:solidFill>
              <a:schemeClr val="dk2"/>
            </a:solidFill>
            <a:prstDash val="solid"/>
            <a:round/>
            <a:headEnd len="med" w="med" type="none"/>
            <a:tailEnd len="med" w="med" type="none"/>
          </a:ln>
        </p:spPr>
      </p:cxnSp>
      <p:cxnSp>
        <p:nvCxnSpPr>
          <p:cNvPr id="1262" name="Google Shape;1262;p25"/>
          <p:cNvCxnSpPr/>
          <p:nvPr/>
        </p:nvCxnSpPr>
        <p:spPr>
          <a:xfrm flipH="1" rot="10800000">
            <a:off x="0" y="4220425"/>
            <a:ext cx="791400" cy="836400"/>
          </a:xfrm>
          <a:prstGeom prst="straightConnector1">
            <a:avLst/>
          </a:prstGeom>
          <a:noFill/>
          <a:ln cap="flat" cmpd="sng" w="9525">
            <a:solidFill>
              <a:schemeClr val="dk2"/>
            </a:solidFill>
            <a:prstDash val="solid"/>
            <a:round/>
            <a:headEnd len="med" w="med" type="none"/>
            <a:tailEnd len="med" w="med" type="none"/>
          </a:ln>
        </p:spPr>
      </p:cxnSp>
      <p:grpSp>
        <p:nvGrpSpPr>
          <p:cNvPr id="1263" name="Google Shape;1263;p25"/>
          <p:cNvGrpSpPr/>
          <p:nvPr/>
        </p:nvGrpSpPr>
        <p:grpSpPr>
          <a:xfrm rot="10800000">
            <a:off x="499400" y="3940925"/>
            <a:ext cx="581800" cy="582350"/>
            <a:chOff x="8064275" y="887850"/>
            <a:chExt cx="581800" cy="582350"/>
          </a:xfrm>
        </p:grpSpPr>
        <p:sp>
          <p:nvSpPr>
            <p:cNvPr id="1264" name="Google Shape;1264;p2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2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2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2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2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2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0" name="Google Shape;1270;p25"/>
          <p:cNvGrpSpPr/>
          <p:nvPr/>
        </p:nvGrpSpPr>
        <p:grpSpPr>
          <a:xfrm rot="10800000">
            <a:off x="1819575" y="4586750"/>
            <a:ext cx="292025" cy="292575"/>
            <a:chOff x="7353050" y="316275"/>
            <a:chExt cx="292025" cy="292575"/>
          </a:xfrm>
        </p:grpSpPr>
        <p:sp>
          <p:nvSpPr>
            <p:cNvPr id="1271" name="Google Shape;1271;p2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2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2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2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5" name="Google Shape;1275;p25"/>
          <p:cNvGrpSpPr/>
          <p:nvPr/>
        </p:nvGrpSpPr>
        <p:grpSpPr>
          <a:xfrm rot="10800000">
            <a:off x="212525" y="4645550"/>
            <a:ext cx="175000" cy="175000"/>
            <a:chOff x="8792300" y="321275"/>
            <a:chExt cx="175000" cy="175000"/>
          </a:xfrm>
        </p:grpSpPr>
        <p:sp>
          <p:nvSpPr>
            <p:cNvPr id="1276" name="Google Shape;1276;p2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2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2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2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0" name="Google Shape;1280;p25"/>
          <p:cNvGrpSpPr/>
          <p:nvPr/>
        </p:nvGrpSpPr>
        <p:grpSpPr>
          <a:xfrm rot="10800000">
            <a:off x="480412" y="4852325"/>
            <a:ext cx="175013" cy="27000"/>
            <a:chOff x="5662375" y="212375"/>
            <a:chExt cx="175013" cy="27000"/>
          </a:xfrm>
        </p:grpSpPr>
        <p:sp>
          <p:nvSpPr>
            <p:cNvPr id="1281" name="Google Shape;1281;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4" name="Google Shape;1284;p25"/>
          <p:cNvGrpSpPr/>
          <p:nvPr/>
        </p:nvGrpSpPr>
        <p:grpSpPr>
          <a:xfrm rot="10800000">
            <a:off x="1054112" y="3898600"/>
            <a:ext cx="175013" cy="27000"/>
            <a:chOff x="5662375" y="212375"/>
            <a:chExt cx="175013" cy="27000"/>
          </a:xfrm>
        </p:grpSpPr>
        <p:sp>
          <p:nvSpPr>
            <p:cNvPr id="1285" name="Google Shape;1285;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7">
    <p:spTree>
      <p:nvGrpSpPr>
        <p:cNvPr id="1288" name="Shape 1288"/>
        <p:cNvGrpSpPr/>
        <p:nvPr/>
      </p:nvGrpSpPr>
      <p:grpSpPr>
        <a:xfrm>
          <a:off x="0" y="0"/>
          <a:ext cx="0" cy="0"/>
          <a:chOff x="0" y="0"/>
          <a:chExt cx="0" cy="0"/>
        </a:xfrm>
      </p:grpSpPr>
      <p:sp>
        <p:nvSpPr>
          <p:cNvPr id="1289" name="Google Shape;1289;p26"/>
          <p:cNvSpPr txBox="1"/>
          <p:nvPr>
            <p:ph type="title"/>
          </p:nvPr>
        </p:nvSpPr>
        <p:spPr>
          <a:xfrm>
            <a:off x="723750" y="526925"/>
            <a:ext cx="7696500" cy="5727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cxnSp>
        <p:nvCxnSpPr>
          <p:cNvPr id="1290" name="Google Shape;1290;p26"/>
          <p:cNvCxnSpPr/>
          <p:nvPr/>
        </p:nvCxnSpPr>
        <p:spPr>
          <a:xfrm rot="10800000">
            <a:off x="8109000" y="501275"/>
            <a:ext cx="737700" cy="737700"/>
          </a:xfrm>
          <a:prstGeom prst="straightConnector1">
            <a:avLst/>
          </a:prstGeom>
          <a:noFill/>
          <a:ln cap="flat" cmpd="sng" w="9525">
            <a:solidFill>
              <a:schemeClr val="dk2"/>
            </a:solidFill>
            <a:prstDash val="solid"/>
            <a:round/>
            <a:headEnd len="med" w="med" type="none"/>
            <a:tailEnd len="med" w="med" type="none"/>
          </a:ln>
        </p:spPr>
      </p:cxnSp>
      <p:cxnSp>
        <p:nvCxnSpPr>
          <p:cNvPr id="1291" name="Google Shape;1291;p26"/>
          <p:cNvCxnSpPr/>
          <p:nvPr/>
        </p:nvCxnSpPr>
        <p:spPr>
          <a:xfrm>
            <a:off x="582475" y="282188"/>
            <a:ext cx="1212900" cy="422700"/>
          </a:xfrm>
          <a:prstGeom prst="straightConnector1">
            <a:avLst/>
          </a:prstGeom>
          <a:noFill/>
          <a:ln cap="flat" cmpd="sng" w="9525">
            <a:solidFill>
              <a:schemeClr val="dk2"/>
            </a:solidFill>
            <a:prstDash val="solid"/>
            <a:round/>
            <a:headEnd len="med" w="med" type="none"/>
            <a:tailEnd len="med" w="med" type="none"/>
          </a:ln>
        </p:spPr>
      </p:cxnSp>
      <p:cxnSp>
        <p:nvCxnSpPr>
          <p:cNvPr id="1292" name="Google Shape;1292;p26"/>
          <p:cNvCxnSpPr/>
          <p:nvPr/>
        </p:nvCxnSpPr>
        <p:spPr>
          <a:xfrm flipH="1" rot="10800000">
            <a:off x="0" y="274188"/>
            <a:ext cx="582600" cy="654300"/>
          </a:xfrm>
          <a:prstGeom prst="straightConnector1">
            <a:avLst/>
          </a:prstGeom>
          <a:noFill/>
          <a:ln cap="flat" cmpd="sng" w="9525">
            <a:solidFill>
              <a:schemeClr val="dk2"/>
            </a:solidFill>
            <a:prstDash val="solid"/>
            <a:round/>
            <a:headEnd len="med" w="med" type="none"/>
            <a:tailEnd len="med" w="med" type="none"/>
          </a:ln>
        </p:spPr>
      </p:cxnSp>
      <p:grpSp>
        <p:nvGrpSpPr>
          <p:cNvPr id="1293" name="Google Shape;1293;p26"/>
          <p:cNvGrpSpPr/>
          <p:nvPr/>
        </p:nvGrpSpPr>
        <p:grpSpPr>
          <a:xfrm flipH="1">
            <a:off x="423750" y="125363"/>
            <a:ext cx="292025" cy="292575"/>
            <a:chOff x="7353050" y="316275"/>
            <a:chExt cx="292025" cy="292575"/>
          </a:xfrm>
        </p:grpSpPr>
        <p:sp>
          <p:nvSpPr>
            <p:cNvPr id="1294" name="Google Shape;1294;p2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2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2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2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8" name="Google Shape;1298;p26"/>
          <p:cNvGrpSpPr/>
          <p:nvPr/>
        </p:nvGrpSpPr>
        <p:grpSpPr>
          <a:xfrm>
            <a:off x="1638739" y="558163"/>
            <a:ext cx="293111" cy="293388"/>
            <a:chOff x="3164039" y="430875"/>
            <a:chExt cx="293111" cy="293388"/>
          </a:xfrm>
        </p:grpSpPr>
        <p:sp>
          <p:nvSpPr>
            <p:cNvPr id="1299" name="Google Shape;1299;p26"/>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26"/>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26"/>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26"/>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26"/>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26"/>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5" name="Google Shape;1305;p26"/>
          <p:cNvGrpSpPr/>
          <p:nvPr/>
        </p:nvGrpSpPr>
        <p:grpSpPr>
          <a:xfrm>
            <a:off x="1591750" y="362600"/>
            <a:ext cx="175013" cy="27000"/>
            <a:chOff x="5662375" y="212375"/>
            <a:chExt cx="175013" cy="27000"/>
          </a:xfrm>
        </p:grpSpPr>
        <p:sp>
          <p:nvSpPr>
            <p:cNvPr id="1306" name="Google Shape;1306;p26"/>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26"/>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26"/>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09" name="Google Shape;1309;p26"/>
          <p:cNvCxnSpPr/>
          <p:nvPr/>
        </p:nvCxnSpPr>
        <p:spPr>
          <a:xfrm flipH="1">
            <a:off x="8151325" y="6875"/>
            <a:ext cx="1002600" cy="494400"/>
          </a:xfrm>
          <a:prstGeom prst="straightConnector1">
            <a:avLst/>
          </a:prstGeom>
          <a:noFill/>
          <a:ln cap="flat" cmpd="sng" w="9525">
            <a:solidFill>
              <a:schemeClr val="dk2"/>
            </a:solidFill>
            <a:prstDash val="solid"/>
            <a:round/>
            <a:headEnd len="med" w="med" type="none"/>
            <a:tailEnd len="med" w="med" type="none"/>
          </a:ln>
        </p:spPr>
      </p:cxnSp>
      <p:grpSp>
        <p:nvGrpSpPr>
          <p:cNvPr id="1310" name="Google Shape;1310;p26"/>
          <p:cNvGrpSpPr/>
          <p:nvPr/>
        </p:nvGrpSpPr>
        <p:grpSpPr>
          <a:xfrm>
            <a:off x="7823875" y="202375"/>
            <a:ext cx="581800" cy="582350"/>
            <a:chOff x="8064275" y="887850"/>
            <a:chExt cx="581800" cy="582350"/>
          </a:xfrm>
        </p:grpSpPr>
        <p:sp>
          <p:nvSpPr>
            <p:cNvPr id="1311" name="Google Shape;1311;p2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2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2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2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2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2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7" name="Google Shape;1317;p26"/>
          <p:cNvGrpSpPr/>
          <p:nvPr/>
        </p:nvGrpSpPr>
        <p:grpSpPr>
          <a:xfrm flipH="1">
            <a:off x="8698650" y="1117488"/>
            <a:ext cx="292025" cy="292575"/>
            <a:chOff x="7353050" y="316275"/>
            <a:chExt cx="292025" cy="292575"/>
          </a:xfrm>
        </p:grpSpPr>
        <p:sp>
          <p:nvSpPr>
            <p:cNvPr id="1318" name="Google Shape;1318;p2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2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2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2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2" name="Google Shape;1322;p26"/>
          <p:cNvGrpSpPr/>
          <p:nvPr/>
        </p:nvGrpSpPr>
        <p:grpSpPr>
          <a:xfrm>
            <a:off x="8678350" y="1581800"/>
            <a:ext cx="175013" cy="27000"/>
            <a:chOff x="5662375" y="212375"/>
            <a:chExt cx="175013" cy="27000"/>
          </a:xfrm>
        </p:grpSpPr>
        <p:sp>
          <p:nvSpPr>
            <p:cNvPr id="1323" name="Google Shape;1323;p26"/>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26"/>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26"/>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8">
    <p:spTree>
      <p:nvGrpSpPr>
        <p:cNvPr id="1326"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cap="flat" cmpd="sng" w="9525">
            <a:solidFill>
              <a:srgbClr val="1A2E35"/>
            </a:solidFill>
            <a:prstDash val="solid"/>
            <a:round/>
            <a:headEnd len="med" w="med" type="none"/>
            <a:tailEnd len="med" w="med" type="none"/>
          </a:ln>
        </p:spPr>
      </p:cxnSp>
      <p:cxnSp>
        <p:nvCxnSpPr>
          <p:cNvPr id="1328" name="Google Shape;1328;p27"/>
          <p:cNvCxnSpPr/>
          <p:nvPr/>
        </p:nvCxnSpPr>
        <p:spPr>
          <a:xfrm flipH="1" rot="-5400000">
            <a:off x="7181408" y="2082400"/>
            <a:ext cx="1342200" cy="315300"/>
          </a:xfrm>
          <a:prstGeom prst="straightConnector1">
            <a:avLst/>
          </a:prstGeom>
          <a:noFill/>
          <a:ln cap="flat" cmpd="sng" w="9525">
            <a:solidFill>
              <a:srgbClr val="1A2E35"/>
            </a:solidFill>
            <a:prstDash val="solid"/>
            <a:round/>
            <a:headEnd len="med" w="med" type="none"/>
            <a:tailEnd len="med" w="med" type="none"/>
          </a:ln>
        </p:spPr>
      </p:cxnSp>
      <p:cxnSp>
        <p:nvCxnSpPr>
          <p:cNvPr id="1329" name="Google Shape;1329;p27"/>
          <p:cNvCxnSpPr/>
          <p:nvPr/>
        </p:nvCxnSpPr>
        <p:spPr>
          <a:xfrm rot="5400000">
            <a:off x="7232433" y="736375"/>
            <a:ext cx="1332000" cy="392100"/>
          </a:xfrm>
          <a:prstGeom prst="straightConnector1">
            <a:avLst/>
          </a:prstGeom>
          <a:noFill/>
          <a:ln cap="flat" cmpd="sng" w="9525">
            <a:solidFill>
              <a:srgbClr val="1A2E35"/>
            </a:solidFill>
            <a:prstDash val="solid"/>
            <a:round/>
            <a:headEnd len="med" w="med" type="none"/>
            <a:tailEnd len="med" w="med" type="none"/>
          </a:ln>
        </p:spPr>
      </p:cxnSp>
      <p:cxnSp>
        <p:nvCxnSpPr>
          <p:cNvPr id="1330" name="Google Shape;1330;p27"/>
          <p:cNvCxnSpPr/>
          <p:nvPr/>
        </p:nvCxnSpPr>
        <p:spPr>
          <a:xfrm rot="5400000">
            <a:off x="8168433" y="-66600"/>
            <a:ext cx="273900" cy="407100"/>
          </a:xfrm>
          <a:prstGeom prst="straightConnector1">
            <a:avLst/>
          </a:prstGeom>
          <a:noFill/>
          <a:ln cap="flat" cmpd="sng" w="9525">
            <a:solidFill>
              <a:srgbClr val="1A2E35"/>
            </a:solidFill>
            <a:prstDash val="solid"/>
            <a:round/>
            <a:headEnd len="med" w="med" type="none"/>
            <a:tailEnd len="med" w="med" type="none"/>
          </a:ln>
        </p:spPr>
      </p:cxnSp>
      <p:grpSp>
        <p:nvGrpSpPr>
          <p:cNvPr id="1331" name="Google Shape;1331;p27"/>
          <p:cNvGrpSpPr/>
          <p:nvPr/>
        </p:nvGrpSpPr>
        <p:grpSpPr>
          <a:xfrm flipH="1" rot="5400000">
            <a:off x="7407333" y="1284925"/>
            <a:ext cx="581800" cy="582350"/>
            <a:chOff x="8064275" y="887850"/>
            <a:chExt cx="581800" cy="582350"/>
          </a:xfrm>
        </p:grpSpPr>
        <p:sp>
          <p:nvSpPr>
            <p:cNvPr id="1332" name="Google Shape;1332;p2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2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2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2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2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2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8" name="Google Shape;1338;p27"/>
          <p:cNvGrpSpPr/>
          <p:nvPr/>
        </p:nvGrpSpPr>
        <p:grpSpPr>
          <a:xfrm flipH="1" rot="5400000">
            <a:off x="7869720" y="2754200"/>
            <a:ext cx="292025" cy="292575"/>
            <a:chOff x="7353050" y="316275"/>
            <a:chExt cx="292025" cy="292575"/>
          </a:xfrm>
        </p:grpSpPr>
        <p:sp>
          <p:nvSpPr>
            <p:cNvPr id="1339" name="Google Shape;1339;p2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2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2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2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3" name="Google Shape;1343;p27"/>
          <p:cNvGrpSpPr/>
          <p:nvPr/>
        </p:nvGrpSpPr>
        <p:grpSpPr>
          <a:xfrm flipH="1" rot="5400000">
            <a:off x="8012458" y="178175"/>
            <a:ext cx="175000" cy="175000"/>
            <a:chOff x="8792300" y="321275"/>
            <a:chExt cx="175000" cy="175000"/>
          </a:xfrm>
        </p:grpSpPr>
        <p:sp>
          <p:nvSpPr>
            <p:cNvPr id="1344" name="Google Shape;1344;p2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2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2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2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27"/>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27"/>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27"/>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27"/>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27"/>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5" name="Google Shape;1355;p27"/>
          <p:cNvGrpSpPr/>
          <p:nvPr/>
        </p:nvGrpSpPr>
        <p:grpSpPr>
          <a:xfrm flipH="1" rot="5400000">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2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2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59" name="Google Shape;1359;p27"/>
          <p:cNvCxnSpPr/>
          <p:nvPr/>
        </p:nvCxnSpPr>
        <p:spPr>
          <a:xfrm flipH="1" rot="5400000">
            <a:off x="740850" y="2598325"/>
            <a:ext cx="1672500" cy="126000"/>
          </a:xfrm>
          <a:prstGeom prst="straightConnector1">
            <a:avLst/>
          </a:prstGeom>
          <a:noFill/>
          <a:ln cap="flat" cmpd="sng" w="9525">
            <a:solidFill>
              <a:srgbClr val="1A2E35"/>
            </a:solidFill>
            <a:prstDash val="solid"/>
            <a:round/>
            <a:headEnd len="med" w="med" type="none"/>
            <a:tailEnd len="med" w="med" type="none"/>
          </a:ln>
        </p:spPr>
      </p:cxnSp>
      <p:cxnSp>
        <p:nvCxnSpPr>
          <p:cNvPr id="1360" name="Google Shape;1360;p27"/>
          <p:cNvCxnSpPr/>
          <p:nvPr/>
        </p:nvCxnSpPr>
        <p:spPr>
          <a:xfrm rot="-5400000">
            <a:off x="847100" y="3554000"/>
            <a:ext cx="829500" cy="743400"/>
          </a:xfrm>
          <a:prstGeom prst="straightConnector1">
            <a:avLst/>
          </a:prstGeom>
          <a:noFill/>
          <a:ln cap="flat" cmpd="sng" w="9525">
            <a:solidFill>
              <a:srgbClr val="1A2E35"/>
            </a:solidFill>
            <a:prstDash val="solid"/>
            <a:round/>
            <a:headEnd len="med" w="med" type="none"/>
            <a:tailEnd len="med" w="med" type="none"/>
          </a:ln>
        </p:spPr>
      </p:cxnSp>
      <p:cxnSp>
        <p:nvCxnSpPr>
          <p:cNvPr id="1361" name="Google Shape;1361;p27"/>
          <p:cNvCxnSpPr/>
          <p:nvPr/>
        </p:nvCxnSpPr>
        <p:spPr>
          <a:xfrm flipH="1" rot="5400000">
            <a:off x="1105775" y="4151250"/>
            <a:ext cx="796500" cy="1188000"/>
          </a:xfrm>
          <a:prstGeom prst="straightConnector1">
            <a:avLst/>
          </a:prstGeom>
          <a:noFill/>
          <a:ln cap="flat" cmpd="sng" w="9525">
            <a:solidFill>
              <a:srgbClr val="1A2E35"/>
            </a:solidFill>
            <a:prstDash val="solid"/>
            <a:round/>
            <a:headEnd len="med" w="med" type="none"/>
            <a:tailEnd len="med" w="med" type="none"/>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2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2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2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2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2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2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2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2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2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2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2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79" name="Google Shape;1379;p27"/>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27"/>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27"/>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27"/>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27"/>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27"/>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2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2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2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2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2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2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9">
    <p:spTree>
      <p:nvGrpSpPr>
        <p:cNvPr id="1397"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cap="flat" cmpd="sng" w="9525">
              <a:solidFill>
                <a:srgbClr val="595959"/>
              </a:solidFill>
              <a:prstDash val="solid"/>
              <a:round/>
              <a:headEnd len="med" w="med" type="none"/>
              <a:tailEnd len="med" w="med" type="none"/>
            </a:ln>
          </p:spPr>
        </p:cxnSp>
        <p:cxnSp>
          <p:nvCxnSpPr>
            <p:cNvPr id="1400" name="Google Shape;1400;p28"/>
            <p:cNvCxnSpPr/>
            <p:nvPr/>
          </p:nvCxnSpPr>
          <p:spPr>
            <a:xfrm>
              <a:off x="8666025" y="-1158"/>
              <a:ext cx="0" cy="1902000"/>
            </a:xfrm>
            <a:prstGeom prst="straightConnector1">
              <a:avLst/>
            </a:prstGeom>
            <a:noFill/>
            <a:ln cap="flat" cmpd="sng" w="9525">
              <a:solidFill>
                <a:srgbClr val="595959"/>
              </a:solidFill>
              <a:prstDash val="solid"/>
              <a:round/>
              <a:headEnd len="med" w="med" type="none"/>
              <a:tailEnd len="med" w="med" type="none"/>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2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2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2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2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2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2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2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2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2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2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2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20">
    <p:spTree>
      <p:nvGrpSpPr>
        <p:cNvPr id="1418"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cap="flat" cmpd="sng" w="9525">
              <a:solidFill>
                <a:srgbClr val="595959"/>
              </a:solidFill>
              <a:prstDash val="solid"/>
              <a:round/>
              <a:headEnd len="med" w="med" type="none"/>
              <a:tailEnd len="med" w="med" type="none"/>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2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2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2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2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2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2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2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2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2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2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2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438" name="Google Shape;1438;p29"/>
            <p:cNvCxnSpPr/>
            <p:nvPr/>
          </p:nvCxnSpPr>
          <p:spPr>
            <a:xfrm>
              <a:off x="723725" y="613"/>
              <a:ext cx="0" cy="2501400"/>
            </a:xfrm>
            <a:prstGeom prst="straightConnector1">
              <a:avLst/>
            </a:prstGeom>
            <a:noFill/>
            <a:ln cap="flat" cmpd="sng" w="9525">
              <a:solidFill>
                <a:srgbClr val="595959"/>
              </a:solidFill>
              <a:prstDash val="solid"/>
              <a:round/>
              <a:headEnd len="med" w="med" type="none"/>
              <a:tailEnd len="med" w="med" type="none"/>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2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2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2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2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2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2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2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2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2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2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2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472" name="Google Shape;1472;p29"/>
            <p:cNvCxnSpPr/>
            <p:nvPr/>
          </p:nvCxnSpPr>
          <p:spPr>
            <a:xfrm>
              <a:off x="8407225" y="0"/>
              <a:ext cx="0" cy="2160900"/>
            </a:xfrm>
            <a:prstGeom prst="straightConnector1">
              <a:avLst/>
            </a:prstGeom>
            <a:noFill/>
            <a:ln cap="flat" cmpd="sng" w="9525">
              <a:solidFill>
                <a:srgbClr val="595959"/>
              </a:solidFill>
              <a:prstDash val="solid"/>
              <a:round/>
              <a:headEnd len="med" w="med" type="none"/>
              <a:tailEnd len="med" w="med" type="none"/>
            </a:ln>
          </p:spPr>
        </p:cxnSp>
        <p:cxnSp>
          <p:nvCxnSpPr>
            <p:cNvPr id="1473" name="Google Shape;1473;p29"/>
            <p:cNvCxnSpPr/>
            <p:nvPr/>
          </p:nvCxnSpPr>
          <p:spPr>
            <a:xfrm>
              <a:off x="718025" y="2985634"/>
              <a:ext cx="0" cy="2160900"/>
            </a:xfrm>
            <a:prstGeom prst="straightConnector1">
              <a:avLst/>
            </a:prstGeom>
            <a:noFill/>
            <a:ln cap="flat" cmpd="sng" w="9525">
              <a:solidFill>
                <a:srgbClr val="595959"/>
              </a:solidFill>
              <a:prstDash val="solid"/>
              <a:round/>
              <a:headEnd len="med" w="med" type="none"/>
              <a:tailEnd len="med" w="med" type="none"/>
            </a:ln>
          </p:spPr>
        </p:cxnSp>
        <p:sp>
          <p:nvSpPr>
            <p:cNvPr id="1474" name="Google Shape;1474;p29"/>
            <p:cNvSpPr/>
            <p:nvPr/>
          </p:nvSpPr>
          <p:spPr>
            <a:xfrm>
              <a:off x="671825" y="4587888"/>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29"/>
            <p:cNvSpPr/>
            <p:nvPr/>
          </p:nvSpPr>
          <p:spPr>
            <a:xfrm>
              <a:off x="671825" y="3940338"/>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29"/>
            <p:cNvSpPr/>
            <p:nvPr/>
          </p:nvSpPr>
          <p:spPr>
            <a:xfrm>
              <a:off x="8361025" y="1453500"/>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29"/>
            <p:cNvSpPr/>
            <p:nvPr/>
          </p:nvSpPr>
          <p:spPr>
            <a:xfrm>
              <a:off x="8361025" y="234875"/>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CUSTOM_21">
    <p:spTree>
      <p:nvGrpSpPr>
        <p:cNvPr id="1478"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1481" name="Google Shape;1481;p30"/>
            <p:cNvCxnSpPr/>
            <p:nvPr/>
          </p:nvCxnSpPr>
          <p:spPr>
            <a:xfrm flipH="1" rot="10800000">
              <a:off x="1562083" y="4492325"/>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1482" name="Google Shape;1482;p30"/>
            <p:cNvCxnSpPr/>
            <p:nvPr/>
          </p:nvCxnSpPr>
          <p:spPr>
            <a:xfrm>
              <a:off x="259558" y="4408000"/>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1483" name="Google Shape;1483;p30"/>
            <p:cNvCxnSpPr/>
            <p:nvPr/>
          </p:nvCxnSpPr>
          <p:spPr>
            <a:xfrm>
              <a:off x="-6867" y="399355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3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3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3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3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3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3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3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3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3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3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3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30"/>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30"/>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30"/>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30"/>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30"/>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30"/>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30"/>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512" name="Google Shape;1512;p30"/>
            <p:cNvCxnSpPr/>
            <p:nvPr/>
          </p:nvCxnSpPr>
          <p:spPr>
            <a:xfrm rot="10800000">
              <a:off x="5995050" y="226600"/>
              <a:ext cx="1504500" cy="224700"/>
            </a:xfrm>
            <a:prstGeom prst="straightConnector1">
              <a:avLst/>
            </a:prstGeom>
            <a:noFill/>
            <a:ln cap="flat" cmpd="sng" w="9525">
              <a:solidFill>
                <a:schemeClr val="dk2"/>
              </a:solidFill>
              <a:prstDash val="solid"/>
              <a:round/>
              <a:headEnd len="med" w="med" type="none"/>
              <a:tailEnd len="med" w="med" type="none"/>
            </a:ln>
          </p:spPr>
        </p:cxnSp>
        <p:cxnSp>
          <p:nvCxnSpPr>
            <p:cNvPr id="1513" name="Google Shape;1513;p30"/>
            <p:cNvCxnSpPr/>
            <p:nvPr/>
          </p:nvCxnSpPr>
          <p:spPr>
            <a:xfrm rot="10800000">
              <a:off x="7512925" y="457850"/>
              <a:ext cx="829500" cy="743400"/>
            </a:xfrm>
            <a:prstGeom prst="straightConnector1">
              <a:avLst/>
            </a:prstGeom>
            <a:noFill/>
            <a:ln cap="flat" cmpd="sng" w="9525">
              <a:solidFill>
                <a:schemeClr val="dk2"/>
              </a:solidFill>
              <a:prstDash val="solid"/>
              <a:round/>
              <a:headEnd len="med" w="med" type="none"/>
              <a:tailEnd len="med" w="med" type="none"/>
            </a:ln>
          </p:spPr>
        </p:cxnSp>
        <p:cxnSp>
          <p:nvCxnSpPr>
            <p:cNvPr id="1514" name="Google Shape;1514;p30"/>
            <p:cNvCxnSpPr/>
            <p:nvPr/>
          </p:nvCxnSpPr>
          <p:spPr>
            <a:xfrm flipH="1">
              <a:off x="8348975" y="-6625"/>
              <a:ext cx="796500" cy="1188000"/>
            </a:xfrm>
            <a:prstGeom prst="straightConnector1">
              <a:avLst/>
            </a:prstGeom>
            <a:noFill/>
            <a:ln cap="flat" cmpd="sng" w="9525">
              <a:solidFill>
                <a:schemeClr val="dk2"/>
              </a:solidFill>
              <a:prstDash val="solid"/>
              <a:round/>
              <a:headEnd len="med" w="med" type="none"/>
              <a:tailEnd len="med" w="med" type="none"/>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3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3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3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3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3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3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3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3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3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3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3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32" name="Google Shape;1532;p30"/>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30"/>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30"/>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30"/>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30"/>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30"/>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3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30"/>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3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3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9" name="Shape 109"/>
        <p:cNvGrpSpPr/>
        <p:nvPr/>
      </p:nvGrpSpPr>
      <p:grpSpPr>
        <a:xfrm>
          <a:off x="0" y="0"/>
          <a:ext cx="0" cy="0"/>
          <a:chOff x="0" y="0"/>
          <a:chExt cx="0" cy="0"/>
        </a:xfrm>
      </p:grpSpPr>
      <p:sp>
        <p:nvSpPr>
          <p:cNvPr id="110" name="Google Shape;110;p4"/>
          <p:cNvSpPr txBox="1"/>
          <p:nvPr>
            <p:ph idx="1" type="subTitle"/>
          </p:nvPr>
        </p:nvSpPr>
        <p:spPr>
          <a:xfrm>
            <a:off x="2167128" y="3054096"/>
            <a:ext cx="4809600" cy="11340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4"/>
          <p:cNvSpPr txBox="1"/>
          <p:nvPr>
            <p:ph type="title"/>
          </p:nvPr>
        </p:nvSpPr>
        <p:spPr>
          <a:xfrm>
            <a:off x="2167128" y="2478024"/>
            <a:ext cx="48096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5" name="Google Shape;135;p4"/>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9" name="Google Shape;169;p4"/>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170" name="Google Shape;170;p4"/>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171" name="Google Shape;171;p4"/>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4"/>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4"/>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4"/>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2">
  <p:cSld name="CUSTOM_22">
    <p:spTree>
      <p:nvGrpSpPr>
        <p:cNvPr id="1546" name="Shape 1546"/>
        <p:cNvGrpSpPr/>
        <p:nvPr/>
      </p:nvGrpSpPr>
      <p:grpSpPr>
        <a:xfrm>
          <a:off x="0" y="0"/>
          <a:ext cx="0" cy="0"/>
          <a:chOff x="0" y="0"/>
          <a:chExt cx="0" cy="0"/>
        </a:xfrm>
      </p:grpSpPr>
      <p:grpSp>
        <p:nvGrpSpPr>
          <p:cNvPr id="1547" name="Google Shape;1547;p31"/>
          <p:cNvGrpSpPr/>
          <p:nvPr/>
        </p:nvGrpSpPr>
        <p:grpSpPr>
          <a:xfrm>
            <a:off x="1349626" y="598417"/>
            <a:ext cx="6453730" cy="3631136"/>
            <a:chOff x="365750" y="1285025"/>
            <a:chExt cx="6934275" cy="3315500"/>
          </a:xfrm>
        </p:grpSpPr>
        <p:sp>
          <p:nvSpPr>
            <p:cNvPr id="1548" name="Google Shape;1548;p31"/>
            <p:cNvSpPr/>
            <p:nvPr/>
          </p:nvSpPr>
          <p:spPr>
            <a:xfrm>
              <a:off x="365750" y="1285025"/>
              <a:ext cx="6934275" cy="3315500"/>
            </a:xfrm>
            <a:custGeom>
              <a:rect b="b" l="l" r="r" t="t"/>
              <a:pathLst>
                <a:path extrusionOk="0" h="132620" w="277371">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31"/>
            <p:cNvSpPr/>
            <p:nvPr/>
          </p:nvSpPr>
          <p:spPr>
            <a:xfrm>
              <a:off x="417100" y="1285575"/>
              <a:ext cx="6842700" cy="3314500"/>
            </a:xfrm>
            <a:custGeom>
              <a:rect b="b" l="l" r="r" t="t"/>
              <a:pathLst>
                <a:path extrusionOk="0" h="132580" w="273708">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0" name="Google Shape;1550;p31"/>
          <p:cNvSpPr txBox="1"/>
          <p:nvPr>
            <p:ph type="title"/>
          </p:nvPr>
        </p:nvSpPr>
        <p:spPr>
          <a:xfrm>
            <a:off x="2624328" y="1018528"/>
            <a:ext cx="3904500" cy="1902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grpSp>
        <p:nvGrpSpPr>
          <p:cNvPr id="1551" name="Google Shape;1551;p31"/>
          <p:cNvGrpSpPr/>
          <p:nvPr/>
        </p:nvGrpSpPr>
        <p:grpSpPr>
          <a:xfrm>
            <a:off x="-6867" y="-6625"/>
            <a:ext cx="9152342" cy="5102050"/>
            <a:chOff x="-6867" y="-6625"/>
            <a:chExt cx="9152342" cy="5102050"/>
          </a:xfrm>
        </p:grpSpPr>
        <p:cxnSp>
          <p:nvCxnSpPr>
            <p:cNvPr id="1552" name="Google Shape;1552;p31"/>
            <p:cNvCxnSpPr/>
            <p:nvPr/>
          </p:nvCxnSpPr>
          <p:spPr>
            <a:xfrm>
              <a:off x="2904283" y="4513075"/>
              <a:ext cx="1133100" cy="306300"/>
            </a:xfrm>
            <a:prstGeom prst="straightConnector1">
              <a:avLst/>
            </a:prstGeom>
            <a:noFill/>
            <a:ln cap="flat" cmpd="sng" w="9525">
              <a:solidFill>
                <a:srgbClr val="595959"/>
              </a:solidFill>
              <a:prstDash val="solid"/>
              <a:round/>
              <a:headEnd len="med" w="med" type="none"/>
              <a:tailEnd len="med" w="med" type="none"/>
            </a:ln>
          </p:spPr>
        </p:cxnSp>
        <p:cxnSp>
          <p:nvCxnSpPr>
            <p:cNvPr id="1553" name="Google Shape;1553;p31"/>
            <p:cNvCxnSpPr/>
            <p:nvPr/>
          </p:nvCxnSpPr>
          <p:spPr>
            <a:xfrm flipH="1" rot="10800000">
              <a:off x="1562083" y="4492325"/>
              <a:ext cx="1342200" cy="315300"/>
            </a:xfrm>
            <a:prstGeom prst="straightConnector1">
              <a:avLst/>
            </a:prstGeom>
            <a:noFill/>
            <a:ln cap="flat" cmpd="sng" w="9525">
              <a:solidFill>
                <a:srgbClr val="595959"/>
              </a:solidFill>
              <a:prstDash val="solid"/>
              <a:round/>
              <a:headEnd len="med" w="med" type="none"/>
              <a:tailEnd len="med" w="med" type="none"/>
            </a:ln>
          </p:spPr>
        </p:cxnSp>
        <p:cxnSp>
          <p:nvCxnSpPr>
            <p:cNvPr id="1554" name="Google Shape;1554;p31"/>
            <p:cNvCxnSpPr/>
            <p:nvPr/>
          </p:nvCxnSpPr>
          <p:spPr>
            <a:xfrm>
              <a:off x="259558" y="4408000"/>
              <a:ext cx="1332000" cy="392100"/>
            </a:xfrm>
            <a:prstGeom prst="straightConnector1">
              <a:avLst/>
            </a:prstGeom>
            <a:noFill/>
            <a:ln cap="flat" cmpd="sng" w="9525">
              <a:solidFill>
                <a:srgbClr val="595959"/>
              </a:solidFill>
              <a:prstDash val="solid"/>
              <a:round/>
              <a:headEnd len="med" w="med" type="none"/>
              <a:tailEnd len="med" w="med" type="none"/>
            </a:ln>
          </p:spPr>
        </p:cxnSp>
        <p:cxnSp>
          <p:nvCxnSpPr>
            <p:cNvPr id="1555" name="Google Shape;1555;p31"/>
            <p:cNvCxnSpPr/>
            <p:nvPr/>
          </p:nvCxnSpPr>
          <p:spPr>
            <a:xfrm>
              <a:off x="-6867" y="3993550"/>
              <a:ext cx="273900" cy="407100"/>
            </a:xfrm>
            <a:prstGeom prst="straightConnector1">
              <a:avLst/>
            </a:prstGeom>
            <a:noFill/>
            <a:ln cap="flat" cmpd="sng" w="9525">
              <a:solidFill>
                <a:srgbClr val="595959"/>
              </a:solidFill>
              <a:prstDash val="solid"/>
              <a:round/>
              <a:headEnd len="med" w="med" type="none"/>
              <a:tailEnd len="med" w="med" type="none"/>
            </a:ln>
          </p:spPr>
        </p:cxnSp>
        <p:grpSp>
          <p:nvGrpSpPr>
            <p:cNvPr id="1556" name="Google Shape;1556;p31"/>
            <p:cNvGrpSpPr/>
            <p:nvPr/>
          </p:nvGrpSpPr>
          <p:grpSpPr>
            <a:xfrm flipH="1">
              <a:off x="1278333" y="4513075"/>
              <a:ext cx="581800" cy="582350"/>
              <a:chOff x="8064275" y="887850"/>
              <a:chExt cx="581800" cy="582350"/>
            </a:xfrm>
          </p:grpSpPr>
          <p:sp>
            <p:nvSpPr>
              <p:cNvPr id="1557" name="Google Shape;1557;p3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3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3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3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3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3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3" name="Google Shape;1563;p31"/>
            <p:cNvGrpSpPr/>
            <p:nvPr/>
          </p:nvGrpSpPr>
          <p:grpSpPr>
            <a:xfrm flipH="1">
              <a:off x="2747608" y="4340463"/>
              <a:ext cx="292025" cy="292575"/>
              <a:chOff x="7353050" y="316275"/>
              <a:chExt cx="292025" cy="292575"/>
            </a:xfrm>
          </p:grpSpPr>
          <p:sp>
            <p:nvSpPr>
              <p:cNvPr id="1564" name="Google Shape;1564;p3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3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3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3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8" name="Google Shape;1568;p31"/>
            <p:cNvGrpSpPr/>
            <p:nvPr/>
          </p:nvGrpSpPr>
          <p:grpSpPr>
            <a:xfrm flipH="1">
              <a:off x="171308" y="4315025"/>
              <a:ext cx="175000" cy="175000"/>
              <a:chOff x="8792300" y="321275"/>
              <a:chExt cx="175000" cy="175000"/>
            </a:xfrm>
          </p:grpSpPr>
          <p:sp>
            <p:nvSpPr>
              <p:cNvPr id="1569" name="Google Shape;1569;p3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3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3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3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3" name="Google Shape;1573;p31"/>
            <p:cNvGrpSpPr/>
            <p:nvPr/>
          </p:nvGrpSpPr>
          <p:grpSpPr>
            <a:xfrm>
              <a:off x="3873197" y="4657550"/>
              <a:ext cx="293111" cy="293388"/>
              <a:chOff x="3164039" y="430875"/>
              <a:chExt cx="293111" cy="293388"/>
            </a:xfrm>
          </p:grpSpPr>
          <p:sp>
            <p:nvSpPr>
              <p:cNvPr id="1574" name="Google Shape;1574;p31"/>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31"/>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31"/>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31"/>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31"/>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31"/>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0" name="Google Shape;1580;p31"/>
            <p:cNvGrpSpPr/>
            <p:nvPr/>
          </p:nvGrpSpPr>
          <p:grpSpPr>
            <a:xfrm flipH="1">
              <a:off x="242270" y="4142425"/>
              <a:ext cx="175013" cy="27000"/>
              <a:chOff x="5662375" y="212375"/>
              <a:chExt cx="175013" cy="27000"/>
            </a:xfrm>
          </p:grpSpPr>
          <p:sp>
            <p:nvSpPr>
              <p:cNvPr id="1581" name="Google Shape;1581;p31"/>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31"/>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31"/>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584" name="Google Shape;1584;p31"/>
            <p:cNvCxnSpPr/>
            <p:nvPr/>
          </p:nvCxnSpPr>
          <p:spPr>
            <a:xfrm rot="10800000">
              <a:off x="5995050" y="226600"/>
              <a:ext cx="1504500" cy="224700"/>
            </a:xfrm>
            <a:prstGeom prst="straightConnector1">
              <a:avLst/>
            </a:prstGeom>
            <a:noFill/>
            <a:ln cap="flat" cmpd="sng" w="9525">
              <a:solidFill>
                <a:srgbClr val="595959"/>
              </a:solidFill>
              <a:prstDash val="solid"/>
              <a:round/>
              <a:headEnd len="med" w="med" type="none"/>
              <a:tailEnd len="med" w="med" type="none"/>
            </a:ln>
          </p:spPr>
        </p:cxnSp>
        <p:cxnSp>
          <p:nvCxnSpPr>
            <p:cNvPr id="1585" name="Google Shape;1585;p31"/>
            <p:cNvCxnSpPr/>
            <p:nvPr/>
          </p:nvCxnSpPr>
          <p:spPr>
            <a:xfrm rot="10800000">
              <a:off x="7512925" y="457850"/>
              <a:ext cx="829500" cy="743400"/>
            </a:xfrm>
            <a:prstGeom prst="straightConnector1">
              <a:avLst/>
            </a:prstGeom>
            <a:noFill/>
            <a:ln cap="flat" cmpd="sng" w="9525">
              <a:solidFill>
                <a:srgbClr val="595959"/>
              </a:solidFill>
              <a:prstDash val="solid"/>
              <a:round/>
              <a:headEnd len="med" w="med" type="none"/>
              <a:tailEnd len="med" w="med" type="none"/>
            </a:ln>
          </p:spPr>
        </p:cxnSp>
        <p:cxnSp>
          <p:nvCxnSpPr>
            <p:cNvPr id="1586" name="Google Shape;1586;p31"/>
            <p:cNvCxnSpPr/>
            <p:nvPr/>
          </p:nvCxnSpPr>
          <p:spPr>
            <a:xfrm flipH="1">
              <a:off x="8348975" y="-6625"/>
              <a:ext cx="796500" cy="1188000"/>
            </a:xfrm>
            <a:prstGeom prst="straightConnector1">
              <a:avLst/>
            </a:prstGeom>
            <a:noFill/>
            <a:ln cap="flat" cmpd="sng" w="9525">
              <a:solidFill>
                <a:srgbClr val="595959"/>
              </a:solidFill>
              <a:prstDash val="solid"/>
              <a:round/>
              <a:headEnd len="med" w="med" type="none"/>
              <a:tailEnd len="med" w="med" type="none"/>
            </a:ln>
          </p:spPr>
        </p:cxnSp>
        <p:grpSp>
          <p:nvGrpSpPr>
            <p:cNvPr id="1587" name="Google Shape;1587;p31"/>
            <p:cNvGrpSpPr/>
            <p:nvPr/>
          </p:nvGrpSpPr>
          <p:grpSpPr>
            <a:xfrm>
              <a:off x="8064275" y="1040250"/>
              <a:ext cx="581800" cy="582350"/>
              <a:chOff x="8064275" y="887850"/>
              <a:chExt cx="581800" cy="582350"/>
            </a:xfrm>
          </p:grpSpPr>
          <p:sp>
            <p:nvSpPr>
              <p:cNvPr id="1588" name="Google Shape;1588;p3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3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3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3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3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3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4" name="Google Shape;1594;p31"/>
            <p:cNvGrpSpPr/>
            <p:nvPr/>
          </p:nvGrpSpPr>
          <p:grpSpPr>
            <a:xfrm>
              <a:off x="7353050" y="316275"/>
              <a:ext cx="292025" cy="292575"/>
              <a:chOff x="7353050" y="316275"/>
              <a:chExt cx="292025" cy="292575"/>
            </a:xfrm>
          </p:grpSpPr>
          <p:sp>
            <p:nvSpPr>
              <p:cNvPr id="1595" name="Google Shape;1595;p3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3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3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3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9" name="Google Shape;1599;p31"/>
            <p:cNvGrpSpPr/>
            <p:nvPr/>
          </p:nvGrpSpPr>
          <p:grpSpPr>
            <a:xfrm>
              <a:off x="8792300" y="321275"/>
              <a:ext cx="175000" cy="175000"/>
              <a:chOff x="8792300" y="321275"/>
              <a:chExt cx="175000" cy="175000"/>
            </a:xfrm>
          </p:grpSpPr>
          <p:sp>
            <p:nvSpPr>
              <p:cNvPr id="1600" name="Google Shape;1600;p3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3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3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3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04" name="Google Shape;1604;p31"/>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31"/>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31"/>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31"/>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31"/>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31"/>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10" name="Google Shape;1610;p31"/>
            <p:cNvGrpSpPr/>
            <p:nvPr/>
          </p:nvGrpSpPr>
          <p:grpSpPr>
            <a:xfrm>
              <a:off x="8490050" y="170875"/>
              <a:ext cx="175013" cy="27000"/>
              <a:chOff x="5662375" y="212375"/>
              <a:chExt cx="175013" cy="27000"/>
            </a:xfrm>
          </p:grpSpPr>
          <p:sp>
            <p:nvSpPr>
              <p:cNvPr id="1611" name="Google Shape;1611;p31"/>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31"/>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31"/>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4" name="Google Shape;1614;p31"/>
            <p:cNvGrpSpPr/>
            <p:nvPr/>
          </p:nvGrpSpPr>
          <p:grpSpPr>
            <a:xfrm>
              <a:off x="8678350" y="1658000"/>
              <a:ext cx="175013" cy="27000"/>
              <a:chOff x="5662375" y="212375"/>
              <a:chExt cx="175013" cy="27000"/>
            </a:xfrm>
          </p:grpSpPr>
          <p:sp>
            <p:nvSpPr>
              <p:cNvPr id="1615" name="Google Shape;1615;p31"/>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31"/>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31"/>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618" name="Google Shape;1618;p31"/>
          <p:cNvSpPr txBox="1"/>
          <p:nvPr>
            <p:ph idx="1" type="subTitle"/>
          </p:nvPr>
        </p:nvSpPr>
        <p:spPr>
          <a:xfrm>
            <a:off x="3639300" y="2596896"/>
            <a:ext cx="18654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3">
    <p:spTree>
      <p:nvGrpSpPr>
        <p:cNvPr id="1619" name="Shape 1619"/>
        <p:cNvGrpSpPr/>
        <p:nvPr/>
      </p:nvGrpSpPr>
      <p:grpSpPr>
        <a:xfrm>
          <a:off x="0" y="0"/>
          <a:ext cx="0" cy="0"/>
          <a:chOff x="0" y="0"/>
          <a:chExt cx="0" cy="0"/>
        </a:xfrm>
      </p:grpSpPr>
      <p:sp>
        <p:nvSpPr>
          <p:cNvPr id="1620" name="Google Shape;1620;p32"/>
          <p:cNvSpPr txBox="1"/>
          <p:nvPr>
            <p:ph idx="1" type="body"/>
          </p:nvPr>
        </p:nvSpPr>
        <p:spPr>
          <a:xfrm>
            <a:off x="1881350" y="1246850"/>
            <a:ext cx="2133300" cy="35244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solidFill>
                  <a:schemeClr val="dk2"/>
                </a:solidFill>
                <a:latin typeface="Barlow Semi Condensed"/>
                <a:ea typeface="Barlow Semi Condensed"/>
                <a:cs typeface="Barlow Semi Condensed"/>
                <a:sym typeface="Barlow Semi Condensed"/>
              </a:defRPr>
            </a:lvl1pPr>
            <a:lvl2pPr indent="-317500" lvl="1" marL="9144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indent="-317500" lvl="2" marL="13716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indent="-317500" lvl="3" marL="18288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indent="-317500" lvl="4" marL="22860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indent="-317500" lvl="5" marL="27432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indent="-317500" lvl="6" marL="32004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indent="-317500" lvl="7" marL="36576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indent="-317500" lvl="8" marL="41148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p:txBody>
      </p:sp>
      <p:sp>
        <p:nvSpPr>
          <p:cNvPr id="1621" name="Google Shape;1621;p32"/>
          <p:cNvSpPr txBox="1"/>
          <p:nvPr>
            <p:ph idx="2" type="body"/>
          </p:nvPr>
        </p:nvSpPr>
        <p:spPr>
          <a:xfrm>
            <a:off x="4220325" y="1246850"/>
            <a:ext cx="3099900" cy="35244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solidFill>
                  <a:schemeClr val="dk2"/>
                </a:solidFill>
                <a:latin typeface="Barlow Semi Condensed"/>
                <a:ea typeface="Barlow Semi Condensed"/>
                <a:cs typeface="Barlow Semi Condensed"/>
                <a:sym typeface="Barlow Semi Condensed"/>
              </a:defRPr>
            </a:lvl1pPr>
            <a:lvl2pPr indent="-317500" lvl="1" marL="9144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indent="-317500" lvl="2" marL="13716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indent="-317500" lvl="3" marL="18288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indent="-317500" lvl="4" marL="22860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indent="-317500" lvl="5" marL="27432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indent="-317500" lvl="6" marL="32004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indent="-317500" lvl="7" marL="36576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indent="-317500" lvl="8" marL="41148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p:txBody>
      </p:sp>
      <p:sp>
        <p:nvSpPr>
          <p:cNvPr id="1622" name="Google Shape;1622;p32"/>
          <p:cNvSpPr txBox="1"/>
          <p:nvPr>
            <p:ph type="title"/>
          </p:nvPr>
        </p:nvSpPr>
        <p:spPr>
          <a:xfrm>
            <a:off x="2532888" y="338328"/>
            <a:ext cx="408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grpSp>
        <p:nvGrpSpPr>
          <p:cNvPr id="1623" name="Google Shape;1623;p32"/>
          <p:cNvGrpSpPr/>
          <p:nvPr/>
        </p:nvGrpSpPr>
        <p:grpSpPr>
          <a:xfrm>
            <a:off x="432850" y="0"/>
            <a:ext cx="8278300" cy="5165700"/>
            <a:chOff x="432850" y="0"/>
            <a:chExt cx="8278300" cy="5165700"/>
          </a:xfrm>
        </p:grpSpPr>
        <p:cxnSp>
          <p:nvCxnSpPr>
            <p:cNvPr id="1624" name="Google Shape;1624;p32"/>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625" name="Google Shape;1625;p32"/>
            <p:cNvGrpSpPr/>
            <p:nvPr/>
          </p:nvGrpSpPr>
          <p:grpSpPr>
            <a:xfrm>
              <a:off x="8129350" y="4292175"/>
              <a:ext cx="581800" cy="582350"/>
              <a:chOff x="8064275" y="887850"/>
              <a:chExt cx="581800" cy="582350"/>
            </a:xfrm>
          </p:grpSpPr>
          <p:sp>
            <p:nvSpPr>
              <p:cNvPr id="1626" name="Google Shape;1626;p3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3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3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3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3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3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2" name="Google Shape;1632;p32"/>
            <p:cNvGrpSpPr/>
            <p:nvPr/>
          </p:nvGrpSpPr>
          <p:grpSpPr>
            <a:xfrm>
              <a:off x="8274238" y="3720600"/>
              <a:ext cx="292025" cy="292575"/>
              <a:chOff x="7353050" y="316275"/>
              <a:chExt cx="292025" cy="292575"/>
            </a:xfrm>
          </p:grpSpPr>
          <p:sp>
            <p:nvSpPr>
              <p:cNvPr id="1633" name="Google Shape;1633;p3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3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3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3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7" name="Google Shape;1637;p32"/>
            <p:cNvGrpSpPr/>
            <p:nvPr/>
          </p:nvGrpSpPr>
          <p:grpSpPr>
            <a:xfrm>
              <a:off x="8332763" y="3212475"/>
              <a:ext cx="175000" cy="175000"/>
              <a:chOff x="8792300" y="321275"/>
              <a:chExt cx="175000" cy="175000"/>
            </a:xfrm>
          </p:grpSpPr>
          <p:sp>
            <p:nvSpPr>
              <p:cNvPr id="1638" name="Google Shape;1638;p3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3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3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3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42" name="Google Shape;1642;p32"/>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643" name="Google Shape;1643;p32"/>
            <p:cNvGrpSpPr/>
            <p:nvPr/>
          </p:nvGrpSpPr>
          <p:grpSpPr>
            <a:xfrm rot="10800000">
              <a:off x="432850" y="291788"/>
              <a:ext cx="581800" cy="582350"/>
              <a:chOff x="8064275" y="887850"/>
              <a:chExt cx="581800" cy="582350"/>
            </a:xfrm>
          </p:grpSpPr>
          <p:sp>
            <p:nvSpPr>
              <p:cNvPr id="1644" name="Google Shape;1644;p3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3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3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3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3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3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0" name="Google Shape;1650;p32"/>
            <p:cNvGrpSpPr/>
            <p:nvPr/>
          </p:nvGrpSpPr>
          <p:grpSpPr>
            <a:xfrm rot="10800000">
              <a:off x="577738" y="1153138"/>
              <a:ext cx="292025" cy="292575"/>
              <a:chOff x="7353050" y="316275"/>
              <a:chExt cx="292025" cy="292575"/>
            </a:xfrm>
          </p:grpSpPr>
          <p:sp>
            <p:nvSpPr>
              <p:cNvPr id="1651" name="Google Shape;1651;p3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3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3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3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5" name="Google Shape;1655;p32"/>
            <p:cNvGrpSpPr/>
            <p:nvPr/>
          </p:nvGrpSpPr>
          <p:grpSpPr>
            <a:xfrm rot="10800000">
              <a:off x="636238" y="1778838"/>
              <a:ext cx="175000" cy="175000"/>
              <a:chOff x="8792300" y="321275"/>
              <a:chExt cx="175000" cy="175000"/>
            </a:xfrm>
          </p:grpSpPr>
          <p:sp>
            <p:nvSpPr>
              <p:cNvPr id="1656" name="Google Shape;1656;p3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3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3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3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0" name="Google Shape;1660;p32"/>
            <p:cNvGrpSpPr/>
            <p:nvPr/>
          </p:nvGrpSpPr>
          <p:grpSpPr>
            <a:xfrm>
              <a:off x="432850" y="2003163"/>
              <a:ext cx="175013" cy="27000"/>
              <a:chOff x="5662375" y="212375"/>
              <a:chExt cx="175013" cy="27000"/>
            </a:xfrm>
          </p:grpSpPr>
          <p:sp>
            <p:nvSpPr>
              <p:cNvPr id="1661" name="Google Shape;1661;p3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3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3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4" name="Google Shape;1664;p32"/>
            <p:cNvGrpSpPr/>
            <p:nvPr/>
          </p:nvGrpSpPr>
          <p:grpSpPr>
            <a:xfrm>
              <a:off x="788100" y="208488"/>
              <a:ext cx="175013" cy="27000"/>
              <a:chOff x="5662375" y="212375"/>
              <a:chExt cx="175013" cy="27000"/>
            </a:xfrm>
          </p:grpSpPr>
          <p:sp>
            <p:nvSpPr>
              <p:cNvPr id="1665" name="Google Shape;1665;p3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3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3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8" name="Google Shape;1668;p32"/>
            <p:cNvGrpSpPr/>
            <p:nvPr/>
          </p:nvGrpSpPr>
          <p:grpSpPr>
            <a:xfrm>
              <a:off x="8129350" y="4988725"/>
              <a:ext cx="175013" cy="27000"/>
              <a:chOff x="5662375" y="212375"/>
              <a:chExt cx="175013" cy="27000"/>
            </a:xfrm>
          </p:grpSpPr>
          <p:sp>
            <p:nvSpPr>
              <p:cNvPr id="1669" name="Google Shape;1669;p3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3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3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2" name="Google Shape;1672;p32"/>
            <p:cNvGrpSpPr/>
            <p:nvPr/>
          </p:nvGrpSpPr>
          <p:grpSpPr>
            <a:xfrm>
              <a:off x="8497550" y="3429425"/>
              <a:ext cx="175013" cy="27000"/>
              <a:chOff x="5662375" y="212375"/>
              <a:chExt cx="175013" cy="27000"/>
            </a:xfrm>
          </p:grpSpPr>
          <p:sp>
            <p:nvSpPr>
              <p:cNvPr id="1673" name="Google Shape;1673;p3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3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3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76" name="Google Shape;1676;p32"/>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1677" name="Google Shape;1677;p32"/>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1678" name="Google Shape;1678;p32"/>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32"/>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32"/>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32"/>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5" name="Shape 175"/>
        <p:cNvGrpSpPr/>
        <p:nvPr/>
      </p:nvGrpSpPr>
      <p:grpSpPr>
        <a:xfrm>
          <a:off x="0" y="0"/>
          <a:ext cx="0" cy="0"/>
          <a:chOff x="0" y="0"/>
          <a:chExt cx="0" cy="0"/>
        </a:xfrm>
      </p:grpSpPr>
      <p:sp>
        <p:nvSpPr>
          <p:cNvPr id="176" name="Google Shape;176;p5"/>
          <p:cNvSpPr txBox="1"/>
          <p:nvPr>
            <p:ph type="title"/>
          </p:nvPr>
        </p:nvSpPr>
        <p:spPr>
          <a:xfrm>
            <a:off x="1807671" y="338325"/>
            <a:ext cx="5528700" cy="612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177" name="Google Shape;177;p5"/>
          <p:cNvSpPr txBox="1"/>
          <p:nvPr>
            <p:ph idx="1" type="subTitle"/>
          </p:nvPr>
        </p:nvSpPr>
        <p:spPr>
          <a:xfrm>
            <a:off x="4956048" y="2532888"/>
            <a:ext cx="2084700" cy="136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78" name="Google Shape;178;p5"/>
          <p:cNvSpPr txBox="1"/>
          <p:nvPr>
            <p:ph idx="2" type="subTitle"/>
          </p:nvPr>
        </p:nvSpPr>
        <p:spPr>
          <a:xfrm>
            <a:off x="2093976" y="2532888"/>
            <a:ext cx="2084700" cy="136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79" name="Google Shape;179;p5"/>
          <p:cNvSpPr txBox="1"/>
          <p:nvPr>
            <p:ph idx="3" type="subTitle"/>
          </p:nvPr>
        </p:nvSpPr>
        <p:spPr>
          <a:xfrm>
            <a:off x="4956048" y="2221992"/>
            <a:ext cx="2084700" cy="283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defRPr>
            </a:lvl2pPr>
            <a:lvl3pPr lvl="2" rtl="0" algn="ctr">
              <a:spcBef>
                <a:spcPts val="0"/>
              </a:spcBef>
              <a:spcAft>
                <a:spcPts val="0"/>
              </a:spcAft>
              <a:buNone/>
              <a:defRPr sz="1600">
                <a:solidFill>
                  <a:schemeClr val="accent1"/>
                </a:solidFill>
              </a:defRPr>
            </a:lvl3pPr>
            <a:lvl4pPr lvl="3" rtl="0" algn="ctr">
              <a:spcBef>
                <a:spcPts val="0"/>
              </a:spcBef>
              <a:spcAft>
                <a:spcPts val="0"/>
              </a:spcAft>
              <a:buNone/>
              <a:defRPr sz="1600">
                <a:solidFill>
                  <a:schemeClr val="accent1"/>
                </a:solidFill>
              </a:defRPr>
            </a:lvl4pPr>
            <a:lvl5pPr lvl="4" rtl="0" algn="ctr">
              <a:spcBef>
                <a:spcPts val="0"/>
              </a:spcBef>
              <a:spcAft>
                <a:spcPts val="0"/>
              </a:spcAft>
              <a:buNone/>
              <a:defRPr sz="1600">
                <a:solidFill>
                  <a:schemeClr val="accent1"/>
                </a:solidFill>
              </a:defRPr>
            </a:lvl5pPr>
            <a:lvl6pPr lvl="5" rtl="0" algn="ctr">
              <a:spcBef>
                <a:spcPts val="0"/>
              </a:spcBef>
              <a:spcAft>
                <a:spcPts val="0"/>
              </a:spcAft>
              <a:buNone/>
              <a:defRPr sz="1600">
                <a:solidFill>
                  <a:schemeClr val="accent1"/>
                </a:solidFill>
              </a:defRPr>
            </a:lvl6pPr>
            <a:lvl7pPr lvl="6" rtl="0" algn="ctr">
              <a:spcBef>
                <a:spcPts val="0"/>
              </a:spcBef>
              <a:spcAft>
                <a:spcPts val="0"/>
              </a:spcAft>
              <a:buNone/>
              <a:defRPr sz="1600">
                <a:solidFill>
                  <a:schemeClr val="accent1"/>
                </a:solidFill>
              </a:defRPr>
            </a:lvl7pPr>
            <a:lvl8pPr lvl="7" rtl="0" algn="ctr">
              <a:spcBef>
                <a:spcPts val="0"/>
              </a:spcBef>
              <a:spcAft>
                <a:spcPts val="0"/>
              </a:spcAft>
              <a:buNone/>
              <a:defRPr sz="1600">
                <a:solidFill>
                  <a:schemeClr val="accent1"/>
                </a:solidFill>
              </a:defRPr>
            </a:lvl8pPr>
            <a:lvl9pPr lvl="8" rtl="0" algn="ctr">
              <a:spcBef>
                <a:spcPts val="0"/>
              </a:spcBef>
              <a:spcAft>
                <a:spcPts val="0"/>
              </a:spcAft>
              <a:buNone/>
              <a:defRPr sz="1600">
                <a:solidFill>
                  <a:schemeClr val="accent1"/>
                </a:solidFill>
              </a:defRPr>
            </a:lvl9pPr>
          </a:lstStyle>
          <a:p/>
        </p:txBody>
      </p:sp>
      <p:sp>
        <p:nvSpPr>
          <p:cNvPr id="180" name="Google Shape;180;p5"/>
          <p:cNvSpPr txBox="1"/>
          <p:nvPr>
            <p:ph idx="4" type="subTitle"/>
          </p:nvPr>
        </p:nvSpPr>
        <p:spPr>
          <a:xfrm>
            <a:off x="2093976" y="2203704"/>
            <a:ext cx="2084700" cy="310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defRPr>
            </a:lvl2pPr>
            <a:lvl3pPr lvl="2" rtl="0" algn="ctr">
              <a:spcBef>
                <a:spcPts val="0"/>
              </a:spcBef>
              <a:spcAft>
                <a:spcPts val="0"/>
              </a:spcAft>
              <a:buNone/>
              <a:defRPr sz="1600">
                <a:solidFill>
                  <a:schemeClr val="accent1"/>
                </a:solidFill>
              </a:defRPr>
            </a:lvl3pPr>
            <a:lvl4pPr lvl="3" rtl="0" algn="ctr">
              <a:spcBef>
                <a:spcPts val="0"/>
              </a:spcBef>
              <a:spcAft>
                <a:spcPts val="0"/>
              </a:spcAft>
              <a:buNone/>
              <a:defRPr sz="1600">
                <a:solidFill>
                  <a:schemeClr val="accent1"/>
                </a:solidFill>
              </a:defRPr>
            </a:lvl4pPr>
            <a:lvl5pPr lvl="4" rtl="0" algn="ctr">
              <a:spcBef>
                <a:spcPts val="0"/>
              </a:spcBef>
              <a:spcAft>
                <a:spcPts val="0"/>
              </a:spcAft>
              <a:buNone/>
              <a:defRPr sz="1600">
                <a:solidFill>
                  <a:schemeClr val="accent1"/>
                </a:solidFill>
              </a:defRPr>
            </a:lvl5pPr>
            <a:lvl6pPr lvl="5" rtl="0" algn="ctr">
              <a:spcBef>
                <a:spcPts val="0"/>
              </a:spcBef>
              <a:spcAft>
                <a:spcPts val="0"/>
              </a:spcAft>
              <a:buNone/>
              <a:defRPr sz="1600">
                <a:solidFill>
                  <a:schemeClr val="accent1"/>
                </a:solidFill>
              </a:defRPr>
            </a:lvl6pPr>
            <a:lvl7pPr lvl="6" rtl="0" algn="ctr">
              <a:spcBef>
                <a:spcPts val="0"/>
              </a:spcBef>
              <a:spcAft>
                <a:spcPts val="0"/>
              </a:spcAft>
              <a:buNone/>
              <a:defRPr sz="1600">
                <a:solidFill>
                  <a:schemeClr val="accent1"/>
                </a:solidFill>
              </a:defRPr>
            </a:lvl7pPr>
            <a:lvl8pPr lvl="7" rtl="0" algn="ctr">
              <a:spcBef>
                <a:spcPts val="0"/>
              </a:spcBef>
              <a:spcAft>
                <a:spcPts val="0"/>
              </a:spcAft>
              <a:buNone/>
              <a:defRPr sz="1600">
                <a:solidFill>
                  <a:schemeClr val="accent1"/>
                </a:solidFill>
              </a:defRPr>
            </a:lvl8pPr>
            <a:lvl9pPr lvl="8" rtl="0" algn="ctr">
              <a:spcBef>
                <a:spcPts val="0"/>
              </a:spcBef>
              <a:spcAft>
                <a:spcPts val="0"/>
              </a:spcAft>
              <a:buNone/>
              <a:defRPr sz="1600">
                <a:solidFill>
                  <a:schemeClr val="accent1"/>
                </a:solidFill>
              </a:defRPr>
            </a:lvl9pPr>
          </a:lstStyle>
          <a:p/>
        </p:txBody>
      </p:sp>
      <p:sp>
        <p:nvSpPr>
          <p:cNvPr id="181" name="Google Shape;181;p5"/>
          <p:cNvSpPr txBox="1"/>
          <p:nvPr>
            <p:ph hasCustomPrompt="1" idx="5" type="title"/>
          </p:nvPr>
        </p:nvSpPr>
        <p:spPr>
          <a:xfrm>
            <a:off x="2779776" y="1627632"/>
            <a:ext cx="722400" cy="457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82" name="Google Shape;182;p5"/>
          <p:cNvSpPr txBox="1"/>
          <p:nvPr>
            <p:ph hasCustomPrompt="1" idx="6" type="title"/>
          </p:nvPr>
        </p:nvSpPr>
        <p:spPr>
          <a:xfrm>
            <a:off x="5641848" y="1627632"/>
            <a:ext cx="722400" cy="457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grpSp>
        <p:nvGrpSpPr>
          <p:cNvPr id="183" name="Google Shape;183;p5"/>
          <p:cNvGrpSpPr/>
          <p:nvPr/>
        </p:nvGrpSpPr>
        <p:grpSpPr>
          <a:xfrm>
            <a:off x="432850" y="0"/>
            <a:ext cx="8278300" cy="5165700"/>
            <a:chOff x="432850" y="0"/>
            <a:chExt cx="8278300" cy="5165700"/>
          </a:xfrm>
        </p:grpSpPr>
        <p:cxnSp>
          <p:nvCxnSpPr>
            <p:cNvPr id="184" name="Google Shape;184;p5"/>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85" name="Google Shape;185;p5"/>
            <p:cNvGrpSpPr/>
            <p:nvPr/>
          </p:nvGrpSpPr>
          <p:grpSpPr>
            <a:xfrm>
              <a:off x="8129350" y="4292175"/>
              <a:ext cx="581800" cy="582350"/>
              <a:chOff x="8064275" y="887850"/>
              <a:chExt cx="581800" cy="582350"/>
            </a:xfrm>
          </p:grpSpPr>
          <p:sp>
            <p:nvSpPr>
              <p:cNvPr id="186" name="Google Shape;186;p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 name="Google Shape;192;p5"/>
            <p:cNvGrpSpPr/>
            <p:nvPr/>
          </p:nvGrpSpPr>
          <p:grpSpPr>
            <a:xfrm>
              <a:off x="8274238" y="3720600"/>
              <a:ext cx="292025" cy="292575"/>
              <a:chOff x="7353050" y="316275"/>
              <a:chExt cx="292025" cy="292575"/>
            </a:xfrm>
          </p:grpSpPr>
          <p:sp>
            <p:nvSpPr>
              <p:cNvPr id="193" name="Google Shape;193;p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7" name="Google Shape;197;p5"/>
            <p:cNvGrpSpPr/>
            <p:nvPr/>
          </p:nvGrpSpPr>
          <p:grpSpPr>
            <a:xfrm>
              <a:off x="8332763" y="3212475"/>
              <a:ext cx="175000" cy="175000"/>
              <a:chOff x="8792300" y="321275"/>
              <a:chExt cx="175000" cy="175000"/>
            </a:xfrm>
          </p:grpSpPr>
          <p:sp>
            <p:nvSpPr>
              <p:cNvPr id="198" name="Google Shape;198;p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02" name="Google Shape;202;p5"/>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203" name="Google Shape;203;p5"/>
            <p:cNvGrpSpPr/>
            <p:nvPr/>
          </p:nvGrpSpPr>
          <p:grpSpPr>
            <a:xfrm rot="10800000">
              <a:off x="432850" y="291788"/>
              <a:ext cx="581800" cy="582350"/>
              <a:chOff x="8064275" y="887850"/>
              <a:chExt cx="581800" cy="582350"/>
            </a:xfrm>
          </p:grpSpPr>
          <p:sp>
            <p:nvSpPr>
              <p:cNvPr id="204" name="Google Shape;204;p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0" name="Google Shape;210;p5"/>
            <p:cNvGrpSpPr/>
            <p:nvPr/>
          </p:nvGrpSpPr>
          <p:grpSpPr>
            <a:xfrm rot="10800000">
              <a:off x="577738" y="1153138"/>
              <a:ext cx="292025" cy="292575"/>
              <a:chOff x="7353050" y="316275"/>
              <a:chExt cx="292025" cy="292575"/>
            </a:xfrm>
          </p:grpSpPr>
          <p:sp>
            <p:nvSpPr>
              <p:cNvPr id="211" name="Google Shape;211;p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 name="Google Shape;215;p5"/>
            <p:cNvGrpSpPr/>
            <p:nvPr/>
          </p:nvGrpSpPr>
          <p:grpSpPr>
            <a:xfrm rot="10800000">
              <a:off x="636238" y="1778838"/>
              <a:ext cx="175000" cy="175000"/>
              <a:chOff x="8792300" y="321275"/>
              <a:chExt cx="175000" cy="175000"/>
            </a:xfrm>
          </p:grpSpPr>
          <p:sp>
            <p:nvSpPr>
              <p:cNvPr id="216" name="Google Shape;216;p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0" name="Google Shape;220;p5"/>
            <p:cNvGrpSpPr/>
            <p:nvPr/>
          </p:nvGrpSpPr>
          <p:grpSpPr>
            <a:xfrm>
              <a:off x="432850" y="2003163"/>
              <a:ext cx="175013" cy="27000"/>
              <a:chOff x="5662375" y="212375"/>
              <a:chExt cx="175013" cy="27000"/>
            </a:xfrm>
          </p:grpSpPr>
          <p:sp>
            <p:nvSpPr>
              <p:cNvPr id="221" name="Google Shape;221;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4" name="Google Shape;224;p5"/>
            <p:cNvGrpSpPr/>
            <p:nvPr/>
          </p:nvGrpSpPr>
          <p:grpSpPr>
            <a:xfrm>
              <a:off x="788100" y="208488"/>
              <a:ext cx="175013" cy="27000"/>
              <a:chOff x="5662375" y="212375"/>
              <a:chExt cx="175013" cy="27000"/>
            </a:xfrm>
          </p:grpSpPr>
          <p:sp>
            <p:nvSpPr>
              <p:cNvPr id="225" name="Google Shape;225;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5"/>
            <p:cNvGrpSpPr/>
            <p:nvPr/>
          </p:nvGrpSpPr>
          <p:grpSpPr>
            <a:xfrm>
              <a:off x="8129350" y="4988725"/>
              <a:ext cx="175013" cy="27000"/>
              <a:chOff x="5662375" y="212375"/>
              <a:chExt cx="175013" cy="27000"/>
            </a:xfrm>
          </p:grpSpPr>
          <p:sp>
            <p:nvSpPr>
              <p:cNvPr id="229" name="Google Shape;229;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2" name="Google Shape;232;p5"/>
            <p:cNvGrpSpPr/>
            <p:nvPr/>
          </p:nvGrpSpPr>
          <p:grpSpPr>
            <a:xfrm>
              <a:off x="8497550" y="3429425"/>
              <a:ext cx="175013" cy="27000"/>
              <a:chOff x="5662375" y="212375"/>
              <a:chExt cx="175013" cy="27000"/>
            </a:xfrm>
          </p:grpSpPr>
          <p:sp>
            <p:nvSpPr>
              <p:cNvPr id="233" name="Google Shape;233;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36" name="Google Shape;236;p5"/>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237" name="Google Shape;237;p5"/>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238" name="Google Shape;238;p5"/>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5"/>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5"/>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5"/>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2" name="Shape 242"/>
        <p:cNvGrpSpPr/>
        <p:nvPr/>
      </p:nvGrpSpPr>
      <p:grpSpPr>
        <a:xfrm>
          <a:off x="0" y="0"/>
          <a:ext cx="0" cy="0"/>
          <a:chOff x="0" y="0"/>
          <a:chExt cx="0" cy="0"/>
        </a:xfrm>
      </p:grpSpPr>
      <p:sp>
        <p:nvSpPr>
          <p:cNvPr id="243" name="Google Shape;243;p6"/>
          <p:cNvSpPr txBox="1"/>
          <p:nvPr>
            <p:ph type="title"/>
          </p:nvPr>
        </p:nvSpPr>
        <p:spPr>
          <a:xfrm>
            <a:off x="1823475" y="338328"/>
            <a:ext cx="54969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p:txBody>
      </p:sp>
      <p:grpSp>
        <p:nvGrpSpPr>
          <p:cNvPr id="244" name="Google Shape;244;p6"/>
          <p:cNvGrpSpPr/>
          <p:nvPr/>
        </p:nvGrpSpPr>
        <p:grpSpPr>
          <a:xfrm>
            <a:off x="432850" y="0"/>
            <a:ext cx="8278300" cy="5165700"/>
            <a:chOff x="432850" y="0"/>
            <a:chExt cx="8278300" cy="5165700"/>
          </a:xfrm>
        </p:grpSpPr>
        <p:cxnSp>
          <p:nvCxnSpPr>
            <p:cNvPr id="245" name="Google Shape;245;p6"/>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246" name="Google Shape;246;p6"/>
            <p:cNvGrpSpPr/>
            <p:nvPr/>
          </p:nvGrpSpPr>
          <p:grpSpPr>
            <a:xfrm>
              <a:off x="8129350" y="4292175"/>
              <a:ext cx="581800" cy="582350"/>
              <a:chOff x="8064275" y="887850"/>
              <a:chExt cx="581800" cy="582350"/>
            </a:xfrm>
          </p:grpSpPr>
          <p:sp>
            <p:nvSpPr>
              <p:cNvPr id="247" name="Google Shape;247;p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3" name="Google Shape;253;p6"/>
            <p:cNvGrpSpPr/>
            <p:nvPr/>
          </p:nvGrpSpPr>
          <p:grpSpPr>
            <a:xfrm>
              <a:off x="8274238" y="3720600"/>
              <a:ext cx="292025" cy="292575"/>
              <a:chOff x="7353050" y="316275"/>
              <a:chExt cx="292025" cy="292575"/>
            </a:xfrm>
          </p:grpSpPr>
          <p:sp>
            <p:nvSpPr>
              <p:cNvPr id="254" name="Google Shape;254;p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8" name="Google Shape;258;p6"/>
            <p:cNvGrpSpPr/>
            <p:nvPr/>
          </p:nvGrpSpPr>
          <p:grpSpPr>
            <a:xfrm>
              <a:off x="8332763" y="3212475"/>
              <a:ext cx="175000" cy="175000"/>
              <a:chOff x="8792300" y="321275"/>
              <a:chExt cx="175000" cy="175000"/>
            </a:xfrm>
          </p:grpSpPr>
          <p:sp>
            <p:nvSpPr>
              <p:cNvPr id="259" name="Google Shape;259;p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63" name="Google Shape;263;p6"/>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264" name="Google Shape;264;p6"/>
            <p:cNvGrpSpPr/>
            <p:nvPr/>
          </p:nvGrpSpPr>
          <p:grpSpPr>
            <a:xfrm rot="10800000">
              <a:off x="432850" y="291788"/>
              <a:ext cx="581800" cy="582350"/>
              <a:chOff x="8064275" y="887850"/>
              <a:chExt cx="581800" cy="582350"/>
            </a:xfrm>
          </p:grpSpPr>
          <p:sp>
            <p:nvSpPr>
              <p:cNvPr id="265" name="Google Shape;265;p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1" name="Google Shape;271;p6"/>
            <p:cNvGrpSpPr/>
            <p:nvPr/>
          </p:nvGrpSpPr>
          <p:grpSpPr>
            <a:xfrm rot="10800000">
              <a:off x="577738" y="1153138"/>
              <a:ext cx="292025" cy="292575"/>
              <a:chOff x="7353050" y="316275"/>
              <a:chExt cx="292025" cy="292575"/>
            </a:xfrm>
          </p:grpSpPr>
          <p:sp>
            <p:nvSpPr>
              <p:cNvPr id="272" name="Google Shape;272;p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6" name="Google Shape;276;p6"/>
            <p:cNvGrpSpPr/>
            <p:nvPr/>
          </p:nvGrpSpPr>
          <p:grpSpPr>
            <a:xfrm rot="10800000">
              <a:off x="636238" y="1778838"/>
              <a:ext cx="175000" cy="175000"/>
              <a:chOff x="8792300" y="321275"/>
              <a:chExt cx="175000" cy="175000"/>
            </a:xfrm>
          </p:grpSpPr>
          <p:sp>
            <p:nvSpPr>
              <p:cNvPr id="277" name="Google Shape;277;p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1" name="Google Shape;281;p6"/>
            <p:cNvGrpSpPr/>
            <p:nvPr/>
          </p:nvGrpSpPr>
          <p:grpSpPr>
            <a:xfrm>
              <a:off x="432850" y="2003163"/>
              <a:ext cx="175013" cy="27000"/>
              <a:chOff x="5662375" y="212375"/>
              <a:chExt cx="175013" cy="27000"/>
            </a:xfrm>
          </p:grpSpPr>
          <p:sp>
            <p:nvSpPr>
              <p:cNvPr id="282" name="Google Shape;282;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5" name="Google Shape;285;p6"/>
            <p:cNvGrpSpPr/>
            <p:nvPr/>
          </p:nvGrpSpPr>
          <p:grpSpPr>
            <a:xfrm>
              <a:off x="788100" y="208488"/>
              <a:ext cx="175013" cy="27000"/>
              <a:chOff x="5662375" y="212375"/>
              <a:chExt cx="175013" cy="27000"/>
            </a:xfrm>
          </p:grpSpPr>
          <p:sp>
            <p:nvSpPr>
              <p:cNvPr id="286" name="Google Shape;286;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9" name="Google Shape;289;p6"/>
            <p:cNvGrpSpPr/>
            <p:nvPr/>
          </p:nvGrpSpPr>
          <p:grpSpPr>
            <a:xfrm>
              <a:off x="8129350" y="4988725"/>
              <a:ext cx="175013" cy="27000"/>
              <a:chOff x="5662375" y="212375"/>
              <a:chExt cx="175013" cy="27000"/>
            </a:xfrm>
          </p:grpSpPr>
          <p:sp>
            <p:nvSpPr>
              <p:cNvPr id="290" name="Google Shape;290;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3" name="Google Shape;293;p6"/>
            <p:cNvGrpSpPr/>
            <p:nvPr/>
          </p:nvGrpSpPr>
          <p:grpSpPr>
            <a:xfrm>
              <a:off x="8497550" y="3429425"/>
              <a:ext cx="175013" cy="27000"/>
              <a:chOff x="5662375" y="212375"/>
              <a:chExt cx="175013" cy="27000"/>
            </a:xfrm>
          </p:grpSpPr>
          <p:sp>
            <p:nvSpPr>
              <p:cNvPr id="294" name="Google Shape;294;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97" name="Google Shape;297;p6"/>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298" name="Google Shape;298;p6"/>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299" name="Google Shape;299;p6"/>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6"/>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6"/>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6"/>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3" name="Shape 303"/>
        <p:cNvGrpSpPr/>
        <p:nvPr/>
      </p:nvGrpSpPr>
      <p:grpSpPr>
        <a:xfrm>
          <a:off x="0" y="0"/>
          <a:ext cx="0" cy="0"/>
          <a:chOff x="0" y="0"/>
          <a:chExt cx="0" cy="0"/>
        </a:xfrm>
      </p:grpSpPr>
      <p:sp>
        <p:nvSpPr>
          <p:cNvPr id="304" name="Google Shape;304;p7"/>
          <p:cNvSpPr txBox="1"/>
          <p:nvPr>
            <p:ph idx="1" type="subTitle"/>
          </p:nvPr>
        </p:nvSpPr>
        <p:spPr>
          <a:xfrm>
            <a:off x="804672" y="1984248"/>
            <a:ext cx="3291900" cy="13716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None/>
              <a:defRPr sz="1900">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1900">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1900">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1900">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1900">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1900">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1900">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1900">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1900">
                <a:solidFill>
                  <a:schemeClr val="dk2"/>
                </a:solidFill>
                <a:latin typeface="Barlow Semi Condensed"/>
                <a:ea typeface="Barlow Semi Condensed"/>
                <a:cs typeface="Barlow Semi Condensed"/>
                <a:sym typeface="Barlow Semi Condensed"/>
              </a:defRPr>
            </a:lvl9pPr>
          </a:lstStyle>
          <a:p/>
        </p:txBody>
      </p:sp>
      <p:sp>
        <p:nvSpPr>
          <p:cNvPr id="305" name="Google Shape;305;p7"/>
          <p:cNvSpPr txBox="1"/>
          <p:nvPr>
            <p:ph type="title"/>
          </p:nvPr>
        </p:nvSpPr>
        <p:spPr>
          <a:xfrm>
            <a:off x="804672" y="3319272"/>
            <a:ext cx="3291900" cy="402300"/>
          </a:xfrm>
          <a:prstGeom prst="rect">
            <a:avLst/>
          </a:prstGeom>
        </p:spPr>
        <p:txBody>
          <a:bodyPr anchorCtr="0" anchor="b" bIns="91425" lIns="91425" spcFirstLastPara="1" rIns="91425" wrap="square" tIns="91425">
            <a:noAutofit/>
          </a:bodyPr>
          <a:lstStyle>
            <a:lvl1pPr lvl="0"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1pPr>
            <a:lvl2pPr lvl="1"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2pPr>
            <a:lvl3pPr lvl="2"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3pPr>
            <a:lvl4pPr lvl="3"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4pPr>
            <a:lvl5pPr lvl="4"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5pPr>
            <a:lvl6pPr lvl="5"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6pPr>
            <a:lvl7pPr lvl="6"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7pPr>
            <a:lvl8pPr lvl="7"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8pPr>
            <a:lvl9pPr lvl="8"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9pPr>
          </a:lstStyle>
          <a:p/>
        </p:txBody>
      </p:sp>
      <p:cxnSp>
        <p:nvCxnSpPr>
          <p:cNvPr id="306" name="Google Shape;306;p7"/>
          <p:cNvCxnSpPr/>
          <p:nvPr/>
        </p:nvCxnSpPr>
        <p:spPr>
          <a:xfrm>
            <a:off x="1645925" y="523125"/>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307" name="Google Shape;307;p7"/>
          <p:cNvCxnSpPr/>
          <p:nvPr/>
        </p:nvCxnSpPr>
        <p:spPr>
          <a:xfrm flipH="1" rot="10800000">
            <a:off x="803050" y="529675"/>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308" name="Google Shape;308;p7"/>
          <p:cNvCxnSpPr/>
          <p:nvPr/>
        </p:nvCxnSpPr>
        <p:spPr>
          <a:xfrm>
            <a:off x="0" y="65200"/>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309" name="Google Shape;309;p7"/>
          <p:cNvGrpSpPr/>
          <p:nvPr/>
        </p:nvGrpSpPr>
        <p:grpSpPr>
          <a:xfrm flipH="1">
            <a:off x="499400" y="959675"/>
            <a:ext cx="581800" cy="582350"/>
            <a:chOff x="8064275" y="887850"/>
            <a:chExt cx="581800" cy="582350"/>
          </a:xfrm>
        </p:grpSpPr>
        <p:sp>
          <p:nvSpPr>
            <p:cNvPr id="310" name="Google Shape;310;p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6" name="Google Shape;316;p7"/>
          <p:cNvGrpSpPr/>
          <p:nvPr/>
        </p:nvGrpSpPr>
        <p:grpSpPr>
          <a:xfrm flipH="1">
            <a:off x="1500400" y="388100"/>
            <a:ext cx="292025" cy="292575"/>
            <a:chOff x="7353050" y="316275"/>
            <a:chExt cx="292025" cy="292575"/>
          </a:xfrm>
        </p:grpSpPr>
        <p:sp>
          <p:nvSpPr>
            <p:cNvPr id="317" name="Google Shape;317;p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1" name="Google Shape;321;p7"/>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7"/>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7"/>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7"/>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7"/>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7"/>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7" name="Google Shape;327;p7"/>
          <p:cNvGrpSpPr/>
          <p:nvPr/>
        </p:nvGrpSpPr>
        <p:grpSpPr>
          <a:xfrm flipH="1">
            <a:off x="3527112" y="361100"/>
            <a:ext cx="175013" cy="27000"/>
            <a:chOff x="5662375" y="212375"/>
            <a:chExt cx="175013" cy="27000"/>
          </a:xfrm>
        </p:grpSpPr>
        <p:sp>
          <p:nvSpPr>
            <p:cNvPr id="328" name="Google Shape;328;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1" name="Google Shape;331;p7"/>
          <p:cNvGrpSpPr/>
          <p:nvPr/>
        </p:nvGrpSpPr>
        <p:grpSpPr>
          <a:xfrm flipH="1">
            <a:off x="480412" y="242700"/>
            <a:ext cx="175013" cy="27000"/>
            <a:chOff x="5662375" y="212375"/>
            <a:chExt cx="175013" cy="27000"/>
          </a:xfrm>
        </p:grpSpPr>
        <p:sp>
          <p:nvSpPr>
            <p:cNvPr id="332" name="Google Shape;332;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5" name="Google Shape;335;p7"/>
          <p:cNvGrpSpPr/>
          <p:nvPr/>
        </p:nvGrpSpPr>
        <p:grpSpPr>
          <a:xfrm flipH="1">
            <a:off x="901712" y="1653625"/>
            <a:ext cx="175013" cy="27000"/>
            <a:chOff x="5662375" y="212375"/>
            <a:chExt cx="175013" cy="27000"/>
          </a:xfrm>
        </p:grpSpPr>
        <p:sp>
          <p:nvSpPr>
            <p:cNvPr id="336" name="Google Shape;336;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39" name="Google Shape;339;p7"/>
          <p:cNvCxnSpPr/>
          <p:nvPr/>
        </p:nvCxnSpPr>
        <p:spPr>
          <a:xfrm>
            <a:off x="791400" y="42124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340" name="Google Shape;340;p7"/>
          <p:cNvCxnSpPr/>
          <p:nvPr/>
        </p:nvCxnSpPr>
        <p:spPr>
          <a:xfrm flipH="1" rot="10800000">
            <a:off x="0" y="42204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341" name="Google Shape;341;p7"/>
          <p:cNvGrpSpPr/>
          <p:nvPr/>
        </p:nvGrpSpPr>
        <p:grpSpPr>
          <a:xfrm rot="10800000">
            <a:off x="499400" y="3940925"/>
            <a:ext cx="581800" cy="582350"/>
            <a:chOff x="8064275" y="887850"/>
            <a:chExt cx="581800" cy="582350"/>
          </a:xfrm>
        </p:grpSpPr>
        <p:sp>
          <p:nvSpPr>
            <p:cNvPr id="342" name="Google Shape;342;p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8" name="Google Shape;348;p7"/>
          <p:cNvGrpSpPr/>
          <p:nvPr/>
        </p:nvGrpSpPr>
        <p:grpSpPr>
          <a:xfrm rot="10800000">
            <a:off x="1819575" y="4586750"/>
            <a:ext cx="292025" cy="292575"/>
            <a:chOff x="7353050" y="316275"/>
            <a:chExt cx="292025" cy="292575"/>
          </a:xfrm>
        </p:grpSpPr>
        <p:sp>
          <p:nvSpPr>
            <p:cNvPr id="349" name="Google Shape;349;p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3" name="Google Shape;353;p7"/>
          <p:cNvGrpSpPr/>
          <p:nvPr/>
        </p:nvGrpSpPr>
        <p:grpSpPr>
          <a:xfrm rot="10800000">
            <a:off x="212525" y="4645550"/>
            <a:ext cx="175000" cy="175000"/>
            <a:chOff x="8792300" y="321275"/>
            <a:chExt cx="175000" cy="175000"/>
          </a:xfrm>
        </p:grpSpPr>
        <p:sp>
          <p:nvSpPr>
            <p:cNvPr id="354" name="Google Shape;354;p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8" name="Google Shape;358;p7"/>
          <p:cNvGrpSpPr/>
          <p:nvPr/>
        </p:nvGrpSpPr>
        <p:grpSpPr>
          <a:xfrm rot="10800000">
            <a:off x="480412" y="4852325"/>
            <a:ext cx="175013" cy="27000"/>
            <a:chOff x="5662375" y="212375"/>
            <a:chExt cx="175013" cy="27000"/>
          </a:xfrm>
        </p:grpSpPr>
        <p:sp>
          <p:nvSpPr>
            <p:cNvPr id="359" name="Google Shape;359;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2" name="Google Shape;362;p7"/>
          <p:cNvGrpSpPr/>
          <p:nvPr/>
        </p:nvGrpSpPr>
        <p:grpSpPr>
          <a:xfrm rot="10800000">
            <a:off x="1054112" y="3898600"/>
            <a:ext cx="175013" cy="27000"/>
            <a:chOff x="5662375" y="212375"/>
            <a:chExt cx="175013" cy="27000"/>
          </a:xfrm>
        </p:grpSpPr>
        <p:sp>
          <p:nvSpPr>
            <p:cNvPr id="363" name="Google Shape;363;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6" name="Shape 366"/>
        <p:cNvGrpSpPr/>
        <p:nvPr/>
      </p:nvGrpSpPr>
      <p:grpSpPr>
        <a:xfrm>
          <a:off x="0" y="0"/>
          <a:ext cx="0" cy="0"/>
          <a:chOff x="0" y="0"/>
          <a:chExt cx="0" cy="0"/>
        </a:xfrm>
      </p:grpSpPr>
      <p:grpSp>
        <p:nvGrpSpPr>
          <p:cNvPr id="367" name="Google Shape;367;p8"/>
          <p:cNvGrpSpPr/>
          <p:nvPr/>
        </p:nvGrpSpPr>
        <p:grpSpPr>
          <a:xfrm>
            <a:off x="1349626" y="598417"/>
            <a:ext cx="6453730" cy="3631136"/>
            <a:chOff x="365750" y="1285025"/>
            <a:chExt cx="6934275" cy="3315500"/>
          </a:xfrm>
        </p:grpSpPr>
        <p:sp>
          <p:nvSpPr>
            <p:cNvPr id="368" name="Google Shape;368;p8"/>
            <p:cNvSpPr/>
            <p:nvPr/>
          </p:nvSpPr>
          <p:spPr>
            <a:xfrm>
              <a:off x="365750" y="1285025"/>
              <a:ext cx="6934275" cy="3315500"/>
            </a:xfrm>
            <a:custGeom>
              <a:rect b="b" l="l" r="r" t="t"/>
              <a:pathLst>
                <a:path extrusionOk="0" h="132620" w="277371">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8"/>
            <p:cNvSpPr/>
            <p:nvPr/>
          </p:nvSpPr>
          <p:spPr>
            <a:xfrm>
              <a:off x="417100" y="1285575"/>
              <a:ext cx="6842700" cy="3314500"/>
            </a:xfrm>
            <a:custGeom>
              <a:rect b="b" l="l" r="r" t="t"/>
              <a:pathLst>
                <a:path extrusionOk="0" h="132580" w="273708">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0" name="Google Shape;370;p8"/>
          <p:cNvSpPr txBox="1"/>
          <p:nvPr>
            <p:ph type="title"/>
          </p:nvPr>
        </p:nvSpPr>
        <p:spPr>
          <a:xfrm>
            <a:off x="2624328" y="1620753"/>
            <a:ext cx="3904500" cy="190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6000"/>
              <a:buNone/>
              <a:defRPr sz="73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grpSp>
        <p:nvGrpSpPr>
          <p:cNvPr id="371" name="Google Shape;371;p8"/>
          <p:cNvGrpSpPr/>
          <p:nvPr/>
        </p:nvGrpSpPr>
        <p:grpSpPr>
          <a:xfrm>
            <a:off x="-6867" y="-6625"/>
            <a:ext cx="9152342" cy="5102050"/>
            <a:chOff x="-6867" y="-6625"/>
            <a:chExt cx="9152342" cy="5102050"/>
          </a:xfrm>
        </p:grpSpPr>
        <p:cxnSp>
          <p:nvCxnSpPr>
            <p:cNvPr id="372" name="Google Shape;372;p8"/>
            <p:cNvCxnSpPr/>
            <p:nvPr/>
          </p:nvCxnSpPr>
          <p:spPr>
            <a:xfrm>
              <a:off x="2904283" y="4513075"/>
              <a:ext cx="1133100" cy="306300"/>
            </a:xfrm>
            <a:prstGeom prst="straightConnector1">
              <a:avLst/>
            </a:prstGeom>
            <a:noFill/>
            <a:ln cap="flat" cmpd="sng" w="9525">
              <a:solidFill>
                <a:schemeClr val="dk1"/>
              </a:solidFill>
              <a:prstDash val="solid"/>
              <a:round/>
              <a:headEnd len="med" w="med" type="none"/>
              <a:tailEnd len="med" w="med" type="none"/>
            </a:ln>
          </p:spPr>
        </p:cxnSp>
        <p:cxnSp>
          <p:nvCxnSpPr>
            <p:cNvPr id="373" name="Google Shape;373;p8"/>
            <p:cNvCxnSpPr/>
            <p:nvPr/>
          </p:nvCxnSpPr>
          <p:spPr>
            <a:xfrm flipH="1" rot="10800000">
              <a:off x="1562083" y="4492325"/>
              <a:ext cx="1342200" cy="315300"/>
            </a:xfrm>
            <a:prstGeom prst="straightConnector1">
              <a:avLst/>
            </a:prstGeom>
            <a:noFill/>
            <a:ln cap="flat" cmpd="sng" w="9525">
              <a:solidFill>
                <a:schemeClr val="dk1"/>
              </a:solidFill>
              <a:prstDash val="solid"/>
              <a:round/>
              <a:headEnd len="med" w="med" type="none"/>
              <a:tailEnd len="med" w="med" type="none"/>
            </a:ln>
          </p:spPr>
        </p:cxnSp>
        <p:cxnSp>
          <p:nvCxnSpPr>
            <p:cNvPr id="374" name="Google Shape;374;p8"/>
            <p:cNvCxnSpPr/>
            <p:nvPr/>
          </p:nvCxnSpPr>
          <p:spPr>
            <a:xfrm>
              <a:off x="259558" y="4408000"/>
              <a:ext cx="1332000" cy="392100"/>
            </a:xfrm>
            <a:prstGeom prst="straightConnector1">
              <a:avLst/>
            </a:prstGeom>
            <a:noFill/>
            <a:ln cap="flat" cmpd="sng" w="9525">
              <a:solidFill>
                <a:schemeClr val="dk1"/>
              </a:solidFill>
              <a:prstDash val="solid"/>
              <a:round/>
              <a:headEnd len="med" w="med" type="none"/>
              <a:tailEnd len="med" w="med" type="none"/>
            </a:ln>
          </p:spPr>
        </p:cxnSp>
        <p:cxnSp>
          <p:nvCxnSpPr>
            <p:cNvPr id="375" name="Google Shape;375;p8"/>
            <p:cNvCxnSpPr/>
            <p:nvPr/>
          </p:nvCxnSpPr>
          <p:spPr>
            <a:xfrm>
              <a:off x="-6867" y="3993550"/>
              <a:ext cx="273900" cy="407100"/>
            </a:xfrm>
            <a:prstGeom prst="straightConnector1">
              <a:avLst/>
            </a:prstGeom>
            <a:noFill/>
            <a:ln cap="flat" cmpd="sng" w="9525">
              <a:solidFill>
                <a:schemeClr val="dk1"/>
              </a:solidFill>
              <a:prstDash val="solid"/>
              <a:round/>
              <a:headEnd len="med" w="med" type="none"/>
              <a:tailEnd len="med" w="med" type="none"/>
            </a:ln>
          </p:spPr>
        </p:cxnSp>
        <p:grpSp>
          <p:nvGrpSpPr>
            <p:cNvPr id="376" name="Google Shape;376;p8"/>
            <p:cNvGrpSpPr/>
            <p:nvPr/>
          </p:nvGrpSpPr>
          <p:grpSpPr>
            <a:xfrm flipH="1">
              <a:off x="1278333" y="4513075"/>
              <a:ext cx="581800" cy="582350"/>
              <a:chOff x="8064275" y="887850"/>
              <a:chExt cx="581800" cy="582350"/>
            </a:xfrm>
          </p:grpSpPr>
          <p:sp>
            <p:nvSpPr>
              <p:cNvPr id="377" name="Google Shape;377;p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3" name="Google Shape;383;p8"/>
            <p:cNvGrpSpPr/>
            <p:nvPr/>
          </p:nvGrpSpPr>
          <p:grpSpPr>
            <a:xfrm flipH="1">
              <a:off x="2747608" y="4340463"/>
              <a:ext cx="292025" cy="292575"/>
              <a:chOff x="7353050" y="316275"/>
              <a:chExt cx="292025" cy="292575"/>
            </a:xfrm>
          </p:grpSpPr>
          <p:sp>
            <p:nvSpPr>
              <p:cNvPr id="384" name="Google Shape;384;p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8" name="Google Shape;388;p8"/>
            <p:cNvGrpSpPr/>
            <p:nvPr/>
          </p:nvGrpSpPr>
          <p:grpSpPr>
            <a:xfrm flipH="1">
              <a:off x="171308" y="4315025"/>
              <a:ext cx="175000" cy="175000"/>
              <a:chOff x="8792300" y="321275"/>
              <a:chExt cx="175000" cy="175000"/>
            </a:xfrm>
          </p:grpSpPr>
          <p:sp>
            <p:nvSpPr>
              <p:cNvPr id="389" name="Google Shape;389;p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3" name="Google Shape;393;p8"/>
            <p:cNvGrpSpPr/>
            <p:nvPr/>
          </p:nvGrpSpPr>
          <p:grpSpPr>
            <a:xfrm>
              <a:off x="3873197" y="4657550"/>
              <a:ext cx="293111" cy="293388"/>
              <a:chOff x="3164039" y="430875"/>
              <a:chExt cx="293111" cy="293388"/>
            </a:xfrm>
          </p:grpSpPr>
          <p:sp>
            <p:nvSpPr>
              <p:cNvPr id="394" name="Google Shape;394;p8"/>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8"/>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8"/>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8"/>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8"/>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8"/>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0" name="Google Shape;400;p8"/>
            <p:cNvGrpSpPr/>
            <p:nvPr/>
          </p:nvGrpSpPr>
          <p:grpSpPr>
            <a:xfrm flipH="1">
              <a:off x="242270" y="4142425"/>
              <a:ext cx="175013" cy="27000"/>
              <a:chOff x="5662375" y="212375"/>
              <a:chExt cx="175013" cy="27000"/>
            </a:xfrm>
          </p:grpSpPr>
          <p:sp>
            <p:nvSpPr>
              <p:cNvPr id="401" name="Google Shape;401;p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04" name="Google Shape;404;p8"/>
            <p:cNvCxnSpPr/>
            <p:nvPr/>
          </p:nvCxnSpPr>
          <p:spPr>
            <a:xfrm rot="10800000">
              <a:off x="5995050" y="226600"/>
              <a:ext cx="1504500" cy="224700"/>
            </a:xfrm>
            <a:prstGeom prst="straightConnector1">
              <a:avLst/>
            </a:prstGeom>
            <a:noFill/>
            <a:ln cap="flat" cmpd="sng" w="9525">
              <a:solidFill>
                <a:schemeClr val="dk1"/>
              </a:solidFill>
              <a:prstDash val="solid"/>
              <a:round/>
              <a:headEnd len="med" w="med" type="none"/>
              <a:tailEnd len="med" w="med" type="none"/>
            </a:ln>
          </p:spPr>
        </p:cxnSp>
        <p:cxnSp>
          <p:nvCxnSpPr>
            <p:cNvPr id="405" name="Google Shape;405;p8"/>
            <p:cNvCxnSpPr/>
            <p:nvPr/>
          </p:nvCxnSpPr>
          <p:spPr>
            <a:xfrm rot="10800000">
              <a:off x="7512925" y="45785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406" name="Google Shape;406;p8"/>
            <p:cNvCxnSpPr/>
            <p:nvPr/>
          </p:nvCxnSpPr>
          <p:spPr>
            <a:xfrm flipH="1">
              <a:off x="8348975" y="-6625"/>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407" name="Google Shape;407;p8"/>
            <p:cNvGrpSpPr/>
            <p:nvPr/>
          </p:nvGrpSpPr>
          <p:grpSpPr>
            <a:xfrm>
              <a:off x="8064275" y="1040250"/>
              <a:ext cx="581800" cy="582350"/>
              <a:chOff x="8064275" y="887850"/>
              <a:chExt cx="581800" cy="582350"/>
            </a:xfrm>
          </p:grpSpPr>
          <p:sp>
            <p:nvSpPr>
              <p:cNvPr id="408" name="Google Shape;408;p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4" name="Google Shape;414;p8"/>
            <p:cNvGrpSpPr/>
            <p:nvPr/>
          </p:nvGrpSpPr>
          <p:grpSpPr>
            <a:xfrm>
              <a:off x="7353050" y="316275"/>
              <a:ext cx="292025" cy="292575"/>
              <a:chOff x="7353050" y="316275"/>
              <a:chExt cx="292025" cy="292575"/>
            </a:xfrm>
          </p:grpSpPr>
          <p:sp>
            <p:nvSpPr>
              <p:cNvPr id="415" name="Google Shape;415;p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9" name="Google Shape;419;p8"/>
            <p:cNvGrpSpPr/>
            <p:nvPr/>
          </p:nvGrpSpPr>
          <p:grpSpPr>
            <a:xfrm>
              <a:off x="8792300" y="321275"/>
              <a:ext cx="175000" cy="175000"/>
              <a:chOff x="8792300" y="321275"/>
              <a:chExt cx="175000" cy="175000"/>
            </a:xfrm>
          </p:grpSpPr>
          <p:sp>
            <p:nvSpPr>
              <p:cNvPr id="420" name="Google Shape;420;p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4" name="Google Shape;424;p8"/>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8"/>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8"/>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8"/>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8"/>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8"/>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0" name="Google Shape;430;p8"/>
            <p:cNvGrpSpPr/>
            <p:nvPr/>
          </p:nvGrpSpPr>
          <p:grpSpPr>
            <a:xfrm>
              <a:off x="8490050" y="170875"/>
              <a:ext cx="175013" cy="27000"/>
              <a:chOff x="5662375" y="212375"/>
              <a:chExt cx="175013" cy="27000"/>
            </a:xfrm>
          </p:grpSpPr>
          <p:sp>
            <p:nvSpPr>
              <p:cNvPr id="431" name="Google Shape;431;p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4" name="Google Shape;434;p8"/>
            <p:cNvGrpSpPr/>
            <p:nvPr/>
          </p:nvGrpSpPr>
          <p:grpSpPr>
            <a:xfrm>
              <a:off x="8678350" y="1658000"/>
              <a:ext cx="175013" cy="27000"/>
              <a:chOff x="5662375" y="212375"/>
              <a:chExt cx="175013" cy="27000"/>
            </a:xfrm>
          </p:grpSpPr>
          <p:sp>
            <p:nvSpPr>
              <p:cNvPr id="435" name="Google Shape;435;p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38" name="Shape 438"/>
        <p:cNvGrpSpPr/>
        <p:nvPr/>
      </p:nvGrpSpPr>
      <p:grpSpPr>
        <a:xfrm>
          <a:off x="0" y="0"/>
          <a:ext cx="0" cy="0"/>
          <a:chOff x="0" y="0"/>
          <a:chExt cx="0" cy="0"/>
        </a:xfrm>
      </p:grpSpPr>
      <p:sp>
        <p:nvSpPr>
          <p:cNvPr id="439" name="Google Shape;439;p9"/>
          <p:cNvSpPr txBox="1"/>
          <p:nvPr>
            <p:ph type="title"/>
          </p:nvPr>
        </p:nvSpPr>
        <p:spPr>
          <a:xfrm>
            <a:off x="896112" y="2039112"/>
            <a:ext cx="3566100" cy="1362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40" name="Google Shape;440;p9"/>
          <p:cNvSpPr txBox="1"/>
          <p:nvPr>
            <p:ph idx="1" type="body"/>
          </p:nvPr>
        </p:nvSpPr>
        <p:spPr>
          <a:xfrm>
            <a:off x="4899150" y="821850"/>
            <a:ext cx="3096000" cy="3478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indent="-317500" lvl="1" marL="9144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indent="-317500" lvl="2" marL="13716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indent="-317500" lvl="3" marL="18288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indent="-317500" lvl="4" marL="22860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indent="-317500" lvl="5" marL="27432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indent="-317500" lvl="6" marL="32004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indent="-317500" lvl="7" marL="36576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indent="-317500" lvl="8" marL="41148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p:txBody>
      </p:sp>
      <p:cxnSp>
        <p:nvCxnSpPr>
          <p:cNvPr id="441" name="Google Shape;441;p9"/>
          <p:cNvCxnSpPr/>
          <p:nvPr/>
        </p:nvCxnSpPr>
        <p:spPr>
          <a:xfrm>
            <a:off x="1645925" y="523125"/>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442" name="Google Shape;442;p9"/>
          <p:cNvCxnSpPr/>
          <p:nvPr/>
        </p:nvCxnSpPr>
        <p:spPr>
          <a:xfrm flipH="1" rot="10800000">
            <a:off x="803050" y="529675"/>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443" name="Google Shape;443;p9"/>
          <p:cNvCxnSpPr/>
          <p:nvPr/>
        </p:nvCxnSpPr>
        <p:spPr>
          <a:xfrm>
            <a:off x="0" y="65200"/>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6" name="Google Shape;456;p9"/>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9"/>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9"/>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9"/>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9"/>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9"/>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74" name="Google Shape;474;p9"/>
          <p:cNvCxnSpPr/>
          <p:nvPr/>
        </p:nvCxnSpPr>
        <p:spPr>
          <a:xfrm>
            <a:off x="791400" y="42124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475" name="Google Shape;475;p9"/>
          <p:cNvCxnSpPr/>
          <p:nvPr/>
        </p:nvCxnSpPr>
        <p:spPr>
          <a:xfrm flipH="1" rot="10800000">
            <a:off x="0" y="42204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1" name="Shape 501"/>
        <p:cNvGrpSpPr/>
        <p:nvPr/>
      </p:nvGrpSpPr>
      <p:grpSpPr>
        <a:xfrm>
          <a:off x="0" y="0"/>
          <a:ext cx="0" cy="0"/>
          <a:chOff x="0" y="0"/>
          <a:chExt cx="0" cy="0"/>
        </a:xfrm>
      </p:grpSpPr>
      <p:sp>
        <p:nvSpPr>
          <p:cNvPr id="502" name="Google Shape;502;p10"/>
          <p:cNvSpPr txBox="1"/>
          <p:nvPr>
            <p:ph idx="1" type="body"/>
          </p:nvPr>
        </p:nvSpPr>
        <p:spPr>
          <a:xfrm>
            <a:off x="1122050" y="1947672"/>
            <a:ext cx="2788800" cy="1362600"/>
          </a:xfrm>
          <a:prstGeom prst="rect">
            <a:avLst/>
          </a:prstGeom>
          <a:noFill/>
          <a:ln>
            <a:noFill/>
          </a:ln>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2"/>
              </a:buClr>
              <a:buSzPts val="1600"/>
              <a:buFont typeface="Barlow Semi Condensed"/>
              <a:buNone/>
              <a:defRPr sz="1600">
                <a:solidFill>
                  <a:schemeClr val="dk2"/>
                </a:solidFill>
                <a:latin typeface="Barlow Semi Condensed"/>
                <a:ea typeface="Barlow Semi Condensed"/>
                <a:cs typeface="Barlow Semi Condensed"/>
                <a:sym typeface="Barlow Semi Condensed"/>
              </a:defRPr>
            </a:lvl1pPr>
          </a:lstStyle>
          <a:p/>
        </p:txBody>
      </p:sp>
      <p:sp>
        <p:nvSpPr>
          <p:cNvPr id="503" name="Google Shape;503;p10"/>
          <p:cNvSpPr txBox="1"/>
          <p:nvPr>
            <p:ph type="title"/>
          </p:nvPr>
        </p:nvSpPr>
        <p:spPr>
          <a:xfrm>
            <a:off x="2100600" y="347472"/>
            <a:ext cx="4947000" cy="585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cxnSp>
        <p:nvCxnSpPr>
          <p:cNvPr id="504" name="Google Shape;504;p10"/>
          <p:cNvCxnSpPr/>
          <p:nvPr/>
        </p:nvCxnSpPr>
        <p:spPr>
          <a:xfrm>
            <a:off x="590450" y="4340600"/>
            <a:ext cx="1212900" cy="422700"/>
          </a:xfrm>
          <a:prstGeom prst="straightConnector1">
            <a:avLst/>
          </a:prstGeom>
          <a:noFill/>
          <a:ln cap="flat" cmpd="sng" w="9525">
            <a:solidFill>
              <a:schemeClr val="dk1"/>
            </a:solidFill>
            <a:prstDash val="solid"/>
            <a:round/>
            <a:headEnd len="med" w="med" type="none"/>
            <a:tailEnd len="med" w="med" type="none"/>
          </a:ln>
        </p:spPr>
      </p:cxnSp>
      <p:cxnSp>
        <p:nvCxnSpPr>
          <p:cNvPr id="505" name="Google Shape;505;p10"/>
          <p:cNvCxnSpPr/>
          <p:nvPr/>
        </p:nvCxnSpPr>
        <p:spPr>
          <a:xfrm flipH="1" rot="10800000">
            <a:off x="7975" y="4332600"/>
            <a:ext cx="582600" cy="654300"/>
          </a:xfrm>
          <a:prstGeom prst="straightConnector1">
            <a:avLst/>
          </a:prstGeom>
          <a:noFill/>
          <a:ln cap="flat" cmpd="sng" w="9525">
            <a:solidFill>
              <a:schemeClr val="dk1"/>
            </a:solidFill>
            <a:prstDash val="solid"/>
            <a:round/>
            <a:headEnd len="med" w="med" type="none"/>
            <a:tailEnd len="med" w="med" type="none"/>
          </a:ln>
        </p:spPr>
      </p:cxnSp>
      <p:grpSp>
        <p:nvGrpSpPr>
          <p:cNvPr id="506" name="Google Shape;506;p10"/>
          <p:cNvGrpSpPr/>
          <p:nvPr/>
        </p:nvGrpSpPr>
        <p:grpSpPr>
          <a:xfrm flipH="1">
            <a:off x="431725" y="4183775"/>
            <a:ext cx="292025" cy="292575"/>
            <a:chOff x="7353050" y="316275"/>
            <a:chExt cx="292025" cy="292575"/>
          </a:xfrm>
        </p:grpSpPr>
        <p:sp>
          <p:nvSpPr>
            <p:cNvPr id="507" name="Google Shape;507;p1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1" name="Google Shape;511;p10"/>
          <p:cNvGrpSpPr/>
          <p:nvPr/>
        </p:nvGrpSpPr>
        <p:grpSpPr>
          <a:xfrm>
            <a:off x="1646714" y="4616575"/>
            <a:ext cx="293111" cy="293388"/>
            <a:chOff x="3164039" y="430875"/>
            <a:chExt cx="293111" cy="293388"/>
          </a:xfrm>
        </p:grpSpPr>
        <p:sp>
          <p:nvSpPr>
            <p:cNvPr id="512" name="Google Shape;512;p10"/>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0"/>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0"/>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0"/>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0"/>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0"/>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18" name="Google Shape;518;p10"/>
          <p:cNvCxnSpPr/>
          <p:nvPr/>
        </p:nvCxnSpPr>
        <p:spPr>
          <a:xfrm rot="10800000">
            <a:off x="7196975" y="2951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519" name="Google Shape;519;p10"/>
          <p:cNvCxnSpPr/>
          <p:nvPr/>
        </p:nvCxnSpPr>
        <p:spPr>
          <a:xfrm flipH="1">
            <a:off x="8354075" y="-66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520" name="Google Shape;520;p10"/>
          <p:cNvGrpSpPr/>
          <p:nvPr/>
        </p:nvGrpSpPr>
        <p:grpSpPr>
          <a:xfrm>
            <a:off x="8064275" y="526925"/>
            <a:ext cx="581800" cy="582350"/>
            <a:chOff x="8064275" y="887850"/>
            <a:chExt cx="581800" cy="582350"/>
          </a:xfrm>
        </p:grpSpPr>
        <p:sp>
          <p:nvSpPr>
            <p:cNvPr id="521" name="Google Shape;521;p1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7" name="Google Shape;527;p10"/>
          <p:cNvGrpSpPr/>
          <p:nvPr/>
        </p:nvGrpSpPr>
        <p:grpSpPr>
          <a:xfrm>
            <a:off x="7033875" y="170875"/>
            <a:ext cx="292025" cy="292575"/>
            <a:chOff x="7353050" y="316275"/>
            <a:chExt cx="292025" cy="292575"/>
          </a:xfrm>
        </p:grpSpPr>
        <p:sp>
          <p:nvSpPr>
            <p:cNvPr id="528" name="Google Shape;528;p1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2" name="Google Shape;532;p10"/>
          <p:cNvGrpSpPr/>
          <p:nvPr/>
        </p:nvGrpSpPr>
        <p:grpSpPr>
          <a:xfrm>
            <a:off x="8757950" y="229650"/>
            <a:ext cx="175000" cy="175000"/>
            <a:chOff x="8792300" y="321275"/>
            <a:chExt cx="175000" cy="175000"/>
          </a:xfrm>
        </p:grpSpPr>
        <p:sp>
          <p:nvSpPr>
            <p:cNvPr id="533" name="Google Shape;533;p1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7" name="Google Shape;537;p10"/>
          <p:cNvGrpSpPr/>
          <p:nvPr/>
        </p:nvGrpSpPr>
        <p:grpSpPr>
          <a:xfrm>
            <a:off x="8490050" y="170875"/>
            <a:ext cx="175013" cy="27000"/>
            <a:chOff x="5662375" y="212375"/>
            <a:chExt cx="175013" cy="27000"/>
          </a:xfrm>
        </p:grpSpPr>
        <p:sp>
          <p:nvSpPr>
            <p:cNvPr id="538" name="Google Shape;538;p1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1" name="Google Shape;541;p10"/>
          <p:cNvGrpSpPr/>
          <p:nvPr/>
        </p:nvGrpSpPr>
        <p:grpSpPr>
          <a:xfrm>
            <a:off x="7916350" y="1124600"/>
            <a:ext cx="175013" cy="27000"/>
            <a:chOff x="5662375" y="212375"/>
            <a:chExt cx="175013" cy="27000"/>
          </a:xfrm>
        </p:grpSpPr>
        <p:sp>
          <p:nvSpPr>
            <p:cNvPr id="542" name="Google Shape;542;p1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3750" y="526925"/>
            <a:ext cx="7696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7.xml"/><Relationship Id="rId3"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5" name="Shape 1685"/>
        <p:cNvGrpSpPr/>
        <p:nvPr/>
      </p:nvGrpSpPr>
      <p:grpSpPr>
        <a:xfrm>
          <a:off x="0" y="0"/>
          <a:ext cx="0" cy="0"/>
          <a:chOff x="0" y="0"/>
          <a:chExt cx="0" cy="0"/>
        </a:xfrm>
      </p:grpSpPr>
      <p:grpSp>
        <p:nvGrpSpPr>
          <p:cNvPr id="1686" name="Google Shape;1686;p33"/>
          <p:cNvGrpSpPr/>
          <p:nvPr/>
        </p:nvGrpSpPr>
        <p:grpSpPr>
          <a:xfrm>
            <a:off x="303210" y="959719"/>
            <a:ext cx="5343540" cy="4183680"/>
            <a:chOff x="469775" y="238125"/>
            <a:chExt cx="6679425" cy="5229600"/>
          </a:xfrm>
        </p:grpSpPr>
        <p:sp>
          <p:nvSpPr>
            <p:cNvPr id="1687" name="Google Shape;1687;p33"/>
            <p:cNvSpPr/>
            <p:nvPr/>
          </p:nvSpPr>
          <p:spPr>
            <a:xfrm>
              <a:off x="830950" y="238200"/>
              <a:ext cx="6001825" cy="5109175"/>
            </a:xfrm>
            <a:custGeom>
              <a:rect b="b" l="l" r="r" t="t"/>
              <a:pathLst>
                <a:path extrusionOk="0" h="204367" w="240073">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33"/>
            <p:cNvSpPr/>
            <p:nvPr/>
          </p:nvSpPr>
          <p:spPr>
            <a:xfrm>
              <a:off x="1009000" y="238125"/>
              <a:ext cx="5764775" cy="5102425"/>
            </a:xfrm>
            <a:custGeom>
              <a:rect b="b" l="l" r="r" t="t"/>
              <a:pathLst>
                <a:path extrusionOk="0" h="204097" w="230591">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33"/>
            <p:cNvSpPr/>
            <p:nvPr/>
          </p:nvSpPr>
          <p:spPr>
            <a:xfrm>
              <a:off x="6155150" y="3211050"/>
              <a:ext cx="888225" cy="2247525"/>
            </a:xfrm>
            <a:custGeom>
              <a:rect b="b" l="l" r="r" t="t"/>
              <a:pathLst>
                <a:path extrusionOk="0" h="89901" w="35529">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33"/>
            <p:cNvSpPr/>
            <p:nvPr/>
          </p:nvSpPr>
          <p:spPr>
            <a:xfrm>
              <a:off x="2992975" y="2455100"/>
              <a:ext cx="2658575" cy="3012625"/>
            </a:xfrm>
            <a:custGeom>
              <a:rect b="b" l="l" r="r" t="t"/>
              <a:pathLst>
                <a:path extrusionOk="0" h="120505" w="106343">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33"/>
            <p:cNvSpPr/>
            <p:nvPr/>
          </p:nvSpPr>
          <p:spPr>
            <a:xfrm>
              <a:off x="2992975" y="2709450"/>
              <a:ext cx="2434725" cy="2758275"/>
            </a:xfrm>
            <a:custGeom>
              <a:rect b="b" l="l" r="r" t="t"/>
              <a:pathLst>
                <a:path extrusionOk="0" h="110331" w="97389">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33"/>
            <p:cNvSpPr/>
            <p:nvPr/>
          </p:nvSpPr>
          <p:spPr>
            <a:xfrm>
              <a:off x="5418525" y="2464250"/>
              <a:ext cx="224875" cy="2994325"/>
            </a:xfrm>
            <a:custGeom>
              <a:rect b="b" l="l" r="r" t="t"/>
              <a:pathLst>
                <a:path extrusionOk="0" h="119773" w="8995">
                  <a:moveTo>
                    <a:pt x="8995" y="1"/>
                  </a:moveTo>
                  <a:lnTo>
                    <a:pt x="1" y="10134"/>
                  </a:lnTo>
                  <a:lnTo>
                    <a:pt x="1" y="119772"/>
                  </a:lnTo>
                  <a:lnTo>
                    <a:pt x="8995" y="119772"/>
                  </a:lnTo>
                  <a:lnTo>
                    <a:pt x="899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33"/>
            <p:cNvSpPr/>
            <p:nvPr/>
          </p:nvSpPr>
          <p:spPr>
            <a:xfrm>
              <a:off x="5533500" y="4907100"/>
              <a:ext cx="109900" cy="551475"/>
            </a:xfrm>
            <a:custGeom>
              <a:rect b="b" l="l" r="r" t="t"/>
              <a:pathLst>
                <a:path extrusionOk="0" h="22059" w="4396">
                  <a:moveTo>
                    <a:pt x="0" y="1"/>
                  </a:moveTo>
                  <a:lnTo>
                    <a:pt x="0" y="22058"/>
                  </a:lnTo>
                  <a:lnTo>
                    <a:pt x="4396" y="22058"/>
                  </a:lnTo>
                  <a:lnTo>
                    <a:pt x="439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33"/>
            <p:cNvSpPr/>
            <p:nvPr/>
          </p:nvSpPr>
          <p:spPr>
            <a:xfrm>
              <a:off x="5525350" y="4898950"/>
              <a:ext cx="126200" cy="568775"/>
            </a:xfrm>
            <a:custGeom>
              <a:rect b="b" l="l" r="r" t="t"/>
              <a:pathLst>
                <a:path extrusionOk="0" h="22751" w="5048">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33"/>
            <p:cNvSpPr/>
            <p:nvPr/>
          </p:nvSpPr>
          <p:spPr>
            <a:xfrm>
              <a:off x="5643375" y="4524550"/>
              <a:ext cx="474150" cy="934025"/>
            </a:xfrm>
            <a:custGeom>
              <a:rect b="b" l="l" r="r" t="t"/>
              <a:pathLst>
                <a:path extrusionOk="0" h="37361" w="18966">
                  <a:moveTo>
                    <a:pt x="18965" y="0"/>
                  </a:moveTo>
                  <a:lnTo>
                    <a:pt x="1" y="15303"/>
                  </a:lnTo>
                  <a:lnTo>
                    <a:pt x="1" y="37360"/>
                  </a:lnTo>
                  <a:lnTo>
                    <a:pt x="18965" y="37360"/>
                  </a:lnTo>
                  <a:lnTo>
                    <a:pt x="1896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33"/>
            <p:cNvSpPr/>
            <p:nvPr/>
          </p:nvSpPr>
          <p:spPr>
            <a:xfrm>
              <a:off x="5634225" y="4516325"/>
              <a:ext cx="491450" cy="951400"/>
            </a:xfrm>
            <a:custGeom>
              <a:rect b="b" l="l" r="r" t="t"/>
              <a:pathLst>
                <a:path extrusionOk="0" h="38056" w="19658">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33"/>
            <p:cNvSpPr/>
            <p:nvPr/>
          </p:nvSpPr>
          <p:spPr>
            <a:xfrm>
              <a:off x="1820900" y="4907100"/>
              <a:ext cx="109900" cy="551475"/>
            </a:xfrm>
            <a:custGeom>
              <a:rect b="b" l="l" r="r" t="t"/>
              <a:pathLst>
                <a:path extrusionOk="0" h="22059" w="4396">
                  <a:moveTo>
                    <a:pt x="1" y="1"/>
                  </a:moveTo>
                  <a:lnTo>
                    <a:pt x="1" y="22058"/>
                  </a:lnTo>
                  <a:lnTo>
                    <a:pt x="4396" y="22058"/>
                  </a:lnTo>
                  <a:lnTo>
                    <a:pt x="439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33"/>
            <p:cNvSpPr/>
            <p:nvPr/>
          </p:nvSpPr>
          <p:spPr>
            <a:xfrm>
              <a:off x="1812775" y="4898950"/>
              <a:ext cx="126175" cy="568775"/>
            </a:xfrm>
            <a:custGeom>
              <a:rect b="b" l="l" r="r" t="t"/>
              <a:pathLst>
                <a:path extrusionOk="0" h="22751" w="5047">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33"/>
            <p:cNvSpPr/>
            <p:nvPr/>
          </p:nvSpPr>
          <p:spPr>
            <a:xfrm>
              <a:off x="1930800" y="4524550"/>
              <a:ext cx="474125" cy="934025"/>
            </a:xfrm>
            <a:custGeom>
              <a:rect b="b" l="l" r="r" t="t"/>
              <a:pathLst>
                <a:path extrusionOk="0" h="37361" w="18965">
                  <a:moveTo>
                    <a:pt x="18965" y="0"/>
                  </a:moveTo>
                  <a:lnTo>
                    <a:pt x="0" y="15303"/>
                  </a:lnTo>
                  <a:lnTo>
                    <a:pt x="0" y="37360"/>
                  </a:lnTo>
                  <a:lnTo>
                    <a:pt x="18965" y="37360"/>
                  </a:lnTo>
                  <a:lnTo>
                    <a:pt x="1896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33"/>
            <p:cNvSpPr/>
            <p:nvPr/>
          </p:nvSpPr>
          <p:spPr>
            <a:xfrm>
              <a:off x="1921625" y="4516325"/>
              <a:ext cx="491450" cy="951400"/>
            </a:xfrm>
            <a:custGeom>
              <a:rect b="b" l="l" r="r" t="t"/>
              <a:pathLst>
                <a:path extrusionOk="0" h="38056" w="19658">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33"/>
            <p:cNvSpPr/>
            <p:nvPr/>
          </p:nvSpPr>
          <p:spPr>
            <a:xfrm>
              <a:off x="1398675" y="4437050"/>
              <a:ext cx="5067825" cy="567750"/>
            </a:xfrm>
            <a:custGeom>
              <a:rect b="b" l="l" r="r" t="t"/>
              <a:pathLst>
                <a:path extrusionOk="0" h="22710" w="202713">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33"/>
            <p:cNvSpPr/>
            <p:nvPr/>
          </p:nvSpPr>
          <p:spPr>
            <a:xfrm>
              <a:off x="1390525" y="4428500"/>
              <a:ext cx="5084125" cy="584450"/>
            </a:xfrm>
            <a:custGeom>
              <a:rect b="b" l="l" r="r" t="t"/>
              <a:pathLst>
                <a:path extrusionOk="0" h="23378" w="203365">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33"/>
            <p:cNvSpPr/>
            <p:nvPr/>
          </p:nvSpPr>
          <p:spPr>
            <a:xfrm>
              <a:off x="1400700" y="4437050"/>
              <a:ext cx="5065800" cy="531125"/>
            </a:xfrm>
            <a:custGeom>
              <a:rect b="b" l="l" r="r" t="t"/>
              <a:pathLst>
                <a:path extrusionOk="0" h="21245" w="202632">
                  <a:moveTo>
                    <a:pt x="44157" y="0"/>
                  </a:moveTo>
                  <a:lnTo>
                    <a:pt x="1" y="21244"/>
                  </a:lnTo>
                  <a:lnTo>
                    <a:pt x="174958" y="21244"/>
                  </a:lnTo>
                  <a:lnTo>
                    <a:pt x="20263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33"/>
            <p:cNvSpPr/>
            <p:nvPr/>
          </p:nvSpPr>
          <p:spPr>
            <a:xfrm>
              <a:off x="1391550" y="4427900"/>
              <a:ext cx="5084100" cy="549425"/>
            </a:xfrm>
            <a:custGeom>
              <a:rect b="b" l="l" r="r" t="t"/>
              <a:pathLst>
                <a:path extrusionOk="0" h="21977" w="203364">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33"/>
            <p:cNvSpPr/>
            <p:nvPr/>
          </p:nvSpPr>
          <p:spPr>
            <a:xfrm>
              <a:off x="5056325" y="4664950"/>
              <a:ext cx="755975" cy="213700"/>
            </a:xfrm>
            <a:custGeom>
              <a:rect b="b" l="l" r="r" t="t"/>
              <a:pathLst>
                <a:path extrusionOk="0" h="8548" w="30239">
                  <a:moveTo>
                    <a:pt x="10704" y="1"/>
                  </a:moveTo>
                  <a:lnTo>
                    <a:pt x="0" y="8547"/>
                  </a:lnTo>
                  <a:lnTo>
                    <a:pt x="18558" y="8547"/>
                  </a:lnTo>
                  <a:lnTo>
                    <a:pt x="30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33"/>
            <p:cNvSpPr/>
            <p:nvPr/>
          </p:nvSpPr>
          <p:spPr>
            <a:xfrm>
              <a:off x="5047175" y="4656825"/>
              <a:ext cx="774275" cy="230975"/>
            </a:xfrm>
            <a:custGeom>
              <a:rect b="b" l="l" r="r" t="t"/>
              <a:pathLst>
                <a:path extrusionOk="0" h="9239" w="30971">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33"/>
            <p:cNvSpPr/>
            <p:nvPr/>
          </p:nvSpPr>
          <p:spPr>
            <a:xfrm>
              <a:off x="5774625" y="4437050"/>
              <a:ext cx="691875" cy="567750"/>
            </a:xfrm>
            <a:custGeom>
              <a:rect b="b" l="l" r="r" t="t"/>
              <a:pathLst>
                <a:path extrusionOk="0" h="22710" w="27675">
                  <a:moveTo>
                    <a:pt x="27675" y="0"/>
                  </a:moveTo>
                  <a:lnTo>
                    <a:pt x="1" y="21244"/>
                  </a:lnTo>
                  <a:lnTo>
                    <a:pt x="1" y="22709"/>
                  </a:lnTo>
                  <a:lnTo>
                    <a:pt x="27675" y="1425"/>
                  </a:lnTo>
                  <a:lnTo>
                    <a:pt x="2767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33"/>
            <p:cNvSpPr/>
            <p:nvPr/>
          </p:nvSpPr>
          <p:spPr>
            <a:xfrm>
              <a:off x="5766475" y="4428250"/>
              <a:ext cx="708175" cy="584775"/>
            </a:xfrm>
            <a:custGeom>
              <a:rect b="b" l="l" r="r" t="t"/>
              <a:pathLst>
                <a:path extrusionOk="0" h="23391" w="28327">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33"/>
            <p:cNvSpPr/>
            <p:nvPr/>
          </p:nvSpPr>
          <p:spPr>
            <a:xfrm>
              <a:off x="5189600" y="4452300"/>
              <a:ext cx="914700" cy="283675"/>
            </a:xfrm>
            <a:custGeom>
              <a:rect b="b" l="l" r="r" t="t"/>
              <a:pathLst>
                <a:path extrusionOk="0" h="11347" w="36588">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33"/>
            <p:cNvSpPr/>
            <p:nvPr/>
          </p:nvSpPr>
          <p:spPr>
            <a:xfrm>
              <a:off x="5292375" y="4676900"/>
              <a:ext cx="262500" cy="176300"/>
            </a:xfrm>
            <a:custGeom>
              <a:rect b="b" l="l" r="r" t="t"/>
              <a:pathLst>
                <a:path extrusionOk="0" h="7052" w="1050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33"/>
            <p:cNvSpPr/>
            <p:nvPr/>
          </p:nvSpPr>
          <p:spPr>
            <a:xfrm>
              <a:off x="5442950" y="4707275"/>
              <a:ext cx="72250" cy="119475"/>
            </a:xfrm>
            <a:custGeom>
              <a:rect b="b" l="l" r="r" t="t"/>
              <a:pathLst>
                <a:path extrusionOk="0" h="4779" w="289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33"/>
            <p:cNvSpPr/>
            <p:nvPr/>
          </p:nvSpPr>
          <p:spPr>
            <a:xfrm>
              <a:off x="3283975" y="4592725"/>
              <a:ext cx="2022650" cy="316425"/>
            </a:xfrm>
            <a:custGeom>
              <a:rect b="b" l="l" r="r" t="t"/>
              <a:pathLst>
                <a:path extrusionOk="0" h="12657" w="80906">
                  <a:moveTo>
                    <a:pt x="15831" y="0"/>
                  </a:moveTo>
                  <a:lnTo>
                    <a:pt x="0" y="12657"/>
                  </a:lnTo>
                  <a:lnTo>
                    <a:pt x="65075" y="12657"/>
                  </a:lnTo>
                  <a:lnTo>
                    <a:pt x="8090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33"/>
            <p:cNvSpPr/>
            <p:nvPr/>
          </p:nvSpPr>
          <p:spPr>
            <a:xfrm>
              <a:off x="3274800" y="4584575"/>
              <a:ext cx="2041000" cy="332725"/>
            </a:xfrm>
            <a:custGeom>
              <a:rect b="b" l="l" r="r" t="t"/>
              <a:pathLst>
                <a:path extrusionOk="0" h="13309" w="8164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33"/>
            <p:cNvSpPr/>
            <p:nvPr/>
          </p:nvSpPr>
          <p:spPr>
            <a:xfrm>
              <a:off x="4902700" y="4584475"/>
              <a:ext cx="413100" cy="352825"/>
            </a:xfrm>
            <a:custGeom>
              <a:rect b="b" l="l" r="r" t="t"/>
              <a:pathLst>
                <a:path extrusionOk="0" h="14113" w="16524">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33"/>
            <p:cNvSpPr/>
            <p:nvPr/>
          </p:nvSpPr>
          <p:spPr>
            <a:xfrm>
              <a:off x="3283975" y="4909125"/>
              <a:ext cx="1626875" cy="19375"/>
            </a:xfrm>
            <a:custGeom>
              <a:rect b="b" l="l" r="r" t="t"/>
              <a:pathLst>
                <a:path extrusionOk="0" h="775" w="65075">
                  <a:moveTo>
                    <a:pt x="0" y="1"/>
                  </a:moveTo>
                  <a:lnTo>
                    <a:pt x="0" y="774"/>
                  </a:lnTo>
                  <a:lnTo>
                    <a:pt x="65075" y="774"/>
                  </a:lnTo>
                  <a:lnTo>
                    <a:pt x="6507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33"/>
            <p:cNvSpPr/>
            <p:nvPr/>
          </p:nvSpPr>
          <p:spPr>
            <a:xfrm>
              <a:off x="3274800" y="4899975"/>
              <a:ext cx="1645225" cy="37675"/>
            </a:xfrm>
            <a:custGeom>
              <a:rect b="b" l="l" r="r" t="t"/>
              <a:pathLst>
                <a:path extrusionOk="0" h="1507" w="65809">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33"/>
            <p:cNvSpPr/>
            <p:nvPr/>
          </p:nvSpPr>
          <p:spPr>
            <a:xfrm>
              <a:off x="3753000" y="4763650"/>
              <a:ext cx="178075" cy="60050"/>
            </a:xfrm>
            <a:custGeom>
              <a:rect b="b" l="l" r="r" t="t"/>
              <a:pathLst>
                <a:path extrusionOk="0" h="2402" w="7123">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33"/>
            <p:cNvSpPr/>
            <p:nvPr/>
          </p:nvSpPr>
          <p:spPr>
            <a:xfrm>
              <a:off x="3860850" y="4763650"/>
              <a:ext cx="178075" cy="60050"/>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33"/>
            <p:cNvSpPr/>
            <p:nvPr/>
          </p:nvSpPr>
          <p:spPr>
            <a:xfrm>
              <a:off x="3645150"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33"/>
            <p:cNvSpPr/>
            <p:nvPr/>
          </p:nvSpPr>
          <p:spPr>
            <a:xfrm>
              <a:off x="3698050" y="4721925"/>
              <a:ext cx="178075" cy="59050"/>
            </a:xfrm>
            <a:custGeom>
              <a:rect b="b" l="l" r="r" t="t"/>
              <a:pathLst>
                <a:path extrusionOk="0" h="2362" w="7123">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33"/>
            <p:cNvSpPr/>
            <p:nvPr/>
          </p:nvSpPr>
          <p:spPr>
            <a:xfrm>
              <a:off x="3857800"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33"/>
            <p:cNvSpPr/>
            <p:nvPr/>
          </p:nvSpPr>
          <p:spPr>
            <a:xfrm>
              <a:off x="3749950" y="4679200"/>
              <a:ext cx="178075" cy="60050"/>
            </a:xfrm>
            <a:custGeom>
              <a:rect b="b" l="l" r="r" t="t"/>
              <a:pathLst>
                <a:path extrusionOk="0" h="2402" w="7123">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33"/>
            <p:cNvSpPr/>
            <p:nvPr/>
          </p:nvSpPr>
          <p:spPr>
            <a:xfrm>
              <a:off x="3967675"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33"/>
            <p:cNvSpPr/>
            <p:nvPr/>
          </p:nvSpPr>
          <p:spPr>
            <a:xfrm>
              <a:off x="4504875"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33"/>
            <p:cNvSpPr/>
            <p:nvPr/>
          </p:nvSpPr>
          <p:spPr>
            <a:xfrm>
              <a:off x="3964625" y="4679200"/>
              <a:ext cx="178075" cy="60050"/>
            </a:xfrm>
            <a:custGeom>
              <a:rect b="b" l="l" r="r" t="t"/>
              <a:pathLst>
                <a:path extrusionOk="0" h="2402" w="7123">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33"/>
            <p:cNvSpPr/>
            <p:nvPr/>
          </p:nvSpPr>
          <p:spPr>
            <a:xfrm>
              <a:off x="4075525" y="4763650"/>
              <a:ext cx="178075" cy="60050"/>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33"/>
            <p:cNvSpPr/>
            <p:nvPr/>
          </p:nvSpPr>
          <p:spPr>
            <a:xfrm>
              <a:off x="4719550" y="4763650"/>
              <a:ext cx="178075" cy="60050"/>
            </a:xfrm>
            <a:custGeom>
              <a:rect b="b" l="l" r="r" t="t"/>
              <a:pathLst>
                <a:path extrusionOk="0" h="2402" w="7123">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33"/>
            <p:cNvSpPr/>
            <p:nvPr/>
          </p:nvSpPr>
          <p:spPr>
            <a:xfrm>
              <a:off x="4772450" y="4721925"/>
              <a:ext cx="178075" cy="59050"/>
            </a:xfrm>
            <a:custGeom>
              <a:rect b="b" l="l" r="r" t="t"/>
              <a:pathLst>
                <a:path extrusionOk="0" h="2362" w="7123">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33"/>
            <p:cNvSpPr/>
            <p:nvPr/>
          </p:nvSpPr>
          <p:spPr>
            <a:xfrm>
              <a:off x="4612725" y="4763650"/>
              <a:ext cx="178075" cy="60050"/>
            </a:xfrm>
            <a:custGeom>
              <a:rect b="b" l="l" r="r" t="t"/>
              <a:pathLst>
                <a:path extrusionOk="0" h="2402" w="7123">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33"/>
            <p:cNvSpPr/>
            <p:nvPr/>
          </p:nvSpPr>
          <p:spPr>
            <a:xfrm>
              <a:off x="4398050" y="4763650"/>
              <a:ext cx="178075" cy="60050"/>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33"/>
            <p:cNvSpPr/>
            <p:nvPr/>
          </p:nvSpPr>
          <p:spPr>
            <a:xfrm>
              <a:off x="4182350"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33"/>
            <p:cNvSpPr/>
            <p:nvPr/>
          </p:nvSpPr>
          <p:spPr>
            <a:xfrm>
              <a:off x="4290200" y="4763650"/>
              <a:ext cx="178075" cy="60050"/>
            </a:xfrm>
            <a:custGeom>
              <a:rect b="b" l="l" r="r" t="t"/>
              <a:pathLst>
                <a:path extrusionOk="0" h="2402" w="7123">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33"/>
            <p:cNvSpPr/>
            <p:nvPr/>
          </p:nvSpPr>
          <p:spPr>
            <a:xfrm>
              <a:off x="4395000"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33"/>
            <p:cNvSpPr/>
            <p:nvPr/>
          </p:nvSpPr>
          <p:spPr>
            <a:xfrm>
              <a:off x="4557775" y="4721925"/>
              <a:ext cx="178075" cy="59050"/>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33"/>
            <p:cNvSpPr/>
            <p:nvPr/>
          </p:nvSpPr>
          <p:spPr>
            <a:xfrm>
              <a:off x="4342100" y="4721925"/>
              <a:ext cx="178075" cy="59050"/>
            </a:xfrm>
            <a:custGeom>
              <a:rect b="b" l="l" r="r" t="t"/>
              <a:pathLst>
                <a:path extrusionOk="0" h="2362" w="7123">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33"/>
            <p:cNvSpPr/>
            <p:nvPr/>
          </p:nvSpPr>
          <p:spPr>
            <a:xfrm>
              <a:off x="4127400" y="4721925"/>
              <a:ext cx="178075" cy="59050"/>
            </a:xfrm>
            <a:custGeom>
              <a:rect b="b" l="l" r="r" t="t"/>
              <a:pathLst>
                <a:path extrusionOk="0" h="2362" w="7123">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33"/>
            <p:cNvSpPr/>
            <p:nvPr/>
          </p:nvSpPr>
          <p:spPr>
            <a:xfrm>
              <a:off x="4449925" y="4721925"/>
              <a:ext cx="178075" cy="59050"/>
            </a:xfrm>
            <a:custGeom>
              <a:rect b="b" l="l" r="r" t="t"/>
              <a:pathLst>
                <a:path extrusionOk="0" h="2362" w="7123">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33"/>
            <p:cNvSpPr/>
            <p:nvPr/>
          </p:nvSpPr>
          <p:spPr>
            <a:xfrm>
              <a:off x="4072475" y="4679200"/>
              <a:ext cx="178075" cy="60050"/>
            </a:xfrm>
            <a:custGeom>
              <a:rect b="b" l="l" r="r" t="t"/>
              <a:pathLst>
                <a:path extrusionOk="0" h="2402" w="7123">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33"/>
            <p:cNvSpPr/>
            <p:nvPr/>
          </p:nvSpPr>
          <p:spPr>
            <a:xfrm>
              <a:off x="3804900" y="4721925"/>
              <a:ext cx="178050" cy="59050"/>
            </a:xfrm>
            <a:custGeom>
              <a:rect b="b" l="l" r="r" t="t"/>
              <a:pathLst>
                <a:path extrusionOk="0" h="2362" w="7122">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33"/>
            <p:cNvSpPr/>
            <p:nvPr/>
          </p:nvSpPr>
          <p:spPr>
            <a:xfrm>
              <a:off x="4020575" y="4721925"/>
              <a:ext cx="178075" cy="59050"/>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33"/>
            <p:cNvSpPr/>
            <p:nvPr/>
          </p:nvSpPr>
          <p:spPr>
            <a:xfrm>
              <a:off x="3912725" y="4721925"/>
              <a:ext cx="178075" cy="59050"/>
            </a:xfrm>
            <a:custGeom>
              <a:rect b="b" l="l" r="r" t="t"/>
              <a:pathLst>
                <a:path extrusionOk="0" h="2362" w="7123">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33"/>
            <p:cNvSpPr/>
            <p:nvPr/>
          </p:nvSpPr>
          <p:spPr>
            <a:xfrm>
              <a:off x="4235250" y="4721925"/>
              <a:ext cx="178075" cy="59050"/>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33"/>
            <p:cNvSpPr/>
            <p:nvPr/>
          </p:nvSpPr>
          <p:spPr>
            <a:xfrm>
              <a:off x="4287150" y="4679200"/>
              <a:ext cx="178075" cy="60050"/>
            </a:xfrm>
            <a:custGeom>
              <a:rect b="b" l="l" r="r" t="t"/>
              <a:pathLst>
                <a:path extrusionOk="0" h="2402" w="7123">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33"/>
            <p:cNvSpPr/>
            <p:nvPr/>
          </p:nvSpPr>
          <p:spPr>
            <a:xfrm>
              <a:off x="4824350" y="4679200"/>
              <a:ext cx="178075" cy="60050"/>
            </a:xfrm>
            <a:custGeom>
              <a:rect b="b" l="l" r="r" t="t"/>
              <a:pathLst>
                <a:path extrusionOk="0" h="2402" w="7123">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33"/>
            <p:cNvSpPr/>
            <p:nvPr/>
          </p:nvSpPr>
          <p:spPr>
            <a:xfrm>
              <a:off x="4180325"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33"/>
            <p:cNvSpPr/>
            <p:nvPr/>
          </p:nvSpPr>
          <p:spPr>
            <a:xfrm>
              <a:off x="4609675" y="4679200"/>
              <a:ext cx="178075" cy="60050"/>
            </a:xfrm>
            <a:custGeom>
              <a:rect b="b" l="l" r="r" t="t"/>
              <a:pathLst>
                <a:path extrusionOk="0" h="2402" w="7123">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33"/>
            <p:cNvSpPr/>
            <p:nvPr/>
          </p:nvSpPr>
          <p:spPr>
            <a:xfrm>
              <a:off x="4717525"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33"/>
            <p:cNvSpPr/>
            <p:nvPr/>
          </p:nvSpPr>
          <p:spPr>
            <a:xfrm>
              <a:off x="4664625" y="4721925"/>
              <a:ext cx="178075" cy="59050"/>
            </a:xfrm>
            <a:custGeom>
              <a:rect b="b" l="l" r="r" t="t"/>
              <a:pathLst>
                <a:path extrusionOk="0" h="2362" w="7123">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33"/>
            <p:cNvSpPr/>
            <p:nvPr/>
          </p:nvSpPr>
          <p:spPr>
            <a:xfrm>
              <a:off x="4501825" y="4679200"/>
              <a:ext cx="178075" cy="60050"/>
            </a:xfrm>
            <a:custGeom>
              <a:rect b="b" l="l" r="r" t="t"/>
              <a:pathLst>
                <a:path extrusionOk="0" h="2402" w="7123">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33"/>
            <p:cNvSpPr/>
            <p:nvPr/>
          </p:nvSpPr>
          <p:spPr>
            <a:xfrm>
              <a:off x="4238300" y="4806375"/>
              <a:ext cx="178075" cy="59025"/>
            </a:xfrm>
            <a:custGeom>
              <a:rect b="b" l="l" r="r" t="t"/>
              <a:pathLst>
                <a:path extrusionOk="0" h="2361" w="7123">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33"/>
            <p:cNvSpPr/>
            <p:nvPr/>
          </p:nvSpPr>
          <p:spPr>
            <a:xfrm>
              <a:off x="4345150"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33"/>
            <p:cNvSpPr/>
            <p:nvPr/>
          </p:nvSpPr>
          <p:spPr>
            <a:xfrm>
              <a:off x="4130475" y="4806375"/>
              <a:ext cx="178075" cy="59025"/>
            </a:xfrm>
            <a:custGeom>
              <a:rect b="b" l="l" r="r" t="t"/>
              <a:pathLst>
                <a:path extrusionOk="0" h="2361" w="7123">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33"/>
            <p:cNvSpPr/>
            <p:nvPr/>
          </p:nvSpPr>
          <p:spPr>
            <a:xfrm>
              <a:off x="4453000" y="4806375"/>
              <a:ext cx="178075" cy="59025"/>
            </a:xfrm>
            <a:custGeom>
              <a:rect b="b" l="l" r="r" t="t"/>
              <a:pathLst>
                <a:path extrusionOk="0" h="2361" w="7123">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33"/>
            <p:cNvSpPr/>
            <p:nvPr/>
          </p:nvSpPr>
          <p:spPr>
            <a:xfrm>
              <a:off x="4022625"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33"/>
            <p:cNvSpPr/>
            <p:nvPr/>
          </p:nvSpPr>
          <p:spPr>
            <a:xfrm>
              <a:off x="3915800" y="4806375"/>
              <a:ext cx="178050" cy="59025"/>
            </a:xfrm>
            <a:custGeom>
              <a:rect b="b" l="l" r="r" t="t"/>
              <a:pathLst>
                <a:path extrusionOk="0" h="2361" w="7122">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33"/>
            <p:cNvSpPr/>
            <p:nvPr/>
          </p:nvSpPr>
          <p:spPr>
            <a:xfrm>
              <a:off x="4559825"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33"/>
            <p:cNvSpPr/>
            <p:nvPr/>
          </p:nvSpPr>
          <p:spPr>
            <a:xfrm>
              <a:off x="3700100" y="4806375"/>
              <a:ext cx="179075" cy="59025"/>
            </a:xfrm>
            <a:custGeom>
              <a:rect b="b" l="l" r="r" t="t"/>
              <a:pathLst>
                <a:path extrusionOk="0" h="2361" w="7163">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33"/>
            <p:cNvSpPr/>
            <p:nvPr/>
          </p:nvSpPr>
          <p:spPr>
            <a:xfrm>
              <a:off x="3807950"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33"/>
            <p:cNvSpPr/>
            <p:nvPr/>
          </p:nvSpPr>
          <p:spPr>
            <a:xfrm>
              <a:off x="4879300" y="4721925"/>
              <a:ext cx="179075" cy="59050"/>
            </a:xfrm>
            <a:custGeom>
              <a:rect b="b" l="l" r="r" t="t"/>
              <a:pathLst>
                <a:path extrusionOk="0" h="2362" w="7163">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33"/>
            <p:cNvSpPr/>
            <p:nvPr/>
          </p:nvSpPr>
          <p:spPr>
            <a:xfrm>
              <a:off x="4984075" y="4637475"/>
              <a:ext cx="178075" cy="59050"/>
            </a:xfrm>
            <a:custGeom>
              <a:rect b="b" l="l" r="r" t="t"/>
              <a:pathLst>
                <a:path extrusionOk="0" h="2362" w="7123">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33"/>
            <p:cNvSpPr/>
            <p:nvPr/>
          </p:nvSpPr>
          <p:spPr>
            <a:xfrm>
              <a:off x="4932200" y="4679200"/>
              <a:ext cx="178075" cy="60050"/>
            </a:xfrm>
            <a:custGeom>
              <a:rect b="b" l="l" r="r" t="t"/>
              <a:pathLst>
                <a:path extrusionOk="0" h="2402" w="7123">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33"/>
            <p:cNvSpPr/>
            <p:nvPr/>
          </p:nvSpPr>
          <p:spPr>
            <a:xfrm>
              <a:off x="3593275" y="4806375"/>
              <a:ext cx="178075" cy="59025"/>
            </a:xfrm>
            <a:custGeom>
              <a:rect b="b" l="l" r="r" t="t"/>
              <a:pathLst>
                <a:path extrusionOk="0" h="2361" w="7123">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33"/>
            <p:cNvSpPr/>
            <p:nvPr/>
          </p:nvSpPr>
          <p:spPr>
            <a:xfrm>
              <a:off x="4667675" y="4806375"/>
              <a:ext cx="178075" cy="59025"/>
            </a:xfrm>
            <a:custGeom>
              <a:rect b="b" l="l" r="r" t="t"/>
              <a:pathLst>
                <a:path extrusionOk="0" h="2361" w="7123">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33"/>
            <p:cNvSpPr/>
            <p:nvPr/>
          </p:nvSpPr>
          <p:spPr>
            <a:xfrm>
              <a:off x="4775525" y="4806375"/>
              <a:ext cx="178075" cy="59025"/>
            </a:xfrm>
            <a:custGeom>
              <a:rect b="b" l="l" r="r" t="t"/>
              <a:pathLst>
                <a:path extrusionOk="0" h="2361" w="7123">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33"/>
            <p:cNvSpPr/>
            <p:nvPr/>
          </p:nvSpPr>
          <p:spPr>
            <a:xfrm>
              <a:off x="4827400" y="4763650"/>
              <a:ext cx="178075" cy="60050"/>
            </a:xfrm>
            <a:custGeom>
              <a:rect b="b" l="l" r="r" t="t"/>
              <a:pathLst>
                <a:path extrusionOk="0" h="2402" w="7123">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33"/>
            <p:cNvSpPr/>
            <p:nvPr/>
          </p:nvSpPr>
          <p:spPr>
            <a:xfrm>
              <a:off x="3590200" y="4721925"/>
              <a:ext cx="178075" cy="59050"/>
            </a:xfrm>
            <a:custGeom>
              <a:rect b="b" l="l" r="r" t="t"/>
              <a:pathLst>
                <a:path extrusionOk="0" h="2362" w="7123">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33"/>
            <p:cNvSpPr/>
            <p:nvPr/>
          </p:nvSpPr>
          <p:spPr>
            <a:xfrm>
              <a:off x="4340050"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33"/>
            <p:cNvSpPr/>
            <p:nvPr/>
          </p:nvSpPr>
          <p:spPr>
            <a:xfrm>
              <a:off x="4446875" y="4637475"/>
              <a:ext cx="178075" cy="59050"/>
            </a:xfrm>
            <a:custGeom>
              <a:rect b="b" l="l" r="r" t="t"/>
              <a:pathLst>
                <a:path extrusionOk="0" h="2362" w="7123">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33"/>
            <p:cNvSpPr/>
            <p:nvPr/>
          </p:nvSpPr>
          <p:spPr>
            <a:xfrm>
              <a:off x="4232200" y="4637475"/>
              <a:ext cx="178075" cy="59050"/>
            </a:xfrm>
            <a:custGeom>
              <a:rect b="b" l="l" r="r" t="t"/>
              <a:pathLst>
                <a:path extrusionOk="0" h="2362" w="7123">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33"/>
            <p:cNvSpPr/>
            <p:nvPr/>
          </p:nvSpPr>
          <p:spPr>
            <a:xfrm>
              <a:off x="4554725"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33"/>
            <p:cNvSpPr/>
            <p:nvPr/>
          </p:nvSpPr>
          <p:spPr>
            <a:xfrm>
              <a:off x="4769400" y="4637475"/>
              <a:ext cx="178075" cy="59050"/>
            </a:xfrm>
            <a:custGeom>
              <a:rect b="b" l="l" r="r" t="t"/>
              <a:pathLst>
                <a:path extrusionOk="0" h="2362" w="7123">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33"/>
            <p:cNvSpPr/>
            <p:nvPr/>
          </p:nvSpPr>
          <p:spPr>
            <a:xfrm>
              <a:off x="4661550" y="4637475"/>
              <a:ext cx="178075" cy="59050"/>
            </a:xfrm>
            <a:custGeom>
              <a:rect b="b" l="l" r="r" t="t"/>
              <a:pathLst>
                <a:path extrusionOk="0" h="2362" w="7123">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33"/>
            <p:cNvSpPr/>
            <p:nvPr/>
          </p:nvSpPr>
          <p:spPr>
            <a:xfrm>
              <a:off x="4124350" y="4637475"/>
              <a:ext cx="178075" cy="59050"/>
            </a:xfrm>
            <a:custGeom>
              <a:rect b="b" l="l" r="r" t="t"/>
              <a:pathLst>
                <a:path extrusionOk="0" h="2362" w="7123">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33"/>
            <p:cNvSpPr/>
            <p:nvPr/>
          </p:nvSpPr>
          <p:spPr>
            <a:xfrm>
              <a:off x="3538325" y="4763650"/>
              <a:ext cx="178075" cy="60050"/>
            </a:xfrm>
            <a:custGeom>
              <a:rect b="b" l="l" r="r" t="t"/>
              <a:pathLst>
                <a:path extrusionOk="0" h="2402" w="7123">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33"/>
            <p:cNvSpPr/>
            <p:nvPr/>
          </p:nvSpPr>
          <p:spPr>
            <a:xfrm>
              <a:off x="3642100" y="4679200"/>
              <a:ext cx="179100" cy="60050"/>
            </a:xfrm>
            <a:custGeom>
              <a:rect b="b" l="l" r="r" t="t"/>
              <a:pathLst>
                <a:path extrusionOk="0" h="2402" w="7164">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33"/>
            <p:cNvSpPr/>
            <p:nvPr/>
          </p:nvSpPr>
          <p:spPr>
            <a:xfrm>
              <a:off x="4877250"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33"/>
            <p:cNvSpPr/>
            <p:nvPr/>
          </p:nvSpPr>
          <p:spPr>
            <a:xfrm>
              <a:off x="3485425"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33"/>
            <p:cNvSpPr/>
            <p:nvPr/>
          </p:nvSpPr>
          <p:spPr>
            <a:xfrm>
              <a:off x="3695000" y="4637475"/>
              <a:ext cx="178075" cy="59050"/>
            </a:xfrm>
            <a:custGeom>
              <a:rect b="b" l="l" r="r" t="t"/>
              <a:pathLst>
                <a:path extrusionOk="0" h="2362" w="7123">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33"/>
            <p:cNvSpPr/>
            <p:nvPr/>
          </p:nvSpPr>
          <p:spPr>
            <a:xfrm>
              <a:off x="3909675" y="4637475"/>
              <a:ext cx="178075" cy="59050"/>
            </a:xfrm>
            <a:custGeom>
              <a:rect b="b" l="l" r="r" t="t"/>
              <a:pathLst>
                <a:path extrusionOk="0" h="2362" w="7123">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33"/>
            <p:cNvSpPr/>
            <p:nvPr/>
          </p:nvSpPr>
          <p:spPr>
            <a:xfrm>
              <a:off x="3801825" y="4637475"/>
              <a:ext cx="179100" cy="59050"/>
            </a:xfrm>
            <a:custGeom>
              <a:rect b="b" l="l" r="r" t="t"/>
              <a:pathLst>
                <a:path extrusionOk="0" h="2362" w="7164">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33"/>
            <p:cNvSpPr/>
            <p:nvPr/>
          </p:nvSpPr>
          <p:spPr>
            <a:xfrm>
              <a:off x="4017525"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33"/>
            <p:cNvSpPr/>
            <p:nvPr/>
          </p:nvSpPr>
          <p:spPr>
            <a:xfrm>
              <a:off x="4791800" y="4478775"/>
              <a:ext cx="657275" cy="73275"/>
            </a:xfrm>
            <a:custGeom>
              <a:rect b="b" l="l" r="r" t="t"/>
              <a:pathLst>
                <a:path extrusionOk="0" h="2931" w="26291">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33"/>
            <p:cNvSpPr/>
            <p:nvPr/>
          </p:nvSpPr>
          <p:spPr>
            <a:xfrm>
              <a:off x="4786700" y="4470625"/>
              <a:ext cx="667450" cy="89550"/>
            </a:xfrm>
            <a:custGeom>
              <a:rect b="b" l="l" r="r" t="t"/>
              <a:pathLst>
                <a:path extrusionOk="0" h="3582" w="26698">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33"/>
            <p:cNvSpPr/>
            <p:nvPr/>
          </p:nvSpPr>
          <p:spPr>
            <a:xfrm>
              <a:off x="5097025" y="4128775"/>
              <a:ext cx="102775" cy="392750"/>
            </a:xfrm>
            <a:custGeom>
              <a:rect b="b" l="l" r="r" t="t"/>
              <a:pathLst>
                <a:path extrusionOk="0" h="15710" w="4111">
                  <a:moveTo>
                    <a:pt x="0" y="0"/>
                  </a:moveTo>
                  <a:lnTo>
                    <a:pt x="0" y="15709"/>
                  </a:lnTo>
                  <a:lnTo>
                    <a:pt x="4111" y="15709"/>
                  </a:lnTo>
                  <a:lnTo>
                    <a:pt x="411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33"/>
            <p:cNvSpPr/>
            <p:nvPr/>
          </p:nvSpPr>
          <p:spPr>
            <a:xfrm>
              <a:off x="5088875" y="4119600"/>
              <a:ext cx="120075" cy="410050"/>
            </a:xfrm>
            <a:custGeom>
              <a:rect b="b" l="l" r="r" t="t"/>
              <a:pathLst>
                <a:path extrusionOk="0" h="16402" w="4803">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33"/>
            <p:cNvSpPr/>
            <p:nvPr/>
          </p:nvSpPr>
          <p:spPr>
            <a:xfrm>
              <a:off x="5080750" y="4128775"/>
              <a:ext cx="135325" cy="284900"/>
            </a:xfrm>
            <a:custGeom>
              <a:rect b="b" l="l" r="r" t="t"/>
              <a:pathLst>
                <a:path extrusionOk="0" h="11396" w="5413">
                  <a:moveTo>
                    <a:pt x="0" y="0"/>
                  </a:moveTo>
                  <a:lnTo>
                    <a:pt x="0" y="11395"/>
                  </a:lnTo>
                  <a:lnTo>
                    <a:pt x="5413" y="11395"/>
                  </a:lnTo>
                  <a:lnTo>
                    <a:pt x="541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33"/>
            <p:cNvSpPr/>
            <p:nvPr/>
          </p:nvSpPr>
          <p:spPr>
            <a:xfrm>
              <a:off x="5072600" y="4119600"/>
              <a:ext cx="152650" cy="302200"/>
            </a:xfrm>
            <a:custGeom>
              <a:rect b="b" l="l" r="r" t="t"/>
              <a:pathLst>
                <a:path extrusionOk="0" h="12088" w="6106">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33"/>
            <p:cNvSpPr/>
            <p:nvPr/>
          </p:nvSpPr>
          <p:spPr>
            <a:xfrm>
              <a:off x="4319700" y="2821375"/>
              <a:ext cx="1707275" cy="1335900"/>
            </a:xfrm>
            <a:custGeom>
              <a:rect b="b" l="l" r="r" t="t"/>
              <a:pathLst>
                <a:path extrusionOk="0" h="53436" w="68291">
                  <a:moveTo>
                    <a:pt x="1" y="0"/>
                  </a:moveTo>
                  <a:lnTo>
                    <a:pt x="1" y="53436"/>
                  </a:lnTo>
                  <a:lnTo>
                    <a:pt x="68290" y="53436"/>
                  </a:lnTo>
                  <a:lnTo>
                    <a:pt x="6829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33"/>
            <p:cNvSpPr/>
            <p:nvPr/>
          </p:nvSpPr>
          <p:spPr>
            <a:xfrm>
              <a:off x="4310550" y="2813225"/>
              <a:ext cx="1724550" cy="1352200"/>
            </a:xfrm>
            <a:custGeom>
              <a:rect b="b" l="l" r="r" t="t"/>
              <a:pathLst>
                <a:path extrusionOk="0" h="54088" w="68982">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33"/>
            <p:cNvSpPr/>
            <p:nvPr/>
          </p:nvSpPr>
          <p:spPr>
            <a:xfrm>
              <a:off x="4410250" y="2892600"/>
              <a:ext cx="1525150" cy="1193450"/>
            </a:xfrm>
            <a:custGeom>
              <a:rect b="b" l="l" r="r" t="t"/>
              <a:pathLst>
                <a:path extrusionOk="0" h="47738" w="61006">
                  <a:moveTo>
                    <a:pt x="1" y="0"/>
                  </a:moveTo>
                  <a:lnTo>
                    <a:pt x="1" y="47738"/>
                  </a:lnTo>
                  <a:lnTo>
                    <a:pt x="61006" y="47738"/>
                  </a:lnTo>
                  <a:lnTo>
                    <a:pt x="610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33"/>
            <p:cNvSpPr/>
            <p:nvPr/>
          </p:nvSpPr>
          <p:spPr>
            <a:xfrm>
              <a:off x="4402125" y="2884450"/>
              <a:ext cx="1541425" cy="1209750"/>
            </a:xfrm>
            <a:custGeom>
              <a:rect b="b" l="l" r="r" t="t"/>
              <a:pathLst>
                <a:path extrusionOk="0" h="48390" w="61657">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33"/>
            <p:cNvSpPr/>
            <p:nvPr/>
          </p:nvSpPr>
          <p:spPr>
            <a:xfrm>
              <a:off x="4506925" y="2953625"/>
              <a:ext cx="534150" cy="335775"/>
            </a:xfrm>
            <a:custGeom>
              <a:rect b="b" l="l" r="r" t="t"/>
              <a:pathLst>
                <a:path extrusionOk="0" h="13431" w="21366">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33"/>
            <p:cNvSpPr/>
            <p:nvPr/>
          </p:nvSpPr>
          <p:spPr>
            <a:xfrm>
              <a:off x="4506925" y="3313800"/>
              <a:ext cx="534150" cy="334775"/>
            </a:xfrm>
            <a:custGeom>
              <a:rect b="b" l="l" r="r" t="t"/>
              <a:pathLst>
                <a:path extrusionOk="0" h="13391" w="21366">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33"/>
            <p:cNvSpPr/>
            <p:nvPr/>
          </p:nvSpPr>
          <p:spPr>
            <a:xfrm>
              <a:off x="4506925" y="3681100"/>
              <a:ext cx="534150" cy="335775"/>
            </a:xfrm>
            <a:custGeom>
              <a:rect b="b" l="l" r="r" t="t"/>
              <a:pathLst>
                <a:path extrusionOk="0" h="13431" w="21366">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33"/>
            <p:cNvSpPr/>
            <p:nvPr/>
          </p:nvSpPr>
          <p:spPr>
            <a:xfrm>
              <a:off x="5110250" y="2953625"/>
              <a:ext cx="534175" cy="335775"/>
            </a:xfrm>
            <a:custGeom>
              <a:rect b="b" l="l" r="r" t="t"/>
              <a:pathLst>
                <a:path extrusionOk="0" h="13431" w="21367">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33"/>
            <p:cNvSpPr/>
            <p:nvPr/>
          </p:nvSpPr>
          <p:spPr>
            <a:xfrm>
              <a:off x="5110250" y="3321950"/>
              <a:ext cx="534175" cy="335775"/>
            </a:xfrm>
            <a:custGeom>
              <a:rect b="b" l="l" r="r" t="t"/>
              <a:pathLst>
                <a:path extrusionOk="0" h="13431" w="21367">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33"/>
            <p:cNvSpPr/>
            <p:nvPr/>
          </p:nvSpPr>
          <p:spPr>
            <a:xfrm>
              <a:off x="3941225" y="2531400"/>
              <a:ext cx="657275" cy="73275"/>
            </a:xfrm>
            <a:custGeom>
              <a:rect b="b" l="l" r="r" t="t"/>
              <a:pathLst>
                <a:path extrusionOk="0" h="2931" w="26291">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33"/>
            <p:cNvSpPr/>
            <p:nvPr/>
          </p:nvSpPr>
          <p:spPr>
            <a:xfrm>
              <a:off x="3936125" y="2523250"/>
              <a:ext cx="668475" cy="89575"/>
            </a:xfrm>
            <a:custGeom>
              <a:rect b="b" l="l" r="r" t="t"/>
              <a:pathLst>
                <a:path extrusionOk="0" h="3583" w="26739">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33"/>
            <p:cNvSpPr/>
            <p:nvPr/>
          </p:nvSpPr>
          <p:spPr>
            <a:xfrm>
              <a:off x="4246450" y="2181400"/>
              <a:ext cx="103800" cy="392750"/>
            </a:xfrm>
            <a:custGeom>
              <a:rect b="b" l="l" r="r" t="t"/>
              <a:pathLst>
                <a:path extrusionOk="0" h="15710" w="4152">
                  <a:moveTo>
                    <a:pt x="1" y="1"/>
                  </a:moveTo>
                  <a:lnTo>
                    <a:pt x="1" y="15710"/>
                  </a:lnTo>
                  <a:lnTo>
                    <a:pt x="4152" y="15710"/>
                  </a:lnTo>
                  <a:lnTo>
                    <a:pt x="4152" y="1"/>
                  </a:lnTo>
                  <a:close/>
                </a:path>
              </a:pathLst>
            </a:cu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33"/>
            <p:cNvSpPr/>
            <p:nvPr/>
          </p:nvSpPr>
          <p:spPr>
            <a:xfrm>
              <a:off x="4238300" y="2172250"/>
              <a:ext cx="120100" cy="410050"/>
            </a:xfrm>
            <a:custGeom>
              <a:rect b="b" l="l" r="r" t="t"/>
              <a:pathLst>
                <a:path extrusionOk="0" h="16402" w="4804">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33"/>
            <p:cNvSpPr/>
            <p:nvPr/>
          </p:nvSpPr>
          <p:spPr>
            <a:xfrm>
              <a:off x="4230175" y="2181400"/>
              <a:ext cx="136350" cy="284900"/>
            </a:xfrm>
            <a:custGeom>
              <a:rect b="b" l="l" r="r" t="t"/>
              <a:pathLst>
                <a:path extrusionOk="0" h="11396" w="5454">
                  <a:moveTo>
                    <a:pt x="0" y="1"/>
                  </a:moveTo>
                  <a:lnTo>
                    <a:pt x="0" y="11396"/>
                  </a:lnTo>
                  <a:lnTo>
                    <a:pt x="5454" y="11396"/>
                  </a:lnTo>
                  <a:lnTo>
                    <a:pt x="545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33"/>
            <p:cNvSpPr/>
            <p:nvPr/>
          </p:nvSpPr>
          <p:spPr>
            <a:xfrm>
              <a:off x="4222025" y="2172250"/>
              <a:ext cx="152650" cy="303225"/>
            </a:xfrm>
            <a:custGeom>
              <a:rect b="b" l="l" r="r" t="t"/>
              <a:pathLst>
                <a:path extrusionOk="0" h="12129" w="6106">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33"/>
            <p:cNvSpPr/>
            <p:nvPr/>
          </p:nvSpPr>
          <p:spPr>
            <a:xfrm>
              <a:off x="3469125" y="874000"/>
              <a:ext cx="1707275" cy="1335925"/>
            </a:xfrm>
            <a:custGeom>
              <a:rect b="b" l="l" r="r" t="t"/>
              <a:pathLst>
                <a:path extrusionOk="0" h="53437" w="68291">
                  <a:moveTo>
                    <a:pt x="1" y="1"/>
                  </a:moveTo>
                  <a:lnTo>
                    <a:pt x="1" y="53436"/>
                  </a:lnTo>
                  <a:lnTo>
                    <a:pt x="68291" y="53436"/>
                  </a:lnTo>
                  <a:lnTo>
                    <a:pt x="682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33"/>
            <p:cNvSpPr/>
            <p:nvPr/>
          </p:nvSpPr>
          <p:spPr>
            <a:xfrm>
              <a:off x="3461000" y="865875"/>
              <a:ext cx="1723550" cy="1352175"/>
            </a:xfrm>
            <a:custGeom>
              <a:rect b="b" l="l" r="r" t="t"/>
              <a:pathLst>
                <a:path extrusionOk="0" h="54087" w="68942">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33"/>
            <p:cNvSpPr/>
            <p:nvPr/>
          </p:nvSpPr>
          <p:spPr>
            <a:xfrm>
              <a:off x="3560700" y="945225"/>
              <a:ext cx="1524125" cy="1193475"/>
            </a:xfrm>
            <a:custGeom>
              <a:rect b="b" l="l" r="r" t="t"/>
              <a:pathLst>
                <a:path extrusionOk="0" h="47739" w="60965">
                  <a:moveTo>
                    <a:pt x="1" y="1"/>
                  </a:moveTo>
                  <a:lnTo>
                    <a:pt x="1" y="47738"/>
                  </a:lnTo>
                  <a:lnTo>
                    <a:pt x="60965" y="47738"/>
                  </a:lnTo>
                  <a:lnTo>
                    <a:pt x="6096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33"/>
            <p:cNvSpPr/>
            <p:nvPr/>
          </p:nvSpPr>
          <p:spPr>
            <a:xfrm>
              <a:off x="3551550" y="937075"/>
              <a:ext cx="1542450" cy="1209750"/>
            </a:xfrm>
            <a:custGeom>
              <a:rect b="b" l="l" r="r" t="t"/>
              <a:pathLst>
                <a:path extrusionOk="0" h="48390" w="61698">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33"/>
            <p:cNvSpPr/>
            <p:nvPr/>
          </p:nvSpPr>
          <p:spPr>
            <a:xfrm>
              <a:off x="3671600" y="1070375"/>
              <a:ext cx="637950" cy="293050"/>
            </a:xfrm>
            <a:custGeom>
              <a:rect b="b" l="l" r="r" t="t"/>
              <a:pathLst>
                <a:path extrusionOk="0" h="11722" w="25518">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33"/>
            <p:cNvSpPr/>
            <p:nvPr/>
          </p:nvSpPr>
          <p:spPr>
            <a:xfrm>
              <a:off x="3760125" y="1538400"/>
              <a:ext cx="1047975" cy="116000"/>
            </a:xfrm>
            <a:custGeom>
              <a:rect b="b" l="l" r="r" t="t"/>
              <a:pathLst>
                <a:path extrusionOk="0" h="4640" w="41919">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33"/>
            <p:cNvSpPr/>
            <p:nvPr/>
          </p:nvSpPr>
          <p:spPr>
            <a:xfrm>
              <a:off x="3760125" y="1639125"/>
              <a:ext cx="1047975" cy="116000"/>
            </a:xfrm>
            <a:custGeom>
              <a:rect b="b" l="l" r="r" t="t"/>
              <a:pathLst>
                <a:path extrusionOk="0" h="4640" w="41919">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33"/>
            <p:cNvSpPr/>
            <p:nvPr/>
          </p:nvSpPr>
          <p:spPr>
            <a:xfrm>
              <a:off x="3760125" y="1866000"/>
              <a:ext cx="1047975" cy="115000"/>
            </a:xfrm>
            <a:custGeom>
              <a:rect b="b" l="l" r="r" t="t"/>
              <a:pathLst>
                <a:path extrusionOk="0" h="4600" w="41919">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33"/>
            <p:cNvSpPr/>
            <p:nvPr/>
          </p:nvSpPr>
          <p:spPr>
            <a:xfrm>
              <a:off x="3760125" y="1764250"/>
              <a:ext cx="1047975" cy="116025"/>
            </a:xfrm>
            <a:custGeom>
              <a:rect b="b" l="l" r="r" t="t"/>
              <a:pathLst>
                <a:path extrusionOk="0" h="4641" w="41919">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33"/>
            <p:cNvSpPr/>
            <p:nvPr/>
          </p:nvSpPr>
          <p:spPr>
            <a:xfrm>
              <a:off x="4825375" y="1479375"/>
              <a:ext cx="96675" cy="97700"/>
            </a:xfrm>
            <a:custGeom>
              <a:rect b="b" l="l" r="r" t="t"/>
              <a:pathLst>
                <a:path extrusionOk="0" h="3908" w="3867">
                  <a:moveTo>
                    <a:pt x="0" y="1"/>
                  </a:moveTo>
                  <a:lnTo>
                    <a:pt x="0" y="3908"/>
                  </a:lnTo>
                  <a:lnTo>
                    <a:pt x="3866" y="3908"/>
                  </a:lnTo>
                  <a:lnTo>
                    <a:pt x="386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33"/>
            <p:cNvSpPr/>
            <p:nvPr/>
          </p:nvSpPr>
          <p:spPr>
            <a:xfrm>
              <a:off x="4825375" y="1599425"/>
              <a:ext cx="96675" cy="96700"/>
            </a:xfrm>
            <a:custGeom>
              <a:rect b="b" l="l" r="r" t="t"/>
              <a:pathLst>
                <a:path extrusionOk="0" h="3868" w="3867">
                  <a:moveTo>
                    <a:pt x="0" y="1"/>
                  </a:moveTo>
                  <a:lnTo>
                    <a:pt x="0" y="3867"/>
                  </a:lnTo>
                  <a:lnTo>
                    <a:pt x="3866" y="3867"/>
                  </a:lnTo>
                  <a:lnTo>
                    <a:pt x="386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33"/>
            <p:cNvSpPr/>
            <p:nvPr/>
          </p:nvSpPr>
          <p:spPr>
            <a:xfrm>
              <a:off x="4825375" y="1804950"/>
              <a:ext cx="96675" cy="96675"/>
            </a:xfrm>
            <a:custGeom>
              <a:rect b="b" l="l" r="r" t="t"/>
              <a:pathLst>
                <a:path extrusionOk="0" h="3867" w="3867">
                  <a:moveTo>
                    <a:pt x="0" y="1"/>
                  </a:moveTo>
                  <a:lnTo>
                    <a:pt x="0" y="3867"/>
                  </a:lnTo>
                  <a:lnTo>
                    <a:pt x="3866" y="3867"/>
                  </a:lnTo>
                  <a:lnTo>
                    <a:pt x="386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33"/>
            <p:cNvSpPr/>
            <p:nvPr/>
          </p:nvSpPr>
          <p:spPr>
            <a:xfrm>
              <a:off x="4825375" y="1924000"/>
              <a:ext cx="96675" cy="97700"/>
            </a:xfrm>
            <a:custGeom>
              <a:rect b="b" l="l" r="r" t="t"/>
              <a:pathLst>
                <a:path extrusionOk="0" h="3908" w="3867">
                  <a:moveTo>
                    <a:pt x="0" y="0"/>
                  </a:moveTo>
                  <a:lnTo>
                    <a:pt x="0" y="3907"/>
                  </a:lnTo>
                  <a:lnTo>
                    <a:pt x="3866" y="3907"/>
                  </a:lnTo>
                  <a:lnTo>
                    <a:pt x="386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33"/>
            <p:cNvSpPr/>
            <p:nvPr/>
          </p:nvSpPr>
          <p:spPr>
            <a:xfrm>
              <a:off x="3644125" y="1479375"/>
              <a:ext cx="96700" cy="97700"/>
            </a:xfrm>
            <a:custGeom>
              <a:rect b="b" l="l" r="r" t="t"/>
              <a:pathLst>
                <a:path extrusionOk="0" h="3908" w="3868">
                  <a:moveTo>
                    <a:pt x="1" y="1"/>
                  </a:moveTo>
                  <a:lnTo>
                    <a:pt x="1" y="3908"/>
                  </a:lnTo>
                  <a:lnTo>
                    <a:pt x="3867" y="3908"/>
                  </a:lnTo>
                  <a:lnTo>
                    <a:pt x="386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33"/>
            <p:cNvSpPr/>
            <p:nvPr/>
          </p:nvSpPr>
          <p:spPr>
            <a:xfrm>
              <a:off x="3644125" y="1599425"/>
              <a:ext cx="96700" cy="96700"/>
            </a:xfrm>
            <a:custGeom>
              <a:rect b="b" l="l" r="r" t="t"/>
              <a:pathLst>
                <a:path extrusionOk="0" h="3868" w="3868">
                  <a:moveTo>
                    <a:pt x="1" y="1"/>
                  </a:moveTo>
                  <a:lnTo>
                    <a:pt x="1" y="3867"/>
                  </a:lnTo>
                  <a:lnTo>
                    <a:pt x="3867" y="3867"/>
                  </a:lnTo>
                  <a:lnTo>
                    <a:pt x="386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33"/>
            <p:cNvSpPr/>
            <p:nvPr/>
          </p:nvSpPr>
          <p:spPr>
            <a:xfrm>
              <a:off x="3644125" y="1804950"/>
              <a:ext cx="96700" cy="96675"/>
            </a:xfrm>
            <a:custGeom>
              <a:rect b="b" l="l" r="r" t="t"/>
              <a:pathLst>
                <a:path extrusionOk="0" h="3867" w="3868">
                  <a:moveTo>
                    <a:pt x="1" y="1"/>
                  </a:moveTo>
                  <a:lnTo>
                    <a:pt x="1" y="3867"/>
                  </a:lnTo>
                  <a:lnTo>
                    <a:pt x="3867" y="3867"/>
                  </a:lnTo>
                  <a:lnTo>
                    <a:pt x="386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33"/>
            <p:cNvSpPr/>
            <p:nvPr/>
          </p:nvSpPr>
          <p:spPr>
            <a:xfrm>
              <a:off x="3644125" y="1924000"/>
              <a:ext cx="96700" cy="97700"/>
            </a:xfrm>
            <a:custGeom>
              <a:rect b="b" l="l" r="r" t="t"/>
              <a:pathLst>
                <a:path extrusionOk="0" h="3908" w="3868">
                  <a:moveTo>
                    <a:pt x="1" y="0"/>
                  </a:moveTo>
                  <a:lnTo>
                    <a:pt x="1" y="3907"/>
                  </a:lnTo>
                  <a:lnTo>
                    <a:pt x="3867" y="3907"/>
                  </a:lnTo>
                  <a:lnTo>
                    <a:pt x="386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33"/>
            <p:cNvSpPr/>
            <p:nvPr/>
          </p:nvSpPr>
          <p:spPr>
            <a:xfrm>
              <a:off x="4389900" y="1053075"/>
              <a:ext cx="534175" cy="335775"/>
            </a:xfrm>
            <a:custGeom>
              <a:rect b="b" l="l" r="r" t="t"/>
              <a:pathLst>
                <a:path extrusionOk="0" h="13431" w="21367">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33"/>
            <p:cNvSpPr/>
            <p:nvPr/>
          </p:nvSpPr>
          <p:spPr>
            <a:xfrm>
              <a:off x="2792550" y="4478775"/>
              <a:ext cx="657275" cy="73275"/>
            </a:xfrm>
            <a:custGeom>
              <a:rect b="b" l="l" r="r" t="t"/>
              <a:pathLst>
                <a:path extrusionOk="0" h="2931" w="26291">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33"/>
            <p:cNvSpPr/>
            <p:nvPr/>
          </p:nvSpPr>
          <p:spPr>
            <a:xfrm>
              <a:off x="2787450" y="4470625"/>
              <a:ext cx="667475" cy="89550"/>
            </a:xfrm>
            <a:custGeom>
              <a:rect b="b" l="l" r="r" t="t"/>
              <a:pathLst>
                <a:path extrusionOk="0" h="3582" w="26699">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33"/>
            <p:cNvSpPr/>
            <p:nvPr/>
          </p:nvSpPr>
          <p:spPr>
            <a:xfrm>
              <a:off x="3097775" y="4128775"/>
              <a:ext cx="102775" cy="392750"/>
            </a:xfrm>
            <a:custGeom>
              <a:rect b="b" l="l" r="r" t="t"/>
              <a:pathLst>
                <a:path extrusionOk="0" h="15710" w="4111">
                  <a:moveTo>
                    <a:pt x="1" y="0"/>
                  </a:moveTo>
                  <a:lnTo>
                    <a:pt x="1" y="15709"/>
                  </a:lnTo>
                  <a:lnTo>
                    <a:pt x="4111" y="15709"/>
                  </a:lnTo>
                  <a:lnTo>
                    <a:pt x="411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33"/>
            <p:cNvSpPr/>
            <p:nvPr/>
          </p:nvSpPr>
          <p:spPr>
            <a:xfrm>
              <a:off x="3089625" y="4119600"/>
              <a:ext cx="120100" cy="410050"/>
            </a:xfrm>
            <a:custGeom>
              <a:rect b="b" l="l" r="r" t="t"/>
              <a:pathLst>
                <a:path extrusionOk="0" h="16402" w="4804">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33"/>
            <p:cNvSpPr/>
            <p:nvPr/>
          </p:nvSpPr>
          <p:spPr>
            <a:xfrm>
              <a:off x="3081500" y="4128775"/>
              <a:ext cx="135350" cy="284900"/>
            </a:xfrm>
            <a:custGeom>
              <a:rect b="b" l="l" r="r" t="t"/>
              <a:pathLst>
                <a:path extrusionOk="0" h="11396" w="5414">
                  <a:moveTo>
                    <a:pt x="0" y="0"/>
                  </a:moveTo>
                  <a:lnTo>
                    <a:pt x="0" y="11395"/>
                  </a:lnTo>
                  <a:lnTo>
                    <a:pt x="5413" y="11395"/>
                  </a:lnTo>
                  <a:lnTo>
                    <a:pt x="541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33"/>
            <p:cNvSpPr/>
            <p:nvPr/>
          </p:nvSpPr>
          <p:spPr>
            <a:xfrm>
              <a:off x="3073350" y="4119600"/>
              <a:ext cx="152650" cy="302200"/>
            </a:xfrm>
            <a:custGeom>
              <a:rect b="b" l="l" r="r" t="t"/>
              <a:pathLst>
                <a:path extrusionOk="0" h="12088" w="6106">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33"/>
            <p:cNvSpPr/>
            <p:nvPr/>
          </p:nvSpPr>
          <p:spPr>
            <a:xfrm>
              <a:off x="2320450" y="2821375"/>
              <a:ext cx="1707275" cy="1335900"/>
            </a:xfrm>
            <a:custGeom>
              <a:rect b="b" l="l" r="r" t="t"/>
              <a:pathLst>
                <a:path extrusionOk="0" h="53436" w="68291">
                  <a:moveTo>
                    <a:pt x="1" y="0"/>
                  </a:moveTo>
                  <a:lnTo>
                    <a:pt x="1" y="53436"/>
                  </a:lnTo>
                  <a:lnTo>
                    <a:pt x="68291" y="53436"/>
                  </a:lnTo>
                  <a:lnTo>
                    <a:pt x="682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33"/>
            <p:cNvSpPr/>
            <p:nvPr/>
          </p:nvSpPr>
          <p:spPr>
            <a:xfrm>
              <a:off x="2311300" y="2813225"/>
              <a:ext cx="1724575" cy="1352200"/>
            </a:xfrm>
            <a:custGeom>
              <a:rect b="b" l="l" r="r" t="t"/>
              <a:pathLst>
                <a:path extrusionOk="0" h="54088" w="68983">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33"/>
            <p:cNvSpPr/>
            <p:nvPr/>
          </p:nvSpPr>
          <p:spPr>
            <a:xfrm>
              <a:off x="2411025" y="2892600"/>
              <a:ext cx="1525125" cy="1193450"/>
            </a:xfrm>
            <a:custGeom>
              <a:rect b="b" l="l" r="r" t="t"/>
              <a:pathLst>
                <a:path extrusionOk="0" h="47738" w="61005">
                  <a:moveTo>
                    <a:pt x="0" y="0"/>
                  </a:moveTo>
                  <a:lnTo>
                    <a:pt x="0" y="47738"/>
                  </a:lnTo>
                  <a:lnTo>
                    <a:pt x="61005" y="47738"/>
                  </a:lnTo>
                  <a:lnTo>
                    <a:pt x="6100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33"/>
            <p:cNvSpPr/>
            <p:nvPr/>
          </p:nvSpPr>
          <p:spPr>
            <a:xfrm>
              <a:off x="2402875" y="2884450"/>
              <a:ext cx="1541425" cy="1209750"/>
            </a:xfrm>
            <a:custGeom>
              <a:rect b="b" l="l" r="r" t="t"/>
              <a:pathLst>
                <a:path extrusionOk="0" h="48390" w="61657">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33"/>
            <p:cNvSpPr/>
            <p:nvPr/>
          </p:nvSpPr>
          <p:spPr>
            <a:xfrm>
              <a:off x="2700975" y="2953625"/>
              <a:ext cx="534175" cy="335775"/>
            </a:xfrm>
            <a:custGeom>
              <a:rect b="b" l="l" r="r" t="t"/>
              <a:pathLst>
                <a:path extrusionOk="0" h="13431" w="21367">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33"/>
            <p:cNvSpPr/>
            <p:nvPr/>
          </p:nvSpPr>
          <p:spPr>
            <a:xfrm>
              <a:off x="2700975" y="3313800"/>
              <a:ext cx="534175" cy="334775"/>
            </a:xfrm>
            <a:custGeom>
              <a:rect b="b" l="l" r="r" t="t"/>
              <a:pathLst>
                <a:path extrusionOk="0" h="13391" w="21367">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33"/>
            <p:cNvSpPr/>
            <p:nvPr/>
          </p:nvSpPr>
          <p:spPr>
            <a:xfrm>
              <a:off x="2700975" y="3681100"/>
              <a:ext cx="534175" cy="335775"/>
            </a:xfrm>
            <a:custGeom>
              <a:rect b="b" l="l" r="r" t="t"/>
              <a:pathLst>
                <a:path extrusionOk="0" h="13431" w="21367">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33"/>
            <p:cNvSpPr/>
            <p:nvPr/>
          </p:nvSpPr>
          <p:spPr>
            <a:xfrm>
              <a:off x="2692850" y="3672950"/>
              <a:ext cx="551450" cy="352075"/>
            </a:xfrm>
            <a:custGeom>
              <a:rect b="b" l="l" r="r" t="t"/>
              <a:pathLst>
                <a:path extrusionOk="0" h="14083" w="22058">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33"/>
            <p:cNvSpPr/>
            <p:nvPr/>
          </p:nvSpPr>
          <p:spPr>
            <a:xfrm>
              <a:off x="3304325" y="2953625"/>
              <a:ext cx="534175" cy="335775"/>
            </a:xfrm>
            <a:custGeom>
              <a:rect b="b" l="l" r="r" t="t"/>
              <a:pathLst>
                <a:path extrusionOk="0" h="13431" w="21367">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33"/>
            <p:cNvSpPr/>
            <p:nvPr/>
          </p:nvSpPr>
          <p:spPr>
            <a:xfrm>
              <a:off x="3304325" y="3321950"/>
              <a:ext cx="534175" cy="335775"/>
            </a:xfrm>
            <a:custGeom>
              <a:rect b="b" l="l" r="r" t="t"/>
              <a:pathLst>
                <a:path extrusionOk="0" h="13431" w="21367">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33"/>
            <p:cNvSpPr/>
            <p:nvPr/>
          </p:nvSpPr>
          <p:spPr>
            <a:xfrm>
              <a:off x="3173075" y="2324875"/>
              <a:ext cx="135325" cy="249275"/>
            </a:xfrm>
            <a:custGeom>
              <a:rect b="b" l="l" r="r" t="t"/>
              <a:pathLst>
                <a:path extrusionOk="0" h="9971" w="5413">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33"/>
            <p:cNvSpPr/>
            <p:nvPr/>
          </p:nvSpPr>
          <p:spPr>
            <a:xfrm>
              <a:off x="2390675" y="1910275"/>
              <a:ext cx="866850" cy="1118675"/>
            </a:xfrm>
            <a:custGeom>
              <a:rect b="b" l="l" r="r" t="t"/>
              <a:pathLst>
                <a:path extrusionOk="0" h="44747" w="34674">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33"/>
            <p:cNvSpPr/>
            <p:nvPr/>
          </p:nvSpPr>
          <p:spPr>
            <a:xfrm>
              <a:off x="2431350" y="1943325"/>
              <a:ext cx="633900" cy="998125"/>
            </a:xfrm>
            <a:custGeom>
              <a:rect b="b" l="l" r="r" t="t"/>
              <a:pathLst>
                <a:path extrusionOk="0" h="39925" w="25356">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33"/>
            <p:cNvSpPr/>
            <p:nvPr/>
          </p:nvSpPr>
          <p:spPr>
            <a:xfrm>
              <a:off x="2939050" y="2055250"/>
              <a:ext cx="304250" cy="177050"/>
            </a:xfrm>
            <a:custGeom>
              <a:rect b="b" l="l" r="r" t="t"/>
              <a:pathLst>
                <a:path extrusionOk="0" h="7082" w="1217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33"/>
            <p:cNvSpPr/>
            <p:nvPr/>
          </p:nvSpPr>
          <p:spPr>
            <a:xfrm>
              <a:off x="2382525" y="1901600"/>
              <a:ext cx="878075" cy="1136150"/>
            </a:xfrm>
            <a:custGeom>
              <a:rect b="b" l="l" r="r" t="t"/>
              <a:pathLst>
                <a:path extrusionOk="0" h="45446" w="35123">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33"/>
            <p:cNvSpPr/>
            <p:nvPr/>
          </p:nvSpPr>
          <p:spPr>
            <a:xfrm>
              <a:off x="2417125" y="1742250"/>
              <a:ext cx="1039825" cy="903125"/>
            </a:xfrm>
            <a:custGeom>
              <a:rect b="b" l="l" r="r" t="t"/>
              <a:pathLst>
                <a:path extrusionOk="0" h="36125" w="41593">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33"/>
            <p:cNvSpPr/>
            <p:nvPr/>
          </p:nvSpPr>
          <p:spPr>
            <a:xfrm>
              <a:off x="2435425" y="1733725"/>
              <a:ext cx="997100" cy="919800"/>
            </a:xfrm>
            <a:custGeom>
              <a:rect b="b" l="l" r="r" t="t"/>
              <a:pathLst>
                <a:path extrusionOk="0" h="36792" w="39884">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33"/>
            <p:cNvSpPr/>
            <p:nvPr/>
          </p:nvSpPr>
          <p:spPr>
            <a:xfrm>
              <a:off x="2586000" y="2406000"/>
              <a:ext cx="59050" cy="52500"/>
            </a:xfrm>
            <a:custGeom>
              <a:rect b="b" l="l" r="r" t="t"/>
              <a:pathLst>
                <a:path extrusionOk="0" h="2100" w="2362">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33"/>
            <p:cNvSpPr/>
            <p:nvPr/>
          </p:nvSpPr>
          <p:spPr>
            <a:xfrm>
              <a:off x="2671475" y="1981950"/>
              <a:ext cx="727475" cy="348225"/>
            </a:xfrm>
            <a:custGeom>
              <a:rect b="b" l="l" r="r" t="t"/>
              <a:pathLst>
                <a:path extrusionOk="0" h="13929" w="29099">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33"/>
            <p:cNvSpPr/>
            <p:nvPr/>
          </p:nvSpPr>
          <p:spPr>
            <a:xfrm>
              <a:off x="2657225" y="2145625"/>
              <a:ext cx="358175" cy="400300"/>
            </a:xfrm>
            <a:custGeom>
              <a:rect b="b" l="l" r="r" t="t"/>
              <a:pathLst>
                <a:path extrusionOk="0" h="16012" w="14327">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33"/>
            <p:cNvSpPr/>
            <p:nvPr/>
          </p:nvSpPr>
          <p:spPr>
            <a:xfrm>
              <a:off x="2814925" y="2364375"/>
              <a:ext cx="487375" cy="66325"/>
            </a:xfrm>
            <a:custGeom>
              <a:rect b="b" l="l" r="r" t="t"/>
              <a:pathLst>
                <a:path extrusionOk="0" h="2653" w="19495">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33"/>
            <p:cNvSpPr/>
            <p:nvPr/>
          </p:nvSpPr>
          <p:spPr>
            <a:xfrm>
              <a:off x="2735575" y="2281825"/>
              <a:ext cx="160775" cy="314125"/>
            </a:xfrm>
            <a:custGeom>
              <a:rect b="b" l="l" r="r" t="t"/>
              <a:pathLst>
                <a:path extrusionOk="0" h="12565" w="6431">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33"/>
            <p:cNvSpPr/>
            <p:nvPr/>
          </p:nvSpPr>
          <p:spPr>
            <a:xfrm>
              <a:off x="2734550" y="2272975"/>
              <a:ext cx="163825" cy="331700"/>
            </a:xfrm>
            <a:custGeom>
              <a:rect b="b" l="l" r="r" t="t"/>
              <a:pathLst>
                <a:path extrusionOk="0" h="13268" w="6553">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33"/>
            <p:cNvSpPr/>
            <p:nvPr/>
          </p:nvSpPr>
          <p:spPr>
            <a:xfrm>
              <a:off x="1585875" y="4992575"/>
              <a:ext cx="2500875" cy="466000"/>
            </a:xfrm>
            <a:custGeom>
              <a:rect b="b" l="l" r="r" t="t"/>
              <a:pathLst>
                <a:path extrusionOk="0" h="18640" w="100035">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33"/>
            <p:cNvSpPr/>
            <p:nvPr/>
          </p:nvSpPr>
          <p:spPr>
            <a:xfrm>
              <a:off x="1577750" y="4984425"/>
              <a:ext cx="2518150" cy="483300"/>
            </a:xfrm>
            <a:custGeom>
              <a:rect b="b" l="l" r="r" t="t"/>
              <a:pathLst>
                <a:path extrusionOk="0" h="19332" w="100726">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33"/>
            <p:cNvSpPr/>
            <p:nvPr/>
          </p:nvSpPr>
          <p:spPr>
            <a:xfrm>
              <a:off x="1598100" y="2881400"/>
              <a:ext cx="1406100" cy="2341600"/>
            </a:xfrm>
            <a:custGeom>
              <a:rect b="b" l="l" r="r" t="t"/>
              <a:pathLst>
                <a:path extrusionOk="0" h="93664" w="56244">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33"/>
            <p:cNvSpPr/>
            <p:nvPr/>
          </p:nvSpPr>
          <p:spPr>
            <a:xfrm>
              <a:off x="1631675" y="2921075"/>
              <a:ext cx="1264675" cy="2293325"/>
            </a:xfrm>
            <a:custGeom>
              <a:rect b="b" l="l" r="r" t="t"/>
              <a:pathLst>
                <a:path extrusionOk="0" h="91733" w="50587">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33"/>
            <p:cNvSpPr/>
            <p:nvPr/>
          </p:nvSpPr>
          <p:spPr>
            <a:xfrm>
              <a:off x="2061025" y="3553925"/>
              <a:ext cx="189250" cy="494225"/>
            </a:xfrm>
            <a:custGeom>
              <a:rect b="b" l="l" r="r" t="t"/>
              <a:pathLst>
                <a:path extrusionOk="0" h="19769" w="757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33"/>
            <p:cNvSpPr/>
            <p:nvPr/>
          </p:nvSpPr>
          <p:spPr>
            <a:xfrm>
              <a:off x="2482225" y="4041475"/>
              <a:ext cx="199450" cy="202600"/>
            </a:xfrm>
            <a:custGeom>
              <a:rect b="b" l="l" r="r" t="t"/>
              <a:pathLst>
                <a:path extrusionOk="0" h="8104" w="7978">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33"/>
            <p:cNvSpPr/>
            <p:nvPr/>
          </p:nvSpPr>
          <p:spPr>
            <a:xfrm>
              <a:off x="2361150" y="4252250"/>
              <a:ext cx="335775" cy="50525"/>
            </a:xfrm>
            <a:custGeom>
              <a:rect b="b" l="l" r="r" t="t"/>
              <a:pathLst>
                <a:path extrusionOk="0" h="2021" w="13431">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33"/>
            <p:cNvSpPr/>
            <p:nvPr/>
          </p:nvSpPr>
          <p:spPr>
            <a:xfrm>
              <a:off x="2311300" y="4874800"/>
              <a:ext cx="481275" cy="353625"/>
            </a:xfrm>
            <a:custGeom>
              <a:rect b="b" l="l" r="r" t="t"/>
              <a:pathLst>
                <a:path extrusionOk="0" h="14145" w="19251">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33"/>
            <p:cNvSpPr/>
            <p:nvPr/>
          </p:nvSpPr>
          <p:spPr>
            <a:xfrm>
              <a:off x="1614375" y="2872825"/>
              <a:ext cx="1385750" cy="2358850"/>
            </a:xfrm>
            <a:custGeom>
              <a:rect b="b" l="l" r="r" t="t"/>
              <a:pathLst>
                <a:path extrusionOk="0" h="94354" w="5543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33"/>
            <p:cNvSpPr/>
            <p:nvPr/>
          </p:nvSpPr>
          <p:spPr>
            <a:xfrm>
              <a:off x="2237025" y="2767550"/>
              <a:ext cx="724450" cy="471000"/>
            </a:xfrm>
            <a:custGeom>
              <a:rect b="b" l="l" r="r" t="t"/>
              <a:pathLst>
                <a:path extrusionOk="0" h="18840" w="28978">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33"/>
            <p:cNvSpPr/>
            <p:nvPr/>
          </p:nvSpPr>
          <p:spPr>
            <a:xfrm>
              <a:off x="2237025" y="2767450"/>
              <a:ext cx="532150" cy="315425"/>
            </a:xfrm>
            <a:custGeom>
              <a:rect b="b" l="l" r="r" t="t"/>
              <a:pathLst>
                <a:path extrusionOk="0" h="12617" w="21286">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33"/>
            <p:cNvSpPr/>
            <p:nvPr/>
          </p:nvSpPr>
          <p:spPr>
            <a:xfrm>
              <a:off x="2227875" y="2759300"/>
              <a:ext cx="742750" cy="488050"/>
            </a:xfrm>
            <a:custGeom>
              <a:rect b="b" l="l" r="r" t="t"/>
              <a:pathLst>
                <a:path extrusionOk="0" h="19522" w="2971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33"/>
            <p:cNvSpPr/>
            <p:nvPr/>
          </p:nvSpPr>
          <p:spPr>
            <a:xfrm>
              <a:off x="3860850" y="4333950"/>
              <a:ext cx="672550" cy="470425"/>
            </a:xfrm>
            <a:custGeom>
              <a:rect b="b" l="l" r="r" t="t"/>
              <a:pathLst>
                <a:path extrusionOk="0" h="18817" w="26902">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33"/>
            <p:cNvSpPr/>
            <p:nvPr/>
          </p:nvSpPr>
          <p:spPr>
            <a:xfrm>
              <a:off x="3852700" y="4326150"/>
              <a:ext cx="674575" cy="486350"/>
            </a:xfrm>
            <a:custGeom>
              <a:rect b="b" l="l" r="r" t="t"/>
              <a:pathLst>
                <a:path extrusionOk="0" h="19454" w="26983">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33"/>
            <p:cNvSpPr/>
            <p:nvPr/>
          </p:nvSpPr>
          <p:spPr>
            <a:xfrm>
              <a:off x="4208800" y="4389225"/>
              <a:ext cx="212675" cy="101775"/>
            </a:xfrm>
            <a:custGeom>
              <a:rect b="b" l="l" r="r" t="t"/>
              <a:pathLst>
                <a:path extrusionOk="0" h="4071" w="8507">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33"/>
            <p:cNvSpPr/>
            <p:nvPr/>
          </p:nvSpPr>
          <p:spPr>
            <a:xfrm>
              <a:off x="4107075" y="4395325"/>
              <a:ext cx="78350" cy="56000"/>
            </a:xfrm>
            <a:custGeom>
              <a:rect b="b" l="l" r="r" t="t"/>
              <a:pathLst>
                <a:path extrusionOk="0" h="2240" w="3134">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33"/>
            <p:cNvSpPr/>
            <p:nvPr/>
          </p:nvSpPr>
          <p:spPr>
            <a:xfrm>
              <a:off x="3132375" y="4321475"/>
              <a:ext cx="590625" cy="357750"/>
            </a:xfrm>
            <a:custGeom>
              <a:rect b="b" l="l" r="r" t="t"/>
              <a:pathLst>
                <a:path extrusionOk="0" h="14310" w="23625">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33"/>
            <p:cNvSpPr/>
            <p:nvPr/>
          </p:nvSpPr>
          <p:spPr>
            <a:xfrm>
              <a:off x="3136450" y="4312925"/>
              <a:ext cx="579950" cy="374425"/>
            </a:xfrm>
            <a:custGeom>
              <a:rect b="b" l="l" r="r" t="t"/>
              <a:pathLst>
                <a:path extrusionOk="0" h="14977" w="23198">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33"/>
            <p:cNvSpPr/>
            <p:nvPr/>
          </p:nvSpPr>
          <p:spPr>
            <a:xfrm>
              <a:off x="3444725" y="4365825"/>
              <a:ext cx="110925" cy="69225"/>
            </a:xfrm>
            <a:custGeom>
              <a:rect b="b" l="l" r="r" t="t"/>
              <a:pathLst>
                <a:path extrusionOk="0" h="2769" w="4437">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33"/>
            <p:cNvSpPr/>
            <p:nvPr/>
          </p:nvSpPr>
          <p:spPr>
            <a:xfrm>
              <a:off x="3362300" y="4339625"/>
              <a:ext cx="85500" cy="62600"/>
            </a:xfrm>
            <a:custGeom>
              <a:rect b="b" l="l" r="r" t="t"/>
              <a:pathLst>
                <a:path extrusionOk="0" h="2504" w="342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33"/>
            <p:cNvSpPr/>
            <p:nvPr/>
          </p:nvSpPr>
          <p:spPr>
            <a:xfrm>
              <a:off x="2535150" y="3264975"/>
              <a:ext cx="1519025" cy="2054400"/>
            </a:xfrm>
            <a:custGeom>
              <a:rect b="b" l="l" r="r" t="t"/>
              <a:pathLst>
                <a:path extrusionOk="0" h="82176" w="60761">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33"/>
            <p:cNvSpPr/>
            <p:nvPr/>
          </p:nvSpPr>
          <p:spPr>
            <a:xfrm>
              <a:off x="2553450" y="3316850"/>
              <a:ext cx="1490550" cy="2002325"/>
            </a:xfrm>
            <a:custGeom>
              <a:rect b="b" l="l" r="r" t="t"/>
              <a:pathLst>
                <a:path extrusionOk="0" h="80093" w="59622">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33"/>
            <p:cNvSpPr/>
            <p:nvPr/>
          </p:nvSpPr>
          <p:spPr>
            <a:xfrm>
              <a:off x="2545325" y="3256325"/>
              <a:ext cx="1502750" cy="2072025"/>
            </a:xfrm>
            <a:custGeom>
              <a:rect b="b" l="l" r="r" t="t"/>
              <a:pathLst>
                <a:path extrusionOk="0" h="82881" w="6011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33"/>
            <p:cNvSpPr/>
            <p:nvPr/>
          </p:nvSpPr>
          <p:spPr>
            <a:xfrm>
              <a:off x="3802850" y="4638300"/>
              <a:ext cx="175025" cy="233225"/>
            </a:xfrm>
            <a:custGeom>
              <a:rect b="b" l="l" r="r" t="t"/>
              <a:pathLst>
                <a:path extrusionOk="0" h="9329" w="7001">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33"/>
            <p:cNvSpPr/>
            <p:nvPr/>
          </p:nvSpPr>
          <p:spPr>
            <a:xfrm>
              <a:off x="975425" y="2808800"/>
              <a:ext cx="1312500" cy="2649775"/>
            </a:xfrm>
            <a:custGeom>
              <a:rect b="b" l="l" r="r" t="t"/>
              <a:pathLst>
                <a:path extrusionOk="0" h="105991" w="5250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33"/>
            <p:cNvSpPr/>
            <p:nvPr/>
          </p:nvSpPr>
          <p:spPr>
            <a:xfrm>
              <a:off x="966275" y="2801025"/>
              <a:ext cx="1330800" cy="2666700"/>
            </a:xfrm>
            <a:custGeom>
              <a:rect b="b" l="l" r="r" t="t"/>
              <a:pathLst>
                <a:path extrusionOk="0" h="106668" w="53232">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33"/>
            <p:cNvSpPr/>
            <p:nvPr/>
          </p:nvSpPr>
          <p:spPr>
            <a:xfrm>
              <a:off x="474850" y="2774800"/>
              <a:ext cx="1737800" cy="2683775"/>
            </a:xfrm>
            <a:custGeom>
              <a:rect b="b" l="l" r="r" t="t"/>
              <a:pathLst>
                <a:path extrusionOk="0" h="107351" w="69512">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33"/>
            <p:cNvSpPr/>
            <p:nvPr/>
          </p:nvSpPr>
          <p:spPr>
            <a:xfrm>
              <a:off x="469775" y="2766425"/>
              <a:ext cx="1751000" cy="2701300"/>
            </a:xfrm>
            <a:custGeom>
              <a:rect b="b" l="l" r="r" t="t"/>
              <a:pathLst>
                <a:path extrusionOk="0" h="108052" w="7004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33"/>
            <p:cNvSpPr/>
            <p:nvPr/>
          </p:nvSpPr>
          <p:spPr>
            <a:xfrm>
              <a:off x="1026300" y="5458550"/>
              <a:ext cx="6114750" cy="25"/>
            </a:xfrm>
            <a:custGeom>
              <a:rect b="b" l="l" r="r" t="t"/>
              <a:pathLst>
                <a:path extrusionOk="0" h="1" w="244590">
                  <a:moveTo>
                    <a:pt x="0" y="0"/>
                  </a:moveTo>
                  <a:lnTo>
                    <a:pt x="244590" y="0"/>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33"/>
            <p:cNvSpPr/>
            <p:nvPr/>
          </p:nvSpPr>
          <p:spPr>
            <a:xfrm>
              <a:off x="1017150" y="5450400"/>
              <a:ext cx="6132050" cy="17325"/>
            </a:xfrm>
            <a:custGeom>
              <a:rect b="b" l="l" r="r" t="t"/>
              <a:pathLst>
                <a:path extrusionOk="0" h="693" w="245282">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80" name="Google Shape;1880;p33"/>
          <p:cNvSpPr txBox="1"/>
          <p:nvPr>
            <p:ph type="ctrTitle"/>
          </p:nvPr>
        </p:nvSpPr>
        <p:spPr>
          <a:xfrm>
            <a:off x="4398325" y="1472175"/>
            <a:ext cx="4007700" cy="23226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3800"/>
              <a:t>Everything financial you want to know about becoming a data analyst</a:t>
            </a:r>
            <a:r>
              <a:rPr lang="en" sz="5000"/>
              <a:t>  </a:t>
            </a:r>
            <a:endParaRPr sz="5000">
              <a:solidFill>
                <a:schemeClr val="dk2"/>
              </a:solidFill>
            </a:endParaRPr>
          </a:p>
        </p:txBody>
      </p:sp>
      <p:sp>
        <p:nvSpPr>
          <p:cNvPr id="1881" name="Google Shape;1881;p33"/>
          <p:cNvSpPr txBox="1"/>
          <p:nvPr>
            <p:ph idx="1" type="subTitle"/>
          </p:nvPr>
        </p:nvSpPr>
        <p:spPr>
          <a:xfrm>
            <a:off x="6243075" y="3721600"/>
            <a:ext cx="2270100" cy="876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t/>
            </a:r>
            <a:endParaRPr sz="2300">
              <a:solidFill>
                <a:schemeClr val="accent1"/>
              </a:solidFill>
            </a:endParaRPr>
          </a:p>
          <a:p>
            <a:pPr indent="0" lvl="0" marL="0" rtl="0" algn="r">
              <a:spcBef>
                <a:spcPts val="0"/>
              </a:spcBef>
              <a:spcAft>
                <a:spcPts val="0"/>
              </a:spcAft>
              <a:buClr>
                <a:schemeClr val="dk1"/>
              </a:buClr>
              <a:buSzPts val="1100"/>
              <a:buFont typeface="Arial"/>
              <a:buNone/>
            </a:pPr>
            <a:r>
              <a:t/>
            </a:r>
            <a:endParaRPr sz="2300">
              <a:solidFill>
                <a:schemeClr val="accent1"/>
              </a:solidFill>
            </a:endParaRPr>
          </a:p>
          <a:p>
            <a:pPr indent="0" lvl="0" marL="0" rtl="0" algn="r">
              <a:spcBef>
                <a:spcPts val="0"/>
              </a:spcBef>
              <a:spcAft>
                <a:spcPts val="0"/>
              </a:spcAft>
              <a:buNone/>
            </a:pPr>
            <a:r>
              <a:t/>
            </a:r>
            <a:endParaRPr sz="2300">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8" name="Shape 2518"/>
        <p:cNvGrpSpPr/>
        <p:nvPr/>
      </p:nvGrpSpPr>
      <p:grpSpPr>
        <a:xfrm>
          <a:off x="0" y="0"/>
          <a:ext cx="0" cy="0"/>
          <a:chOff x="0" y="0"/>
          <a:chExt cx="0" cy="0"/>
        </a:xfrm>
      </p:grpSpPr>
      <p:sp>
        <p:nvSpPr>
          <p:cNvPr id="2519" name="Google Shape;2519;p42"/>
          <p:cNvSpPr txBox="1"/>
          <p:nvPr>
            <p:ph type="title"/>
          </p:nvPr>
        </p:nvSpPr>
        <p:spPr>
          <a:xfrm>
            <a:off x="3998850" y="1943425"/>
            <a:ext cx="1146300" cy="1014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3" name="Shape 2523"/>
        <p:cNvGrpSpPr/>
        <p:nvPr/>
      </p:nvGrpSpPr>
      <p:grpSpPr>
        <a:xfrm>
          <a:off x="0" y="0"/>
          <a:ext cx="0" cy="0"/>
          <a:chOff x="0" y="0"/>
          <a:chExt cx="0" cy="0"/>
        </a:xfrm>
      </p:grpSpPr>
      <p:grpSp>
        <p:nvGrpSpPr>
          <p:cNvPr id="2524" name="Google Shape;2524;p43"/>
          <p:cNvGrpSpPr/>
          <p:nvPr/>
        </p:nvGrpSpPr>
        <p:grpSpPr>
          <a:xfrm>
            <a:off x="3732436" y="526916"/>
            <a:ext cx="1679127" cy="1679127"/>
            <a:chOff x="3614228" y="234880"/>
            <a:chExt cx="1915500" cy="1915500"/>
          </a:xfrm>
        </p:grpSpPr>
        <p:sp>
          <p:nvSpPr>
            <p:cNvPr id="2525" name="Google Shape;2525;p43"/>
            <p:cNvSpPr/>
            <p:nvPr/>
          </p:nvSpPr>
          <p:spPr>
            <a:xfrm>
              <a:off x="3614228" y="234880"/>
              <a:ext cx="1915500" cy="19155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43"/>
            <p:cNvSpPr/>
            <p:nvPr/>
          </p:nvSpPr>
          <p:spPr>
            <a:xfrm>
              <a:off x="3869711" y="490401"/>
              <a:ext cx="1404000" cy="14040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27" name="Google Shape;2527;p43"/>
          <p:cNvSpPr txBox="1"/>
          <p:nvPr/>
        </p:nvSpPr>
        <p:spPr>
          <a:xfrm>
            <a:off x="3965175" y="1473600"/>
            <a:ext cx="1213500" cy="320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t/>
            </a:r>
            <a:endParaRPr sz="1300">
              <a:solidFill>
                <a:schemeClr val="dk2"/>
              </a:solidFill>
              <a:latin typeface="Abel"/>
              <a:ea typeface="Abel"/>
              <a:cs typeface="Abel"/>
              <a:sym typeface="Abel"/>
            </a:endParaRPr>
          </a:p>
        </p:txBody>
      </p:sp>
      <p:sp>
        <p:nvSpPr>
          <p:cNvPr id="2528" name="Google Shape;2528;p43"/>
          <p:cNvSpPr txBox="1"/>
          <p:nvPr>
            <p:ph type="title"/>
          </p:nvPr>
        </p:nvSpPr>
        <p:spPr>
          <a:xfrm>
            <a:off x="2167128" y="2478024"/>
            <a:ext cx="48096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Remote VS In Office</a:t>
            </a:r>
            <a:endParaRPr/>
          </a:p>
        </p:txBody>
      </p:sp>
      <p:sp>
        <p:nvSpPr>
          <p:cNvPr id="2529" name="Google Shape;2529;p43"/>
          <p:cNvSpPr txBox="1"/>
          <p:nvPr>
            <p:ph idx="1" type="subTitle"/>
          </p:nvPr>
        </p:nvSpPr>
        <p:spPr>
          <a:xfrm>
            <a:off x="2167128" y="3054096"/>
            <a:ext cx="4809600" cy="113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600"/>
              <a:t>Is there a salary benefit from working in office vs remote?</a:t>
            </a:r>
            <a:endParaRPr>
              <a:latin typeface="Barlow Semi Condensed"/>
              <a:ea typeface="Barlow Semi Condensed"/>
              <a:cs typeface="Barlow Semi Condensed"/>
              <a:sym typeface="Barlow Semi Condensed"/>
            </a:endParaRPr>
          </a:p>
        </p:txBody>
      </p:sp>
      <p:grpSp>
        <p:nvGrpSpPr>
          <p:cNvPr id="2530" name="Google Shape;2530;p43"/>
          <p:cNvGrpSpPr/>
          <p:nvPr/>
        </p:nvGrpSpPr>
        <p:grpSpPr>
          <a:xfrm>
            <a:off x="4322707" y="1099702"/>
            <a:ext cx="498605" cy="533575"/>
            <a:chOff x="2890050" y="2318350"/>
            <a:chExt cx="259150" cy="296975"/>
          </a:xfrm>
        </p:grpSpPr>
        <p:sp>
          <p:nvSpPr>
            <p:cNvPr id="2531" name="Google Shape;2531;p43"/>
            <p:cNvSpPr/>
            <p:nvPr/>
          </p:nvSpPr>
          <p:spPr>
            <a:xfrm>
              <a:off x="2936525" y="2353025"/>
              <a:ext cx="160700" cy="155975"/>
            </a:xfrm>
            <a:custGeom>
              <a:rect b="b" l="l" r="r" t="t"/>
              <a:pathLst>
                <a:path extrusionOk="0" h="6239" w="6428">
                  <a:moveTo>
                    <a:pt x="3371" y="2048"/>
                  </a:moveTo>
                  <a:cubicBezTo>
                    <a:pt x="3749" y="2048"/>
                    <a:pt x="4064" y="2363"/>
                    <a:pt x="4064" y="2773"/>
                  </a:cubicBezTo>
                  <a:cubicBezTo>
                    <a:pt x="4064" y="3151"/>
                    <a:pt x="3749" y="3466"/>
                    <a:pt x="3371" y="3466"/>
                  </a:cubicBezTo>
                  <a:cubicBezTo>
                    <a:pt x="2961" y="3466"/>
                    <a:pt x="2646" y="3151"/>
                    <a:pt x="2646" y="2773"/>
                  </a:cubicBezTo>
                  <a:cubicBezTo>
                    <a:pt x="2646" y="2363"/>
                    <a:pt x="2961" y="2048"/>
                    <a:pt x="3371" y="2048"/>
                  </a:cubicBezTo>
                  <a:close/>
                  <a:moveTo>
                    <a:pt x="3308" y="662"/>
                  </a:moveTo>
                  <a:cubicBezTo>
                    <a:pt x="4663" y="662"/>
                    <a:pt x="5734" y="1764"/>
                    <a:pt x="5734" y="3119"/>
                  </a:cubicBezTo>
                  <a:cubicBezTo>
                    <a:pt x="5734" y="3655"/>
                    <a:pt x="5513" y="4159"/>
                    <a:pt x="5167" y="4663"/>
                  </a:cubicBezTo>
                  <a:cubicBezTo>
                    <a:pt x="4978" y="4253"/>
                    <a:pt x="4694" y="3938"/>
                    <a:pt x="4316" y="3686"/>
                  </a:cubicBezTo>
                  <a:cubicBezTo>
                    <a:pt x="4537" y="3466"/>
                    <a:pt x="4694" y="3119"/>
                    <a:pt x="4694" y="2741"/>
                  </a:cubicBezTo>
                  <a:cubicBezTo>
                    <a:pt x="4694" y="2016"/>
                    <a:pt x="4064" y="1386"/>
                    <a:pt x="3308" y="1386"/>
                  </a:cubicBezTo>
                  <a:cubicBezTo>
                    <a:pt x="2583" y="1386"/>
                    <a:pt x="1953" y="2016"/>
                    <a:pt x="1953" y="2741"/>
                  </a:cubicBezTo>
                  <a:cubicBezTo>
                    <a:pt x="1953" y="3119"/>
                    <a:pt x="2111" y="3466"/>
                    <a:pt x="2331" y="3686"/>
                  </a:cubicBezTo>
                  <a:cubicBezTo>
                    <a:pt x="1953" y="3907"/>
                    <a:pt x="1670" y="4253"/>
                    <a:pt x="1481" y="4663"/>
                  </a:cubicBezTo>
                  <a:cubicBezTo>
                    <a:pt x="1008" y="4096"/>
                    <a:pt x="851" y="3434"/>
                    <a:pt x="914" y="2773"/>
                  </a:cubicBezTo>
                  <a:cubicBezTo>
                    <a:pt x="1071" y="1670"/>
                    <a:pt x="2048" y="662"/>
                    <a:pt x="3308" y="662"/>
                  </a:cubicBezTo>
                  <a:close/>
                  <a:moveTo>
                    <a:pt x="3308" y="4190"/>
                  </a:moveTo>
                  <a:cubicBezTo>
                    <a:pt x="3938" y="4190"/>
                    <a:pt x="4442" y="4600"/>
                    <a:pt x="4663" y="5167"/>
                  </a:cubicBezTo>
                  <a:cubicBezTo>
                    <a:pt x="4253" y="5387"/>
                    <a:pt x="3844" y="5545"/>
                    <a:pt x="3308" y="5545"/>
                  </a:cubicBezTo>
                  <a:cubicBezTo>
                    <a:pt x="2835" y="5545"/>
                    <a:pt x="2363" y="5387"/>
                    <a:pt x="1985" y="5167"/>
                  </a:cubicBezTo>
                  <a:cubicBezTo>
                    <a:pt x="2142" y="4568"/>
                    <a:pt x="2678" y="4190"/>
                    <a:pt x="3308" y="4190"/>
                  </a:cubicBezTo>
                  <a:close/>
                  <a:moveTo>
                    <a:pt x="3308" y="0"/>
                  </a:moveTo>
                  <a:cubicBezTo>
                    <a:pt x="1701" y="0"/>
                    <a:pt x="410" y="1229"/>
                    <a:pt x="252" y="2678"/>
                  </a:cubicBezTo>
                  <a:cubicBezTo>
                    <a:pt x="0" y="4600"/>
                    <a:pt x="1481" y="6238"/>
                    <a:pt x="3308" y="6238"/>
                  </a:cubicBezTo>
                  <a:cubicBezTo>
                    <a:pt x="5041" y="6238"/>
                    <a:pt x="6427" y="4820"/>
                    <a:pt x="6427" y="3119"/>
                  </a:cubicBezTo>
                  <a:cubicBezTo>
                    <a:pt x="6427" y="1386"/>
                    <a:pt x="5009" y="0"/>
                    <a:pt x="3308"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2" name="Google Shape;2532;p43"/>
            <p:cNvSpPr/>
            <p:nvPr/>
          </p:nvSpPr>
          <p:spPr>
            <a:xfrm>
              <a:off x="2890050" y="2318350"/>
              <a:ext cx="259150" cy="296975"/>
            </a:xfrm>
            <a:custGeom>
              <a:rect b="b" l="l" r="r" t="t"/>
              <a:pathLst>
                <a:path extrusionOk="0" h="11879" w="10366">
                  <a:moveTo>
                    <a:pt x="5167" y="694"/>
                  </a:moveTo>
                  <a:cubicBezTo>
                    <a:pt x="7309" y="694"/>
                    <a:pt x="9011" y="2427"/>
                    <a:pt x="9011" y="4506"/>
                  </a:cubicBezTo>
                  <a:cubicBezTo>
                    <a:pt x="9011" y="5640"/>
                    <a:pt x="8475" y="6711"/>
                    <a:pt x="7656" y="7405"/>
                  </a:cubicBezTo>
                  <a:lnTo>
                    <a:pt x="5167" y="9547"/>
                  </a:lnTo>
                  <a:lnTo>
                    <a:pt x="2710" y="7405"/>
                  </a:lnTo>
                  <a:cubicBezTo>
                    <a:pt x="1796" y="6585"/>
                    <a:pt x="1229" y="5420"/>
                    <a:pt x="1386" y="4034"/>
                  </a:cubicBezTo>
                  <a:cubicBezTo>
                    <a:pt x="1575" y="2206"/>
                    <a:pt x="3151" y="694"/>
                    <a:pt x="5167" y="694"/>
                  </a:cubicBezTo>
                  <a:close/>
                  <a:moveTo>
                    <a:pt x="8475" y="8980"/>
                  </a:moveTo>
                  <a:lnTo>
                    <a:pt x="9546" y="11122"/>
                  </a:lnTo>
                  <a:lnTo>
                    <a:pt x="977" y="11122"/>
                  </a:lnTo>
                  <a:lnTo>
                    <a:pt x="2017" y="8980"/>
                  </a:lnTo>
                  <a:lnTo>
                    <a:pt x="3529" y="8980"/>
                  </a:lnTo>
                  <a:lnTo>
                    <a:pt x="4978" y="10240"/>
                  </a:lnTo>
                  <a:cubicBezTo>
                    <a:pt x="5073" y="10272"/>
                    <a:pt x="5136" y="10335"/>
                    <a:pt x="5230" y="10335"/>
                  </a:cubicBezTo>
                  <a:cubicBezTo>
                    <a:pt x="5293" y="10335"/>
                    <a:pt x="5388" y="10272"/>
                    <a:pt x="5451" y="10240"/>
                  </a:cubicBezTo>
                  <a:lnTo>
                    <a:pt x="6900" y="8980"/>
                  </a:lnTo>
                  <a:close/>
                  <a:moveTo>
                    <a:pt x="5107" y="1"/>
                  </a:moveTo>
                  <a:cubicBezTo>
                    <a:pt x="2772" y="1"/>
                    <a:pt x="912" y="1815"/>
                    <a:pt x="662" y="3939"/>
                  </a:cubicBezTo>
                  <a:cubicBezTo>
                    <a:pt x="441" y="5483"/>
                    <a:pt x="1040" y="6932"/>
                    <a:pt x="2174" y="7940"/>
                  </a:cubicBezTo>
                  <a:lnTo>
                    <a:pt x="2615" y="8318"/>
                  </a:lnTo>
                  <a:lnTo>
                    <a:pt x="1638" y="8318"/>
                  </a:lnTo>
                  <a:cubicBezTo>
                    <a:pt x="1575" y="8318"/>
                    <a:pt x="1481" y="8413"/>
                    <a:pt x="1449" y="8507"/>
                  </a:cubicBezTo>
                  <a:lnTo>
                    <a:pt x="63" y="11343"/>
                  </a:lnTo>
                  <a:cubicBezTo>
                    <a:pt x="0" y="11469"/>
                    <a:pt x="0" y="11595"/>
                    <a:pt x="63" y="11721"/>
                  </a:cubicBezTo>
                  <a:cubicBezTo>
                    <a:pt x="126" y="11815"/>
                    <a:pt x="221" y="11878"/>
                    <a:pt x="347" y="11878"/>
                  </a:cubicBezTo>
                  <a:lnTo>
                    <a:pt x="10019" y="11878"/>
                  </a:lnTo>
                  <a:cubicBezTo>
                    <a:pt x="10145" y="11878"/>
                    <a:pt x="10271" y="11784"/>
                    <a:pt x="10302" y="11721"/>
                  </a:cubicBezTo>
                  <a:cubicBezTo>
                    <a:pt x="10365" y="11595"/>
                    <a:pt x="10365" y="11469"/>
                    <a:pt x="10302" y="11343"/>
                  </a:cubicBezTo>
                  <a:lnTo>
                    <a:pt x="8916" y="8507"/>
                  </a:lnTo>
                  <a:cubicBezTo>
                    <a:pt x="8885" y="8413"/>
                    <a:pt x="8727" y="8318"/>
                    <a:pt x="8601" y="8318"/>
                  </a:cubicBezTo>
                  <a:lnTo>
                    <a:pt x="7624" y="8318"/>
                  </a:lnTo>
                  <a:lnTo>
                    <a:pt x="8065" y="7940"/>
                  </a:lnTo>
                  <a:cubicBezTo>
                    <a:pt x="9042" y="7090"/>
                    <a:pt x="9641" y="5829"/>
                    <a:pt x="9641" y="4506"/>
                  </a:cubicBezTo>
                  <a:cubicBezTo>
                    <a:pt x="9641" y="2049"/>
                    <a:pt x="7656" y="1"/>
                    <a:pt x="5167" y="1"/>
                  </a:cubicBezTo>
                  <a:cubicBezTo>
                    <a:pt x="5147" y="1"/>
                    <a:pt x="5127" y="1"/>
                    <a:pt x="5107"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6" name="Shape 2536"/>
        <p:cNvGrpSpPr/>
        <p:nvPr/>
      </p:nvGrpSpPr>
      <p:grpSpPr>
        <a:xfrm>
          <a:off x="0" y="0"/>
          <a:ext cx="0" cy="0"/>
          <a:chOff x="0" y="0"/>
          <a:chExt cx="0" cy="0"/>
        </a:xfrm>
      </p:grpSpPr>
      <p:sp>
        <p:nvSpPr>
          <p:cNvPr id="2537" name="Google Shape;2537;p44"/>
          <p:cNvSpPr txBox="1"/>
          <p:nvPr/>
        </p:nvSpPr>
        <p:spPr>
          <a:xfrm>
            <a:off x="185069" y="394515"/>
            <a:ext cx="3154800" cy="34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accent1"/>
                </a:solidFill>
                <a:latin typeface="Barlow Semi Condensed Medium"/>
                <a:ea typeface="Barlow Semi Condensed Medium"/>
                <a:cs typeface="Barlow Semi Condensed Medium"/>
                <a:sym typeface="Barlow Semi Condensed Medium"/>
              </a:rPr>
              <a:t>The following </a:t>
            </a:r>
            <a:r>
              <a:rPr lang="en" sz="1800">
                <a:solidFill>
                  <a:schemeClr val="accent1"/>
                </a:solidFill>
                <a:latin typeface="Barlow Semi Condensed Medium"/>
                <a:ea typeface="Barlow Semi Condensed Medium"/>
                <a:cs typeface="Barlow Semi Condensed Medium"/>
                <a:sym typeface="Barlow Semi Condensed Medium"/>
              </a:rPr>
              <a:t>graph</a:t>
            </a:r>
            <a:r>
              <a:rPr lang="en" sz="1800">
                <a:solidFill>
                  <a:schemeClr val="accent1"/>
                </a:solidFill>
                <a:latin typeface="Barlow Semi Condensed Medium"/>
                <a:ea typeface="Barlow Semi Condensed Medium"/>
                <a:cs typeface="Barlow Semi Condensed Medium"/>
                <a:sym typeface="Barlow Semi Condensed Medium"/>
              </a:rPr>
              <a:t> shows the % of remote work vs salary</a:t>
            </a:r>
            <a:endParaRPr sz="1800">
              <a:solidFill>
                <a:schemeClr val="accent1"/>
              </a:solidFill>
              <a:latin typeface="Barlow Semi Condensed Medium"/>
              <a:ea typeface="Barlow Semi Condensed Medium"/>
              <a:cs typeface="Barlow Semi Condensed Medium"/>
              <a:sym typeface="Barlow Semi Condensed Medium"/>
            </a:endParaRPr>
          </a:p>
        </p:txBody>
      </p:sp>
      <p:sp>
        <p:nvSpPr>
          <p:cNvPr id="2538" name="Google Shape;2538;p44"/>
          <p:cNvSpPr txBox="1"/>
          <p:nvPr/>
        </p:nvSpPr>
        <p:spPr>
          <a:xfrm>
            <a:off x="183575" y="3137325"/>
            <a:ext cx="3157800" cy="82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2"/>
                </a:solidFill>
                <a:latin typeface="Barlow Semi Condensed"/>
                <a:ea typeface="Barlow Semi Condensed"/>
                <a:cs typeface="Barlow Semi Condensed"/>
                <a:sym typeface="Barlow Semi Condensed"/>
              </a:rPr>
              <a:t>The graph breaks up full time in office, hybrid 50/50 schedule, and then a full remote position with their relative salaries from 2020 - 2022.</a:t>
            </a:r>
            <a:endParaRPr sz="1200">
              <a:solidFill>
                <a:schemeClr val="dk2"/>
              </a:solidFill>
              <a:latin typeface="Barlow Semi Condensed"/>
              <a:ea typeface="Barlow Semi Condensed"/>
              <a:cs typeface="Barlow Semi Condensed"/>
              <a:sym typeface="Barlow Semi Condensed"/>
            </a:endParaRPr>
          </a:p>
        </p:txBody>
      </p:sp>
      <p:grpSp>
        <p:nvGrpSpPr>
          <p:cNvPr id="2539" name="Google Shape;2539;p44"/>
          <p:cNvGrpSpPr/>
          <p:nvPr/>
        </p:nvGrpSpPr>
        <p:grpSpPr>
          <a:xfrm>
            <a:off x="376287" y="1313763"/>
            <a:ext cx="2450107" cy="1653602"/>
            <a:chOff x="1397225" y="1410350"/>
            <a:chExt cx="4786300" cy="2774500"/>
          </a:xfrm>
        </p:grpSpPr>
        <p:grpSp>
          <p:nvGrpSpPr>
            <p:cNvPr id="2540" name="Google Shape;2540;p44"/>
            <p:cNvGrpSpPr/>
            <p:nvPr/>
          </p:nvGrpSpPr>
          <p:grpSpPr>
            <a:xfrm>
              <a:off x="4293400" y="2574725"/>
              <a:ext cx="84425" cy="80100"/>
              <a:chOff x="4293400" y="2574725"/>
              <a:chExt cx="84425" cy="80100"/>
            </a:xfrm>
          </p:grpSpPr>
          <p:sp>
            <p:nvSpPr>
              <p:cNvPr id="2541" name="Google Shape;2541;p44"/>
              <p:cNvSpPr/>
              <p:nvPr/>
            </p:nvSpPr>
            <p:spPr>
              <a:xfrm>
                <a:off x="4293400" y="2574725"/>
                <a:ext cx="57150" cy="45250"/>
              </a:xfrm>
              <a:custGeom>
                <a:rect b="b" l="l" r="r" t="t"/>
                <a:pathLst>
                  <a:path extrusionOk="0" h="1810" w="2286">
                    <a:moveTo>
                      <a:pt x="2286" y="905"/>
                    </a:moveTo>
                    <a:lnTo>
                      <a:pt x="1857" y="476"/>
                    </a:lnTo>
                    <a:lnTo>
                      <a:pt x="0" y="0"/>
                    </a:lnTo>
                    <a:lnTo>
                      <a:pt x="95" y="834"/>
                    </a:lnTo>
                    <a:lnTo>
                      <a:pt x="952" y="1476"/>
                    </a:lnTo>
                    <a:lnTo>
                      <a:pt x="1952" y="1810"/>
                    </a:lnTo>
                    <a:close/>
                  </a:path>
                </a:pathLst>
              </a:custGeom>
              <a:solidFill>
                <a:schemeClr val="dk2"/>
              </a:solidFill>
              <a:ln>
                <a:noFill/>
              </a:ln>
            </p:spPr>
          </p:sp>
          <p:sp>
            <p:nvSpPr>
              <p:cNvPr id="2542" name="Google Shape;2542;p44"/>
              <p:cNvSpPr/>
              <p:nvPr/>
            </p:nvSpPr>
            <p:spPr>
              <a:xfrm>
                <a:off x="4299350" y="2589925"/>
                <a:ext cx="78475" cy="64900"/>
              </a:xfrm>
              <a:custGeom>
                <a:rect b="b" l="l" r="r" t="t"/>
                <a:pathLst>
                  <a:path extrusionOk="0" h="2596" w="3139">
                    <a:moveTo>
                      <a:pt x="2009" y="1"/>
                    </a:moveTo>
                    <a:lnTo>
                      <a:pt x="1820" y="252"/>
                    </a:lnTo>
                    <a:lnTo>
                      <a:pt x="1632" y="314"/>
                    </a:lnTo>
                    <a:lnTo>
                      <a:pt x="1590" y="419"/>
                    </a:lnTo>
                    <a:lnTo>
                      <a:pt x="1318" y="398"/>
                    </a:lnTo>
                    <a:lnTo>
                      <a:pt x="1255" y="273"/>
                    </a:lnTo>
                    <a:lnTo>
                      <a:pt x="983" y="63"/>
                    </a:lnTo>
                    <a:lnTo>
                      <a:pt x="837" y="42"/>
                    </a:lnTo>
                    <a:lnTo>
                      <a:pt x="795" y="63"/>
                    </a:lnTo>
                    <a:lnTo>
                      <a:pt x="753" y="252"/>
                    </a:lnTo>
                    <a:lnTo>
                      <a:pt x="900" y="314"/>
                    </a:lnTo>
                    <a:lnTo>
                      <a:pt x="983" y="461"/>
                    </a:lnTo>
                    <a:lnTo>
                      <a:pt x="963" y="670"/>
                    </a:lnTo>
                    <a:lnTo>
                      <a:pt x="753" y="566"/>
                    </a:lnTo>
                    <a:lnTo>
                      <a:pt x="544" y="524"/>
                    </a:lnTo>
                    <a:lnTo>
                      <a:pt x="209" y="356"/>
                    </a:lnTo>
                    <a:lnTo>
                      <a:pt x="0" y="419"/>
                    </a:lnTo>
                    <a:lnTo>
                      <a:pt x="0" y="524"/>
                    </a:lnTo>
                    <a:lnTo>
                      <a:pt x="105" y="628"/>
                    </a:lnTo>
                    <a:lnTo>
                      <a:pt x="314" y="670"/>
                    </a:lnTo>
                    <a:lnTo>
                      <a:pt x="419" y="796"/>
                    </a:lnTo>
                    <a:lnTo>
                      <a:pt x="377" y="921"/>
                    </a:lnTo>
                    <a:lnTo>
                      <a:pt x="377" y="1026"/>
                    </a:lnTo>
                    <a:lnTo>
                      <a:pt x="628" y="1214"/>
                    </a:lnTo>
                    <a:lnTo>
                      <a:pt x="628" y="1340"/>
                    </a:lnTo>
                    <a:lnTo>
                      <a:pt x="544" y="1423"/>
                    </a:lnTo>
                    <a:lnTo>
                      <a:pt x="628" y="1612"/>
                    </a:lnTo>
                    <a:lnTo>
                      <a:pt x="879" y="1737"/>
                    </a:lnTo>
                    <a:lnTo>
                      <a:pt x="1067" y="1737"/>
                    </a:lnTo>
                    <a:lnTo>
                      <a:pt x="1193" y="1863"/>
                    </a:lnTo>
                    <a:lnTo>
                      <a:pt x="1046" y="1884"/>
                    </a:lnTo>
                    <a:lnTo>
                      <a:pt x="1109" y="2051"/>
                    </a:lnTo>
                    <a:lnTo>
                      <a:pt x="1088" y="2093"/>
                    </a:lnTo>
                    <a:lnTo>
                      <a:pt x="1088" y="2239"/>
                    </a:lnTo>
                    <a:lnTo>
                      <a:pt x="1172" y="2260"/>
                    </a:lnTo>
                    <a:lnTo>
                      <a:pt x="1276" y="2198"/>
                    </a:lnTo>
                    <a:lnTo>
                      <a:pt x="1276" y="2156"/>
                    </a:lnTo>
                    <a:lnTo>
                      <a:pt x="1318" y="2093"/>
                    </a:lnTo>
                    <a:lnTo>
                      <a:pt x="1381" y="2072"/>
                    </a:lnTo>
                    <a:lnTo>
                      <a:pt x="1486" y="1946"/>
                    </a:lnTo>
                    <a:lnTo>
                      <a:pt x="1569" y="1926"/>
                    </a:lnTo>
                    <a:lnTo>
                      <a:pt x="1611" y="1821"/>
                    </a:lnTo>
                    <a:lnTo>
                      <a:pt x="1695" y="1821"/>
                    </a:lnTo>
                    <a:lnTo>
                      <a:pt x="1820" y="1737"/>
                    </a:lnTo>
                    <a:lnTo>
                      <a:pt x="1883" y="1737"/>
                    </a:lnTo>
                    <a:lnTo>
                      <a:pt x="1883" y="1758"/>
                    </a:lnTo>
                    <a:lnTo>
                      <a:pt x="1925" y="1758"/>
                    </a:lnTo>
                    <a:lnTo>
                      <a:pt x="1988" y="1863"/>
                    </a:lnTo>
                    <a:lnTo>
                      <a:pt x="2051" y="1946"/>
                    </a:lnTo>
                    <a:lnTo>
                      <a:pt x="2009" y="1988"/>
                    </a:lnTo>
                    <a:lnTo>
                      <a:pt x="2030" y="2051"/>
                    </a:lnTo>
                    <a:lnTo>
                      <a:pt x="2155" y="2135"/>
                    </a:lnTo>
                    <a:lnTo>
                      <a:pt x="1988" y="2260"/>
                    </a:lnTo>
                    <a:lnTo>
                      <a:pt x="2155" y="2470"/>
                    </a:lnTo>
                    <a:lnTo>
                      <a:pt x="2260" y="2511"/>
                    </a:lnTo>
                    <a:lnTo>
                      <a:pt x="2302" y="2574"/>
                    </a:lnTo>
                    <a:lnTo>
                      <a:pt x="2406" y="2595"/>
                    </a:lnTo>
                    <a:lnTo>
                      <a:pt x="2448" y="2574"/>
                    </a:lnTo>
                    <a:lnTo>
                      <a:pt x="2448" y="2365"/>
                    </a:lnTo>
                    <a:lnTo>
                      <a:pt x="2427" y="2302"/>
                    </a:lnTo>
                    <a:lnTo>
                      <a:pt x="2427" y="2198"/>
                    </a:lnTo>
                    <a:lnTo>
                      <a:pt x="2406" y="2072"/>
                    </a:lnTo>
                    <a:lnTo>
                      <a:pt x="2427" y="1967"/>
                    </a:lnTo>
                    <a:lnTo>
                      <a:pt x="2469" y="1946"/>
                    </a:lnTo>
                    <a:lnTo>
                      <a:pt x="2553" y="2030"/>
                    </a:lnTo>
                    <a:lnTo>
                      <a:pt x="2511" y="2135"/>
                    </a:lnTo>
                    <a:lnTo>
                      <a:pt x="2553" y="2198"/>
                    </a:lnTo>
                    <a:lnTo>
                      <a:pt x="2574" y="2135"/>
                    </a:lnTo>
                    <a:lnTo>
                      <a:pt x="2574" y="1946"/>
                    </a:lnTo>
                    <a:lnTo>
                      <a:pt x="2636" y="1884"/>
                    </a:lnTo>
                    <a:lnTo>
                      <a:pt x="2636" y="1779"/>
                    </a:lnTo>
                    <a:lnTo>
                      <a:pt x="2574" y="1737"/>
                    </a:lnTo>
                    <a:lnTo>
                      <a:pt x="2616" y="1633"/>
                    </a:lnTo>
                    <a:lnTo>
                      <a:pt x="2657" y="1549"/>
                    </a:lnTo>
                    <a:lnTo>
                      <a:pt x="2636" y="1444"/>
                    </a:lnTo>
                    <a:lnTo>
                      <a:pt x="2636" y="1298"/>
                    </a:lnTo>
                    <a:lnTo>
                      <a:pt x="2783" y="1151"/>
                    </a:lnTo>
                    <a:lnTo>
                      <a:pt x="2950" y="1130"/>
                    </a:lnTo>
                    <a:lnTo>
                      <a:pt x="3034" y="1089"/>
                    </a:lnTo>
                    <a:lnTo>
                      <a:pt x="3139" y="1089"/>
                    </a:lnTo>
                    <a:lnTo>
                      <a:pt x="3034" y="984"/>
                    </a:lnTo>
                    <a:lnTo>
                      <a:pt x="2888" y="900"/>
                    </a:lnTo>
                    <a:lnTo>
                      <a:pt x="2741" y="921"/>
                    </a:lnTo>
                    <a:lnTo>
                      <a:pt x="2616" y="817"/>
                    </a:lnTo>
                    <a:lnTo>
                      <a:pt x="2574" y="712"/>
                    </a:lnTo>
                    <a:lnTo>
                      <a:pt x="2406" y="586"/>
                    </a:lnTo>
                    <a:lnTo>
                      <a:pt x="2323" y="419"/>
                    </a:lnTo>
                    <a:lnTo>
                      <a:pt x="2323" y="314"/>
                    </a:lnTo>
                    <a:lnTo>
                      <a:pt x="2134" y="84"/>
                    </a:lnTo>
                    <a:lnTo>
                      <a:pt x="200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3" name="Google Shape;2543;p44"/>
            <p:cNvGrpSpPr/>
            <p:nvPr/>
          </p:nvGrpSpPr>
          <p:grpSpPr>
            <a:xfrm>
              <a:off x="4000175" y="1462675"/>
              <a:ext cx="1917275" cy="1140875"/>
              <a:chOff x="4000175" y="1462675"/>
              <a:chExt cx="1917275" cy="1140875"/>
            </a:xfrm>
          </p:grpSpPr>
          <p:sp>
            <p:nvSpPr>
              <p:cNvPr id="2544" name="Google Shape;2544;p44"/>
              <p:cNvSpPr/>
              <p:nvPr/>
            </p:nvSpPr>
            <p:spPr>
              <a:xfrm>
                <a:off x="4178050" y="2433300"/>
                <a:ext cx="60250" cy="65175"/>
              </a:xfrm>
              <a:custGeom>
                <a:rect b="b" l="l" r="r" t="t"/>
                <a:pathLst>
                  <a:path extrusionOk="0" h="2607" w="2410">
                    <a:moveTo>
                      <a:pt x="639" y="2410"/>
                    </a:moveTo>
                    <a:lnTo>
                      <a:pt x="1180" y="2607"/>
                    </a:lnTo>
                    <a:lnTo>
                      <a:pt x="2410" y="2017"/>
                    </a:lnTo>
                    <a:lnTo>
                      <a:pt x="2262" y="0"/>
                    </a:lnTo>
                    <a:lnTo>
                      <a:pt x="541" y="0"/>
                    </a:lnTo>
                    <a:lnTo>
                      <a:pt x="0" y="1771"/>
                    </a:lnTo>
                    <a:close/>
                  </a:path>
                </a:pathLst>
              </a:custGeom>
              <a:solidFill>
                <a:schemeClr val="dk2"/>
              </a:solidFill>
              <a:ln>
                <a:noFill/>
              </a:ln>
            </p:spPr>
          </p:sp>
          <p:grpSp>
            <p:nvGrpSpPr>
              <p:cNvPr id="2545" name="Google Shape;2545;p44"/>
              <p:cNvGrpSpPr/>
              <p:nvPr/>
            </p:nvGrpSpPr>
            <p:grpSpPr>
              <a:xfrm>
                <a:off x="4000175" y="1462675"/>
                <a:ext cx="1917275" cy="1140875"/>
                <a:chOff x="4000175" y="1462675"/>
                <a:chExt cx="1917275" cy="1140875"/>
              </a:xfrm>
            </p:grpSpPr>
            <p:sp>
              <p:nvSpPr>
                <p:cNvPr id="2546" name="Google Shape;2546;p44"/>
                <p:cNvSpPr/>
                <p:nvPr/>
              </p:nvSpPr>
              <p:spPr>
                <a:xfrm>
                  <a:off x="4000175" y="2000075"/>
                  <a:ext cx="1545875" cy="510000"/>
                </a:xfrm>
                <a:custGeom>
                  <a:rect b="b" l="l" r="r" t="t"/>
                  <a:pathLst>
                    <a:path extrusionOk="0" h="20400" w="61835">
                      <a:moveTo>
                        <a:pt x="1594" y="319"/>
                      </a:moveTo>
                      <a:lnTo>
                        <a:pt x="106" y="0"/>
                      </a:lnTo>
                      <a:lnTo>
                        <a:pt x="0" y="2444"/>
                      </a:lnTo>
                      <a:lnTo>
                        <a:pt x="1062" y="9031"/>
                      </a:lnTo>
                      <a:lnTo>
                        <a:pt x="3931" y="9775"/>
                      </a:lnTo>
                      <a:lnTo>
                        <a:pt x="2125" y="10200"/>
                      </a:lnTo>
                      <a:lnTo>
                        <a:pt x="531" y="10413"/>
                      </a:lnTo>
                      <a:lnTo>
                        <a:pt x="1487" y="13600"/>
                      </a:lnTo>
                      <a:lnTo>
                        <a:pt x="3931" y="17212"/>
                      </a:lnTo>
                      <a:lnTo>
                        <a:pt x="8393" y="18594"/>
                      </a:lnTo>
                      <a:lnTo>
                        <a:pt x="9987" y="18169"/>
                      </a:lnTo>
                      <a:lnTo>
                        <a:pt x="13281" y="20400"/>
                      </a:lnTo>
                      <a:lnTo>
                        <a:pt x="14343" y="18912"/>
                      </a:lnTo>
                      <a:lnTo>
                        <a:pt x="28793" y="17319"/>
                      </a:lnTo>
                      <a:lnTo>
                        <a:pt x="35699" y="16894"/>
                      </a:lnTo>
                      <a:lnTo>
                        <a:pt x="48342" y="16894"/>
                      </a:lnTo>
                      <a:lnTo>
                        <a:pt x="49617" y="15194"/>
                      </a:lnTo>
                      <a:lnTo>
                        <a:pt x="59285" y="20294"/>
                      </a:lnTo>
                      <a:lnTo>
                        <a:pt x="60135" y="19231"/>
                      </a:lnTo>
                      <a:lnTo>
                        <a:pt x="61835" y="18487"/>
                      </a:lnTo>
                      <a:lnTo>
                        <a:pt x="61092" y="13494"/>
                      </a:lnTo>
                      <a:lnTo>
                        <a:pt x="46323" y="3188"/>
                      </a:lnTo>
                      <a:lnTo>
                        <a:pt x="12962" y="10413"/>
                      </a:lnTo>
                      <a:lnTo>
                        <a:pt x="4569" y="7013"/>
                      </a:lnTo>
                      <a:lnTo>
                        <a:pt x="2444" y="3507"/>
                      </a:lnTo>
                      <a:lnTo>
                        <a:pt x="2019" y="1807"/>
                      </a:lnTo>
                      <a:close/>
                    </a:path>
                  </a:pathLst>
                </a:custGeom>
                <a:solidFill>
                  <a:schemeClr val="dk2"/>
                </a:solidFill>
                <a:ln>
                  <a:noFill/>
                </a:ln>
              </p:spPr>
            </p:sp>
            <p:sp>
              <p:nvSpPr>
                <p:cNvPr id="2547" name="Google Shape;2547;p44"/>
                <p:cNvSpPr/>
                <p:nvPr/>
              </p:nvSpPr>
              <p:spPr>
                <a:xfrm>
                  <a:off x="4624175" y="1521775"/>
                  <a:ext cx="58100" cy="73775"/>
                </a:xfrm>
                <a:custGeom>
                  <a:rect b="b" l="l" r="r" t="t"/>
                  <a:pathLst>
                    <a:path extrusionOk="0" h="2951" w="2324">
                      <a:moveTo>
                        <a:pt x="210" y="1"/>
                      </a:moveTo>
                      <a:lnTo>
                        <a:pt x="126" y="84"/>
                      </a:lnTo>
                      <a:lnTo>
                        <a:pt x="147" y="189"/>
                      </a:lnTo>
                      <a:lnTo>
                        <a:pt x="252" y="252"/>
                      </a:lnTo>
                      <a:lnTo>
                        <a:pt x="335" y="356"/>
                      </a:lnTo>
                      <a:lnTo>
                        <a:pt x="273" y="419"/>
                      </a:lnTo>
                      <a:lnTo>
                        <a:pt x="210" y="419"/>
                      </a:lnTo>
                      <a:lnTo>
                        <a:pt x="147" y="335"/>
                      </a:lnTo>
                      <a:lnTo>
                        <a:pt x="63" y="293"/>
                      </a:lnTo>
                      <a:lnTo>
                        <a:pt x="22" y="293"/>
                      </a:lnTo>
                      <a:lnTo>
                        <a:pt x="42" y="356"/>
                      </a:lnTo>
                      <a:lnTo>
                        <a:pt x="22" y="545"/>
                      </a:lnTo>
                      <a:lnTo>
                        <a:pt x="1" y="565"/>
                      </a:lnTo>
                      <a:lnTo>
                        <a:pt x="1" y="712"/>
                      </a:lnTo>
                      <a:lnTo>
                        <a:pt x="42" y="754"/>
                      </a:lnTo>
                      <a:lnTo>
                        <a:pt x="126" y="775"/>
                      </a:lnTo>
                      <a:lnTo>
                        <a:pt x="189" y="858"/>
                      </a:lnTo>
                      <a:lnTo>
                        <a:pt x="147" y="963"/>
                      </a:lnTo>
                      <a:lnTo>
                        <a:pt x="294" y="1256"/>
                      </a:lnTo>
                      <a:lnTo>
                        <a:pt x="356" y="1340"/>
                      </a:lnTo>
                      <a:lnTo>
                        <a:pt x="461" y="1340"/>
                      </a:lnTo>
                      <a:lnTo>
                        <a:pt x="398" y="1402"/>
                      </a:lnTo>
                      <a:lnTo>
                        <a:pt x="294" y="1444"/>
                      </a:lnTo>
                      <a:lnTo>
                        <a:pt x="231" y="1612"/>
                      </a:lnTo>
                      <a:lnTo>
                        <a:pt x="335" y="1821"/>
                      </a:lnTo>
                      <a:lnTo>
                        <a:pt x="398" y="1988"/>
                      </a:lnTo>
                      <a:lnTo>
                        <a:pt x="398" y="2114"/>
                      </a:lnTo>
                      <a:lnTo>
                        <a:pt x="440" y="2177"/>
                      </a:lnTo>
                      <a:lnTo>
                        <a:pt x="461" y="2281"/>
                      </a:lnTo>
                      <a:lnTo>
                        <a:pt x="419" y="2323"/>
                      </a:lnTo>
                      <a:lnTo>
                        <a:pt x="503" y="2511"/>
                      </a:lnTo>
                      <a:lnTo>
                        <a:pt x="545" y="2679"/>
                      </a:lnTo>
                      <a:lnTo>
                        <a:pt x="649" y="2762"/>
                      </a:lnTo>
                      <a:lnTo>
                        <a:pt x="649" y="2867"/>
                      </a:lnTo>
                      <a:lnTo>
                        <a:pt x="733" y="2951"/>
                      </a:lnTo>
                      <a:lnTo>
                        <a:pt x="879" y="2909"/>
                      </a:lnTo>
                      <a:lnTo>
                        <a:pt x="963" y="2742"/>
                      </a:lnTo>
                      <a:lnTo>
                        <a:pt x="1089" y="2553"/>
                      </a:lnTo>
                      <a:lnTo>
                        <a:pt x="1172" y="2511"/>
                      </a:lnTo>
                      <a:lnTo>
                        <a:pt x="1151" y="2428"/>
                      </a:lnTo>
                      <a:lnTo>
                        <a:pt x="1172" y="2323"/>
                      </a:lnTo>
                      <a:lnTo>
                        <a:pt x="1423" y="2135"/>
                      </a:lnTo>
                      <a:lnTo>
                        <a:pt x="1528" y="2114"/>
                      </a:lnTo>
                      <a:lnTo>
                        <a:pt x="1612" y="2177"/>
                      </a:lnTo>
                      <a:lnTo>
                        <a:pt x="1695" y="2177"/>
                      </a:lnTo>
                      <a:lnTo>
                        <a:pt x="1737" y="2072"/>
                      </a:lnTo>
                      <a:lnTo>
                        <a:pt x="1800" y="1988"/>
                      </a:lnTo>
                      <a:lnTo>
                        <a:pt x="1926" y="1926"/>
                      </a:lnTo>
                      <a:lnTo>
                        <a:pt x="2114" y="1779"/>
                      </a:lnTo>
                      <a:lnTo>
                        <a:pt x="2135" y="1674"/>
                      </a:lnTo>
                      <a:lnTo>
                        <a:pt x="2219" y="1612"/>
                      </a:lnTo>
                      <a:lnTo>
                        <a:pt x="2323" y="1382"/>
                      </a:lnTo>
                      <a:lnTo>
                        <a:pt x="2302" y="1256"/>
                      </a:lnTo>
                      <a:lnTo>
                        <a:pt x="2135" y="1068"/>
                      </a:lnTo>
                      <a:lnTo>
                        <a:pt x="2051" y="942"/>
                      </a:lnTo>
                      <a:lnTo>
                        <a:pt x="2051" y="837"/>
                      </a:lnTo>
                      <a:lnTo>
                        <a:pt x="1884" y="712"/>
                      </a:lnTo>
                      <a:lnTo>
                        <a:pt x="1779" y="712"/>
                      </a:lnTo>
                      <a:lnTo>
                        <a:pt x="1716" y="733"/>
                      </a:lnTo>
                      <a:lnTo>
                        <a:pt x="1633" y="670"/>
                      </a:lnTo>
                      <a:lnTo>
                        <a:pt x="1507" y="628"/>
                      </a:lnTo>
                      <a:lnTo>
                        <a:pt x="1382" y="503"/>
                      </a:lnTo>
                      <a:lnTo>
                        <a:pt x="1319" y="461"/>
                      </a:lnTo>
                      <a:lnTo>
                        <a:pt x="1298" y="524"/>
                      </a:lnTo>
                      <a:lnTo>
                        <a:pt x="1214" y="503"/>
                      </a:lnTo>
                      <a:lnTo>
                        <a:pt x="1193" y="419"/>
                      </a:lnTo>
                      <a:lnTo>
                        <a:pt x="1110" y="314"/>
                      </a:lnTo>
                      <a:lnTo>
                        <a:pt x="1047" y="314"/>
                      </a:lnTo>
                      <a:lnTo>
                        <a:pt x="1005" y="419"/>
                      </a:lnTo>
                      <a:lnTo>
                        <a:pt x="963" y="419"/>
                      </a:lnTo>
                      <a:lnTo>
                        <a:pt x="858" y="252"/>
                      </a:lnTo>
                      <a:lnTo>
                        <a:pt x="775" y="210"/>
                      </a:lnTo>
                      <a:lnTo>
                        <a:pt x="775" y="252"/>
                      </a:lnTo>
                      <a:lnTo>
                        <a:pt x="858" y="356"/>
                      </a:lnTo>
                      <a:lnTo>
                        <a:pt x="858" y="440"/>
                      </a:lnTo>
                      <a:lnTo>
                        <a:pt x="775" y="503"/>
                      </a:lnTo>
                      <a:lnTo>
                        <a:pt x="775" y="607"/>
                      </a:lnTo>
                      <a:lnTo>
                        <a:pt x="733" y="607"/>
                      </a:lnTo>
                      <a:lnTo>
                        <a:pt x="670" y="524"/>
                      </a:lnTo>
                      <a:lnTo>
                        <a:pt x="649" y="147"/>
                      </a:lnTo>
                      <a:lnTo>
                        <a:pt x="545" y="105"/>
                      </a:lnTo>
                      <a:lnTo>
                        <a:pt x="440" y="84"/>
                      </a:lnTo>
                      <a:lnTo>
                        <a:pt x="2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8" name="Google Shape;2548;p44"/>
                <p:cNvSpPr/>
                <p:nvPr/>
              </p:nvSpPr>
              <p:spPr>
                <a:xfrm>
                  <a:off x="4499150" y="1462675"/>
                  <a:ext cx="117200" cy="104100"/>
                </a:xfrm>
                <a:custGeom>
                  <a:rect b="b" l="l" r="r" t="t"/>
                  <a:pathLst>
                    <a:path extrusionOk="0" h="4164" w="4688">
                      <a:moveTo>
                        <a:pt x="398" y="0"/>
                      </a:moveTo>
                      <a:lnTo>
                        <a:pt x="357" y="63"/>
                      </a:lnTo>
                      <a:lnTo>
                        <a:pt x="336" y="168"/>
                      </a:lnTo>
                      <a:lnTo>
                        <a:pt x="357" y="251"/>
                      </a:lnTo>
                      <a:lnTo>
                        <a:pt x="357" y="398"/>
                      </a:lnTo>
                      <a:lnTo>
                        <a:pt x="252" y="523"/>
                      </a:lnTo>
                      <a:lnTo>
                        <a:pt x="147" y="712"/>
                      </a:lnTo>
                      <a:lnTo>
                        <a:pt x="22" y="879"/>
                      </a:lnTo>
                      <a:lnTo>
                        <a:pt x="1" y="984"/>
                      </a:lnTo>
                      <a:lnTo>
                        <a:pt x="22" y="1423"/>
                      </a:lnTo>
                      <a:lnTo>
                        <a:pt x="105" y="1507"/>
                      </a:lnTo>
                      <a:lnTo>
                        <a:pt x="210" y="1549"/>
                      </a:lnTo>
                      <a:lnTo>
                        <a:pt x="231" y="1653"/>
                      </a:lnTo>
                      <a:lnTo>
                        <a:pt x="189" y="1967"/>
                      </a:lnTo>
                      <a:lnTo>
                        <a:pt x="126" y="2093"/>
                      </a:lnTo>
                      <a:lnTo>
                        <a:pt x="105" y="2197"/>
                      </a:lnTo>
                      <a:lnTo>
                        <a:pt x="126" y="2281"/>
                      </a:lnTo>
                      <a:lnTo>
                        <a:pt x="189" y="2260"/>
                      </a:lnTo>
                      <a:lnTo>
                        <a:pt x="273" y="2155"/>
                      </a:lnTo>
                      <a:lnTo>
                        <a:pt x="419" y="2093"/>
                      </a:lnTo>
                      <a:lnTo>
                        <a:pt x="482" y="2155"/>
                      </a:lnTo>
                      <a:lnTo>
                        <a:pt x="503" y="2260"/>
                      </a:lnTo>
                      <a:lnTo>
                        <a:pt x="650" y="2385"/>
                      </a:lnTo>
                      <a:lnTo>
                        <a:pt x="754" y="2385"/>
                      </a:lnTo>
                      <a:lnTo>
                        <a:pt x="817" y="2344"/>
                      </a:lnTo>
                      <a:lnTo>
                        <a:pt x="901" y="2365"/>
                      </a:lnTo>
                      <a:cubicBezTo>
                        <a:pt x="859" y="2448"/>
                        <a:pt x="859" y="2511"/>
                        <a:pt x="859" y="2595"/>
                      </a:cubicBezTo>
                      <a:lnTo>
                        <a:pt x="838" y="2595"/>
                      </a:lnTo>
                      <a:lnTo>
                        <a:pt x="733" y="2657"/>
                      </a:lnTo>
                      <a:lnTo>
                        <a:pt x="629" y="2595"/>
                      </a:lnTo>
                      <a:lnTo>
                        <a:pt x="545" y="2595"/>
                      </a:lnTo>
                      <a:lnTo>
                        <a:pt x="440" y="2678"/>
                      </a:lnTo>
                      <a:lnTo>
                        <a:pt x="315" y="2678"/>
                      </a:lnTo>
                      <a:lnTo>
                        <a:pt x="294" y="2699"/>
                      </a:lnTo>
                      <a:lnTo>
                        <a:pt x="336" y="2783"/>
                      </a:lnTo>
                      <a:lnTo>
                        <a:pt x="482" y="2804"/>
                      </a:lnTo>
                      <a:lnTo>
                        <a:pt x="524" y="2909"/>
                      </a:lnTo>
                      <a:lnTo>
                        <a:pt x="650" y="2971"/>
                      </a:lnTo>
                      <a:lnTo>
                        <a:pt x="733" y="3076"/>
                      </a:lnTo>
                      <a:lnTo>
                        <a:pt x="901" y="3118"/>
                      </a:lnTo>
                      <a:lnTo>
                        <a:pt x="1110" y="3118"/>
                      </a:lnTo>
                      <a:lnTo>
                        <a:pt x="1173" y="3139"/>
                      </a:lnTo>
                      <a:lnTo>
                        <a:pt x="1131" y="3181"/>
                      </a:lnTo>
                      <a:lnTo>
                        <a:pt x="963" y="3222"/>
                      </a:lnTo>
                      <a:lnTo>
                        <a:pt x="838" y="3222"/>
                      </a:lnTo>
                      <a:lnTo>
                        <a:pt x="838" y="3285"/>
                      </a:lnTo>
                      <a:lnTo>
                        <a:pt x="942" y="3327"/>
                      </a:lnTo>
                      <a:lnTo>
                        <a:pt x="1068" y="3327"/>
                      </a:lnTo>
                      <a:lnTo>
                        <a:pt x="1173" y="3243"/>
                      </a:lnTo>
                      <a:lnTo>
                        <a:pt x="1319" y="3139"/>
                      </a:lnTo>
                      <a:lnTo>
                        <a:pt x="1382" y="3097"/>
                      </a:lnTo>
                      <a:lnTo>
                        <a:pt x="1445" y="2929"/>
                      </a:lnTo>
                      <a:lnTo>
                        <a:pt x="1528" y="2762"/>
                      </a:lnTo>
                      <a:lnTo>
                        <a:pt x="1486" y="2678"/>
                      </a:lnTo>
                      <a:lnTo>
                        <a:pt x="1256" y="2532"/>
                      </a:lnTo>
                      <a:lnTo>
                        <a:pt x="1152" y="2511"/>
                      </a:lnTo>
                      <a:lnTo>
                        <a:pt x="1152" y="2385"/>
                      </a:lnTo>
                      <a:lnTo>
                        <a:pt x="1256" y="2406"/>
                      </a:lnTo>
                      <a:lnTo>
                        <a:pt x="1382" y="2385"/>
                      </a:lnTo>
                      <a:lnTo>
                        <a:pt x="1570" y="2281"/>
                      </a:lnTo>
                      <a:lnTo>
                        <a:pt x="1654" y="2176"/>
                      </a:lnTo>
                      <a:lnTo>
                        <a:pt x="1654" y="2072"/>
                      </a:lnTo>
                      <a:lnTo>
                        <a:pt x="1779" y="1946"/>
                      </a:lnTo>
                      <a:lnTo>
                        <a:pt x="1968" y="1800"/>
                      </a:lnTo>
                      <a:lnTo>
                        <a:pt x="2114" y="1967"/>
                      </a:lnTo>
                      <a:lnTo>
                        <a:pt x="2010" y="2009"/>
                      </a:lnTo>
                      <a:lnTo>
                        <a:pt x="1968" y="2093"/>
                      </a:lnTo>
                      <a:lnTo>
                        <a:pt x="1968" y="2176"/>
                      </a:lnTo>
                      <a:lnTo>
                        <a:pt x="1800" y="2197"/>
                      </a:lnTo>
                      <a:lnTo>
                        <a:pt x="1696" y="2281"/>
                      </a:lnTo>
                      <a:lnTo>
                        <a:pt x="1654" y="2469"/>
                      </a:lnTo>
                      <a:lnTo>
                        <a:pt x="1654" y="2574"/>
                      </a:lnTo>
                      <a:lnTo>
                        <a:pt x="1758" y="2637"/>
                      </a:lnTo>
                      <a:lnTo>
                        <a:pt x="1821" y="2637"/>
                      </a:lnTo>
                      <a:lnTo>
                        <a:pt x="1884" y="2720"/>
                      </a:lnTo>
                      <a:lnTo>
                        <a:pt x="1758" y="2867"/>
                      </a:lnTo>
                      <a:lnTo>
                        <a:pt x="1717" y="2971"/>
                      </a:lnTo>
                      <a:lnTo>
                        <a:pt x="1779" y="3139"/>
                      </a:lnTo>
                      <a:lnTo>
                        <a:pt x="1758" y="3222"/>
                      </a:lnTo>
                      <a:lnTo>
                        <a:pt x="1570" y="3327"/>
                      </a:lnTo>
                      <a:lnTo>
                        <a:pt x="1549" y="3390"/>
                      </a:lnTo>
                      <a:lnTo>
                        <a:pt x="1675" y="3453"/>
                      </a:lnTo>
                      <a:lnTo>
                        <a:pt x="1738" y="3515"/>
                      </a:lnTo>
                      <a:lnTo>
                        <a:pt x="1779" y="3494"/>
                      </a:lnTo>
                      <a:lnTo>
                        <a:pt x="1758" y="3411"/>
                      </a:lnTo>
                      <a:lnTo>
                        <a:pt x="1779" y="3348"/>
                      </a:lnTo>
                      <a:lnTo>
                        <a:pt x="1884" y="3411"/>
                      </a:lnTo>
                      <a:lnTo>
                        <a:pt x="1989" y="3494"/>
                      </a:lnTo>
                      <a:lnTo>
                        <a:pt x="2093" y="3432"/>
                      </a:lnTo>
                      <a:lnTo>
                        <a:pt x="2177" y="3432"/>
                      </a:lnTo>
                      <a:lnTo>
                        <a:pt x="2240" y="3536"/>
                      </a:lnTo>
                      <a:lnTo>
                        <a:pt x="2323" y="3746"/>
                      </a:lnTo>
                      <a:lnTo>
                        <a:pt x="2407" y="3829"/>
                      </a:lnTo>
                      <a:lnTo>
                        <a:pt x="2533" y="3850"/>
                      </a:lnTo>
                      <a:lnTo>
                        <a:pt x="2658" y="3934"/>
                      </a:lnTo>
                      <a:lnTo>
                        <a:pt x="2763" y="3955"/>
                      </a:lnTo>
                      <a:lnTo>
                        <a:pt x="2909" y="3871"/>
                      </a:lnTo>
                      <a:lnTo>
                        <a:pt x="3056" y="3829"/>
                      </a:lnTo>
                      <a:lnTo>
                        <a:pt x="3139" y="3871"/>
                      </a:lnTo>
                      <a:lnTo>
                        <a:pt x="3286" y="3955"/>
                      </a:lnTo>
                      <a:lnTo>
                        <a:pt x="3579" y="3976"/>
                      </a:lnTo>
                      <a:lnTo>
                        <a:pt x="3683" y="3955"/>
                      </a:lnTo>
                      <a:lnTo>
                        <a:pt x="3767" y="3976"/>
                      </a:lnTo>
                      <a:lnTo>
                        <a:pt x="3872" y="3976"/>
                      </a:lnTo>
                      <a:lnTo>
                        <a:pt x="3955" y="4059"/>
                      </a:lnTo>
                      <a:lnTo>
                        <a:pt x="4060" y="4164"/>
                      </a:lnTo>
                      <a:lnTo>
                        <a:pt x="4165" y="4164"/>
                      </a:lnTo>
                      <a:lnTo>
                        <a:pt x="4269" y="4080"/>
                      </a:lnTo>
                      <a:lnTo>
                        <a:pt x="4395" y="3955"/>
                      </a:lnTo>
                      <a:lnTo>
                        <a:pt x="4541" y="3913"/>
                      </a:lnTo>
                      <a:lnTo>
                        <a:pt x="4688" y="3725"/>
                      </a:lnTo>
                      <a:lnTo>
                        <a:pt x="4688" y="3620"/>
                      </a:lnTo>
                      <a:lnTo>
                        <a:pt x="4541" y="3453"/>
                      </a:lnTo>
                      <a:lnTo>
                        <a:pt x="4479" y="3432"/>
                      </a:lnTo>
                      <a:lnTo>
                        <a:pt x="4332" y="3285"/>
                      </a:lnTo>
                      <a:lnTo>
                        <a:pt x="4186" y="3243"/>
                      </a:lnTo>
                      <a:lnTo>
                        <a:pt x="4060" y="3181"/>
                      </a:lnTo>
                      <a:lnTo>
                        <a:pt x="4018" y="3034"/>
                      </a:lnTo>
                      <a:lnTo>
                        <a:pt x="4102" y="3034"/>
                      </a:lnTo>
                      <a:lnTo>
                        <a:pt x="4186" y="3097"/>
                      </a:lnTo>
                      <a:lnTo>
                        <a:pt x="4290" y="3097"/>
                      </a:lnTo>
                      <a:lnTo>
                        <a:pt x="4290" y="3013"/>
                      </a:lnTo>
                      <a:lnTo>
                        <a:pt x="4165" y="2825"/>
                      </a:lnTo>
                      <a:lnTo>
                        <a:pt x="3976" y="2657"/>
                      </a:lnTo>
                      <a:lnTo>
                        <a:pt x="3976" y="2490"/>
                      </a:lnTo>
                      <a:lnTo>
                        <a:pt x="3955" y="2344"/>
                      </a:lnTo>
                      <a:lnTo>
                        <a:pt x="3851" y="2281"/>
                      </a:lnTo>
                      <a:lnTo>
                        <a:pt x="3851" y="2155"/>
                      </a:lnTo>
                      <a:lnTo>
                        <a:pt x="3788" y="2093"/>
                      </a:lnTo>
                      <a:lnTo>
                        <a:pt x="3746" y="2093"/>
                      </a:lnTo>
                      <a:lnTo>
                        <a:pt x="3370" y="1821"/>
                      </a:lnTo>
                      <a:lnTo>
                        <a:pt x="3160" y="1779"/>
                      </a:lnTo>
                      <a:lnTo>
                        <a:pt x="2972" y="1821"/>
                      </a:lnTo>
                      <a:lnTo>
                        <a:pt x="2951" y="1883"/>
                      </a:lnTo>
                      <a:lnTo>
                        <a:pt x="2972" y="1967"/>
                      </a:lnTo>
                      <a:lnTo>
                        <a:pt x="3139" y="2155"/>
                      </a:lnTo>
                      <a:lnTo>
                        <a:pt x="3139" y="2239"/>
                      </a:lnTo>
                      <a:lnTo>
                        <a:pt x="3077" y="2344"/>
                      </a:lnTo>
                      <a:lnTo>
                        <a:pt x="3077" y="2448"/>
                      </a:lnTo>
                      <a:lnTo>
                        <a:pt x="3056" y="2574"/>
                      </a:lnTo>
                      <a:lnTo>
                        <a:pt x="2972" y="2720"/>
                      </a:lnTo>
                      <a:lnTo>
                        <a:pt x="2930" y="2783"/>
                      </a:lnTo>
                      <a:lnTo>
                        <a:pt x="2909" y="2699"/>
                      </a:lnTo>
                      <a:lnTo>
                        <a:pt x="2951" y="2595"/>
                      </a:lnTo>
                      <a:lnTo>
                        <a:pt x="2972" y="2490"/>
                      </a:lnTo>
                      <a:lnTo>
                        <a:pt x="2930" y="2448"/>
                      </a:lnTo>
                      <a:lnTo>
                        <a:pt x="2972" y="2260"/>
                      </a:lnTo>
                      <a:lnTo>
                        <a:pt x="2930" y="2155"/>
                      </a:lnTo>
                      <a:lnTo>
                        <a:pt x="2742" y="1883"/>
                      </a:lnTo>
                      <a:lnTo>
                        <a:pt x="2595" y="1779"/>
                      </a:lnTo>
                      <a:lnTo>
                        <a:pt x="2386" y="1758"/>
                      </a:lnTo>
                      <a:lnTo>
                        <a:pt x="2323" y="1779"/>
                      </a:lnTo>
                      <a:lnTo>
                        <a:pt x="2282" y="1925"/>
                      </a:lnTo>
                      <a:lnTo>
                        <a:pt x="2240" y="1946"/>
                      </a:lnTo>
                      <a:cubicBezTo>
                        <a:pt x="2198" y="1883"/>
                        <a:pt x="2114" y="1841"/>
                        <a:pt x="2072" y="1821"/>
                      </a:cubicBezTo>
                      <a:lnTo>
                        <a:pt x="2114" y="1779"/>
                      </a:lnTo>
                      <a:lnTo>
                        <a:pt x="2177" y="1674"/>
                      </a:lnTo>
                      <a:lnTo>
                        <a:pt x="2177" y="1549"/>
                      </a:lnTo>
                      <a:lnTo>
                        <a:pt x="1989" y="1444"/>
                      </a:lnTo>
                      <a:lnTo>
                        <a:pt x="1800" y="1297"/>
                      </a:lnTo>
                      <a:lnTo>
                        <a:pt x="1696" y="1109"/>
                      </a:lnTo>
                      <a:lnTo>
                        <a:pt x="1696" y="984"/>
                      </a:lnTo>
                      <a:lnTo>
                        <a:pt x="1758" y="837"/>
                      </a:lnTo>
                      <a:lnTo>
                        <a:pt x="1758" y="733"/>
                      </a:lnTo>
                      <a:lnTo>
                        <a:pt x="1696" y="712"/>
                      </a:lnTo>
                      <a:lnTo>
                        <a:pt x="1403" y="712"/>
                      </a:lnTo>
                      <a:lnTo>
                        <a:pt x="1194" y="628"/>
                      </a:lnTo>
                      <a:lnTo>
                        <a:pt x="1047" y="523"/>
                      </a:lnTo>
                      <a:lnTo>
                        <a:pt x="817" y="251"/>
                      </a:lnTo>
                      <a:lnTo>
                        <a:pt x="650" y="105"/>
                      </a:lnTo>
                      <a:lnTo>
                        <a:pt x="46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9" name="Google Shape;2549;p44"/>
                <p:cNvSpPr/>
                <p:nvPr/>
              </p:nvSpPr>
              <p:spPr>
                <a:xfrm>
                  <a:off x="4241800" y="1706950"/>
                  <a:ext cx="130800" cy="246400"/>
                </a:xfrm>
                <a:custGeom>
                  <a:rect b="b" l="l" r="r" t="t"/>
                  <a:pathLst>
                    <a:path extrusionOk="0" h="9856" w="5232">
                      <a:moveTo>
                        <a:pt x="4750" y="1"/>
                      </a:moveTo>
                      <a:lnTo>
                        <a:pt x="4625" y="63"/>
                      </a:lnTo>
                      <a:lnTo>
                        <a:pt x="4604" y="126"/>
                      </a:lnTo>
                      <a:lnTo>
                        <a:pt x="4520" y="105"/>
                      </a:lnTo>
                      <a:lnTo>
                        <a:pt x="4436" y="42"/>
                      </a:lnTo>
                      <a:lnTo>
                        <a:pt x="4332" y="63"/>
                      </a:lnTo>
                      <a:lnTo>
                        <a:pt x="4206" y="168"/>
                      </a:lnTo>
                      <a:lnTo>
                        <a:pt x="4185" y="273"/>
                      </a:lnTo>
                      <a:lnTo>
                        <a:pt x="4101" y="335"/>
                      </a:lnTo>
                      <a:lnTo>
                        <a:pt x="4018" y="356"/>
                      </a:lnTo>
                      <a:lnTo>
                        <a:pt x="3934" y="440"/>
                      </a:lnTo>
                      <a:lnTo>
                        <a:pt x="3934" y="524"/>
                      </a:lnTo>
                      <a:lnTo>
                        <a:pt x="3871" y="628"/>
                      </a:lnTo>
                      <a:lnTo>
                        <a:pt x="3871" y="670"/>
                      </a:lnTo>
                      <a:lnTo>
                        <a:pt x="3934" y="775"/>
                      </a:lnTo>
                      <a:lnTo>
                        <a:pt x="3934" y="858"/>
                      </a:lnTo>
                      <a:lnTo>
                        <a:pt x="3829" y="858"/>
                      </a:lnTo>
                      <a:lnTo>
                        <a:pt x="3788" y="900"/>
                      </a:lnTo>
                      <a:lnTo>
                        <a:pt x="3788" y="984"/>
                      </a:lnTo>
                      <a:lnTo>
                        <a:pt x="3725" y="1047"/>
                      </a:lnTo>
                      <a:lnTo>
                        <a:pt x="3662" y="1109"/>
                      </a:lnTo>
                      <a:lnTo>
                        <a:pt x="3453" y="1256"/>
                      </a:lnTo>
                      <a:lnTo>
                        <a:pt x="3369" y="1298"/>
                      </a:lnTo>
                      <a:lnTo>
                        <a:pt x="3306" y="1277"/>
                      </a:lnTo>
                      <a:lnTo>
                        <a:pt x="3202" y="1277"/>
                      </a:lnTo>
                      <a:lnTo>
                        <a:pt x="3139" y="1319"/>
                      </a:lnTo>
                      <a:lnTo>
                        <a:pt x="3034" y="1486"/>
                      </a:lnTo>
                      <a:lnTo>
                        <a:pt x="2951" y="1528"/>
                      </a:lnTo>
                      <a:lnTo>
                        <a:pt x="2888" y="1507"/>
                      </a:lnTo>
                      <a:lnTo>
                        <a:pt x="2867" y="1423"/>
                      </a:lnTo>
                      <a:lnTo>
                        <a:pt x="2825" y="1423"/>
                      </a:lnTo>
                      <a:lnTo>
                        <a:pt x="2783" y="1507"/>
                      </a:lnTo>
                      <a:lnTo>
                        <a:pt x="2825" y="1633"/>
                      </a:lnTo>
                      <a:lnTo>
                        <a:pt x="2783" y="1695"/>
                      </a:lnTo>
                      <a:lnTo>
                        <a:pt x="2762" y="1591"/>
                      </a:lnTo>
                      <a:lnTo>
                        <a:pt x="2721" y="1486"/>
                      </a:lnTo>
                      <a:lnTo>
                        <a:pt x="2532" y="1507"/>
                      </a:lnTo>
                      <a:lnTo>
                        <a:pt x="2323" y="1570"/>
                      </a:lnTo>
                      <a:lnTo>
                        <a:pt x="2260" y="1612"/>
                      </a:lnTo>
                      <a:lnTo>
                        <a:pt x="2197" y="1633"/>
                      </a:lnTo>
                      <a:lnTo>
                        <a:pt x="2156" y="1695"/>
                      </a:lnTo>
                      <a:lnTo>
                        <a:pt x="2218" y="1842"/>
                      </a:lnTo>
                      <a:lnTo>
                        <a:pt x="2260" y="1905"/>
                      </a:lnTo>
                      <a:lnTo>
                        <a:pt x="2260" y="1946"/>
                      </a:lnTo>
                      <a:lnTo>
                        <a:pt x="2218" y="1988"/>
                      </a:lnTo>
                      <a:lnTo>
                        <a:pt x="2135" y="2093"/>
                      </a:lnTo>
                      <a:lnTo>
                        <a:pt x="2093" y="2051"/>
                      </a:lnTo>
                      <a:lnTo>
                        <a:pt x="2093" y="2009"/>
                      </a:lnTo>
                      <a:lnTo>
                        <a:pt x="2135" y="1946"/>
                      </a:lnTo>
                      <a:lnTo>
                        <a:pt x="2135" y="1884"/>
                      </a:lnTo>
                      <a:lnTo>
                        <a:pt x="2051" y="1884"/>
                      </a:lnTo>
                      <a:lnTo>
                        <a:pt x="1946" y="2009"/>
                      </a:lnTo>
                      <a:lnTo>
                        <a:pt x="1884" y="2051"/>
                      </a:lnTo>
                      <a:lnTo>
                        <a:pt x="1884" y="2135"/>
                      </a:lnTo>
                      <a:lnTo>
                        <a:pt x="1946" y="2156"/>
                      </a:lnTo>
                      <a:lnTo>
                        <a:pt x="1905" y="2218"/>
                      </a:lnTo>
                      <a:lnTo>
                        <a:pt x="1842" y="2323"/>
                      </a:lnTo>
                      <a:lnTo>
                        <a:pt x="1716" y="2323"/>
                      </a:lnTo>
                      <a:lnTo>
                        <a:pt x="1632" y="2365"/>
                      </a:lnTo>
                      <a:lnTo>
                        <a:pt x="1612" y="2449"/>
                      </a:lnTo>
                      <a:lnTo>
                        <a:pt x="1507" y="2470"/>
                      </a:lnTo>
                      <a:lnTo>
                        <a:pt x="1465" y="2553"/>
                      </a:lnTo>
                      <a:lnTo>
                        <a:pt x="1423" y="2721"/>
                      </a:lnTo>
                      <a:lnTo>
                        <a:pt x="1465" y="2742"/>
                      </a:lnTo>
                      <a:lnTo>
                        <a:pt x="1528" y="2742"/>
                      </a:lnTo>
                      <a:lnTo>
                        <a:pt x="1465" y="2825"/>
                      </a:lnTo>
                      <a:lnTo>
                        <a:pt x="1277" y="2825"/>
                      </a:lnTo>
                      <a:lnTo>
                        <a:pt x="1214" y="2867"/>
                      </a:lnTo>
                      <a:lnTo>
                        <a:pt x="1193" y="3034"/>
                      </a:lnTo>
                      <a:lnTo>
                        <a:pt x="1214" y="3097"/>
                      </a:lnTo>
                      <a:lnTo>
                        <a:pt x="1277" y="3097"/>
                      </a:lnTo>
                      <a:lnTo>
                        <a:pt x="1360" y="3076"/>
                      </a:lnTo>
                      <a:lnTo>
                        <a:pt x="1381" y="3139"/>
                      </a:lnTo>
                      <a:lnTo>
                        <a:pt x="1360" y="3181"/>
                      </a:lnTo>
                      <a:lnTo>
                        <a:pt x="1360" y="3286"/>
                      </a:lnTo>
                      <a:lnTo>
                        <a:pt x="1277" y="3348"/>
                      </a:lnTo>
                      <a:lnTo>
                        <a:pt x="1193" y="3306"/>
                      </a:lnTo>
                      <a:lnTo>
                        <a:pt x="1068" y="3286"/>
                      </a:lnTo>
                      <a:lnTo>
                        <a:pt x="942" y="3348"/>
                      </a:lnTo>
                      <a:lnTo>
                        <a:pt x="900" y="3411"/>
                      </a:lnTo>
                      <a:lnTo>
                        <a:pt x="900" y="3495"/>
                      </a:lnTo>
                      <a:lnTo>
                        <a:pt x="858" y="3599"/>
                      </a:lnTo>
                      <a:lnTo>
                        <a:pt x="754" y="3683"/>
                      </a:lnTo>
                      <a:lnTo>
                        <a:pt x="670" y="3620"/>
                      </a:lnTo>
                      <a:lnTo>
                        <a:pt x="628" y="3558"/>
                      </a:lnTo>
                      <a:lnTo>
                        <a:pt x="586" y="3474"/>
                      </a:lnTo>
                      <a:lnTo>
                        <a:pt x="544" y="3495"/>
                      </a:lnTo>
                      <a:lnTo>
                        <a:pt x="524" y="3662"/>
                      </a:lnTo>
                      <a:lnTo>
                        <a:pt x="544" y="3788"/>
                      </a:lnTo>
                      <a:lnTo>
                        <a:pt x="649" y="3871"/>
                      </a:lnTo>
                      <a:lnTo>
                        <a:pt x="733" y="3830"/>
                      </a:lnTo>
                      <a:lnTo>
                        <a:pt x="754" y="3871"/>
                      </a:lnTo>
                      <a:lnTo>
                        <a:pt x="754" y="3934"/>
                      </a:lnTo>
                      <a:lnTo>
                        <a:pt x="691" y="4081"/>
                      </a:lnTo>
                      <a:lnTo>
                        <a:pt x="733" y="4122"/>
                      </a:lnTo>
                      <a:lnTo>
                        <a:pt x="796" y="4143"/>
                      </a:lnTo>
                      <a:lnTo>
                        <a:pt x="858" y="4081"/>
                      </a:lnTo>
                      <a:lnTo>
                        <a:pt x="900" y="4081"/>
                      </a:lnTo>
                      <a:lnTo>
                        <a:pt x="963" y="4102"/>
                      </a:lnTo>
                      <a:lnTo>
                        <a:pt x="1068" y="4102"/>
                      </a:lnTo>
                      <a:lnTo>
                        <a:pt x="1151" y="4039"/>
                      </a:lnTo>
                      <a:lnTo>
                        <a:pt x="1172" y="4081"/>
                      </a:lnTo>
                      <a:lnTo>
                        <a:pt x="1109" y="4143"/>
                      </a:lnTo>
                      <a:lnTo>
                        <a:pt x="1047" y="4185"/>
                      </a:lnTo>
                      <a:lnTo>
                        <a:pt x="900" y="4185"/>
                      </a:lnTo>
                      <a:lnTo>
                        <a:pt x="858" y="4248"/>
                      </a:lnTo>
                      <a:lnTo>
                        <a:pt x="775" y="4227"/>
                      </a:lnTo>
                      <a:lnTo>
                        <a:pt x="733" y="4311"/>
                      </a:lnTo>
                      <a:lnTo>
                        <a:pt x="754" y="4436"/>
                      </a:lnTo>
                      <a:lnTo>
                        <a:pt x="837" y="4499"/>
                      </a:lnTo>
                      <a:lnTo>
                        <a:pt x="900" y="4520"/>
                      </a:lnTo>
                      <a:lnTo>
                        <a:pt x="984" y="4499"/>
                      </a:lnTo>
                      <a:lnTo>
                        <a:pt x="1005" y="4520"/>
                      </a:lnTo>
                      <a:lnTo>
                        <a:pt x="984" y="4562"/>
                      </a:lnTo>
                      <a:lnTo>
                        <a:pt x="858" y="4625"/>
                      </a:lnTo>
                      <a:lnTo>
                        <a:pt x="733" y="4625"/>
                      </a:lnTo>
                      <a:lnTo>
                        <a:pt x="649" y="4666"/>
                      </a:lnTo>
                      <a:lnTo>
                        <a:pt x="649" y="4729"/>
                      </a:lnTo>
                      <a:lnTo>
                        <a:pt x="691" y="4771"/>
                      </a:lnTo>
                      <a:lnTo>
                        <a:pt x="796" y="4750"/>
                      </a:lnTo>
                      <a:lnTo>
                        <a:pt x="900" y="4750"/>
                      </a:lnTo>
                      <a:lnTo>
                        <a:pt x="900" y="4813"/>
                      </a:lnTo>
                      <a:lnTo>
                        <a:pt x="837" y="4834"/>
                      </a:lnTo>
                      <a:lnTo>
                        <a:pt x="733" y="4855"/>
                      </a:lnTo>
                      <a:lnTo>
                        <a:pt x="733" y="4897"/>
                      </a:lnTo>
                      <a:lnTo>
                        <a:pt x="754" y="4938"/>
                      </a:lnTo>
                      <a:lnTo>
                        <a:pt x="879" y="4959"/>
                      </a:lnTo>
                      <a:lnTo>
                        <a:pt x="984" y="5043"/>
                      </a:lnTo>
                      <a:lnTo>
                        <a:pt x="984" y="5085"/>
                      </a:lnTo>
                      <a:lnTo>
                        <a:pt x="858" y="5085"/>
                      </a:lnTo>
                      <a:lnTo>
                        <a:pt x="754" y="5043"/>
                      </a:lnTo>
                      <a:lnTo>
                        <a:pt x="649" y="5043"/>
                      </a:lnTo>
                      <a:lnTo>
                        <a:pt x="565" y="5085"/>
                      </a:lnTo>
                      <a:lnTo>
                        <a:pt x="544" y="5169"/>
                      </a:lnTo>
                      <a:lnTo>
                        <a:pt x="482" y="5210"/>
                      </a:lnTo>
                      <a:lnTo>
                        <a:pt x="482" y="5273"/>
                      </a:lnTo>
                      <a:lnTo>
                        <a:pt x="544" y="5315"/>
                      </a:lnTo>
                      <a:lnTo>
                        <a:pt x="524" y="5378"/>
                      </a:lnTo>
                      <a:lnTo>
                        <a:pt x="461" y="5399"/>
                      </a:lnTo>
                      <a:lnTo>
                        <a:pt x="419" y="5399"/>
                      </a:lnTo>
                      <a:lnTo>
                        <a:pt x="335" y="5483"/>
                      </a:lnTo>
                      <a:lnTo>
                        <a:pt x="314" y="5566"/>
                      </a:lnTo>
                      <a:lnTo>
                        <a:pt x="335" y="5608"/>
                      </a:lnTo>
                      <a:lnTo>
                        <a:pt x="314" y="5671"/>
                      </a:lnTo>
                      <a:lnTo>
                        <a:pt x="210" y="5692"/>
                      </a:lnTo>
                      <a:lnTo>
                        <a:pt x="210" y="5713"/>
                      </a:lnTo>
                      <a:lnTo>
                        <a:pt x="335" y="5838"/>
                      </a:lnTo>
                      <a:lnTo>
                        <a:pt x="440" y="5901"/>
                      </a:lnTo>
                      <a:lnTo>
                        <a:pt x="482" y="5880"/>
                      </a:lnTo>
                      <a:lnTo>
                        <a:pt x="524" y="5796"/>
                      </a:lnTo>
                      <a:lnTo>
                        <a:pt x="586" y="5734"/>
                      </a:lnTo>
                      <a:lnTo>
                        <a:pt x="754" y="5629"/>
                      </a:lnTo>
                      <a:lnTo>
                        <a:pt x="858" y="5587"/>
                      </a:lnTo>
                      <a:lnTo>
                        <a:pt x="858" y="5629"/>
                      </a:lnTo>
                      <a:lnTo>
                        <a:pt x="837" y="5629"/>
                      </a:lnTo>
                      <a:lnTo>
                        <a:pt x="796" y="5713"/>
                      </a:lnTo>
                      <a:lnTo>
                        <a:pt x="649" y="5817"/>
                      </a:lnTo>
                      <a:lnTo>
                        <a:pt x="586" y="5922"/>
                      </a:lnTo>
                      <a:lnTo>
                        <a:pt x="565" y="6027"/>
                      </a:lnTo>
                      <a:lnTo>
                        <a:pt x="586" y="6131"/>
                      </a:lnTo>
                      <a:lnTo>
                        <a:pt x="565" y="6194"/>
                      </a:lnTo>
                      <a:lnTo>
                        <a:pt x="565" y="6236"/>
                      </a:lnTo>
                      <a:lnTo>
                        <a:pt x="754" y="6236"/>
                      </a:lnTo>
                      <a:lnTo>
                        <a:pt x="837" y="6194"/>
                      </a:lnTo>
                      <a:lnTo>
                        <a:pt x="837" y="6257"/>
                      </a:lnTo>
                      <a:lnTo>
                        <a:pt x="775" y="6299"/>
                      </a:lnTo>
                      <a:lnTo>
                        <a:pt x="586" y="6299"/>
                      </a:lnTo>
                      <a:lnTo>
                        <a:pt x="524" y="6340"/>
                      </a:lnTo>
                      <a:lnTo>
                        <a:pt x="356" y="6445"/>
                      </a:lnTo>
                      <a:lnTo>
                        <a:pt x="356" y="6571"/>
                      </a:lnTo>
                      <a:lnTo>
                        <a:pt x="335" y="6654"/>
                      </a:lnTo>
                      <a:lnTo>
                        <a:pt x="356" y="6759"/>
                      </a:lnTo>
                      <a:lnTo>
                        <a:pt x="461" y="6759"/>
                      </a:lnTo>
                      <a:lnTo>
                        <a:pt x="524" y="6822"/>
                      </a:lnTo>
                      <a:lnTo>
                        <a:pt x="482" y="6863"/>
                      </a:lnTo>
                      <a:lnTo>
                        <a:pt x="377" y="6863"/>
                      </a:lnTo>
                      <a:lnTo>
                        <a:pt x="252" y="6884"/>
                      </a:lnTo>
                      <a:lnTo>
                        <a:pt x="147" y="7052"/>
                      </a:lnTo>
                      <a:lnTo>
                        <a:pt x="147" y="7177"/>
                      </a:lnTo>
                      <a:lnTo>
                        <a:pt x="210" y="7240"/>
                      </a:lnTo>
                      <a:lnTo>
                        <a:pt x="272" y="7198"/>
                      </a:lnTo>
                      <a:lnTo>
                        <a:pt x="440" y="7135"/>
                      </a:lnTo>
                      <a:lnTo>
                        <a:pt x="461" y="7177"/>
                      </a:lnTo>
                      <a:lnTo>
                        <a:pt x="356" y="7261"/>
                      </a:lnTo>
                      <a:lnTo>
                        <a:pt x="335" y="7366"/>
                      </a:lnTo>
                      <a:lnTo>
                        <a:pt x="377" y="7366"/>
                      </a:lnTo>
                      <a:lnTo>
                        <a:pt x="461" y="7282"/>
                      </a:lnTo>
                      <a:lnTo>
                        <a:pt x="544" y="7261"/>
                      </a:lnTo>
                      <a:lnTo>
                        <a:pt x="565" y="7303"/>
                      </a:lnTo>
                      <a:lnTo>
                        <a:pt x="482" y="7387"/>
                      </a:lnTo>
                      <a:lnTo>
                        <a:pt x="461" y="7470"/>
                      </a:lnTo>
                      <a:lnTo>
                        <a:pt x="544" y="7554"/>
                      </a:lnTo>
                      <a:lnTo>
                        <a:pt x="649" y="7554"/>
                      </a:lnTo>
                      <a:lnTo>
                        <a:pt x="565" y="7575"/>
                      </a:lnTo>
                      <a:lnTo>
                        <a:pt x="482" y="7575"/>
                      </a:lnTo>
                      <a:lnTo>
                        <a:pt x="419" y="7659"/>
                      </a:lnTo>
                      <a:lnTo>
                        <a:pt x="419" y="7721"/>
                      </a:lnTo>
                      <a:lnTo>
                        <a:pt x="461" y="7826"/>
                      </a:lnTo>
                      <a:lnTo>
                        <a:pt x="419" y="7889"/>
                      </a:lnTo>
                      <a:lnTo>
                        <a:pt x="356" y="7868"/>
                      </a:lnTo>
                      <a:lnTo>
                        <a:pt x="252" y="7889"/>
                      </a:lnTo>
                      <a:lnTo>
                        <a:pt x="168" y="7826"/>
                      </a:lnTo>
                      <a:lnTo>
                        <a:pt x="105" y="7826"/>
                      </a:lnTo>
                      <a:lnTo>
                        <a:pt x="0" y="7972"/>
                      </a:lnTo>
                      <a:lnTo>
                        <a:pt x="0" y="8077"/>
                      </a:lnTo>
                      <a:lnTo>
                        <a:pt x="168" y="8265"/>
                      </a:lnTo>
                      <a:lnTo>
                        <a:pt x="147" y="8391"/>
                      </a:lnTo>
                      <a:lnTo>
                        <a:pt x="168" y="8496"/>
                      </a:lnTo>
                      <a:lnTo>
                        <a:pt x="335" y="8621"/>
                      </a:lnTo>
                      <a:lnTo>
                        <a:pt x="335" y="8705"/>
                      </a:lnTo>
                      <a:lnTo>
                        <a:pt x="482" y="8830"/>
                      </a:lnTo>
                      <a:lnTo>
                        <a:pt x="586" y="8872"/>
                      </a:lnTo>
                      <a:lnTo>
                        <a:pt x="649" y="8851"/>
                      </a:lnTo>
                      <a:lnTo>
                        <a:pt x="733" y="8830"/>
                      </a:lnTo>
                      <a:lnTo>
                        <a:pt x="837" y="8663"/>
                      </a:lnTo>
                      <a:lnTo>
                        <a:pt x="796" y="8516"/>
                      </a:lnTo>
                      <a:lnTo>
                        <a:pt x="837" y="8412"/>
                      </a:lnTo>
                      <a:lnTo>
                        <a:pt x="900" y="8307"/>
                      </a:lnTo>
                      <a:lnTo>
                        <a:pt x="858" y="8433"/>
                      </a:lnTo>
                      <a:lnTo>
                        <a:pt x="858" y="8516"/>
                      </a:lnTo>
                      <a:lnTo>
                        <a:pt x="900" y="8600"/>
                      </a:lnTo>
                      <a:lnTo>
                        <a:pt x="963" y="8747"/>
                      </a:lnTo>
                      <a:lnTo>
                        <a:pt x="1047" y="8788"/>
                      </a:lnTo>
                      <a:lnTo>
                        <a:pt x="1109" y="8726"/>
                      </a:lnTo>
                      <a:lnTo>
                        <a:pt x="1109" y="8642"/>
                      </a:lnTo>
                      <a:lnTo>
                        <a:pt x="1172" y="8537"/>
                      </a:lnTo>
                      <a:lnTo>
                        <a:pt x="1193" y="8600"/>
                      </a:lnTo>
                      <a:lnTo>
                        <a:pt x="1172" y="8642"/>
                      </a:lnTo>
                      <a:lnTo>
                        <a:pt x="1172" y="8747"/>
                      </a:lnTo>
                      <a:lnTo>
                        <a:pt x="1277" y="8935"/>
                      </a:lnTo>
                      <a:lnTo>
                        <a:pt x="1402" y="9019"/>
                      </a:lnTo>
                      <a:lnTo>
                        <a:pt x="1507" y="9019"/>
                      </a:lnTo>
                      <a:lnTo>
                        <a:pt x="1591" y="8956"/>
                      </a:lnTo>
                      <a:lnTo>
                        <a:pt x="1632" y="8998"/>
                      </a:lnTo>
                      <a:lnTo>
                        <a:pt x="1612" y="9040"/>
                      </a:lnTo>
                      <a:lnTo>
                        <a:pt x="1570" y="9040"/>
                      </a:lnTo>
                      <a:lnTo>
                        <a:pt x="1528" y="9123"/>
                      </a:lnTo>
                      <a:lnTo>
                        <a:pt x="1444" y="9165"/>
                      </a:lnTo>
                      <a:lnTo>
                        <a:pt x="1423" y="9249"/>
                      </a:lnTo>
                      <a:lnTo>
                        <a:pt x="1528" y="9332"/>
                      </a:lnTo>
                      <a:lnTo>
                        <a:pt x="1528" y="9416"/>
                      </a:lnTo>
                      <a:lnTo>
                        <a:pt x="1444" y="9416"/>
                      </a:lnTo>
                      <a:lnTo>
                        <a:pt x="1381" y="9374"/>
                      </a:lnTo>
                      <a:lnTo>
                        <a:pt x="1381" y="9458"/>
                      </a:lnTo>
                      <a:lnTo>
                        <a:pt x="1423" y="9521"/>
                      </a:lnTo>
                      <a:lnTo>
                        <a:pt x="1612" y="9542"/>
                      </a:lnTo>
                      <a:lnTo>
                        <a:pt x="1716" y="9584"/>
                      </a:lnTo>
                      <a:lnTo>
                        <a:pt x="1821" y="9563"/>
                      </a:lnTo>
                      <a:lnTo>
                        <a:pt x="1967" y="9604"/>
                      </a:lnTo>
                      <a:lnTo>
                        <a:pt x="1967" y="9521"/>
                      </a:lnTo>
                      <a:lnTo>
                        <a:pt x="2051" y="9542"/>
                      </a:lnTo>
                      <a:lnTo>
                        <a:pt x="2072" y="9625"/>
                      </a:lnTo>
                      <a:lnTo>
                        <a:pt x="2135" y="9772"/>
                      </a:lnTo>
                      <a:lnTo>
                        <a:pt x="2218" y="9856"/>
                      </a:lnTo>
                      <a:lnTo>
                        <a:pt x="2281" y="9856"/>
                      </a:lnTo>
                      <a:lnTo>
                        <a:pt x="2365" y="9751"/>
                      </a:lnTo>
                      <a:lnTo>
                        <a:pt x="2344" y="9625"/>
                      </a:lnTo>
                      <a:lnTo>
                        <a:pt x="2177" y="9542"/>
                      </a:lnTo>
                      <a:lnTo>
                        <a:pt x="2135" y="9521"/>
                      </a:lnTo>
                      <a:lnTo>
                        <a:pt x="2177" y="9479"/>
                      </a:lnTo>
                      <a:lnTo>
                        <a:pt x="2260" y="9521"/>
                      </a:lnTo>
                      <a:lnTo>
                        <a:pt x="2365" y="9584"/>
                      </a:lnTo>
                      <a:lnTo>
                        <a:pt x="2428" y="9667"/>
                      </a:lnTo>
                      <a:lnTo>
                        <a:pt x="2469" y="9772"/>
                      </a:lnTo>
                      <a:lnTo>
                        <a:pt x="2532" y="9772"/>
                      </a:lnTo>
                      <a:lnTo>
                        <a:pt x="2553" y="9667"/>
                      </a:lnTo>
                      <a:lnTo>
                        <a:pt x="2595" y="9646"/>
                      </a:lnTo>
                      <a:lnTo>
                        <a:pt x="2679" y="9751"/>
                      </a:lnTo>
                      <a:lnTo>
                        <a:pt x="2804" y="9793"/>
                      </a:lnTo>
                      <a:lnTo>
                        <a:pt x="2888" y="9793"/>
                      </a:lnTo>
                      <a:lnTo>
                        <a:pt x="2888" y="9730"/>
                      </a:lnTo>
                      <a:lnTo>
                        <a:pt x="2783" y="9646"/>
                      </a:lnTo>
                      <a:lnTo>
                        <a:pt x="2783" y="9584"/>
                      </a:lnTo>
                      <a:lnTo>
                        <a:pt x="2846" y="9563"/>
                      </a:lnTo>
                      <a:lnTo>
                        <a:pt x="2951" y="9604"/>
                      </a:lnTo>
                      <a:lnTo>
                        <a:pt x="2993" y="9667"/>
                      </a:lnTo>
                      <a:lnTo>
                        <a:pt x="3013" y="9667"/>
                      </a:lnTo>
                      <a:lnTo>
                        <a:pt x="3055" y="9772"/>
                      </a:lnTo>
                      <a:lnTo>
                        <a:pt x="3118" y="9814"/>
                      </a:lnTo>
                      <a:lnTo>
                        <a:pt x="3181" y="9793"/>
                      </a:lnTo>
                      <a:lnTo>
                        <a:pt x="3202" y="9688"/>
                      </a:lnTo>
                      <a:lnTo>
                        <a:pt x="3160" y="9604"/>
                      </a:lnTo>
                      <a:lnTo>
                        <a:pt x="3076" y="9604"/>
                      </a:lnTo>
                      <a:lnTo>
                        <a:pt x="3013" y="9563"/>
                      </a:lnTo>
                      <a:lnTo>
                        <a:pt x="3055" y="9500"/>
                      </a:lnTo>
                      <a:lnTo>
                        <a:pt x="3097" y="9542"/>
                      </a:lnTo>
                      <a:lnTo>
                        <a:pt x="3160" y="9542"/>
                      </a:lnTo>
                      <a:lnTo>
                        <a:pt x="3223" y="9437"/>
                      </a:lnTo>
                      <a:lnTo>
                        <a:pt x="3265" y="9353"/>
                      </a:lnTo>
                      <a:lnTo>
                        <a:pt x="3265" y="9312"/>
                      </a:lnTo>
                      <a:lnTo>
                        <a:pt x="3118" y="9207"/>
                      </a:lnTo>
                      <a:lnTo>
                        <a:pt x="3055" y="9228"/>
                      </a:lnTo>
                      <a:lnTo>
                        <a:pt x="2951" y="9207"/>
                      </a:lnTo>
                      <a:lnTo>
                        <a:pt x="2867" y="9040"/>
                      </a:lnTo>
                      <a:lnTo>
                        <a:pt x="2762" y="9040"/>
                      </a:lnTo>
                      <a:lnTo>
                        <a:pt x="2574" y="8872"/>
                      </a:lnTo>
                      <a:lnTo>
                        <a:pt x="2490" y="8788"/>
                      </a:lnTo>
                      <a:lnTo>
                        <a:pt x="2365" y="8788"/>
                      </a:lnTo>
                      <a:lnTo>
                        <a:pt x="2239" y="8516"/>
                      </a:lnTo>
                      <a:lnTo>
                        <a:pt x="2030" y="8286"/>
                      </a:lnTo>
                      <a:lnTo>
                        <a:pt x="1946" y="8014"/>
                      </a:lnTo>
                      <a:lnTo>
                        <a:pt x="1842" y="7847"/>
                      </a:lnTo>
                      <a:lnTo>
                        <a:pt x="1842" y="7554"/>
                      </a:lnTo>
                      <a:lnTo>
                        <a:pt x="1758" y="7387"/>
                      </a:lnTo>
                      <a:lnTo>
                        <a:pt x="1716" y="7073"/>
                      </a:lnTo>
                      <a:lnTo>
                        <a:pt x="1695" y="7010"/>
                      </a:lnTo>
                      <a:lnTo>
                        <a:pt x="1737" y="6905"/>
                      </a:lnTo>
                      <a:lnTo>
                        <a:pt x="1737" y="6822"/>
                      </a:lnTo>
                      <a:lnTo>
                        <a:pt x="1632" y="6801"/>
                      </a:lnTo>
                      <a:lnTo>
                        <a:pt x="1549" y="6843"/>
                      </a:lnTo>
                      <a:lnTo>
                        <a:pt x="1486" y="6801"/>
                      </a:lnTo>
                      <a:lnTo>
                        <a:pt x="1507" y="6759"/>
                      </a:lnTo>
                      <a:lnTo>
                        <a:pt x="1653" y="6759"/>
                      </a:lnTo>
                      <a:lnTo>
                        <a:pt x="1800" y="6696"/>
                      </a:lnTo>
                      <a:lnTo>
                        <a:pt x="1821" y="6487"/>
                      </a:lnTo>
                      <a:lnTo>
                        <a:pt x="1800" y="6382"/>
                      </a:lnTo>
                      <a:lnTo>
                        <a:pt x="1695" y="6403"/>
                      </a:lnTo>
                      <a:lnTo>
                        <a:pt x="1591" y="6424"/>
                      </a:lnTo>
                      <a:lnTo>
                        <a:pt x="1632" y="6382"/>
                      </a:lnTo>
                      <a:lnTo>
                        <a:pt x="1800" y="6319"/>
                      </a:lnTo>
                      <a:lnTo>
                        <a:pt x="1821" y="6236"/>
                      </a:lnTo>
                      <a:lnTo>
                        <a:pt x="1779" y="6194"/>
                      </a:lnTo>
                      <a:lnTo>
                        <a:pt x="1570" y="6194"/>
                      </a:lnTo>
                      <a:lnTo>
                        <a:pt x="1423" y="6173"/>
                      </a:lnTo>
                      <a:lnTo>
                        <a:pt x="1423" y="6110"/>
                      </a:lnTo>
                      <a:lnTo>
                        <a:pt x="1507" y="6068"/>
                      </a:lnTo>
                      <a:lnTo>
                        <a:pt x="1465" y="6006"/>
                      </a:lnTo>
                      <a:lnTo>
                        <a:pt x="1465" y="5922"/>
                      </a:lnTo>
                      <a:lnTo>
                        <a:pt x="1507" y="5964"/>
                      </a:lnTo>
                      <a:lnTo>
                        <a:pt x="1570" y="6068"/>
                      </a:lnTo>
                      <a:lnTo>
                        <a:pt x="1674" y="6110"/>
                      </a:lnTo>
                      <a:lnTo>
                        <a:pt x="1821" y="6110"/>
                      </a:lnTo>
                      <a:lnTo>
                        <a:pt x="1842" y="6068"/>
                      </a:lnTo>
                      <a:lnTo>
                        <a:pt x="1925" y="6027"/>
                      </a:lnTo>
                      <a:lnTo>
                        <a:pt x="1988" y="5901"/>
                      </a:lnTo>
                      <a:lnTo>
                        <a:pt x="1988" y="5775"/>
                      </a:lnTo>
                      <a:lnTo>
                        <a:pt x="2051" y="5650"/>
                      </a:lnTo>
                      <a:lnTo>
                        <a:pt x="2093" y="5545"/>
                      </a:lnTo>
                      <a:lnTo>
                        <a:pt x="2009" y="5462"/>
                      </a:lnTo>
                      <a:lnTo>
                        <a:pt x="1946" y="5336"/>
                      </a:lnTo>
                      <a:lnTo>
                        <a:pt x="1842" y="5294"/>
                      </a:lnTo>
                      <a:lnTo>
                        <a:pt x="1779" y="5294"/>
                      </a:lnTo>
                      <a:lnTo>
                        <a:pt x="1716" y="5252"/>
                      </a:lnTo>
                      <a:lnTo>
                        <a:pt x="1800" y="5231"/>
                      </a:lnTo>
                      <a:lnTo>
                        <a:pt x="1884" y="5252"/>
                      </a:lnTo>
                      <a:lnTo>
                        <a:pt x="1946" y="5231"/>
                      </a:lnTo>
                      <a:lnTo>
                        <a:pt x="2009" y="5294"/>
                      </a:lnTo>
                      <a:lnTo>
                        <a:pt x="2009" y="5378"/>
                      </a:lnTo>
                      <a:lnTo>
                        <a:pt x="2051" y="5399"/>
                      </a:lnTo>
                      <a:lnTo>
                        <a:pt x="2114" y="5336"/>
                      </a:lnTo>
                      <a:lnTo>
                        <a:pt x="2051" y="5148"/>
                      </a:lnTo>
                      <a:lnTo>
                        <a:pt x="1925" y="4980"/>
                      </a:lnTo>
                      <a:lnTo>
                        <a:pt x="1821" y="4834"/>
                      </a:lnTo>
                      <a:lnTo>
                        <a:pt x="1842" y="4771"/>
                      </a:lnTo>
                      <a:lnTo>
                        <a:pt x="1925" y="4855"/>
                      </a:lnTo>
                      <a:lnTo>
                        <a:pt x="1946" y="4938"/>
                      </a:lnTo>
                      <a:lnTo>
                        <a:pt x="2051" y="4980"/>
                      </a:lnTo>
                      <a:lnTo>
                        <a:pt x="2156" y="5022"/>
                      </a:lnTo>
                      <a:lnTo>
                        <a:pt x="2197" y="4938"/>
                      </a:lnTo>
                      <a:lnTo>
                        <a:pt x="2197" y="4855"/>
                      </a:lnTo>
                      <a:lnTo>
                        <a:pt x="2135" y="4813"/>
                      </a:lnTo>
                      <a:lnTo>
                        <a:pt x="2135" y="4729"/>
                      </a:lnTo>
                      <a:lnTo>
                        <a:pt x="2218" y="4625"/>
                      </a:lnTo>
                      <a:lnTo>
                        <a:pt x="2218" y="4520"/>
                      </a:lnTo>
                      <a:lnTo>
                        <a:pt x="2135" y="4415"/>
                      </a:lnTo>
                      <a:lnTo>
                        <a:pt x="2009" y="4248"/>
                      </a:lnTo>
                      <a:lnTo>
                        <a:pt x="2093" y="4248"/>
                      </a:lnTo>
                      <a:lnTo>
                        <a:pt x="2197" y="4332"/>
                      </a:lnTo>
                      <a:lnTo>
                        <a:pt x="2260" y="4311"/>
                      </a:lnTo>
                      <a:lnTo>
                        <a:pt x="2323" y="4185"/>
                      </a:lnTo>
                      <a:lnTo>
                        <a:pt x="2302" y="4143"/>
                      </a:lnTo>
                      <a:lnTo>
                        <a:pt x="2218" y="4143"/>
                      </a:lnTo>
                      <a:lnTo>
                        <a:pt x="2218" y="3997"/>
                      </a:lnTo>
                      <a:lnTo>
                        <a:pt x="2302" y="3976"/>
                      </a:lnTo>
                      <a:lnTo>
                        <a:pt x="2407" y="4039"/>
                      </a:lnTo>
                      <a:lnTo>
                        <a:pt x="2553" y="4102"/>
                      </a:lnTo>
                      <a:lnTo>
                        <a:pt x="2616" y="4018"/>
                      </a:lnTo>
                      <a:lnTo>
                        <a:pt x="2532" y="3976"/>
                      </a:lnTo>
                      <a:lnTo>
                        <a:pt x="2532" y="3913"/>
                      </a:lnTo>
                      <a:lnTo>
                        <a:pt x="2616" y="3913"/>
                      </a:lnTo>
                      <a:lnTo>
                        <a:pt x="2679" y="3934"/>
                      </a:lnTo>
                      <a:lnTo>
                        <a:pt x="2762" y="3871"/>
                      </a:lnTo>
                      <a:lnTo>
                        <a:pt x="2762" y="3767"/>
                      </a:lnTo>
                      <a:lnTo>
                        <a:pt x="2741" y="3704"/>
                      </a:lnTo>
                      <a:lnTo>
                        <a:pt x="2762" y="3662"/>
                      </a:lnTo>
                      <a:lnTo>
                        <a:pt x="2930" y="3578"/>
                      </a:lnTo>
                      <a:lnTo>
                        <a:pt x="2951" y="3495"/>
                      </a:lnTo>
                      <a:lnTo>
                        <a:pt x="2846" y="3453"/>
                      </a:lnTo>
                      <a:lnTo>
                        <a:pt x="2783" y="3369"/>
                      </a:lnTo>
                      <a:lnTo>
                        <a:pt x="2846" y="3265"/>
                      </a:lnTo>
                      <a:lnTo>
                        <a:pt x="2888" y="3369"/>
                      </a:lnTo>
                      <a:lnTo>
                        <a:pt x="2972" y="3306"/>
                      </a:lnTo>
                      <a:lnTo>
                        <a:pt x="3139" y="3097"/>
                      </a:lnTo>
                      <a:lnTo>
                        <a:pt x="3181" y="2972"/>
                      </a:lnTo>
                      <a:lnTo>
                        <a:pt x="3265" y="2930"/>
                      </a:lnTo>
                      <a:lnTo>
                        <a:pt x="3285" y="2783"/>
                      </a:lnTo>
                      <a:lnTo>
                        <a:pt x="3453" y="2679"/>
                      </a:lnTo>
                      <a:lnTo>
                        <a:pt x="3516" y="2532"/>
                      </a:lnTo>
                      <a:lnTo>
                        <a:pt x="3599" y="2323"/>
                      </a:lnTo>
                      <a:lnTo>
                        <a:pt x="3683" y="2323"/>
                      </a:lnTo>
                      <a:lnTo>
                        <a:pt x="3892" y="2156"/>
                      </a:lnTo>
                      <a:lnTo>
                        <a:pt x="4122" y="1905"/>
                      </a:lnTo>
                      <a:lnTo>
                        <a:pt x="4311" y="1737"/>
                      </a:lnTo>
                      <a:lnTo>
                        <a:pt x="4394" y="1737"/>
                      </a:lnTo>
                      <a:lnTo>
                        <a:pt x="4541" y="1612"/>
                      </a:lnTo>
                      <a:lnTo>
                        <a:pt x="4729" y="1570"/>
                      </a:lnTo>
                      <a:lnTo>
                        <a:pt x="4834" y="1486"/>
                      </a:lnTo>
                      <a:lnTo>
                        <a:pt x="4980" y="1277"/>
                      </a:lnTo>
                      <a:lnTo>
                        <a:pt x="5064" y="1214"/>
                      </a:lnTo>
                      <a:lnTo>
                        <a:pt x="5127" y="1214"/>
                      </a:lnTo>
                      <a:lnTo>
                        <a:pt x="5190" y="1193"/>
                      </a:lnTo>
                      <a:lnTo>
                        <a:pt x="5190" y="1109"/>
                      </a:lnTo>
                      <a:lnTo>
                        <a:pt x="5169" y="1068"/>
                      </a:lnTo>
                      <a:lnTo>
                        <a:pt x="5231" y="963"/>
                      </a:lnTo>
                      <a:lnTo>
                        <a:pt x="5190" y="858"/>
                      </a:lnTo>
                      <a:lnTo>
                        <a:pt x="5190" y="691"/>
                      </a:lnTo>
                      <a:lnTo>
                        <a:pt x="5169" y="670"/>
                      </a:lnTo>
                      <a:lnTo>
                        <a:pt x="5085" y="670"/>
                      </a:lnTo>
                      <a:lnTo>
                        <a:pt x="5085" y="524"/>
                      </a:lnTo>
                      <a:lnTo>
                        <a:pt x="5148" y="377"/>
                      </a:lnTo>
                      <a:lnTo>
                        <a:pt x="5127" y="335"/>
                      </a:lnTo>
                      <a:lnTo>
                        <a:pt x="5022" y="314"/>
                      </a:lnTo>
                      <a:lnTo>
                        <a:pt x="4959" y="252"/>
                      </a:lnTo>
                      <a:lnTo>
                        <a:pt x="4855" y="231"/>
                      </a:lnTo>
                      <a:lnTo>
                        <a:pt x="4813" y="147"/>
                      </a:lnTo>
                      <a:lnTo>
                        <a:pt x="4813" y="42"/>
                      </a:lnTo>
                      <a:lnTo>
                        <a:pt x="475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0" name="Google Shape;2550;p44"/>
                <p:cNvSpPr/>
                <p:nvPr/>
              </p:nvSpPr>
              <p:spPr>
                <a:xfrm>
                  <a:off x="4015475" y="1586100"/>
                  <a:ext cx="1901975" cy="1017450"/>
                </a:xfrm>
                <a:custGeom>
                  <a:rect b="b" l="l" r="r" t="t"/>
                  <a:pathLst>
                    <a:path extrusionOk="0" h="40698" w="76079">
                      <a:moveTo>
                        <a:pt x="27578" y="1"/>
                      </a:moveTo>
                      <a:lnTo>
                        <a:pt x="27431" y="126"/>
                      </a:lnTo>
                      <a:lnTo>
                        <a:pt x="27389" y="231"/>
                      </a:lnTo>
                      <a:lnTo>
                        <a:pt x="27285" y="273"/>
                      </a:lnTo>
                      <a:lnTo>
                        <a:pt x="27368" y="377"/>
                      </a:lnTo>
                      <a:lnTo>
                        <a:pt x="27264" y="482"/>
                      </a:lnTo>
                      <a:lnTo>
                        <a:pt x="27243" y="649"/>
                      </a:lnTo>
                      <a:lnTo>
                        <a:pt x="27285" y="796"/>
                      </a:lnTo>
                      <a:lnTo>
                        <a:pt x="27159" y="921"/>
                      </a:lnTo>
                      <a:lnTo>
                        <a:pt x="27138" y="1444"/>
                      </a:lnTo>
                      <a:lnTo>
                        <a:pt x="27264" y="1570"/>
                      </a:lnTo>
                      <a:lnTo>
                        <a:pt x="27264" y="1695"/>
                      </a:lnTo>
                      <a:lnTo>
                        <a:pt x="27159" y="1695"/>
                      </a:lnTo>
                      <a:lnTo>
                        <a:pt x="27180" y="1842"/>
                      </a:lnTo>
                      <a:lnTo>
                        <a:pt x="27285" y="1967"/>
                      </a:lnTo>
                      <a:lnTo>
                        <a:pt x="27389" y="1967"/>
                      </a:lnTo>
                      <a:lnTo>
                        <a:pt x="27536" y="2156"/>
                      </a:lnTo>
                      <a:lnTo>
                        <a:pt x="27682" y="2177"/>
                      </a:lnTo>
                      <a:lnTo>
                        <a:pt x="27536" y="2281"/>
                      </a:lnTo>
                      <a:lnTo>
                        <a:pt x="27578" y="2407"/>
                      </a:lnTo>
                      <a:lnTo>
                        <a:pt x="27578" y="2491"/>
                      </a:lnTo>
                      <a:lnTo>
                        <a:pt x="27787" y="2511"/>
                      </a:lnTo>
                      <a:lnTo>
                        <a:pt x="27912" y="2470"/>
                      </a:lnTo>
                      <a:lnTo>
                        <a:pt x="28101" y="2532"/>
                      </a:lnTo>
                      <a:lnTo>
                        <a:pt x="28289" y="2532"/>
                      </a:lnTo>
                      <a:lnTo>
                        <a:pt x="28331" y="2616"/>
                      </a:lnTo>
                      <a:lnTo>
                        <a:pt x="28226" y="2700"/>
                      </a:lnTo>
                      <a:lnTo>
                        <a:pt x="28122" y="2679"/>
                      </a:lnTo>
                      <a:lnTo>
                        <a:pt x="28059" y="2700"/>
                      </a:lnTo>
                      <a:lnTo>
                        <a:pt x="27933" y="2616"/>
                      </a:lnTo>
                      <a:lnTo>
                        <a:pt x="27661" y="2721"/>
                      </a:lnTo>
                      <a:lnTo>
                        <a:pt x="27578" y="2679"/>
                      </a:lnTo>
                      <a:lnTo>
                        <a:pt x="27473" y="2721"/>
                      </a:lnTo>
                      <a:lnTo>
                        <a:pt x="27368" y="2700"/>
                      </a:lnTo>
                      <a:lnTo>
                        <a:pt x="27264" y="2700"/>
                      </a:lnTo>
                      <a:lnTo>
                        <a:pt x="27201" y="2783"/>
                      </a:lnTo>
                      <a:lnTo>
                        <a:pt x="26950" y="2783"/>
                      </a:lnTo>
                      <a:lnTo>
                        <a:pt x="26887" y="2888"/>
                      </a:lnTo>
                      <a:lnTo>
                        <a:pt x="26908" y="2930"/>
                      </a:lnTo>
                      <a:lnTo>
                        <a:pt x="27034" y="2951"/>
                      </a:lnTo>
                      <a:lnTo>
                        <a:pt x="27054" y="3055"/>
                      </a:lnTo>
                      <a:lnTo>
                        <a:pt x="27201" y="3035"/>
                      </a:lnTo>
                      <a:lnTo>
                        <a:pt x="27264" y="3097"/>
                      </a:lnTo>
                      <a:lnTo>
                        <a:pt x="27410" y="3014"/>
                      </a:lnTo>
                      <a:lnTo>
                        <a:pt x="27515" y="3160"/>
                      </a:lnTo>
                      <a:lnTo>
                        <a:pt x="27661" y="3265"/>
                      </a:lnTo>
                      <a:lnTo>
                        <a:pt x="27787" y="3516"/>
                      </a:lnTo>
                      <a:lnTo>
                        <a:pt x="27682" y="3746"/>
                      </a:lnTo>
                      <a:lnTo>
                        <a:pt x="27410" y="4018"/>
                      </a:lnTo>
                      <a:lnTo>
                        <a:pt x="27515" y="3746"/>
                      </a:lnTo>
                      <a:lnTo>
                        <a:pt x="27431" y="3662"/>
                      </a:lnTo>
                      <a:lnTo>
                        <a:pt x="27431" y="3495"/>
                      </a:lnTo>
                      <a:lnTo>
                        <a:pt x="27243" y="3453"/>
                      </a:lnTo>
                      <a:lnTo>
                        <a:pt x="27180" y="3432"/>
                      </a:lnTo>
                      <a:lnTo>
                        <a:pt x="27180" y="3348"/>
                      </a:lnTo>
                      <a:lnTo>
                        <a:pt x="27117" y="3327"/>
                      </a:lnTo>
                      <a:lnTo>
                        <a:pt x="27013" y="3411"/>
                      </a:lnTo>
                      <a:lnTo>
                        <a:pt x="26845" y="3411"/>
                      </a:lnTo>
                      <a:lnTo>
                        <a:pt x="26720" y="3537"/>
                      </a:lnTo>
                      <a:lnTo>
                        <a:pt x="26845" y="3599"/>
                      </a:lnTo>
                      <a:lnTo>
                        <a:pt x="26803" y="3662"/>
                      </a:lnTo>
                      <a:lnTo>
                        <a:pt x="26657" y="3662"/>
                      </a:lnTo>
                      <a:lnTo>
                        <a:pt x="26741" y="3767"/>
                      </a:lnTo>
                      <a:lnTo>
                        <a:pt x="26720" y="3851"/>
                      </a:lnTo>
                      <a:lnTo>
                        <a:pt x="26552" y="3976"/>
                      </a:lnTo>
                      <a:lnTo>
                        <a:pt x="26531" y="3851"/>
                      </a:lnTo>
                      <a:lnTo>
                        <a:pt x="26490" y="3851"/>
                      </a:lnTo>
                      <a:lnTo>
                        <a:pt x="26406" y="3913"/>
                      </a:lnTo>
                      <a:lnTo>
                        <a:pt x="26448" y="4039"/>
                      </a:lnTo>
                      <a:lnTo>
                        <a:pt x="26406" y="4164"/>
                      </a:lnTo>
                      <a:lnTo>
                        <a:pt x="26301" y="4164"/>
                      </a:lnTo>
                      <a:lnTo>
                        <a:pt x="26280" y="3976"/>
                      </a:lnTo>
                      <a:lnTo>
                        <a:pt x="26176" y="3871"/>
                      </a:lnTo>
                      <a:lnTo>
                        <a:pt x="26134" y="3934"/>
                      </a:lnTo>
                      <a:lnTo>
                        <a:pt x="26176" y="4039"/>
                      </a:lnTo>
                      <a:lnTo>
                        <a:pt x="26071" y="4227"/>
                      </a:lnTo>
                      <a:lnTo>
                        <a:pt x="26008" y="4374"/>
                      </a:lnTo>
                      <a:lnTo>
                        <a:pt x="25883" y="4290"/>
                      </a:lnTo>
                      <a:lnTo>
                        <a:pt x="25883" y="4227"/>
                      </a:lnTo>
                      <a:lnTo>
                        <a:pt x="26008" y="3955"/>
                      </a:lnTo>
                      <a:lnTo>
                        <a:pt x="25966" y="3851"/>
                      </a:lnTo>
                      <a:lnTo>
                        <a:pt x="25820" y="3830"/>
                      </a:lnTo>
                      <a:lnTo>
                        <a:pt x="25506" y="3934"/>
                      </a:lnTo>
                      <a:lnTo>
                        <a:pt x="25401" y="3871"/>
                      </a:lnTo>
                      <a:lnTo>
                        <a:pt x="25255" y="4018"/>
                      </a:lnTo>
                      <a:lnTo>
                        <a:pt x="25150" y="3976"/>
                      </a:lnTo>
                      <a:lnTo>
                        <a:pt x="25046" y="3934"/>
                      </a:lnTo>
                      <a:lnTo>
                        <a:pt x="24878" y="3955"/>
                      </a:lnTo>
                      <a:lnTo>
                        <a:pt x="25025" y="4081"/>
                      </a:lnTo>
                      <a:lnTo>
                        <a:pt x="24941" y="4164"/>
                      </a:lnTo>
                      <a:lnTo>
                        <a:pt x="24920" y="4143"/>
                      </a:lnTo>
                      <a:lnTo>
                        <a:pt x="24878" y="4081"/>
                      </a:lnTo>
                      <a:lnTo>
                        <a:pt x="24837" y="4060"/>
                      </a:lnTo>
                      <a:lnTo>
                        <a:pt x="24774" y="4164"/>
                      </a:lnTo>
                      <a:lnTo>
                        <a:pt x="24732" y="4227"/>
                      </a:lnTo>
                      <a:lnTo>
                        <a:pt x="24732" y="4478"/>
                      </a:lnTo>
                      <a:lnTo>
                        <a:pt x="24816" y="4562"/>
                      </a:lnTo>
                      <a:lnTo>
                        <a:pt x="24941" y="4436"/>
                      </a:lnTo>
                      <a:lnTo>
                        <a:pt x="25025" y="4478"/>
                      </a:lnTo>
                      <a:lnTo>
                        <a:pt x="25192" y="4353"/>
                      </a:lnTo>
                      <a:lnTo>
                        <a:pt x="25276" y="4374"/>
                      </a:lnTo>
                      <a:lnTo>
                        <a:pt x="25255" y="4478"/>
                      </a:lnTo>
                      <a:lnTo>
                        <a:pt x="24941" y="4604"/>
                      </a:lnTo>
                      <a:lnTo>
                        <a:pt x="24878" y="4750"/>
                      </a:lnTo>
                      <a:lnTo>
                        <a:pt x="24753" y="4813"/>
                      </a:lnTo>
                      <a:lnTo>
                        <a:pt x="24502" y="4855"/>
                      </a:lnTo>
                      <a:lnTo>
                        <a:pt x="24460" y="4918"/>
                      </a:lnTo>
                      <a:lnTo>
                        <a:pt x="24523" y="5001"/>
                      </a:lnTo>
                      <a:lnTo>
                        <a:pt x="24313" y="5064"/>
                      </a:lnTo>
                      <a:lnTo>
                        <a:pt x="24209" y="5001"/>
                      </a:lnTo>
                      <a:lnTo>
                        <a:pt x="24146" y="5022"/>
                      </a:lnTo>
                      <a:lnTo>
                        <a:pt x="24125" y="5127"/>
                      </a:lnTo>
                      <a:lnTo>
                        <a:pt x="24041" y="5169"/>
                      </a:lnTo>
                      <a:lnTo>
                        <a:pt x="23895" y="5211"/>
                      </a:lnTo>
                      <a:lnTo>
                        <a:pt x="23832" y="5294"/>
                      </a:lnTo>
                      <a:lnTo>
                        <a:pt x="23916" y="5399"/>
                      </a:lnTo>
                      <a:lnTo>
                        <a:pt x="23874" y="5399"/>
                      </a:lnTo>
                      <a:lnTo>
                        <a:pt x="23832" y="5504"/>
                      </a:lnTo>
                      <a:lnTo>
                        <a:pt x="23790" y="5524"/>
                      </a:lnTo>
                      <a:lnTo>
                        <a:pt x="23728" y="5441"/>
                      </a:lnTo>
                      <a:lnTo>
                        <a:pt x="23686" y="5441"/>
                      </a:lnTo>
                      <a:lnTo>
                        <a:pt x="23581" y="5608"/>
                      </a:lnTo>
                      <a:lnTo>
                        <a:pt x="23602" y="5650"/>
                      </a:lnTo>
                      <a:lnTo>
                        <a:pt x="23560" y="5713"/>
                      </a:lnTo>
                      <a:lnTo>
                        <a:pt x="23560" y="5817"/>
                      </a:lnTo>
                      <a:lnTo>
                        <a:pt x="23456" y="5943"/>
                      </a:lnTo>
                      <a:lnTo>
                        <a:pt x="23477" y="6048"/>
                      </a:lnTo>
                      <a:lnTo>
                        <a:pt x="23309" y="6110"/>
                      </a:lnTo>
                      <a:lnTo>
                        <a:pt x="23142" y="6110"/>
                      </a:lnTo>
                      <a:lnTo>
                        <a:pt x="23037" y="6173"/>
                      </a:lnTo>
                      <a:lnTo>
                        <a:pt x="23037" y="6278"/>
                      </a:lnTo>
                      <a:lnTo>
                        <a:pt x="23100" y="6278"/>
                      </a:lnTo>
                      <a:lnTo>
                        <a:pt x="23163" y="6215"/>
                      </a:lnTo>
                      <a:lnTo>
                        <a:pt x="23414" y="6257"/>
                      </a:lnTo>
                      <a:lnTo>
                        <a:pt x="23372" y="6340"/>
                      </a:lnTo>
                      <a:lnTo>
                        <a:pt x="23246" y="6320"/>
                      </a:lnTo>
                      <a:lnTo>
                        <a:pt x="23204" y="6361"/>
                      </a:lnTo>
                      <a:lnTo>
                        <a:pt x="23288" y="6445"/>
                      </a:lnTo>
                      <a:lnTo>
                        <a:pt x="23267" y="6675"/>
                      </a:lnTo>
                      <a:lnTo>
                        <a:pt x="23163" y="6759"/>
                      </a:lnTo>
                      <a:lnTo>
                        <a:pt x="23184" y="6843"/>
                      </a:lnTo>
                      <a:lnTo>
                        <a:pt x="23163" y="6947"/>
                      </a:lnTo>
                      <a:lnTo>
                        <a:pt x="23037" y="6759"/>
                      </a:lnTo>
                      <a:lnTo>
                        <a:pt x="22932" y="6780"/>
                      </a:lnTo>
                      <a:lnTo>
                        <a:pt x="22786" y="6633"/>
                      </a:lnTo>
                      <a:lnTo>
                        <a:pt x="22723" y="6592"/>
                      </a:lnTo>
                      <a:lnTo>
                        <a:pt x="22681" y="6654"/>
                      </a:lnTo>
                      <a:lnTo>
                        <a:pt x="22765" y="6738"/>
                      </a:lnTo>
                      <a:lnTo>
                        <a:pt x="22765" y="6843"/>
                      </a:lnTo>
                      <a:lnTo>
                        <a:pt x="22723" y="6905"/>
                      </a:lnTo>
                      <a:lnTo>
                        <a:pt x="22786" y="7010"/>
                      </a:lnTo>
                      <a:lnTo>
                        <a:pt x="22891" y="6968"/>
                      </a:lnTo>
                      <a:lnTo>
                        <a:pt x="23079" y="7010"/>
                      </a:lnTo>
                      <a:lnTo>
                        <a:pt x="23204" y="7052"/>
                      </a:lnTo>
                      <a:lnTo>
                        <a:pt x="23246" y="7156"/>
                      </a:lnTo>
                      <a:lnTo>
                        <a:pt x="23351" y="7219"/>
                      </a:lnTo>
                      <a:lnTo>
                        <a:pt x="23456" y="7198"/>
                      </a:lnTo>
                      <a:lnTo>
                        <a:pt x="23497" y="7177"/>
                      </a:lnTo>
                      <a:lnTo>
                        <a:pt x="23560" y="7261"/>
                      </a:lnTo>
                      <a:lnTo>
                        <a:pt x="23414" y="7303"/>
                      </a:lnTo>
                      <a:lnTo>
                        <a:pt x="23288" y="7303"/>
                      </a:lnTo>
                      <a:lnTo>
                        <a:pt x="23184" y="7198"/>
                      </a:lnTo>
                      <a:lnTo>
                        <a:pt x="23142" y="7219"/>
                      </a:lnTo>
                      <a:lnTo>
                        <a:pt x="23100" y="7303"/>
                      </a:lnTo>
                      <a:lnTo>
                        <a:pt x="23058" y="7366"/>
                      </a:lnTo>
                      <a:lnTo>
                        <a:pt x="23184" y="7512"/>
                      </a:lnTo>
                      <a:lnTo>
                        <a:pt x="23267" y="7470"/>
                      </a:lnTo>
                      <a:lnTo>
                        <a:pt x="23456" y="7470"/>
                      </a:lnTo>
                      <a:lnTo>
                        <a:pt x="23497" y="7617"/>
                      </a:lnTo>
                      <a:lnTo>
                        <a:pt x="23581" y="7680"/>
                      </a:lnTo>
                      <a:lnTo>
                        <a:pt x="23623" y="7596"/>
                      </a:lnTo>
                      <a:lnTo>
                        <a:pt x="23811" y="7596"/>
                      </a:lnTo>
                      <a:lnTo>
                        <a:pt x="23790" y="7701"/>
                      </a:lnTo>
                      <a:lnTo>
                        <a:pt x="23937" y="7805"/>
                      </a:lnTo>
                      <a:lnTo>
                        <a:pt x="24083" y="7805"/>
                      </a:lnTo>
                      <a:lnTo>
                        <a:pt x="24146" y="7952"/>
                      </a:lnTo>
                      <a:lnTo>
                        <a:pt x="24083" y="8161"/>
                      </a:lnTo>
                      <a:lnTo>
                        <a:pt x="23832" y="8307"/>
                      </a:lnTo>
                      <a:lnTo>
                        <a:pt x="23769" y="8433"/>
                      </a:lnTo>
                      <a:lnTo>
                        <a:pt x="23769" y="8517"/>
                      </a:lnTo>
                      <a:lnTo>
                        <a:pt x="23979" y="8726"/>
                      </a:lnTo>
                      <a:lnTo>
                        <a:pt x="24104" y="8768"/>
                      </a:lnTo>
                      <a:lnTo>
                        <a:pt x="23895" y="8768"/>
                      </a:lnTo>
                      <a:lnTo>
                        <a:pt x="23665" y="8579"/>
                      </a:lnTo>
                      <a:lnTo>
                        <a:pt x="23665" y="8454"/>
                      </a:lnTo>
                      <a:lnTo>
                        <a:pt x="23769" y="8224"/>
                      </a:lnTo>
                      <a:lnTo>
                        <a:pt x="23832" y="8161"/>
                      </a:lnTo>
                      <a:lnTo>
                        <a:pt x="23832" y="8098"/>
                      </a:lnTo>
                      <a:lnTo>
                        <a:pt x="23895" y="7952"/>
                      </a:lnTo>
                      <a:lnTo>
                        <a:pt x="23832" y="7910"/>
                      </a:lnTo>
                      <a:lnTo>
                        <a:pt x="23456" y="8098"/>
                      </a:lnTo>
                      <a:lnTo>
                        <a:pt x="23246" y="8161"/>
                      </a:lnTo>
                      <a:lnTo>
                        <a:pt x="23184" y="8307"/>
                      </a:lnTo>
                      <a:lnTo>
                        <a:pt x="23058" y="8349"/>
                      </a:lnTo>
                      <a:lnTo>
                        <a:pt x="22953" y="8307"/>
                      </a:lnTo>
                      <a:lnTo>
                        <a:pt x="22828" y="8328"/>
                      </a:lnTo>
                      <a:lnTo>
                        <a:pt x="22660" y="8454"/>
                      </a:lnTo>
                      <a:lnTo>
                        <a:pt x="22221" y="8621"/>
                      </a:lnTo>
                      <a:lnTo>
                        <a:pt x="21907" y="8684"/>
                      </a:lnTo>
                      <a:lnTo>
                        <a:pt x="21782" y="8684"/>
                      </a:lnTo>
                      <a:lnTo>
                        <a:pt x="21614" y="8851"/>
                      </a:lnTo>
                      <a:lnTo>
                        <a:pt x="21468" y="8851"/>
                      </a:lnTo>
                      <a:lnTo>
                        <a:pt x="21384" y="8935"/>
                      </a:lnTo>
                      <a:lnTo>
                        <a:pt x="21510" y="9040"/>
                      </a:lnTo>
                      <a:lnTo>
                        <a:pt x="21510" y="9165"/>
                      </a:lnTo>
                      <a:lnTo>
                        <a:pt x="21489" y="9291"/>
                      </a:lnTo>
                      <a:lnTo>
                        <a:pt x="21572" y="9374"/>
                      </a:lnTo>
                      <a:lnTo>
                        <a:pt x="21677" y="9374"/>
                      </a:lnTo>
                      <a:lnTo>
                        <a:pt x="21698" y="9458"/>
                      </a:lnTo>
                      <a:lnTo>
                        <a:pt x="21635" y="9521"/>
                      </a:lnTo>
                      <a:lnTo>
                        <a:pt x="21844" y="9667"/>
                      </a:lnTo>
                      <a:lnTo>
                        <a:pt x="22012" y="9918"/>
                      </a:lnTo>
                      <a:lnTo>
                        <a:pt x="22012" y="10128"/>
                      </a:lnTo>
                      <a:lnTo>
                        <a:pt x="22054" y="10232"/>
                      </a:lnTo>
                      <a:lnTo>
                        <a:pt x="22116" y="10232"/>
                      </a:lnTo>
                      <a:lnTo>
                        <a:pt x="22137" y="10400"/>
                      </a:lnTo>
                      <a:lnTo>
                        <a:pt x="22305" y="10504"/>
                      </a:lnTo>
                      <a:lnTo>
                        <a:pt x="22430" y="10462"/>
                      </a:lnTo>
                      <a:lnTo>
                        <a:pt x="22828" y="10504"/>
                      </a:lnTo>
                      <a:lnTo>
                        <a:pt x="22953" y="10421"/>
                      </a:lnTo>
                      <a:lnTo>
                        <a:pt x="22953" y="10504"/>
                      </a:lnTo>
                      <a:lnTo>
                        <a:pt x="22995" y="10609"/>
                      </a:lnTo>
                      <a:lnTo>
                        <a:pt x="22995" y="10755"/>
                      </a:lnTo>
                      <a:lnTo>
                        <a:pt x="23184" y="10839"/>
                      </a:lnTo>
                      <a:lnTo>
                        <a:pt x="23288" y="10986"/>
                      </a:lnTo>
                      <a:lnTo>
                        <a:pt x="23581" y="10986"/>
                      </a:lnTo>
                      <a:lnTo>
                        <a:pt x="23790" y="11132"/>
                      </a:lnTo>
                      <a:lnTo>
                        <a:pt x="23874" y="11132"/>
                      </a:lnTo>
                      <a:lnTo>
                        <a:pt x="23979" y="11258"/>
                      </a:lnTo>
                      <a:lnTo>
                        <a:pt x="24000" y="11550"/>
                      </a:lnTo>
                      <a:lnTo>
                        <a:pt x="24041" y="11676"/>
                      </a:lnTo>
                      <a:lnTo>
                        <a:pt x="24000" y="11864"/>
                      </a:lnTo>
                      <a:lnTo>
                        <a:pt x="24125" y="12011"/>
                      </a:lnTo>
                      <a:lnTo>
                        <a:pt x="24230" y="12094"/>
                      </a:lnTo>
                      <a:lnTo>
                        <a:pt x="24418" y="12346"/>
                      </a:lnTo>
                      <a:lnTo>
                        <a:pt x="24502" y="12618"/>
                      </a:lnTo>
                      <a:lnTo>
                        <a:pt x="24648" y="12743"/>
                      </a:lnTo>
                      <a:lnTo>
                        <a:pt x="24711" y="12869"/>
                      </a:lnTo>
                      <a:lnTo>
                        <a:pt x="24585" y="13141"/>
                      </a:lnTo>
                      <a:lnTo>
                        <a:pt x="24502" y="13162"/>
                      </a:lnTo>
                      <a:lnTo>
                        <a:pt x="24418" y="13141"/>
                      </a:lnTo>
                      <a:lnTo>
                        <a:pt x="24418" y="13141"/>
                      </a:lnTo>
                      <a:lnTo>
                        <a:pt x="24523" y="13287"/>
                      </a:lnTo>
                      <a:lnTo>
                        <a:pt x="24732" y="13329"/>
                      </a:lnTo>
                      <a:lnTo>
                        <a:pt x="24837" y="13392"/>
                      </a:lnTo>
                      <a:lnTo>
                        <a:pt x="25046" y="13643"/>
                      </a:lnTo>
                      <a:lnTo>
                        <a:pt x="25255" y="13706"/>
                      </a:lnTo>
                      <a:lnTo>
                        <a:pt x="25276" y="13685"/>
                      </a:lnTo>
                      <a:lnTo>
                        <a:pt x="25360" y="13706"/>
                      </a:lnTo>
                      <a:lnTo>
                        <a:pt x="25548" y="13559"/>
                      </a:lnTo>
                      <a:lnTo>
                        <a:pt x="25736" y="13517"/>
                      </a:lnTo>
                      <a:lnTo>
                        <a:pt x="25945" y="13685"/>
                      </a:lnTo>
                      <a:lnTo>
                        <a:pt x="26092" y="13747"/>
                      </a:lnTo>
                      <a:lnTo>
                        <a:pt x="26197" y="13747"/>
                      </a:lnTo>
                      <a:lnTo>
                        <a:pt x="26280" y="13894"/>
                      </a:lnTo>
                      <a:lnTo>
                        <a:pt x="26301" y="14124"/>
                      </a:lnTo>
                      <a:lnTo>
                        <a:pt x="26238" y="13915"/>
                      </a:lnTo>
                      <a:lnTo>
                        <a:pt x="26176" y="13810"/>
                      </a:lnTo>
                      <a:lnTo>
                        <a:pt x="25987" y="13810"/>
                      </a:lnTo>
                      <a:lnTo>
                        <a:pt x="25757" y="13643"/>
                      </a:lnTo>
                      <a:lnTo>
                        <a:pt x="25611" y="13643"/>
                      </a:lnTo>
                      <a:lnTo>
                        <a:pt x="25443" y="13810"/>
                      </a:lnTo>
                      <a:lnTo>
                        <a:pt x="25443" y="13978"/>
                      </a:lnTo>
                      <a:lnTo>
                        <a:pt x="25464" y="14061"/>
                      </a:lnTo>
                      <a:lnTo>
                        <a:pt x="25234" y="13810"/>
                      </a:lnTo>
                      <a:lnTo>
                        <a:pt x="24983" y="13810"/>
                      </a:lnTo>
                      <a:lnTo>
                        <a:pt x="24857" y="13706"/>
                      </a:lnTo>
                      <a:lnTo>
                        <a:pt x="24857" y="13580"/>
                      </a:lnTo>
                      <a:lnTo>
                        <a:pt x="24753" y="13434"/>
                      </a:lnTo>
                      <a:lnTo>
                        <a:pt x="24565" y="13371"/>
                      </a:lnTo>
                      <a:lnTo>
                        <a:pt x="24397" y="13371"/>
                      </a:lnTo>
                      <a:lnTo>
                        <a:pt x="24188" y="13245"/>
                      </a:lnTo>
                      <a:lnTo>
                        <a:pt x="24230" y="13182"/>
                      </a:lnTo>
                      <a:lnTo>
                        <a:pt x="24230" y="13057"/>
                      </a:lnTo>
                      <a:lnTo>
                        <a:pt x="24313" y="13015"/>
                      </a:lnTo>
                      <a:lnTo>
                        <a:pt x="24272" y="12910"/>
                      </a:lnTo>
                      <a:lnTo>
                        <a:pt x="24230" y="12638"/>
                      </a:lnTo>
                      <a:lnTo>
                        <a:pt x="24167" y="12429"/>
                      </a:lnTo>
                      <a:lnTo>
                        <a:pt x="24083" y="12387"/>
                      </a:lnTo>
                      <a:lnTo>
                        <a:pt x="24021" y="12555"/>
                      </a:lnTo>
                      <a:lnTo>
                        <a:pt x="23958" y="12597"/>
                      </a:lnTo>
                      <a:lnTo>
                        <a:pt x="23979" y="12743"/>
                      </a:lnTo>
                      <a:lnTo>
                        <a:pt x="23895" y="12827"/>
                      </a:lnTo>
                      <a:lnTo>
                        <a:pt x="23916" y="12910"/>
                      </a:lnTo>
                      <a:lnTo>
                        <a:pt x="23895" y="13036"/>
                      </a:lnTo>
                      <a:lnTo>
                        <a:pt x="23811" y="13036"/>
                      </a:lnTo>
                      <a:lnTo>
                        <a:pt x="23769" y="12659"/>
                      </a:lnTo>
                      <a:lnTo>
                        <a:pt x="23853" y="12555"/>
                      </a:lnTo>
                      <a:lnTo>
                        <a:pt x="23811" y="12429"/>
                      </a:lnTo>
                      <a:lnTo>
                        <a:pt x="23644" y="12283"/>
                      </a:lnTo>
                      <a:lnTo>
                        <a:pt x="23644" y="12094"/>
                      </a:lnTo>
                      <a:lnTo>
                        <a:pt x="23560" y="11969"/>
                      </a:lnTo>
                      <a:lnTo>
                        <a:pt x="23560" y="11802"/>
                      </a:lnTo>
                      <a:lnTo>
                        <a:pt x="23707" y="11697"/>
                      </a:lnTo>
                      <a:lnTo>
                        <a:pt x="23707" y="11613"/>
                      </a:lnTo>
                      <a:lnTo>
                        <a:pt x="23686" y="11509"/>
                      </a:lnTo>
                      <a:lnTo>
                        <a:pt x="23707" y="11299"/>
                      </a:lnTo>
                      <a:lnTo>
                        <a:pt x="23581" y="11278"/>
                      </a:lnTo>
                      <a:lnTo>
                        <a:pt x="23539" y="11299"/>
                      </a:lnTo>
                      <a:lnTo>
                        <a:pt x="23456" y="11216"/>
                      </a:lnTo>
                      <a:lnTo>
                        <a:pt x="23225" y="11383"/>
                      </a:lnTo>
                      <a:lnTo>
                        <a:pt x="22912" y="11425"/>
                      </a:lnTo>
                      <a:lnTo>
                        <a:pt x="22744" y="11425"/>
                      </a:lnTo>
                      <a:lnTo>
                        <a:pt x="22514" y="11195"/>
                      </a:lnTo>
                      <a:lnTo>
                        <a:pt x="22388" y="11111"/>
                      </a:lnTo>
                      <a:lnTo>
                        <a:pt x="22347" y="11006"/>
                      </a:lnTo>
                      <a:lnTo>
                        <a:pt x="22012" y="10965"/>
                      </a:lnTo>
                      <a:lnTo>
                        <a:pt x="21886" y="10860"/>
                      </a:lnTo>
                      <a:lnTo>
                        <a:pt x="21761" y="10693"/>
                      </a:lnTo>
                      <a:lnTo>
                        <a:pt x="21363" y="10693"/>
                      </a:lnTo>
                      <a:lnTo>
                        <a:pt x="21259" y="10651"/>
                      </a:lnTo>
                      <a:lnTo>
                        <a:pt x="21133" y="10734"/>
                      </a:lnTo>
                      <a:lnTo>
                        <a:pt x="20987" y="10944"/>
                      </a:lnTo>
                      <a:lnTo>
                        <a:pt x="20966" y="11069"/>
                      </a:lnTo>
                      <a:lnTo>
                        <a:pt x="20924" y="11111"/>
                      </a:lnTo>
                      <a:lnTo>
                        <a:pt x="20861" y="11090"/>
                      </a:lnTo>
                      <a:lnTo>
                        <a:pt x="20840" y="11174"/>
                      </a:lnTo>
                      <a:lnTo>
                        <a:pt x="20924" y="11258"/>
                      </a:lnTo>
                      <a:lnTo>
                        <a:pt x="21091" y="11132"/>
                      </a:lnTo>
                      <a:lnTo>
                        <a:pt x="21300" y="11174"/>
                      </a:lnTo>
                      <a:lnTo>
                        <a:pt x="21405" y="11383"/>
                      </a:lnTo>
                      <a:lnTo>
                        <a:pt x="21280" y="11613"/>
                      </a:lnTo>
                      <a:lnTo>
                        <a:pt x="21133" y="11655"/>
                      </a:lnTo>
                      <a:lnTo>
                        <a:pt x="20861" y="11550"/>
                      </a:lnTo>
                      <a:lnTo>
                        <a:pt x="20715" y="11362"/>
                      </a:lnTo>
                      <a:lnTo>
                        <a:pt x="20610" y="11362"/>
                      </a:lnTo>
                      <a:lnTo>
                        <a:pt x="20443" y="11467"/>
                      </a:lnTo>
                      <a:lnTo>
                        <a:pt x="20401" y="11550"/>
                      </a:lnTo>
                      <a:lnTo>
                        <a:pt x="20317" y="11571"/>
                      </a:lnTo>
                      <a:lnTo>
                        <a:pt x="20505" y="11822"/>
                      </a:lnTo>
                      <a:lnTo>
                        <a:pt x="20568" y="11822"/>
                      </a:lnTo>
                      <a:lnTo>
                        <a:pt x="20631" y="11969"/>
                      </a:lnTo>
                      <a:lnTo>
                        <a:pt x="20840" y="12136"/>
                      </a:lnTo>
                      <a:lnTo>
                        <a:pt x="21028" y="12136"/>
                      </a:lnTo>
                      <a:lnTo>
                        <a:pt x="21112" y="12220"/>
                      </a:lnTo>
                      <a:lnTo>
                        <a:pt x="21405" y="12241"/>
                      </a:lnTo>
                      <a:lnTo>
                        <a:pt x="21489" y="12178"/>
                      </a:lnTo>
                      <a:lnTo>
                        <a:pt x="21531" y="12178"/>
                      </a:lnTo>
                      <a:lnTo>
                        <a:pt x="21572" y="12283"/>
                      </a:lnTo>
                      <a:lnTo>
                        <a:pt x="21782" y="12283"/>
                      </a:lnTo>
                      <a:lnTo>
                        <a:pt x="21824" y="12429"/>
                      </a:lnTo>
                      <a:lnTo>
                        <a:pt x="21907" y="12450"/>
                      </a:lnTo>
                      <a:lnTo>
                        <a:pt x="21928" y="12555"/>
                      </a:lnTo>
                      <a:lnTo>
                        <a:pt x="22158" y="12597"/>
                      </a:lnTo>
                      <a:lnTo>
                        <a:pt x="22263" y="12513"/>
                      </a:lnTo>
                      <a:lnTo>
                        <a:pt x="22200" y="12618"/>
                      </a:lnTo>
                      <a:lnTo>
                        <a:pt x="21949" y="12659"/>
                      </a:lnTo>
                      <a:lnTo>
                        <a:pt x="21803" y="12576"/>
                      </a:lnTo>
                      <a:lnTo>
                        <a:pt x="21698" y="12555"/>
                      </a:lnTo>
                      <a:lnTo>
                        <a:pt x="21531" y="12366"/>
                      </a:lnTo>
                      <a:lnTo>
                        <a:pt x="21426" y="12346"/>
                      </a:lnTo>
                      <a:lnTo>
                        <a:pt x="21321" y="12408"/>
                      </a:lnTo>
                      <a:lnTo>
                        <a:pt x="21196" y="12408"/>
                      </a:lnTo>
                      <a:lnTo>
                        <a:pt x="21091" y="12534"/>
                      </a:lnTo>
                      <a:lnTo>
                        <a:pt x="21049" y="12429"/>
                      </a:lnTo>
                      <a:lnTo>
                        <a:pt x="20945" y="12346"/>
                      </a:lnTo>
                      <a:lnTo>
                        <a:pt x="20840" y="12408"/>
                      </a:lnTo>
                      <a:lnTo>
                        <a:pt x="20631" y="12408"/>
                      </a:lnTo>
                      <a:lnTo>
                        <a:pt x="20464" y="12304"/>
                      </a:lnTo>
                      <a:lnTo>
                        <a:pt x="20338" y="12325"/>
                      </a:lnTo>
                      <a:lnTo>
                        <a:pt x="20296" y="12220"/>
                      </a:lnTo>
                      <a:lnTo>
                        <a:pt x="20401" y="12136"/>
                      </a:lnTo>
                      <a:lnTo>
                        <a:pt x="20401" y="12053"/>
                      </a:lnTo>
                      <a:lnTo>
                        <a:pt x="20296" y="11990"/>
                      </a:lnTo>
                      <a:lnTo>
                        <a:pt x="20296" y="11885"/>
                      </a:lnTo>
                      <a:lnTo>
                        <a:pt x="20108" y="11718"/>
                      </a:lnTo>
                      <a:lnTo>
                        <a:pt x="20024" y="11592"/>
                      </a:lnTo>
                      <a:lnTo>
                        <a:pt x="20087" y="11425"/>
                      </a:lnTo>
                      <a:lnTo>
                        <a:pt x="19982" y="11278"/>
                      </a:lnTo>
                      <a:lnTo>
                        <a:pt x="19982" y="11006"/>
                      </a:lnTo>
                      <a:lnTo>
                        <a:pt x="19836" y="10881"/>
                      </a:lnTo>
                      <a:lnTo>
                        <a:pt x="19836" y="10693"/>
                      </a:lnTo>
                      <a:lnTo>
                        <a:pt x="19794" y="10651"/>
                      </a:lnTo>
                      <a:lnTo>
                        <a:pt x="19710" y="10630"/>
                      </a:lnTo>
                      <a:lnTo>
                        <a:pt x="19689" y="10462"/>
                      </a:lnTo>
                      <a:lnTo>
                        <a:pt x="19522" y="10337"/>
                      </a:lnTo>
                      <a:lnTo>
                        <a:pt x="19459" y="10379"/>
                      </a:lnTo>
                      <a:lnTo>
                        <a:pt x="19689" y="10860"/>
                      </a:lnTo>
                      <a:lnTo>
                        <a:pt x="19752" y="11174"/>
                      </a:lnTo>
                      <a:lnTo>
                        <a:pt x="19710" y="11425"/>
                      </a:lnTo>
                      <a:lnTo>
                        <a:pt x="19522" y="11676"/>
                      </a:lnTo>
                      <a:lnTo>
                        <a:pt x="19396" y="11802"/>
                      </a:lnTo>
                      <a:lnTo>
                        <a:pt x="19396" y="11885"/>
                      </a:lnTo>
                      <a:lnTo>
                        <a:pt x="19480" y="11948"/>
                      </a:lnTo>
                      <a:lnTo>
                        <a:pt x="19501" y="12136"/>
                      </a:lnTo>
                      <a:lnTo>
                        <a:pt x="19417" y="12346"/>
                      </a:lnTo>
                      <a:lnTo>
                        <a:pt x="19417" y="12471"/>
                      </a:lnTo>
                      <a:lnTo>
                        <a:pt x="19627" y="12618"/>
                      </a:lnTo>
                      <a:lnTo>
                        <a:pt x="19899" y="12848"/>
                      </a:lnTo>
                      <a:lnTo>
                        <a:pt x="19940" y="12994"/>
                      </a:lnTo>
                      <a:lnTo>
                        <a:pt x="20108" y="12994"/>
                      </a:lnTo>
                      <a:lnTo>
                        <a:pt x="20233" y="13141"/>
                      </a:lnTo>
                      <a:lnTo>
                        <a:pt x="20338" y="13371"/>
                      </a:lnTo>
                      <a:lnTo>
                        <a:pt x="20317" y="13727"/>
                      </a:lnTo>
                      <a:lnTo>
                        <a:pt x="20275" y="13894"/>
                      </a:lnTo>
                      <a:lnTo>
                        <a:pt x="20422" y="14103"/>
                      </a:lnTo>
                      <a:lnTo>
                        <a:pt x="20380" y="14354"/>
                      </a:lnTo>
                      <a:lnTo>
                        <a:pt x="20464" y="14501"/>
                      </a:lnTo>
                      <a:lnTo>
                        <a:pt x="20673" y="14731"/>
                      </a:lnTo>
                      <a:lnTo>
                        <a:pt x="20715" y="14856"/>
                      </a:lnTo>
                      <a:lnTo>
                        <a:pt x="20673" y="15024"/>
                      </a:lnTo>
                      <a:lnTo>
                        <a:pt x="20736" y="15087"/>
                      </a:lnTo>
                      <a:lnTo>
                        <a:pt x="20882" y="15149"/>
                      </a:lnTo>
                      <a:lnTo>
                        <a:pt x="21070" y="15045"/>
                      </a:lnTo>
                      <a:lnTo>
                        <a:pt x="21280" y="15087"/>
                      </a:lnTo>
                      <a:lnTo>
                        <a:pt x="21363" y="15045"/>
                      </a:lnTo>
                      <a:lnTo>
                        <a:pt x="21384" y="14877"/>
                      </a:lnTo>
                      <a:lnTo>
                        <a:pt x="21510" y="14752"/>
                      </a:lnTo>
                      <a:lnTo>
                        <a:pt x="21677" y="14815"/>
                      </a:lnTo>
                      <a:lnTo>
                        <a:pt x="21782" y="14773"/>
                      </a:lnTo>
                      <a:lnTo>
                        <a:pt x="21991" y="14919"/>
                      </a:lnTo>
                      <a:lnTo>
                        <a:pt x="22116" y="14856"/>
                      </a:lnTo>
                      <a:lnTo>
                        <a:pt x="22200" y="14982"/>
                      </a:lnTo>
                      <a:lnTo>
                        <a:pt x="22451" y="15087"/>
                      </a:lnTo>
                      <a:lnTo>
                        <a:pt x="22640" y="15087"/>
                      </a:lnTo>
                      <a:lnTo>
                        <a:pt x="22765" y="15275"/>
                      </a:lnTo>
                      <a:lnTo>
                        <a:pt x="22765" y="15379"/>
                      </a:lnTo>
                      <a:lnTo>
                        <a:pt x="22953" y="15484"/>
                      </a:lnTo>
                      <a:lnTo>
                        <a:pt x="23016" y="15589"/>
                      </a:lnTo>
                      <a:lnTo>
                        <a:pt x="23037" y="15610"/>
                      </a:lnTo>
                      <a:lnTo>
                        <a:pt x="23058" y="15693"/>
                      </a:lnTo>
                      <a:lnTo>
                        <a:pt x="23142" y="15777"/>
                      </a:lnTo>
                      <a:lnTo>
                        <a:pt x="23058" y="15861"/>
                      </a:lnTo>
                      <a:lnTo>
                        <a:pt x="22953" y="15882"/>
                      </a:lnTo>
                      <a:lnTo>
                        <a:pt x="22953" y="16070"/>
                      </a:lnTo>
                      <a:lnTo>
                        <a:pt x="23037" y="16216"/>
                      </a:lnTo>
                      <a:lnTo>
                        <a:pt x="23121" y="16279"/>
                      </a:lnTo>
                      <a:lnTo>
                        <a:pt x="23079" y="16384"/>
                      </a:lnTo>
                      <a:lnTo>
                        <a:pt x="23163" y="16488"/>
                      </a:lnTo>
                      <a:lnTo>
                        <a:pt x="23288" y="16488"/>
                      </a:lnTo>
                      <a:lnTo>
                        <a:pt x="23372" y="16593"/>
                      </a:lnTo>
                      <a:lnTo>
                        <a:pt x="23518" y="16593"/>
                      </a:lnTo>
                      <a:lnTo>
                        <a:pt x="23602" y="16426"/>
                      </a:lnTo>
                      <a:lnTo>
                        <a:pt x="23665" y="16509"/>
                      </a:lnTo>
                      <a:lnTo>
                        <a:pt x="23769" y="16488"/>
                      </a:lnTo>
                      <a:lnTo>
                        <a:pt x="23832" y="16509"/>
                      </a:lnTo>
                      <a:lnTo>
                        <a:pt x="23790" y="16530"/>
                      </a:lnTo>
                      <a:lnTo>
                        <a:pt x="23728" y="16593"/>
                      </a:lnTo>
                      <a:lnTo>
                        <a:pt x="23560" y="16614"/>
                      </a:lnTo>
                      <a:lnTo>
                        <a:pt x="23456" y="16635"/>
                      </a:lnTo>
                      <a:lnTo>
                        <a:pt x="23288" y="16656"/>
                      </a:lnTo>
                      <a:lnTo>
                        <a:pt x="23142" y="16551"/>
                      </a:lnTo>
                      <a:lnTo>
                        <a:pt x="22995" y="16551"/>
                      </a:lnTo>
                      <a:lnTo>
                        <a:pt x="22932" y="16426"/>
                      </a:lnTo>
                      <a:lnTo>
                        <a:pt x="22974" y="16384"/>
                      </a:lnTo>
                      <a:lnTo>
                        <a:pt x="22953" y="16237"/>
                      </a:lnTo>
                      <a:lnTo>
                        <a:pt x="22849" y="16112"/>
                      </a:lnTo>
                      <a:lnTo>
                        <a:pt x="22828" y="15986"/>
                      </a:lnTo>
                      <a:lnTo>
                        <a:pt x="22723" y="15923"/>
                      </a:lnTo>
                      <a:lnTo>
                        <a:pt x="22744" y="15798"/>
                      </a:lnTo>
                      <a:lnTo>
                        <a:pt x="22619" y="15610"/>
                      </a:lnTo>
                      <a:lnTo>
                        <a:pt x="22556" y="15610"/>
                      </a:lnTo>
                      <a:lnTo>
                        <a:pt x="22430" y="15526"/>
                      </a:lnTo>
                      <a:lnTo>
                        <a:pt x="22242" y="15421"/>
                      </a:lnTo>
                      <a:lnTo>
                        <a:pt x="22242" y="15254"/>
                      </a:lnTo>
                      <a:lnTo>
                        <a:pt x="22054" y="15066"/>
                      </a:lnTo>
                      <a:lnTo>
                        <a:pt x="21907" y="15066"/>
                      </a:lnTo>
                      <a:lnTo>
                        <a:pt x="21677" y="15317"/>
                      </a:lnTo>
                      <a:lnTo>
                        <a:pt x="21510" y="15338"/>
                      </a:lnTo>
                      <a:lnTo>
                        <a:pt x="21405" y="15463"/>
                      </a:lnTo>
                      <a:lnTo>
                        <a:pt x="21217" y="15589"/>
                      </a:lnTo>
                      <a:lnTo>
                        <a:pt x="21259" y="15944"/>
                      </a:lnTo>
                      <a:lnTo>
                        <a:pt x="21321" y="16049"/>
                      </a:lnTo>
                      <a:lnTo>
                        <a:pt x="21572" y="16175"/>
                      </a:lnTo>
                      <a:lnTo>
                        <a:pt x="21761" y="16593"/>
                      </a:lnTo>
                      <a:lnTo>
                        <a:pt x="21719" y="16698"/>
                      </a:lnTo>
                      <a:lnTo>
                        <a:pt x="21531" y="17012"/>
                      </a:lnTo>
                      <a:lnTo>
                        <a:pt x="21510" y="17179"/>
                      </a:lnTo>
                      <a:lnTo>
                        <a:pt x="21614" y="17367"/>
                      </a:lnTo>
                      <a:lnTo>
                        <a:pt x="21510" y="17639"/>
                      </a:lnTo>
                      <a:lnTo>
                        <a:pt x="21510" y="17744"/>
                      </a:lnTo>
                      <a:lnTo>
                        <a:pt x="21363" y="17890"/>
                      </a:lnTo>
                      <a:lnTo>
                        <a:pt x="21363" y="17974"/>
                      </a:lnTo>
                      <a:lnTo>
                        <a:pt x="21259" y="18016"/>
                      </a:lnTo>
                      <a:lnTo>
                        <a:pt x="21175" y="18120"/>
                      </a:lnTo>
                      <a:lnTo>
                        <a:pt x="21175" y="18267"/>
                      </a:lnTo>
                      <a:lnTo>
                        <a:pt x="21259" y="18330"/>
                      </a:lnTo>
                      <a:lnTo>
                        <a:pt x="21259" y="18434"/>
                      </a:lnTo>
                      <a:lnTo>
                        <a:pt x="21070" y="18539"/>
                      </a:lnTo>
                      <a:lnTo>
                        <a:pt x="20840" y="18497"/>
                      </a:lnTo>
                      <a:lnTo>
                        <a:pt x="20798" y="18434"/>
                      </a:lnTo>
                      <a:lnTo>
                        <a:pt x="20589" y="18434"/>
                      </a:lnTo>
                      <a:lnTo>
                        <a:pt x="20380" y="18476"/>
                      </a:lnTo>
                      <a:lnTo>
                        <a:pt x="20212" y="18413"/>
                      </a:lnTo>
                      <a:lnTo>
                        <a:pt x="19794" y="18330"/>
                      </a:lnTo>
                      <a:lnTo>
                        <a:pt x="19627" y="18183"/>
                      </a:lnTo>
                      <a:lnTo>
                        <a:pt x="19585" y="18079"/>
                      </a:lnTo>
                      <a:lnTo>
                        <a:pt x="19396" y="18100"/>
                      </a:lnTo>
                      <a:lnTo>
                        <a:pt x="19334" y="18204"/>
                      </a:lnTo>
                      <a:lnTo>
                        <a:pt x="19313" y="18162"/>
                      </a:lnTo>
                      <a:lnTo>
                        <a:pt x="19229" y="18120"/>
                      </a:lnTo>
                      <a:lnTo>
                        <a:pt x="19313" y="17974"/>
                      </a:lnTo>
                      <a:lnTo>
                        <a:pt x="19480" y="17953"/>
                      </a:lnTo>
                      <a:lnTo>
                        <a:pt x="19794" y="17890"/>
                      </a:lnTo>
                      <a:lnTo>
                        <a:pt x="19836" y="17807"/>
                      </a:lnTo>
                      <a:lnTo>
                        <a:pt x="20108" y="17974"/>
                      </a:lnTo>
                      <a:lnTo>
                        <a:pt x="20171" y="17974"/>
                      </a:lnTo>
                      <a:lnTo>
                        <a:pt x="20212" y="17890"/>
                      </a:lnTo>
                      <a:lnTo>
                        <a:pt x="20338" y="17890"/>
                      </a:lnTo>
                      <a:lnTo>
                        <a:pt x="20338" y="17974"/>
                      </a:lnTo>
                      <a:lnTo>
                        <a:pt x="20150" y="18079"/>
                      </a:lnTo>
                      <a:lnTo>
                        <a:pt x="20254" y="18183"/>
                      </a:lnTo>
                      <a:lnTo>
                        <a:pt x="20464" y="18162"/>
                      </a:lnTo>
                      <a:lnTo>
                        <a:pt x="20547" y="18058"/>
                      </a:lnTo>
                      <a:lnTo>
                        <a:pt x="20673" y="17995"/>
                      </a:lnTo>
                      <a:lnTo>
                        <a:pt x="20673" y="17911"/>
                      </a:lnTo>
                      <a:lnTo>
                        <a:pt x="20568" y="17786"/>
                      </a:lnTo>
                      <a:lnTo>
                        <a:pt x="20568" y="17702"/>
                      </a:lnTo>
                      <a:lnTo>
                        <a:pt x="20694" y="17786"/>
                      </a:lnTo>
                      <a:lnTo>
                        <a:pt x="20756" y="17702"/>
                      </a:lnTo>
                      <a:lnTo>
                        <a:pt x="20756" y="17472"/>
                      </a:lnTo>
                      <a:lnTo>
                        <a:pt x="20882" y="17388"/>
                      </a:lnTo>
                      <a:lnTo>
                        <a:pt x="20861" y="17325"/>
                      </a:lnTo>
                      <a:lnTo>
                        <a:pt x="20777" y="17346"/>
                      </a:lnTo>
                      <a:lnTo>
                        <a:pt x="20756" y="17284"/>
                      </a:lnTo>
                      <a:lnTo>
                        <a:pt x="20882" y="17242"/>
                      </a:lnTo>
                      <a:lnTo>
                        <a:pt x="20882" y="17012"/>
                      </a:lnTo>
                      <a:lnTo>
                        <a:pt x="20840" y="16928"/>
                      </a:lnTo>
                      <a:lnTo>
                        <a:pt x="20903" y="16823"/>
                      </a:lnTo>
                      <a:lnTo>
                        <a:pt x="20903" y="16760"/>
                      </a:lnTo>
                      <a:lnTo>
                        <a:pt x="21008" y="16698"/>
                      </a:lnTo>
                      <a:lnTo>
                        <a:pt x="20987" y="16509"/>
                      </a:lnTo>
                      <a:lnTo>
                        <a:pt x="20861" y="16384"/>
                      </a:lnTo>
                      <a:lnTo>
                        <a:pt x="20777" y="16175"/>
                      </a:lnTo>
                      <a:lnTo>
                        <a:pt x="20798" y="16007"/>
                      </a:lnTo>
                      <a:lnTo>
                        <a:pt x="20798" y="15882"/>
                      </a:lnTo>
                      <a:lnTo>
                        <a:pt x="20861" y="15903"/>
                      </a:lnTo>
                      <a:lnTo>
                        <a:pt x="20861" y="15819"/>
                      </a:lnTo>
                      <a:lnTo>
                        <a:pt x="20673" y="15651"/>
                      </a:lnTo>
                      <a:lnTo>
                        <a:pt x="20589" y="15610"/>
                      </a:lnTo>
                      <a:lnTo>
                        <a:pt x="20526" y="15505"/>
                      </a:lnTo>
                      <a:lnTo>
                        <a:pt x="20338" y="15463"/>
                      </a:lnTo>
                      <a:lnTo>
                        <a:pt x="20108" y="15170"/>
                      </a:lnTo>
                      <a:lnTo>
                        <a:pt x="20045" y="14940"/>
                      </a:lnTo>
                      <a:lnTo>
                        <a:pt x="20003" y="14877"/>
                      </a:lnTo>
                      <a:lnTo>
                        <a:pt x="20045" y="14794"/>
                      </a:lnTo>
                      <a:lnTo>
                        <a:pt x="19919" y="14710"/>
                      </a:lnTo>
                      <a:lnTo>
                        <a:pt x="19836" y="14563"/>
                      </a:lnTo>
                      <a:lnTo>
                        <a:pt x="19899" y="14417"/>
                      </a:lnTo>
                      <a:lnTo>
                        <a:pt x="19710" y="14145"/>
                      </a:lnTo>
                      <a:lnTo>
                        <a:pt x="19710" y="13978"/>
                      </a:lnTo>
                      <a:lnTo>
                        <a:pt x="19585" y="13831"/>
                      </a:lnTo>
                      <a:lnTo>
                        <a:pt x="19606" y="13768"/>
                      </a:lnTo>
                      <a:lnTo>
                        <a:pt x="19606" y="13685"/>
                      </a:lnTo>
                      <a:lnTo>
                        <a:pt x="19501" y="13580"/>
                      </a:lnTo>
                      <a:lnTo>
                        <a:pt x="19438" y="13224"/>
                      </a:lnTo>
                      <a:lnTo>
                        <a:pt x="19375" y="13078"/>
                      </a:lnTo>
                      <a:lnTo>
                        <a:pt x="19229" y="12973"/>
                      </a:lnTo>
                      <a:lnTo>
                        <a:pt x="19292" y="12910"/>
                      </a:lnTo>
                      <a:lnTo>
                        <a:pt x="19250" y="12848"/>
                      </a:lnTo>
                      <a:lnTo>
                        <a:pt x="19166" y="12869"/>
                      </a:lnTo>
                      <a:lnTo>
                        <a:pt x="19166" y="12848"/>
                      </a:lnTo>
                      <a:lnTo>
                        <a:pt x="19041" y="12806"/>
                      </a:lnTo>
                      <a:lnTo>
                        <a:pt x="18957" y="12638"/>
                      </a:lnTo>
                      <a:lnTo>
                        <a:pt x="18831" y="12534"/>
                      </a:lnTo>
                      <a:lnTo>
                        <a:pt x="18769" y="12408"/>
                      </a:lnTo>
                      <a:lnTo>
                        <a:pt x="18852" y="12387"/>
                      </a:lnTo>
                      <a:lnTo>
                        <a:pt x="18873" y="12283"/>
                      </a:lnTo>
                      <a:lnTo>
                        <a:pt x="18831" y="12178"/>
                      </a:lnTo>
                      <a:lnTo>
                        <a:pt x="18852" y="12094"/>
                      </a:lnTo>
                      <a:lnTo>
                        <a:pt x="18790" y="11990"/>
                      </a:lnTo>
                      <a:lnTo>
                        <a:pt x="18852" y="11676"/>
                      </a:lnTo>
                      <a:lnTo>
                        <a:pt x="18769" y="11488"/>
                      </a:lnTo>
                      <a:lnTo>
                        <a:pt x="18769" y="11278"/>
                      </a:lnTo>
                      <a:lnTo>
                        <a:pt x="18727" y="11195"/>
                      </a:lnTo>
                      <a:lnTo>
                        <a:pt x="18727" y="11069"/>
                      </a:lnTo>
                      <a:lnTo>
                        <a:pt x="18643" y="10944"/>
                      </a:lnTo>
                      <a:lnTo>
                        <a:pt x="18748" y="10881"/>
                      </a:lnTo>
                      <a:lnTo>
                        <a:pt x="18685" y="10776"/>
                      </a:lnTo>
                      <a:lnTo>
                        <a:pt x="18559" y="10755"/>
                      </a:lnTo>
                      <a:lnTo>
                        <a:pt x="18413" y="10755"/>
                      </a:lnTo>
                      <a:lnTo>
                        <a:pt x="18057" y="10630"/>
                      </a:lnTo>
                      <a:lnTo>
                        <a:pt x="17932" y="10630"/>
                      </a:lnTo>
                      <a:lnTo>
                        <a:pt x="17890" y="10672"/>
                      </a:lnTo>
                      <a:lnTo>
                        <a:pt x="17785" y="10630"/>
                      </a:lnTo>
                      <a:lnTo>
                        <a:pt x="17681" y="10630"/>
                      </a:lnTo>
                      <a:lnTo>
                        <a:pt x="17534" y="10714"/>
                      </a:lnTo>
                      <a:lnTo>
                        <a:pt x="17388" y="10714"/>
                      </a:lnTo>
                      <a:lnTo>
                        <a:pt x="17262" y="10755"/>
                      </a:lnTo>
                      <a:lnTo>
                        <a:pt x="17220" y="10714"/>
                      </a:lnTo>
                      <a:lnTo>
                        <a:pt x="17262" y="10651"/>
                      </a:lnTo>
                      <a:lnTo>
                        <a:pt x="17158" y="10609"/>
                      </a:lnTo>
                      <a:lnTo>
                        <a:pt x="17053" y="10630"/>
                      </a:lnTo>
                      <a:lnTo>
                        <a:pt x="17074" y="10860"/>
                      </a:lnTo>
                      <a:lnTo>
                        <a:pt x="17053" y="11069"/>
                      </a:lnTo>
                      <a:lnTo>
                        <a:pt x="17158" y="11195"/>
                      </a:lnTo>
                      <a:lnTo>
                        <a:pt x="17116" y="11258"/>
                      </a:lnTo>
                      <a:lnTo>
                        <a:pt x="17074" y="11467"/>
                      </a:lnTo>
                      <a:lnTo>
                        <a:pt x="17158" y="11550"/>
                      </a:lnTo>
                      <a:lnTo>
                        <a:pt x="17158" y="11676"/>
                      </a:lnTo>
                      <a:lnTo>
                        <a:pt x="17199" y="11760"/>
                      </a:lnTo>
                      <a:lnTo>
                        <a:pt x="17158" y="11822"/>
                      </a:lnTo>
                      <a:lnTo>
                        <a:pt x="17158" y="12011"/>
                      </a:lnTo>
                      <a:lnTo>
                        <a:pt x="17220" y="12136"/>
                      </a:lnTo>
                      <a:lnTo>
                        <a:pt x="17158" y="12304"/>
                      </a:lnTo>
                      <a:lnTo>
                        <a:pt x="17158" y="12408"/>
                      </a:lnTo>
                      <a:lnTo>
                        <a:pt x="17199" y="12534"/>
                      </a:lnTo>
                      <a:lnTo>
                        <a:pt x="17178" y="12618"/>
                      </a:lnTo>
                      <a:lnTo>
                        <a:pt x="17053" y="12701"/>
                      </a:lnTo>
                      <a:lnTo>
                        <a:pt x="16844" y="13015"/>
                      </a:lnTo>
                      <a:lnTo>
                        <a:pt x="16760" y="13057"/>
                      </a:lnTo>
                      <a:lnTo>
                        <a:pt x="16781" y="13162"/>
                      </a:lnTo>
                      <a:lnTo>
                        <a:pt x="16865" y="13266"/>
                      </a:lnTo>
                      <a:lnTo>
                        <a:pt x="16802" y="13371"/>
                      </a:lnTo>
                      <a:lnTo>
                        <a:pt x="16781" y="13559"/>
                      </a:lnTo>
                      <a:lnTo>
                        <a:pt x="16906" y="13685"/>
                      </a:lnTo>
                      <a:lnTo>
                        <a:pt x="16990" y="13643"/>
                      </a:lnTo>
                      <a:lnTo>
                        <a:pt x="17074" y="13706"/>
                      </a:lnTo>
                      <a:lnTo>
                        <a:pt x="17158" y="13915"/>
                      </a:lnTo>
                      <a:lnTo>
                        <a:pt x="17283" y="13915"/>
                      </a:lnTo>
                      <a:lnTo>
                        <a:pt x="17388" y="14019"/>
                      </a:lnTo>
                      <a:lnTo>
                        <a:pt x="17304" y="13999"/>
                      </a:lnTo>
                      <a:lnTo>
                        <a:pt x="17220" y="14103"/>
                      </a:lnTo>
                      <a:lnTo>
                        <a:pt x="17220" y="14271"/>
                      </a:lnTo>
                      <a:lnTo>
                        <a:pt x="17409" y="14396"/>
                      </a:lnTo>
                      <a:lnTo>
                        <a:pt x="17409" y="14522"/>
                      </a:lnTo>
                      <a:lnTo>
                        <a:pt x="17325" y="14605"/>
                      </a:lnTo>
                      <a:lnTo>
                        <a:pt x="17262" y="14543"/>
                      </a:lnTo>
                      <a:lnTo>
                        <a:pt x="17262" y="14626"/>
                      </a:lnTo>
                      <a:lnTo>
                        <a:pt x="17367" y="14898"/>
                      </a:lnTo>
                      <a:lnTo>
                        <a:pt x="17430" y="14961"/>
                      </a:lnTo>
                      <a:lnTo>
                        <a:pt x="17492" y="15149"/>
                      </a:lnTo>
                      <a:lnTo>
                        <a:pt x="17534" y="15066"/>
                      </a:lnTo>
                      <a:lnTo>
                        <a:pt x="17639" y="15149"/>
                      </a:lnTo>
                      <a:lnTo>
                        <a:pt x="17764" y="15149"/>
                      </a:lnTo>
                      <a:lnTo>
                        <a:pt x="17911" y="15233"/>
                      </a:lnTo>
                      <a:lnTo>
                        <a:pt x="18015" y="15066"/>
                      </a:lnTo>
                      <a:lnTo>
                        <a:pt x="18057" y="15128"/>
                      </a:lnTo>
                      <a:lnTo>
                        <a:pt x="18057" y="15338"/>
                      </a:lnTo>
                      <a:lnTo>
                        <a:pt x="18141" y="15442"/>
                      </a:lnTo>
                      <a:lnTo>
                        <a:pt x="18183" y="15463"/>
                      </a:lnTo>
                      <a:lnTo>
                        <a:pt x="18434" y="15756"/>
                      </a:lnTo>
                      <a:lnTo>
                        <a:pt x="18559" y="15777"/>
                      </a:lnTo>
                      <a:lnTo>
                        <a:pt x="18643" y="15735"/>
                      </a:lnTo>
                      <a:lnTo>
                        <a:pt x="18748" y="15735"/>
                      </a:lnTo>
                      <a:lnTo>
                        <a:pt x="18769" y="15777"/>
                      </a:lnTo>
                      <a:lnTo>
                        <a:pt x="18873" y="15777"/>
                      </a:lnTo>
                      <a:lnTo>
                        <a:pt x="18769" y="15861"/>
                      </a:lnTo>
                      <a:lnTo>
                        <a:pt x="18769" y="16175"/>
                      </a:lnTo>
                      <a:lnTo>
                        <a:pt x="18748" y="16258"/>
                      </a:lnTo>
                      <a:lnTo>
                        <a:pt x="18811" y="16384"/>
                      </a:lnTo>
                      <a:lnTo>
                        <a:pt x="18790" y="16426"/>
                      </a:lnTo>
                      <a:lnTo>
                        <a:pt x="18706" y="16426"/>
                      </a:lnTo>
                      <a:lnTo>
                        <a:pt x="18748" y="16593"/>
                      </a:lnTo>
                      <a:lnTo>
                        <a:pt x="18748" y="16677"/>
                      </a:lnTo>
                      <a:lnTo>
                        <a:pt x="18601" y="16635"/>
                      </a:lnTo>
                      <a:lnTo>
                        <a:pt x="18476" y="16384"/>
                      </a:lnTo>
                      <a:lnTo>
                        <a:pt x="18329" y="16258"/>
                      </a:lnTo>
                      <a:lnTo>
                        <a:pt x="18141" y="16216"/>
                      </a:lnTo>
                      <a:lnTo>
                        <a:pt x="18057" y="16070"/>
                      </a:lnTo>
                      <a:lnTo>
                        <a:pt x="17932" y="15965"/>
                      </a:lnTo>
                      <a:lnTo>
                        <a:pt x="17618" y="15944"/>
                      </a:lnTo>
                      <a:lnTo>
                        <a:pt x="17304" y="15756"/>
                      </a:lnTo>
                      <a:lnTo>
                        <a:pt x="17116" y="15735"/>
                      </a:lnTo>
                      <a:lnTo>
                        <a:pt x="17095" y="15631"/>
                      </a:lnTo>
                      <a:lnTo>
                        <a:pt x="17011" y="15631"/>
                      </a:lnTo>
                      <a:lnTo>
                        <a:pt x="16906" y="15547"/>
                      </a:lnTo>
                      <a:lnTo>
                        <a:pt x="16760" y="15589"/>
                      </a:lnTo>
                      <a:lnTo>
                        <a:pt x="16655" y="15693"/>
                      </a:lnTo>
                      <a:lnTo>
                        <a:pt x="16593" y="15568"/>
                      </a:lnTo>
                      <a:lnTo>
                        <a:pt x="16614" y="15526"/>
                      </a:lnTo>
                      <a:lnTo>
                        <a:pt x="16593" y="15442"/>
                      </a:lnTo>
                      <a:lnTo>
                        <a:pt x="16237" y="15317"/>
                      </a:lnTo>
                      <a:lnTo>
                        <a:pt x="16070" y="15212"/>
                      </a:lnTo>
                      <a:lnTo>
                        <a:pt x="15526" y="15170"/>
                      </a:lnTo>
                      <a:lnTo>
                        <a:pt x="15086" y="15233"/>
                      </a:lnTo>
                      <a:lnTo>
                        <a:pt x="14982" y="15191"/>
                      </a:lnTo>
                      <a:lnTo>
                        <a:pt x="14877" y="15233"/>
                      </a:lnTo>
                      <a:lnTo>
                        <a:pt x="14772" y="15170"/>
                      </a:lnTo>
                      <a:lnTo>
                        <a:pt x="14710" y="15212"/>
                      </a:lnTo>
                      <a:lnTo>
                        <a:pt x="14605" y="15170"/>
                      </a:lnTo>
                      <a:lnTo>
                        <a:pt x="14521" y="15233"/>
                      </a:lnTo>
                      <a:lnTo>
                        <a:pt x="14584" y="15359"/>
                      </a:lnTo>
                      <a:lnTo>
                        <a:pt x="14584" y="15463"/>
                      </a:lnTo>
                      <a:lnTo>
                        <a:pt x="14458" y="15505"/>
                      </a:lnTo>
                      <a:lnTo>
                        <a:pt x="14458" y="15568"/>
                      </a:lnTo>
                      <a:lnTo>
                        <a:pt x="14521" y="15693"/>
                      </a:lnTo>
                      <a:lnTo>
                        <a:pt x="14605" y="15756"/>
                      </a:lnTo>
                      <a:lnTo>
                        <a:pt x="14668" y="15965"/>
                      </a:lnTo>
                      <a:lnTo>
                        <a:pt x="14710" y="16070"/>
                      </a:lnTo>
                      <a:lnTo>
                        <a:pt x="14751" y="15965"/>
                      </a:lnTo>
                      <a:lnTo>
                        <a:pt x="14814" y="15965"/>
                      </a:lnTo>
                      <a:lnTo>
                        <a:pt x="14919" y="16133"/>
                      </a:lnTo>
                      <a:lnTo>
                        <a:pt x="14919" y="16237"/>
                      </a:lnTo>
                      <a:lnTo>
                        <a:pt x="15044" y="16279"/>
                      </a:lnTo>
                      <a:lnTo>
                        <a:pt x="15212" y="16447"/>
                      </a:lnTo>
                      <a:lnTo>
                        <a:pt x="15044" y="16426"/>
                      </a:lnTo>
                      <a:lnTo>
                        <a:pt x="15002" y="16384"/>
                      </a:lnTo>
                      <a:lnTo>
                        <a:pt x="14919" y="16384"/>
                      </a:lnTo>
                      <a:lnTo>
                        <a:pt x="14877" y="16551"/>
                      </a:lnTo>
                      <a:lnTo>
                        <a:pt x="14772" y="16635"/>
                      </a:lnTo>
                      <a:lnTo>
                        <a:pt x="14605" y="16551"/>
                      </a:lnTo>
                      <a:lnTo>
                        <a:pt x="14521" y="16614"/>
                      </a:lnTo>
                      <a:lnTo>
                        <a:pt x="14521" y="16656"/>
                      </a:lnTo>
                      <a:lnTo>
                        <a:pt x="14668" y="16823"/>
                      </a:lnTo>
                      <a:lnTo>
                        <a:pt x="14710" y="16865"/>
                      </a:lnTo>
                      <a:lnTo>
                        <a:pt x="14710" y="16949"/>
                      </a:lnTo>
                      <a:lnTo>
                        <a:pt x="14668" y="17032"/>
                      </a:lnTo>
                      <a:lnTo>
                        <a:pt x="14375" y="17032"/>
                      </a:lnTo>
                      <a:lnTo>
                        <a:pt x="14291" y="16949"/>
                      </a:lnTo>
                      <a:lnTo>
                        <a:pt x="14312" y="16865"/>
                      </a:lnTo>
                      <a:lnTo>
                        <a:pt x="14270" y="16760"/>
                      </a:lnTo>
                      <a:lnTo>
                        <a:pt x="14375" y="16698"/>
                      </a:lnTo>
                      <a:lnTo>
                        <a:pt x="14375" y="16635"/>
                      </a:lnTo>
                      <a:lnTo>
                        <a:pt x="14270" y="16530"/>
                      </a:lnTo>
                      <a:lnTo>
                        <a:pt x="14186" y="16509"/>
                      </a:lnTo>
                      <a:lnTo>
                        <a:pt x="14270" y="16405"/>
                      </a:lnTo>
                      <a:lnTo>
                        <a:pt x="14249" y="16384"/>
                      </a:lnTo>
                      <a:lnTo>
                        <a:pt x="14165" y="16426"/>
                      </a:lnTo>
                      <a:lnTo>
                        <a:pt x="14103" y="16426"/>
                      </a:lnTo>
                      <a:lnTo>
                        <a:pt x="13956" y="16593"/>
                      </a:lnTo>
                      <a:lnTo>
                        <a:pt x="13873" y="16614"/>
                      </a:lnTo>
                      <a:lnTo>
                        <a:pt x="13768" y="16719"/>
                      </a:lnTo>
                      <a:lnTo>
                        <a:pt x="13768" y="16760"/>
                      </a:lnTo>
                      <a:lnTo>
                        <a:pt x="13642" y="16760"/>
                      </a:lnTo>
                      <a:lnTo>
                        <a:pt x="13580" y="16844"/>
                      </a:lnTo>
                      <a:lnTo>
                        <a:pt x="13580" y="16928"/>
                      </a:lnTo>
                      <a:lnTo>
                        <a:pt x="13517" y="16970"/>
                      </a:lnTo>
                      <a:lnTo>
                        <a:pt x="13245" y="16970"/>
                      </a:lnTo>
                      <a:lnTo>
                        <a:pt x="13161" y="16949"/>
                      </a:lnTo>
                      <a:lnTo>
                        <a:pt x="13119" y="16970"/>
                      </a:lnTo>
                      <a:lnTo>
                        <a:pt x="13036" y="16970"/>
                      </a:lnTo>
                      <a:lnTo>
                        <a:pt x="12952" y="16928"/>
                      </a:lnTo>
                      <a:lnTo>
                        <a:pt x="12805" y="17032"/>
                      </a:lnTo>
                      <a:lnTo>
                        <a:pt x="12785" y="17074"/>
                      </a:lnTo>
                      <a:lnTo>
                        <a:pt x="12680" y="17116"/>
                      </a:lnTo>
                      <a:lnTo>
                        <a:pt x="12575" y="17221"/>
                      </a:lnTo>
                      <a:lnTo>
                        <a:pt x="12575" y="17263"/>
                      </a:lnTo>
                      <a:lnTo>
                        <a:pt x="12638" y="17325"/>
                      </a:lnTo>
                      <a:lnTo>
                        <a:pt x="12617" y="17388"/>
                      </a:lnTo>
                      <a:lnTo>
                        <a:pt x="12638" y="17472"/>
                      </a:lnTo>
                      <a:lnTo>
                        <a:pt x="12617" y="17535"/>
                      </a:lnTo>
                      <a:lnTo>
                        <a:pt x="12513" y="17451"/>
                      </a:lnTo>
                      <a:lnTo>
                        <a:pt x="12471" y="17367"/>
                      </a:lnTo>
                      <a:lnTo>
                        <a:pt x="12408" y="17367"/>
                      </a:lnTo>
                      <a:lnTo>
                        <a:pt x="12282" y="17493"/>
                      </a:lnTo>
                      <a:lnTo>
                        <a:pt x="12220" y="17639"/>
                      </a:lnTo>
                      <a:lnTo>
                        <a:pt x="12220" y="17493"/>
                      </a:lnTo>
                      <a:lnTo>
                        <a:pt x="12094" y="17451"/>
                      </a:lnTo>
                      <a:lnTo>
                        <a:pt x="12010" y="17493"/>
                      </a:lnTo>
                      <a:lnTo>
                        <a:pt x="11948" y="17493"/>
                      </a:lnTo>
                      <a:lnTo>
                        <a:pt x="11864" y="17535"/>
                      </a:lnTo>
                      <a:lnTo>
                        <a:pt x="11759" y="17493"/>
                      </a:lnTo>
                      <a:lnTo>
                        <a:pt x="11738" y="17388"/>
                      </a:lnTo>
                      <a:lnTo>
                        <a:pt x="11864" y="17284"/>
                      </a:lnTo>
                      <a:lnTo>
                        <a:pt x="11969" y="17284"/>
                      </a:lnTo>
                      <a:lnTo>
                        <a:pt x="12010" y="17221"/>
                      </a:lnTo>
                      <a:lnTo>
                        <a:pt x="11948" y="17074"/>
                      </a:lnTo>
                      <a:lnTo>
                        <a:pt x="11969" y="17032"/>
                      </a:lnTo>
                      <a:lnTo>
                        <a:pt x="12052" y="16970"/>
                      </a:lnTo>
                      <a:lnTo>
                        <a:pt x="11906" y="16844"/>
                      </a:lnTo>
                      <a:lnTo>
                        <a:pt x="11864" y="16865"/>
                      </a:lnTo>
                      <a:lnTo>
                        <a:pt x="11780" y="16844"/>
                      </a:lnTo>
                      <a:lnTo>
                        <a:pt x="11759" y="16802"/>
                      </a:lnTo>
                      <a:lnTo>
                        <a:pt x="11969" y="16698"/>
                      </a:lnTo>
                      <a:lnTo>
                        <a:pt x="12052" y="16698"/>
                      </a:lnTo>
                      <a:lnTo>
                        <a:pt x="12157" y="16635"/>
                      </a:lnTo>
                      <a:lnTo>
                        <a:pt x="12115" y="16593"/>
                      </a:lnTo>
                      <a:lnTo>
                        <a:pt x="11906" y="16614"/>
                      </a:lnTo>
                      <a:lnTo>
                        <a:pt x="11592" y="16740"/>
                      </a:lnTo>
                      <a:lnTo>
                        <a:pt x="11529" y="16823"/>
                      </a:lnTo>
                      <a:lnTo>
                        <a:pt x="11571" y="16886"/>
                      </a:lnTo>
                      <a:lnTo>
                        <a:pt x="11592" y="16970"/>
                      </a:lnTo>
                      <a:lnTo>
                        <a:pt x="11655" y="17053"/>
                      </a:lnTo>
                      <a:lnTo>
                        <a:pt x="11592" y="17137"/>
                      </a:lnTo>
                      <a:lnTo>
                        <a:pt x="11529" y="17158"/>
                      </a:lnTo>
                      <a:lnTo>
                        <a:pt x="11425" y="17053"/>
                      </a:lnTo>
                      <a:lnTo>
                        <a:pt x="11445" y="17012"/>
                      </a:lnTo>
                      <a:lnTo>
                        <a:pt x="11487" y="16991"/>
                      </a:lnTo>
                      <a:lnTo>
                        <a:pt x="11466" y="16907"/>
                      </a:lnTo>
                      <a:lnTo>
                        <a:pt x="11445" y="16907"/>
                      </a:lnTo>
                      <a:lnTo>
                        <a:pt x="11236" y="17116"/>
                      </a:lnTo>
                      <a:lnTo>
                        <a:pt x="11236" y="17158"/>
                      </a:lnTo>
                      <a:lnTo>
                        <a:pt x="11320" y="17242"/>
                      </a:lnTo>
                      <a:lnTo>
                        <a:pt x="11383" y="17263"/>
                      </a:lnTo>
                      <a:lnTo>
                        <a:pt x="11383" y="17346"/>
                      </a:lnTo>
                      <a:lnTo>
                        <a:pt x="11257" y="17472"/>
                      </a:lnTo>
                      <a:lnTo>
                        <a:pt x="11215" y="17430"/>
                      </a:lnTo>
                      <a:lnTo>
                        <a:pt x="11257" y="17346"/>
                      </a:lnTo>
                      <a:lnTo>
                        <a:pt x="11236" y="17263"/>
                      </a:lnTo>
                      <a:lnTo>
                        <a:pt x="11173" y="17263"/>
                      </a:lnTo>
                      <a:lnTo>
                        <a:pt x="11173" y="17200"/>
                      </a:lnTo>
                      <a:lnTo>
                        <a:pt x="10943" y="17263"/>
                      </a:lnTo>
                      <a:lnTo>
                        <a:pt x="10922" y="17346"/>
                      </a:lnTo>
                      <a:lnTo>
                        <a:pt x="10755" y="17430"/>
                      </a:lnTo>
                      <a:lnTo>
                        <a:pt x="10629" y="17409"/>
                      </a:lnTo>
                      <a:lnTo>
                        <a:pt x="10546" y="17430"/>
                      </a:lnTo>
                      <a:lnTo>
                        <a:pt x="10546" y="17472"/>
                      </a:lnTo>
                      <a:lnTo>
                        <a:pt x="10316" y="17765"/>
                      </a:lnTo>
                      <a:lnTo>
                        <a:pt x="10274" y="17786"/>
                      </a:lnTo>
                      <a:lnTo>
                        <a:pt x="10064" y="18058"/>
                      </a:lnTo>
                      <a:lnTo>
                        <a:pt x="9960" y="18100"/>
                      </a:lnTo>
                      <a:lnTo>
                        <a:pt x="9876" y="18037"/>
                      </a:lnTo>
                      <a:lnTo>
                        <a:pt x="9813" y="18037"/>
                      </a:lnTo>
                      <a:lnTo>
                        <a:pt x="9876" y="18141"/>
                      </a:lnTo>
                      <a:lnTo>
                        <a:pt x="10023" y="18246"/>
                      </a:lnTo>
                      <a:lnTo>
                        <a:pt x="10064" y="18309"/>
                      </a:lnTo>
                      <a:lnTo>
                        <a:pt x="10064" y="18309"/>
                      </a:lnTo>
                      <a:lnTo>
                        <a:pt x="9876" y="18246"/>
                      </a:lnTo>
                      <a:lnTo>
                        <a:pt x="9813" y="18288"/>
                      </a:lnTo>
                      <a:lnTo>
                        <a:pt x="9500" y="18309"/>
                      </a:lnTo>
                      <a:lnTo>
                        <a:pt x="9458" y="18372"/>
                      </a:lnTo>
                      <a:lnTo>
                        <a:pt x="9541" y="18476"/>
                      </a:lnTo>
                      <a:lnTo>
                        <a:pt x="9541" y="18581"/>
                      </a:lnTo>
                      <a:lnTo>
                        <a:pt x="9458" y="18706"/>
                      </a:lnTo>
                      <a:lnTo>
                        <a:pt x="9500" y="18895"/>
                      </a:lnTo>
                      <a:lnTo>
                        <a:pt x="9458" y="19020"/>
                      </a:lnTo>
                      <a:lnTo>
                        <a:pt x="9248" y="19104"/>
                      </a:lnTo>
                      <a:lnTo>
                        <a:pt x="9228" y="19146"/>
                      </a:lnTo>
                      <a:lnTo>
                        <a:pt x="9081" y="19146"/>
                      </a:lnTo>
                      <a:lnTo>
                        <a:pt x="9039" y="19229"/>
                      </a:lnTo>
                      <a:lnTo>
                        <a:pt x="8956" y="19104"/>
                      </a:lnTo>
                      <a:lnTo>
                        <a:pt x="8809" y="19208"/>
                      </a:lnTo>
                      <a:lnTo>
                        <a:pt x="8579" y="19208"/>
                      </a:lnTo>
                      <a:lnTo>
                        <a:pt x="8328" y="18916"/>
                      </a:lnTo>
                      <a:lnTo>
                        <a:pt x="8098" y="18706"/>
                      </a:lnTo>
                      <a:lnTo>
                        <a:pt x="8014" y="18644"/>
                      </a:lnTo>
                      <a:lnTo>
                        <a:pt x="8014" y="18476"/>
                      </a:lnTo>
                      <a:lnTo>
                        <a:pt x="8056" y="18413"/>
                      </a:lnTo>
                      <a:lnTo>
                        <a:pt x="8098" y="18455"/>
                      </a:lnTo>
                      <a:lnTo>
                        <a:pt x="8160" y="18372"/>
                      </a:lnTo>
                      <a:lnTo>
                        <a:pt x="8119" y="18309"/>
                      </a:lnTo>
                      <a:lnTo>
                        <a:pt x="8181" y="18267"/>
                      </a:lnTo>
                      <a:lnTo>
                        <a:pt x="8370" y="18267"/>
                      </a:lnTo>
                      <a:lnTo>
                        <a:pt x="8412" y="18183"/>
                      </a:lnTo>
                      <a:lnTo>
                        <a:pt x="8621" y="18183"/>
                      </a:lnTo>
                      <a:lnTo>
                        <a:pt x="8642" y="18100"/>
                      </a:lnTo>
                      <a:lnTo>
                        <a:pt x="8495" y="17890"/>
                      </a:lnTo>
                      <a:lnTo>
                        <a:pt x="8474" y="17807"/>
                      </a:lnTo>
                      <a:lnTo>
                        <a:pt x="8328" y="17786"/>
                      </a:lnTo>
                      <a:lnTo>
                        <a:pt x="8202" y="17660"/>
                      </a:lnTo>
                      <a:lnTo>
                        <a:pt x="8202" y="17556"/>
                      </a:lnTo>
                      <a:lnTo>
                        <a:pt x="8077" y="17451"/>
                      </a:lnTo>
                      <a:lnTo>
                        <a:pt x="7763" y="17430"/>
                      </a:lnTo>
                      <a:lnTo>
                        <a:pt x="7554" y="17451"/>
                      </a:lnTo>
                      <a:lnTo>
                        <a:pt x="7449" y="17493"/>
                      </a:lnTo>
                      <a:lnTo>
                        <a:pt x="7323" y="17493"/>
                      </a:lnTo>
                      <a:lnTo>
                        <a:pt x="7072" y="17346"/>
                      </a:lnTo>
                      <a:lnTo>
                        <a:pt x="6947" y="17346"/>
                      </a:lnTo>
                      <a:lnTo>
                        <a:pt x="6947" y="17388"/>
                      </a:lnTo>
                      <a:lnTo>
                        <a:pt x="7240" y="17639"/>
                      </a:lnTo>
                      <a:lnTo>
                        <a:pt x="7386" y="17744"/>
                      </a:lnTo>
                      <a:lnTo>
                        <a:pt x="7470" y="17974"/>
                      </a:lnTo>
                      <a:lnTo>
                        <a:pt x="7470" y="18100"/>
                      </a:lnTo>
                      <a:lnTo>
                        <a:pt x="7533" y="18183"/>
                      </a:lnTo>
                      <a:lnTo>
                        <a:pt x="7470" y="18225"/>
                      </a:lnTo>
                      <a:lnTo>
                        <a:pt x="7470" y="18330"/>
                      </a:lnTo>
                      <a:lnTo>
                        <a:pt x="7491" y="18413"/>
                      </a:lnTo>
                      <a:lnTo>
                        <a:pt x="7449" y="18434"/>
                      </a:lnTo>
                      <a:lnTo>
                        <a:pt x="7449" y="18706"/>
                      </a:lnTo>
                      <a:lnTo>
                        <a:pt x="7386" y="18853"/>
                      </a:lnTo>
                      <a:lnTo>
                        <a:pt x="7449" y="18999"/>
                      </a:lnTo>
                      <a:lnTo>
                        <a:pt x="7595" y="18999"/>
                      </a:lnTo>
                      <a:lnTo>
                        <a:pt x="7742" y="19062"/>
                      </a:lnTo>
                      <a:lnTo>
                        <a:pt x="7805" y="19167"/>
                      </a:lnTo>
                      <a:lnTo>
                        <a:pt x="7784" y="19229"/>
                      </a:lnTo>
                      <a:lnTo>
                        <a:pt x="7805" y="19313"/>
                      </a:lnTo>
                      <a:lnTo>
                        <a:pt x="7784" y="19355"/>
                      </a:lnTo>
                      <a:lnTo>
                        <a:pt x="7784" y="19418"/>
                      </a:lnTo>
                      <a:lnTo>
                        <a:pt x="7847" y="19460"/>
                      </a:lnTo>
                      <a:lnTo>
                        <a:pt x="7784" y="19543"/>
                      </a:lnTo>
                      <a:lnTo>
                        <a:pt x="7784" y="19794"/>
                      </a:lnTo>
                      <a:lnTo>
                        <a:pt x="7742" y="19857"/>
                      </a:lnTo>
                      <a:lnTo>
                        <a:pt x="7805" y="20004"/>
                      </a:lnTo>
                      <a:lnTo>
                        <a:pt x="7847" y="20213"/>
                      </a:lnTo>
                      <a:lnTo>
                        <a:pt x="7763" y="20171"/>
                      </a:lnTo>
                      <a:lnTo>
                        <a:pt x="7700" y="20045"/>
                      </a:lnTo>
                      <a:lnTo>
                        <a:pt x="7575" y="19941"/>
                      </a:lnTo>
                      <a:lnTo>
                        <a:pt x="7449" y="20066"/>
                      </a:lnTo>
                      <a:lnTo>
                        <a:pt x="7470" y="19941"/>
                      </a:lnTo>
                      <a:lnTo>
                        <a:pt x="7428" y="19857"/>
                      </a:lnTo>
                      <a:lnTo>
                        <a:pt x="7240" y="19836"/>
                      </a:lnTo>
                      <a:lnTo>
                        <a:pt x="7072" y="19857"/>
                      </a:lnTo>
                      <a:lnTo>
                        <a:pt x="6968" y="19773"/>
                      </a:lnTo>
                      <a:lnTo>
                        <a:pt x="6821" y="19753"/>
                      </a:lnTo>
                      <a:lnTo>
                        <a:pt x="6738" y="19794"/>
                      </a:lnTo>
                      <a:lnTo>
                        <a:pt x="6612" y="20087"/>
                      </a:lnTo>
                      <a:lnTo>
                        <a:pt x="6424" y="20255"/>
                      </a:lnTo>
                      <a:lnTo>
                        <a:pt x="6298" y="20276"/>
                      </a:lnTo>
                      <a:lnTo>
                        <a:pt x="6194" y="20380"/>
                      </a:lnTo>
                      <a:lnTo>
                        <a:pt x="6173" y="20527"/>
                      </a:lnTo>
                      <a:lnTo>
                        <a:pt x="6026" y="20694"/>
                      </a:lnTo>
                      <a:lnTo>
                        <a:pt x="5963" y="20757"/>
                      </a:lnTo>
                      <a:lnTo>
                        <a:pt x="5963" y="20841"/>
                      </a:lnTo>
                      <a:lnTo>
                        <a:pt x="6005" y="21029"/>
                      </a:lnTo>
                      <a:lnTo>
                        <a:pt x="6277" y="21301"/>
                      </a:lnTo>
                      <a:lnTo>
                        <a:pt x="6424" y="21531"/>
                      </a:lnTo>
                      <a:lnTo>
                        <a:pt x="6340" y="21636"/>
                      </a:lnTo>
                      <a:lnTo>
                        <a:pt x="6277" y="21636"/>
                      </a:lnTo>
                      <a:lnTo>
                        <a:pt x="6277" y="21761"/>
                      </a:lnTo>
                      <a:lnTo>
                        <a:pt x="6173" y="21845"/>
                      </a:lnTo>
                      <a:lnTo>
                        <a:pt x="6110" y="21949"/>
                      </a:lnTo>
                      <a:lnTo>
                        <a:pt x="5963" y="21782"/>
                      </a:lnTo>
                      <a:lnTo>
                        <a:pt x="5587" y="21615"/>
                      </a:lnTo>
                      <a:lnTo>
                        <a:pt x="5461" y="21615"/>
                      </a:lnTo>
                      <a:lnTo>
                        <a:pt x="5398" y="21531"/>
                      </a:lnTo>
                      <a:lnTo>
                        <a:pt x="5189" y="21531"/>
                      </a:lnTo>
                      <a:lnTo>
                        <a:pt x="5085" y="21447"/>
                      </a:lnTo>
                      <a:lnTo>
                        <a:pt x="5022" y="21322"/>
                      </a:lnTo>
                      <a:lnTo>
                        <a:pt x="4854" y="21301"/>
                      </a:lnTo>
                      <a:lnTo>
                        <a:pt x="4729" y="21217"/>
                      </a:lnTo>
                      <a:lnTo>
                        <a:pt x="4603" y="21217"/>
                      </a:lnTo>
                      <a:lnTo>
                        <a:pt x="4562" y="21301"/>
                      </a:lnTo>
                      <a:lnTo>
                        <a:pt x="4603" y="21364"/>
                      </a:lnTo>
                      <a:lnTo>
                        <a:pt x="4562" y="21426"/>
                      </a:lnTo>
                      <a:lnTo>
                        <a:pt x="4603" y="21468"/>
                      </a:lnTo>
                      <a:lnTo>
                        <a:pt x="4520" y="21552"/>
                      </a:lnTo>
                      <a:lnTo>
                        <a:pt x="4415" y="21552"/>
                      </a:lnTo>
                      <a:lnTo>
                        <a:pt x="4499" y="21719"/>
                      </a:lnTo>
                      <a:lnTo>
                        <a:pt x="4520" y="21845"/>
                      </a:lnTo>
                      <a:lnTo>
                        <a:pt x="4666" y="21929"/>
                      </a:lnTo>
                      <a:lnTo>
                        <a:pt x="4771" y="22054"/>
                      </a:lnTo>
                      <a:lnTo>
                        <a:pt x="4917" y="22138"/>
                      </a:lnTo>
                      <a:lnTo>
                        <a:pt x="5022" y="22075"/>
                      </a:lnTo>
                      <a:lnTo>
                        <a:pt x="5085" y="22075"/>
                      </a:lnTo>
                      <a:lnTo>
                        <a:pt x="5168" y="22033"/>
                      </a:lnTo>
                      <a:lnTo>
                        <a:pt x="5189" y="22096"/>
                      </a:lnTo>
                      <a:lnTo>
                        <a:pt x="5336" y="22159"/>
                      </a:lnTo>
                      <a:lnTo>
                        <a:pt x="5336" y="22201"/>
                      </a:lnTo>
                      <a:lnTo>
                        <a:pt x="5273" y="22263"/>
                      </a:lnTo>
                      <a:lnTo>
                        <a:pt x="5357" y="22347"/>
                      </a:lnTo>
                      <a:lnTo>
                        <a:pt x="5357" y="22514"/>
                      </a:lnTo>
                      <a:lnTo>
                        <a:pt x="5273" y="22556"/>
                      </a:lnTo>
                      <a:lnTo>
                        <a:pt x="5168" y="22556"/>
                      </a:lnTo>
                      <a:lnTo>
                        <a:pt x="5043" y="22682"/>
                      </a:lnTo>
                      <a:lnTo>
                        <a:pt x="4980" y="22682"/>
                      </a:lnTo>
                      <a:lnTo>
                        <a:pt x="4875" y="22577"/>
                      </a:lnTo>
                      <a:lnTo>
                        <a:pt x="4729" y="22577"/>
                      </a:lnTo>
                      <a:lnTo>
                        <a:pt x="4645" y="22514"/>
                      </a:lnTo>
                      <a:lnTo>
                        <a:pt x="4457" y="22514"/>
                      </a:lnTo>
                      <a:lnTo>
                        <a:pt x="4415" y="22473"/>
                      </a:lnTo>
                      <a:lnTo>
                        <a:pt x="4415" y="22347"/>
                      </a:lnTo>
                      <a:lnTo>
                        <a:pt x="4310" y="22284"/>
                      </a:lnTo>
                      <a:lnTo>
                        <a:pt x="4227" y="22180"/>
                      </a:lnTo>
                      <a:lnTo>
                        <a:pt x="4185" y="22180"/>
                      </a:lnTo>
                      <a:lnTo>
                        <a:pt x="4080" y="22263"/>
                      </a:lnTo>
                      <a:lnTo>
                        <a:pt x="3829" y="22180"/>
                      </a:lnTo>
                      <a:lnTo>
                        <a:pt x="3787" y="22075"/>
                      </a:lnTo>
                      <a:lnTo>
                        <a:pt x="3725" y="22033"/>
                      </a:lnTo>
                      <a:lnTo>
                        <a:pt x="3787" y="21949"/>
                      </a:lnTo>
                      <a:lnTo>
                        <a:pt x="3766" y="21824"/>
                      </a:lnTo>
                      <a:lnTo>
                        <a:pt x="3766" y="21719"/>
                      </a:lnTo>
                      <a:lnTo>
                        <a:pt x="3662" y="21636"/>
                      </a:lnTo>
                      <a:lnTo>
                        <a:pt x="3662" y="21531"/>
                      </a:lnTo>
                      <a:lnTo>
                        <a:pt x="3494" y="21385"/>
                      </a:lnTo>
                      <a:lnTo>
                        <a:pt x="3494" y="21238"/>
                      </a:lnTo>
                      <a:lnTo>
                        <a:pt x="3411" y="21217"/>
                      </a:lnTo>
                      <a:lnTo>
                        <a:pt x="3453" y="21113"/>
                      </a:lnTo>
                      <a:lnTo>
                        <a:pt x="3515" y="21092"/>
                      </a:lnTo>
                      <a:lnTo>
                        <a:pt x="3557" y="20903"/>
                      </a:lnTo>
                      <a:lnTo>
                        <a:pt x="3557" y="20799"/>
                      </a:lnTo>
                      <a:lnTo>
                        <a:pt x="3515" y="20778"/>
                      </a:lnTo>
                      <a:lnTo>
                        <a:pt x="3515" y="20694"/>
                      </a:lnTo>
                      <a:lnTo>
                        <a:pt x="3578" y="20610"/>
                      </a:lnTo>
                      <a:lnTo>
                        <a:pt x="3515" y="20589"/>
                      </a:lnTo>
                      <a:lnTo>
                        <a:pt x="3390" y="20401"/>
                      </a:lnTo>
                      <a:lnTo>
                        <a:pt x="3139" y="20297"/>
                      </a:lnTo>
                      <a:lnTo>
                        <a:pt x="3055" y="20359"/>
                      </a:lnTo>
                      <a:lnTo>
                        <a:pt x="2992" y="20297"/>
                      </a:lnTo>
                      <a:lnTo>
                        <a:pt x="2930" y="20297"/>
                      </a:lnTo>
                      <a:lnTo>
                        <a:pt x="2867" y="20338"/>
                      </a:lnTo>
                      <a:lnTo>
                        <a:pt x="2741" y="20297"/>
                      </a:lnTo>
                      <a:lnTo>
                        <a:pt x="2783" y="20255"/>
                      </a:lnTo>
                      <a:lnTo>
                        <a:pt x="2888" y="20234"/>
                      </a:lnTo>
                      <a:lnTo>
                        <a:pt x="2930" y="20150"/>
                      </a:lnTo>
                      <a:lnTo>
                        <a:pt x="2783" y="20108"/>
                      </a:lnTo>
                      <a:lnTo>
                        <a:pt x="2783" y="20087"/>
                      </a:lnTo>
                      <a:lnTo>
                        <a:pt x="2867" y="20066"/>
                      </a:lnTo>
                      <a:lnTo>
                        <a:pt x="2783" y="20004"/>
                      </a:lnTo>
                      <a:lnTo>
                        <a:pt x="2720" y="20066"/>
                      </a:lnTo>
                      <a:lnTo>
                        <a:pt x="2532" y="20108"/>
                      </a:lnTo>
                      <a:lnTo>
                        <a:pt x="2511" y="20087"/>
                      </a:lnTo>
                      <a:lnTo>
                        <a:pt x="2553" y="20004"/>
                      </a:lnTo>
                      <a:lnTo>
                        <a:pt x="2658" y="19962"/>
                      </a:lnTo>
                      <a:lnTo>
                        <a:pt x="2637" y="19941"/>
                      </a:lnTo>
                      <a:lnTo>
                        <a:pt x="2448" y="19899"/>
                      </a:lnTo>
                      <a:lnTo>
                        <a:pt x="2427" y="19836"/>
                      </a:lnTo>
                      <a:lnTo>
                        <a:pt x="2302" y="19753"/>
                      </a:lnTo>
                      <a:lnTo>
                        <a:pt x="2260" y="19585"/>
                      </a:lnTo>
                      <a:lnTo>
                        <a:pt x="2134" y="19522"/>
                      </a:lnTo>
                      <a:lnTo>
                        <a:pt x="2155" y="19481"/>
                      </a:lnTo>
                      <a:lnTo>
                        <a:pt x="2260" y="19481"/>
                      </a:lnTo>
                      <a:lnTo>
                        <a:pt x="2302" y="19522"/>
                      </a:lnTo>
                      <a:lnTo>
                        <a:pt x="2448" y="19543"/>
                      </a:lnTo>
                      <a:lnTo>
                        <a:pt x="2469" y="19648"/>
                      </a:lnTo>
                      <a:lnTo>
                        <a:pt x="2720" y="19857"/>
                      </a:lnTo>
                      <a:lnTo>
                        <a:pt x="2783" y="19857"/>
                      </a:lnTo>
                      <a:lnTo>
                        <a:pt x="2825" y="19794"/>
                      </a:lnTo>
                      <a:lnTo>
                        <a:pt x="2950" y="19878"/>
                      </a:lnTo>
                      <a:lnTo>
                        <a:pt x="3139" y="19878"/>
                      </a:lnTo>
                      <a:lnTo>
                        <a:pt x="3160" y="19836"/>
                      </a:lnTo>
                      <a:lnTo>
                        <a:pt x="3243" y="19899"/>
                      </a:lnTo>
                      <a:lnTo>
                        <a:pt x="3160" y="19962"/>
                      </a:lnTo>
                      <a:lnTo>
                        <a:pt x="3202" y="19983"/>
                      </a:lnTo>
                      <a:lnTo>
                        <a:pt x="3202" y="20045"/>
                      </a:lnTo>
                      <a:lnTo>
                        <a:pt x="3306" y="20045"/>
                      </a:lnTo>
                      <a:lnTo>
                        <a:pt x="3369" y="19983"/>
                      </a:lnTo>
                      <a:lnTo>
                        <a:pt x="3557" y="19983"/>
                      </a:lnTo>
                      <a:lnTo>
                        <a:pt x="3494" y="20004"/>
                      </a:lnTo>
                      <a:lnTo>
                        <a:pt x="3599" y="20004"/>
                      </a:lnTo>
                      <a:lnTo>
                        <a:pt x="3704" y="19983"/>
                      </a:lnTo>
                      <a:lnTo>
                        <a:pt x="3704" y="20066"/>
                      </a:lnTo>
                      <a:lnTo>
                        <a:pt x="3871" y="20192"/>
                      </a:lnTo>
                      <a:lnTo>
                        <a:pt x="3934" y="20150"/>
                      </a:lnTo>
                      <a:lnTo>
                        <a:pt x="4038" y="20171"/>
                      </a:lnTo>
                      <a:lnTo>
                        <a:pt x="4080" y="20213"/>
                      </a:lnTo>
                      <a:lnTo>
                        <a:pt x="4227" y="20213"/>
                      </a:lnTo>
                      <a:lnTo>
                        <a:pt x="4331" y="20255"/>
                      </a:lnTo>
                      <a:lnTo>
                        <a:pt x="4415" y="20192"/>
                      </a:lnTo>
                      <a:lnTo>
                        <a:pt x="4541" y="20297"/>
                      </a:lnTo>
                      <a:lnTo>
                        <a:pt x="4729" y="20359"/>
                      </a:lnTo>
                      <a:lnTo>
                        <a:pt x="5064" y="20380"/>
                      </a:lnTo>
                      <a:lnTo>
                        <a:pt x="5336" y="20359"/>
                      </a:lnTo>
                      <a:lnTo>
                        <a:pt x="5357" y="20297"/>
                      </a:lnTo>
                      <a:lnTo>
                        <a:pt x="5545" y="20297"/>
                      </a:lnTo>
                      <a:lnTo>
                        <a:pt x="5608" y="20255"/>
                      </a:lnTo>
                      <a:lnTo>
                        <a:pt x="5796" y="20213"/>
                      </a:lnTo>
                      <a:lnTo>
                        <a:pt x="5963" y="20150"/>
                      </a:lnTo>
                      <a:lnTo>
                        <a:pt x="6173" y="19857"/>
                      </a:lnTo>
                      <a:lnTo>
                        <a:pt x="6194" y="19773"/>
                      </a:lnTo>
                      <a:lnTo>
                        <a:pt x="6319" y="19627"/>
                      </a:lnTo>
                      <a:lnTo>
                        <a:pt x="6319" y="19543"/>
                      </a:lnTo>
                      <a:lnTo>
                        <a:pt x="6340" y="19460"/>
                      </a:lnTo>
                      <a:lnTo>
                        <a:pt x="6382" y="19313"/>
                      </a:lnTo>
                      <a:lnTo>
                        <a:pt x="6382" y="19167"/>
                      </a:lnTo>
                      <a:lnTo>
                        <a:pt x="6382" y="19041"/>
                      </a:lnTo>
                      <a:lnTo>
                        <a:pt x="6319" y="18999"/>
                      </a:lnTo>
                      <a:lnTo>
                        <a:pt x="6277" y="18999"/>
                      </a:lnTo>
                      <a:lnTo>
                        <a:pt x="6173" y="18832"/>
                      </a:lnTo>
                      <a:lnTo>
                        <a:pt x="6089" y="18790"/>
                      </a:lnTo>
                      <a:lnTo>
                        <a:pt x="6068" y="18644"/>
                      </a:lnTo>
                      <a:lnTo>
                        <a:pt x="5963" y="18392"/>
                      </a:lnTo>
                      <a:lnTo>
                        <a:pt x="5859" y="18372"/>
                      </a:lnTo>
                      <a:lnTo>
                        <a:pt x="5817" y="18413"/>
                      </a:lnTo>
                      <a:lnTo>
                        <a:pt x="5691" y="18372"/>
                      </a:lnTo>
                      <a:lnTo>
                        <a:pt x="5691" y="18288"/>
                      </a:lnTo>
                      <a:lnTo>
                        <a:pt x="5461" y="18120"/>
                      </a:lnTo>
                      <a:lnTo>
                        <a:pt x="5461" y="18016"/>
                      </a:lnTo>
                      <a:lnTo>
                        <a:pt x="5336" y="17890"/>
                      </a:lnTo>
                      <a:lnTo>
                        <a:pt x="5273" y="17890"/>
                      </a:lnTo>
                      <a:lnTo>
                        <a:pt x="5294" y="17953"/>
                      </a:lnTo>
                      <a:lnTo>
                        <a:pt x="5378" y="18079"/>
                      </a:lnTo>
                      <a:lnTo>
                        <a:pt x="5294" y="18100"/>
                      </a:lnTo>
                      <a:lnTo>
                        <a:pt x="5168" y="17974"/>
                      </a:lnTo>
                      <a:lnTo>
                        <a:pt x="5085" y="17974"/>
                      </a:lnTo>
                      <a:lnTo>
                        <a:pt x="4938" y="17807"/>
                      </a:lnTo>
                      <a:lnTo>
                        <a:pt x="4875" y="17807"/>
                      </a:lnTo>
                      <a:lnTo>
                        <a:pt x="4875" y="17869"/>
                      </a:lnTo>
                      <a:lnTo>
                        <a:pt x="4917" y="17911"/>
                      </a:lnTo>
                      <a:lnTo>
                        <a:pt x="4834" y="17890"/>
                      </a:lnTo>
                      <a:lnTo>
                        <a:pt x="4708" y="17681"/>
                      </a:lnTo>
                      <a:lnTo>
                        <a:pt x="4603" y="17660"/>
                      </a:lnTo>
                      <a:lnTo>
                        <a:pt x="4520" y="17556"/>
                      </a:lnTo>
                      <a:lnTo>
                        <a:pt x="4122" y="17284"/>
                      </a:lnTo>
                      <a:lnTo>
                        <a:pt x="3515" y="16970"/>
                      </a:lnTo>
                      <a:lnTo>
                        <a:pt x="3390" y="16928"/>
                      </a:lnTo>
                      <a:lnTo>
                        <a:pt x="3369" y="16970"/>
                      </a:lnTo>
                      <a:lnTo>
                        <a:pt x="3243" y="16907"/>
                      </a:lnTo>
                      <a:lnTo>
                        <a:pt x="3097" y="16865"/>
                      </a:lnTo>
                      <a:lnTo>
                        <a:pt x="3097" y="16928"/>
                      </a:lnTo>
                      <a:lnTo>
                        <a:pt x="3034" y="16970"/>
                      </a:lnTo>
                      <a:lnTo>
                        <a:pt x="2930" y="16928"/>
                      </a:lnTo>
                      <a:lnTo>
                        <a:pt x="2762" y="16928"/>
                      </a:lnTo>
                      <a:lnTo>
                        <a:pt x="2678" y="16823"/>
                      </a:lnTo>
                      <a:lnTo>
                        <a:pt x="2574" y="16760"/>
                      </a:lnTo>
                      <a:lnTo>
                        <a:pt x="2574" y="16802"/>
                      </a:lnTo>
                      <a:lnTo>
                        <a:pt x="2637" y="16865"/>
                      </a:lnTo>
                      <a:lnTo>
                        <a:pt x="2616" y="16928"/>
                      </a:lnTo>
                      <a:lnTo>
                        <a:pt x="2532" y="16865"/>
                      </a:lnTo>
                      <a:lnTo>
                        <a:pt x="2406" y="16907"/>
                      </a:lnTo>
                      <a:lnTo>
                        <a:pt x="2344" y="16949"/>
                      </a:lnTo>
                      <a:lnTo>
                        <a:pt x="2365" y="17032"/>
                      </a:lnTo>
                      <a:lnTo>
                        <a:pt x="2302" y="17158"/>
                      </a:lnTo>
                      <a:lnTo>
                        <a:pt x="2155" y="17158"/>
                      </a:lnTo>
                      <a:lnTo>
                        <a:pt x="2239" y="17053"/>
                      </a:lnTo>
                      <a:lnTo>
                        <a:pt x="2323" y="17012"/>
                      </a:lnTo>
                      <a:lnTo>
                        <a:pt x="2260" y="16949"/>
                      </a:lnTo>
                      <a:lnTo>
                        <a:pt x="2197" y="16949"/>
                      </a:lnTo>
                      <a:lnTo>
                        <a:pt x="2218" y="16907"/>
                      </a:lnTo>
                      <a:lnTo>
                        <a:pt x="2239" y="16844"/>
                      </a:lnTo>
                      <a:lnTo>
                        <a:pt x="2197" y="16823"/>
                      </a:lnTo>
                      <a:lnTo>
                        <a:pt x="2134" y="16886"/>
                      </a:lnTo>
                      <a:lnTo>
                        <a:pt x="2030" y="17012"/>
                      </a:lnTo>
                      <a:lnTo>
                        <a:pt x="2030" y="16928"/>
                      </a:lnTo>
                      <a:lnTo>
                        <a:pt x="2030" y="16886"/>
                      </a:lnTo>
                      <a:lnTo>
                        <a:pt x="2009" y="16844"/>
                      </a:lnTo>
                      <a:lnTo>
                        <a:pt x="1946" y="16928"/>
                      </a:lnTo>
                      <a:lnTo>
                        <a:pt x="1925" y="16928"/>
                      </a:lnTo>
                      <a:lnTo>
                        <a:pt x="1925" y="16844"/>
                      </a:lnTo>
                      <a:lnTo>
                        <a:pt x="1821" y="16823"/>
                      </a:lnTo>
                      <a:lnTo>
                        <a:pt x="1716" y="16907"/>
                      </a:lnTo>
                      <a:lnTo>
                        <a:pt x="1695" y="16802"/>
                      </a:lnTo>
                      <a:lnTo>
                        <a:pt x="1632" y="16760"/>
                      </a:lnTo>
                      <a:lnTo>
                        <a:pt x="1569" y="16844"/>
                      </a:lnTo>
                      <a:lnTo>
                        <a:pt x="1528" y="16740"/>
                      </a:lnTo>
                      <a:lnTo>
                        <a:pt x="1528" y="16614"/>
                      </a:lnTo>
                      <a:lnTo>
                        <a:pt x="1590" y="16530"/>
                      </a:lnTo>
                      <a:lnTo>
                        <a:pt x="1590" y="16614"/>
                      </a:lnTo>
                      <a:lnTo>
                        <a:pt x="1674" y="16698"/>
                      </a:lnTo>
                      <a:lnTo>
                        <a:pt x="1800" y="16656"/>
                      </a:lnTo>
                      <a:lnTo>
                        <a:pt x="1883" y="16719"/>
                      </a:lnTo>
                      <a:lnTo>
                        <a:pt x="1988" y="16635"/>
                      </a:lnTo>
                      <a:lnTo>
                        <a:pt x="1988" y="16593"/>
                      </a:lnTo>
                      <a:lnTo>
                        <a:pt x="1904" y="16530"/>
                      </a:lnTo>
                      <a:lnTo>
                        <a:pt x="1883" y="16509"/>
                      </a:lnTo>
                      <a:lnTo>
                        <a:pt x="1800" y="16488"/>
                      </a:lnTo>
                      <a:lnTo>
                        <a:pt x="1737" y="16530"/>
                      </a:lnTo>
                      <a:lnTo>
                        <a:pt x="1695" y="16488"/>
                      </a:lnTo>
                      <a:lnTo>
                        <a:pt x="1632" y="16405"/>
                      </a:lnTo>
                      <a:lnTo>
                        <a:pt x="1528" y="16342"/>
                      </a:lnTo>
                      <a:lnTo>
                        <a:pt x="1423" y="16342"/>
                      </a:lnTo>
                      <a:lnTo>
                        <a:pt x="1402" y="16384"/>
                      </a:lnTo>
                      <a:lnTo>
                        <a:pt x="1465" y="16426"/>
                      </a:lnTo>
                      <a:lnTo>
                        <a:pt x="1486" y="16426"/>
                      </a:lnTo>
                      <a:lnTo>
                        <a:pt x="1486" y="16488"/>
                      </a:lnTo>
                      <a:lnTo>
                        <a:pt x="1402" y="16509"/>
                      </a:lnTo>
                      <a:lnTo>
                        <a:pt x="1360" y="16509"/>
                      </a:lnTo>
                      <a:lnTo>
                        <a:pt x="1360" y="16551"/>
                      </a:lnTo>
                      <a:lnTo>
                        <a:pt x="1465" y="16635"/>
                      </a:lnTo>
                      <a:lnTo>
                        <a:pt x="1402" y="16656"/>
                      </a:lnTo>
                      <a:lnTo>
                        <a:pt x="1318" y="16656"/>
                      </a:lnTo>
                      <a:lnTo>
                        <a:pt x="1277" y="16740"/>
                      </a:lnTo>
                      <a:lnTo>
                        <a:pt x="1256" y="16886"/>
                      </a:lnTo>
                      <a:lnTo>
                        <a:pt x="1193" y="16802"/>
                      </a:lnTo>
                      <a:lnTo>
                        <a:pt x="1193" y="16698"/>
                      </a:lnTo>
                      <a:lnTo>
                        <a:pt x="1151" y="16635"/>
                      </a:lnTo>
                      <a:lnTo>
                        <a:pt x="1005" y="16614"/>
                      </a:lnTo>
                      <a:lnTo>
                        <a:pt x="1005" y="16740"/>
                      </a:lnTo>
                      <a:lnTo>
                        <a:pt x="942" y="16823"/>
                      </a:lnTo>
                      <a:lnTo>
                        <a:pt x="795" y="16781"/>
                      </a:lnTo>
                      <a:lnTo>
                        <a:pt x="691" y="16781"/>
                      </a:lnTo>
                      <a:lnTo>
                        <a:pt x="691" y="16928"/>
                      </a:lnTo>
                      <a:lnTo>
                        <a:pt x="628" y="17053"/>
                      </a:lnTo>
                      <a:lnTo>
                        <a:pt x="481" y="17095"/>
                      </a:lnTo>
                      <a:lnTo>
                        <a:pt x="335" y="17242"/>
                      </a:lnTo>
                      <a:lnTo>
                        <a:pt x="335" y="17451"/>
                      </a:lnTo>
                      <a:lnTo>
                        <a:pt x="251" y="17451"/>
                      </a:lnTo>
                      <a:lnTo>
                        <a:pt x="105" y="17514"/>
                      </a:lnTo>
                      <a:lnTo>
                        <a:pt x="0" y="17556"/>
                      </a:lnTo>
                      <a:lnTo>
                        <a:pt x="105" y="17576"/>
                      </a:lnTo>
                      <a:lnTo>
                        <a:pt x="63" y="17744"/>
                      </a:lnTo>
                      <a:lnTo>
                        <a:pt x="21" y="17932"/>
                      </a:lnTo>
                      <a:lnTo>
                        <a:pt x="105" y="18037"/>
                      </a:lnTo>
                      <a:lnTo>
                        <a:pt x="209" y="18288"/>
                      </a:lnTo>
                      <a:lnTo>
                        <a:pt x="272" y="18288"/>
                      </a:lnTo>
                      <a:lnTo>
                        <a:pt x="440" y="18372"/>
                      </a:lnTo>
                      <a:lnTo>
                        <a:pt x="523" y="18497"/>
                      </a:lnTo>
                      <a:lnTo>
                        <a:pt x="565" y="18602"/>
                      </a:lnTo>
                      <a:lnTo>
                        <a:pt x="837" y="18769"/>
                      </a:lnTo>
                      <a:lnTo>
                        <a:pt x="900" y="18832"/>
                      </a:lnTo>
                      <a:lnTo>
                        <a:pt x="858" y="19020"/>
                      </a:lnTo>
                      <a:lnTo>
                        <a:pt x="753" y="19208"/>
                      </a:lnTo>
                      <a:lnTo>
                        <a:pt x="649" y="19460"/>
                      </a:lnTo>
                      <a:lnTo>
                        <a:pt x="774" y="19627"/>
                      </a:lnTo>
                      <a:lnTo>
                        <a:pt x="837" y="19773"/>
                      </a:lnTo>
                      <a:lnTo>
                        <a:pt x="1067" y="20234"/>
                      </a:lnTo>
                      <a:lnTo>
                        <a:pt x="1318" y="20820"/>
                      </a:lnTo>
                      <a:lnTo>
                        <a:pt x="1214" y="20861"/>
                      </a:lnTo>
                      <a:lnTo>
                        <a:pt x="1193" y="21217"/>
                      </a:lnTo>
                      <a:lnTo>
                        <a:pt x="1193" y="21322"/>
                      </a:lnTo>
                      <a:lnTo>
                        <a:pt x="1297" y="21343"/>
                      </a:lnTo>
                      <a:lnTo>
                        <a:pt x="1214" y="21447"/>
                      </a:lnTo>
                      <a:lnTo>
                        <a:pt x="1214" y="21636"/>
                      </a:lnTo>
                      <a:lnTo>
                        <a:pt x="1297" y="21740"/>
                      </a:lnTo>
                      <a:lnTo>
                        <a:pt x="1423" y="21761"/>
                      </a:lnTo>
                      <a:lnTo>
                        <a:pt x="1486" y="21866"/>
                      </a:lnTo>
                      <a:lnTo>
                        <a:pt x="1423" y="21929"/>
                      </a:lnTo>
                      <a:lnTo>
                        <a:pt x="1423" y="22138"/>
                      </a:lnTo>
                      <a:lnTo>
                        <a:pt x="1486" y="22263"/>
                      </a:lnTo>
                      <a:lnTo>
                        <a:pt x="1674" y="22389"/>
                      </a:lnTo>
                      <a:lnTo>
                        <a:pt x="1674" y="22577"/>
                      </a:lnTo>
                      <a:lnTo>
                        <a:pt x="1569" y="22745"/>
                      </a:lnTo>
                      <a:lnTo>
                        <a:pt x="1507" y="22912"/>
                      </a:lnTo>
                      <a:lnTo>
                        <a:pt x="1779" y="23289"/>
                      </a:lnTo>
                      <a:lnTo>
                        <a:pt x="1925" y="23330"/>
                      </a:lnTo>
                      <a:lnTo>
                        <a:pt x="2197" y="23623"/>
                      </a:lnTo>
                      <a:lnTo>
                        <a:pt x="2218" y="23812"/>
                      </a:lnTo>
                      <a:lnTo>
                        <a:pt x="2051" y="24230"/>
                      </a:lnTo>
                      <a:lnTo>
                        <a:pt x="1821" y="24628"/>
                      </a:lnTo>
                      <a:lnTo>
                        <a:pt x="1695" y="24900"/>
                      </a:lnTo>
                      <a:lnTo>
                        <a:pt x="1528" y="25151"/>
                      </a:lnTo>
                      <a:lnTo>
                        <a:pt x="1381" y="25402"/>
                      </a:lnTo>
                      <a:lnTo>
                        <a:pt x="1256" y="25486"/>
                      </a:lnTo>
                      <a:lnTo>
                        <a:pt x="984" y="25737"/>
                      </a:lnTo>
                      <a:lnTo>
                        <a:pt x="1005" y="25904"/>
                      </a:lnTo>
                      <a:cubicBezTo>
                        <a:pt x="1005" y="25883"/>
                        <a:pt x="1046" y="25883"/>
                        <a:pt x="1046" y="25883"/>
                      </a:cubicBezTo>
                      <a:cubicBezTo>
                        <a:pt x="1067" y="25883"/>
                        <a:pt x="1193" y="25799"/>
                        <a:pt x="1193" y="25799"/>
                      </a:cubicBezTo>
                      <a:lnTo>
                        <a:pt x="1318" y="25779"/>
                      </a:lnTo>
                      <a:lnTo>
                        <a:pt x="1256" y="25841"/>
                      </a:lnTo>
                      <a:lnTo>
                        <a:pt x="1297" y="25925"/>
                      </a:lnTo>
                      <a:lnTo>
                        <a:pt x="1297" y="26030"/>
                      </a:lnTo>
                      <a:lnTo>
                        <a:pt x="1172" y="25925"/>
                      </a:lnTo>
                      <a:lnTo>
                        <a:pt x="1151" y="26009"/>
                      </a:lnTo>
                      <a:lnTo>
                        <a:pt x="1277" y="26155"/>
                      </a:lnTo>
                      <a:lnTo>
                        <a:pt x="1402" y="26155"/>
                      </a:lnTo>
                      <a:lnTo>
                        <a:pt x="1486" y="26260"/>
                      </a:lnTo>
                      <a:lnTo>
                        <a:pt x="1611" y="26260"/>
                      </a:lnTo>
                      <a:lnTo>
                        <a:pt x="1674" y="26239"/>
                      </a:lnTo>
                      <a:lnTo>
                        <a:pt x="1779" y="26239"/>
                      </a:lnTo>
                      <a:lnTo>
                        <a:pt x="1883" y="26364"/>
                      </a:lnTo>
                      <a:lnTo>
                        <a:pt x="1800" y="26448"/>
                      </a:lnTo>
                      <a:lnTo>
                        <a:pt x="1611" y="26406"/>
                      </a:lnTo>
                      <a:lnTo>
                        <a:pt x="1528" y="26427"/>
                      </a:lnTo>
                      <a:lnTo>
                        <a:pt x="1507" y="26532"/>
                      </a:lnTo>
                      <a:lnTo>
                        <a:pt x="1381" y="26636"/>
                      </a:lnTo>
                      <a:lnTo>
                        <a:pt x="1277" y="26553"/>
                      </a:lnTo>
                      <a:lnTo>
                        <a:pt x="1214" y="26615"/>
                      </a:lnTo>
                      <a:lnTo>
                        <a:pt x="1214" y="26720"/>
                      </a:lnTo>
                      <a:lnTo>
                        <a:pt x="1109" y="26741"/>
                      </a:lnTo>
                      <a:lnTo>
                        <a:pt x="1067" y="26636"/>
                      </a:lnTo>
                      <a:lnTo>
                        <a:pt x="1005" y="26657"/>
                      </a:lnTo>
                      <a:lnTo>
                        <a:pt x="1005" y="26720"/>
                      </a:lnTo>
                      <a:lnTo>
                        <a:pt x="1067" y="26783"/>
                      </a:lnTo>
                      <a:lnTo>
                        <a:pt x="1046" y="26929"/>
                      </a:lnTo>
                      <a:lnTo>
                        <a:pt x="1088" y="26992"/>
                      </a:lnTo>
                      <a:lnTo>
                        <a:pt x="1088" y="27034"/>
                      </a:lnTo>
                      <a:lnTo>
                        <a:pt x="1067" y="27055"/>
                      </a:lnTo>
                      <a:lnTo>
                        <a:pt x="984" y="27159"/>
                      </a:lnTo>
                      <a:lnTo>
                        <a:pt x="942" y="27306"/>
                      </a:lnTo>
                      <a:lnTo>
                        <a:pt x="858" y="27369"/>
                      </a:lnTo>
                      <a:lnTo>
                        <a:pt x="795" y="27808"/>
                      </a:lnTo>
                      <a:lnTo>
                        <a:pt x="1067" y="28289"/>
                      </a:lnTo>
                      <a:lnTo>
                        <a:pt x="1067" y="28394"/>
                      </a:lnTo>
                      <a:lnTo>
                        <a:pt x="984" y="28457"/>
                      </a:lnTo>
                      <a:lnTo>
                        <a:pt x="1005" y="28561"/>
                      </a:lnTo>
                      <a:lnTo>
                        <a:pt x="942" y="28708"/>
                      </a:lnTo>
                      <a:lnTo>
                        <a:pt x="1046" y="28729"/>
                      </a:lnTo>
                      <a:lnTo>
                        <a:pt x="1067" y="28833"/>
                      </a:lnTo>
                      <a:lnTo>
                        <a:pt x="1046" y="28875"/>
                      </a:lnTo>
                      <a:lnTo>
                        <a:pt x="1088" y="28938"/>
                      </a:lnTo>
                      <a:lnTo>
                        <a:pt x="1109" y="29043"/>
                      </a:lnTo>
                      <a:lnTo>
                        <a:pt x="1088" y="29126"/>
                      </a:lnTo>
                      <a:lnTo>
                        <a:pt x="1172" y="29252"/>
                      </a:lnTo>
                      <a:lnTo>
                        <a:pt x="1193" y="29294"/>
                      </a:lnTo>
                      <a:lnTo>
                        <a:pt x="1256" y="29461"/>
                      </a:lnTo>
                      <a:lnTo>
                        <a:pt x="1318" y="29566"/>
                      </a:lnTo>
                      <a:lnTo>
                        <a:pt x="1360" y="29712"/>
                      </a:lnTo>
                      <a:lnTo>
                        <a:pt x="1402" y="29712"/>
                      </a:lnTo>
                      <a:lnTo>
                        <a:pt x="1507" y="29796"/>
                      </a:lnTo>
                      <a:lnTo>
                        <a:pt x="1632" y="29712"/>
                      </a:lnTo>
                      <a:lnTo>
                        <a:pt x="1737" y="29900"/>
                      </a:lnTo>
                      <a:lnTo>
                        <a:pt x="1883" y="29817"/>
                      </a:lnTo>
                      <a:lnTo>
                        <a:pt x="2009" y="29859"/>
                      </a:lnTo>
                      <a:lnTo>
                        <a:pt x="2113" y="30026"/>
                      </a:lnTo>
                      <a:lnTo>
                        <a:pt x="2260" y="29921"/>
                      </a:lnTo>
                      <a:lnTo>
                        <a:pt x="2427" y="29880"/>
                      </a:lnTo>
                      <a:lnTo>
                        <a:pt x="2511" y="29963"/>
                      </a:lnTo>
                      <a:lnTo>
                        <a:pt x="2574" y="29963"/>
                      </a:lnTo>
                      <a:lnTo>
                        <a:pt x="2846" y="30026"/>
                      </a:lnTo>
                      <a:lnTo>
                        <a:pt x="2867" y="30172"/>
                      </a:lnTo>
                      <a:lnTo>
                        <a:pt x="2825" y="30319"/>
                      </a:lnTo>
                      <a:lnTo>
                        <a:pt x="2930" y="30424"/>
                      </a:lnTo>
                      <a:lnTo>
                        <a:pt x="2930" y="30612"/>
                      </a:lnTo>
                      <a:lnTo>
                        <a:pt x="3055" y="30737"/>
                      </a:lnTo>
                      <a:lnTo>
                        <a:pt x="3139" y="30905"/>
                      </a:lnTo>
                      <a:lnTo>
                        <a:pt x="3285" y="31114"/>
                      </a:lnTo>
                      <a:lnTo>
                        <a:pt x="3390" y="31177"/>
                      </a:lnTo>
                      <a:lnTo>
                        <a:pt x="3453" y="31365"/>
                      </a:lnTo>
                      <a:lnTo>
                        <a:pt x="3620" y="31428"/>
                      </a:lnTo>
                      <a:lnTo>
                        <a:pt x="3829" y="31595"/>
                      </a:lnTo>
                      <a:lnTo>
                        <a:pt x="3871" y="31700"/>
                      </a:lnTo>
                      <a:lnTo>
                        <a:pt x="4018" y="31805"/>
                      </a:lnTo>
                      <a:lnTo>
                        <a:pt x="3934" y="31867"/>
                      </a:lnTo>
                      <a:lnTo>
                        <a:pt x="3829" y="32056"/>
                      </a:lnTo>
                      <a:lnTo>
                        <a:pt x="3557" y="32097"/>
                      </a:lnTo>
                      <a:lnTo>
                        <a:pt x="3411" y="31993"/>
                      </a:lnTo>
                      <a:lnTo>
                        <a:pt x="3369" y="32097"/>
                      </a:lnTo>
                      <a:lnTo>
                        <a:pt x="3369" y="32223"/>
                      </a:lnTo>
                      <a:lnTo>
                        <a:pt x="3474" y="32411"/>
                      </a:lnTo>
                      <a:lnTo>
                        <a:pt x="3453" y="32579"/>
                      </a:lnTo>
                      <a:lnTo>
                        <a:pt x="3578" y="32725"/>
                      </a:lnTo>
                      <a:lnTo>
                        <a:pt x="3578" y="32893"/>
                      </a:lnTo>
                      <a:lnTo>
                        <a:pt x="3683" y="32913"/>
                      </a:lnTo>
                      <a:lnTo>
                        <a:pt x="3808" y="32893"/>
                      </a:lnTo>
                      <a:lnTo>
                        <a:pt x="3808" y="32746"/>
                      </a:lnTo>
                      <a:lnTo>
                        <a:pt x="3892" y="32683"/>
                      </a:lnTo>
                      <a:lnTo>
                        <a:pt x="4185" y="32788"/>
                      </a:lnTo>
                      <a:lnTo>
                        <a:pt x="4457" y="32788"/>
                      </a:lnTo>
                      <a:lnTo>
                        <a:pt x="4624" y="32704"/>
                      </a:lnTo>
                      <a:lnTo>
                        <a:pt x="4750" y="32704"/>
                      </a:lnTo>
                      <a:lnTo>
                        <a:pt x="4834" y="32955"/>
                      </a:lnTo>
                      <a:lnTo>
                        <a:pt x="4959" y="33060"/>
                      </a:lnTo>
                      <a:lnTo>
                        <a:pt x="4875" y="33206"/>
                      </a:lnTo>
                      <a:lnTo>
                        <a:pt x="5043" y="33416"/>
                      </a:lnTo>
                      <a:lnTo>
                        <a:pt x="5357" y="33353"/>
                      </a:lnTo>
                      <a:lnTo>
                        <a:pt x="5461" y="33457"/>
                      </a:lnTo>
                      <a:lnTo>
                        <a:pt x="5482" y="33583"/>
                      </a:lnTo>
                      <a:lnTo>
                        <a:pt x="5587" y="33625"/>
                      </a:lnTo>
                      <a:lnTo>
                        <a:pt x="5587" y="33771"/>
                      </a:lnTo>
                      <a:lnTo>
                        <a:pt x="5650" y="33960"/>
                      </a:lnTo>
                      <a:lnTo>
                        <a:pt x="5901" y="34211"/>
                      </a:lnTo>
                      <a:lnTo>
                        <a:pt x="6005" y="34106"/>
                      </a:lnTo>
                      <a:lnTo>
                        <a:pt x="6173" y="34190"/>
                      </a:lnTo>
                      <a:lnTo>
                        <a:pt x="6298" y="34169"/>
                      </a:lnTo>
                      <a:lnTo>
                        <a:pt x="6424" y="34190"/>
                      </a:lnTo>
                      <a:lnTo>
                        <a:pt x="6612" y="34043"/>
                      </a:lnTo>
                      <a:lnTo>
                        <a:pt x="6696" y="34043"/>
                      </a:lnTo>
                      <a:lnTo>
                        <a:pt x="6821" y="34315"/>
                      </a:lnTo>
                      <a:lnTo>
                        <a:pt x="7010" y="34420"/>
                      </a:lnTo>
                      <a:lnTo>
                        <a:pt x="7051" y="34525"/>
                      </a:lnTo>
                      <a:lnTo>
                        <a:pt x="7135" y="34462"/>
                      </a:lnTo>
                      <a:lnTo>
                        <a:pt x="7344" y="34504"/>
                      </a:lnTo>
                      <a:lnTo>
                        <a:pt x="7491" y="34504"/>
                      </a:lnTo>
                      <a:lnTo>
                        <a:pt x="7595" y="34587"/>
                      </a:lnTo>
                      <a:lnTo>
                        <a:pt x="7742" y="34566"/>
                      </a:lnTo>
                      <a:lnTo>
                        <a:pt x="7888" y="34671"/>
                      </a:lnTo>
                      <a:lnTo>
                        <a:pt x="8077" y="34692"/>
                      </a:lnTo>
                      <a:lnTo>
                        <a:pt x="8160" y="34608"/>
                      </a:lnTo>
                      <a:lnTo>
                        <a:pt x="8202" y="34734"/>
                      </a:lnTo>
                      <a:lnTo>
                        <a:pt x="8286" y="34797"/>
                      </a:lnTo>
                      <a:lnTo>
                        <a:pt x="8286" y="34943"/>
                      </a:lnTo>
                      <a:lnTo>
                        <a:pt x="8181" y="35090"/>
                      </a:lnTo>
                      <a:lnTo>
                        <a:pt x="8056" y="35110"/>
                      </a:lnTo>
                      <a:lnTo>
                        <a:pt x="8014" y="35362"/>
                      </a:lnTo>
                      <a:lnTo>
                        <a:pt x="8181" y="35466"/>
                      </a:lnTo>
                      <a:lnTo>
                        <a:pt x="8202" y="35634"/>
                      </a:lnTo>
                      <a:lnTo>
                        <a:pt x="8119" y="35843"/>
                      </a:lnTo>
                      <a:lnTo>
                        <a:pt x="8160" y="35989"/>
                      </a:lnTo>
                      <a:lnTo>
                        <a:pt x="8056" y="36073"/>
                      </a:lnTo>
                      <a:lnTo>
                        <a:pt x="7763" y="36094"/>
                      </a:lnTo>
                      <a:lnTo>
                        <a:pt x="7637" y="36303"/>
                      </a:lnTo>
                      <a:lnTo>
                        <a:pt x="7554" y="36345"/>
                      </a:lnTo>
                      <a:lnTo>
                        <a:pt x="7533" y="36596"/>
                      </a:lnTo>
                      <a:lnTo>
                        <a:pt x="7554" y="36596"/>
                      </a:lnTo>
                      <a:lnTo>
                        <a:pt x="7658" y="36617"/>
                      </a:lnTo>
                      <a:lnTo>
                        <a:pt x="7784" y="36554"/>
                      </a:lnTo>
                      <a:lnTo>
                        <a:pt x="7951" y="36512"/>
                      </a:lnTo>
                      <a:lnTo>
                        <a:pt x="7972" y="36575"/>
                      </a:lnTo>
                      <a:lnTo>
                        <a:pt x="7951" y="36659"/>
                      </a:lnTo>
                      <a:lnTo>
                        <a:pt x="7637" y="36805"/>
                      </a:lnTo>
                      <a:lnTo>
                        <a:pt x="7491" y="36889"/>
                      </a:lnTo>
                      <a:lnTo>
                        <a:pt x="7554" y="36931"/>
                      </a:lnTo>
                      <a:lnTo>
                        <a:pt x="7637" y="36931"/>
                      </a:lnTo>
                      <a:lnTo>
                        <a:pt x="7554" y="37014"/>
                      </a:lnTo>
                      <a:lnTo>
                        <a:pt x="7428" y="36994"/>
                      </a:lnTo>
                      <a:lnTo>
                        <a:pt x="7240" y="37014"/>
                      </a:lnTo>
                      <a:lnTo>
                        <a:pt x="7323" y="37203"/>
                      </a:lnTo>
                      <a:lnTo>
                        <a:pt x="7386" y="37286"/>
                      </a:lnTo>
                      <a:lnTo>
                        <a:pt x="7449" y="37224"/>
                      </a:lnTo>
                      <a:lnTo>
                        <a:pt x="7470" y="37286"/>
                      </a:lnTo>
                      <a:lnTo>
                        <a:pt x="7575" y="37307"/>
                      </a:lnTo>
                      <a:lnTo>
                        <a:pt x="7575" y="37349"/>
                      </a:lnTo>
                      <a:lnTo>
                        <a:pt x="7491" y="37391"/>
                      </a:lnTo>
                      <a:lnTo>
                        <a:pt x="7449" y="37454"/>
                      </a:lnTo>
                      <a:lnTo>
                        <a:pt x="7365" y="37454"/>
                      </a:lnTo>
                      <a:lnTo>
                        <a:pt x="7323" y="37517"/>
                      </a:lnTo>
                      <a:lnTo>
                        <a:pt x="7323" y="37559"/>
                      </a:lnTo>
                      <a:lnTo>
                        <a:pt x="7177" y="37705"/>
                      </a:lnTo>
                      <a:lnTo>
                        <a:pt x="7177" y="37831"/>
                      </a:lnTo>
                      <a:lnTo>
                        <a:pt x="7240" y="37851"/>
                      </a:lnTo>
                      <a:lnTo>
                        <a:pt x="7219" y="38019"/>
                      </a:lnTo>
                      <a:lnTo>
                        <a:pt x="7114" y="37977"/>
                      </a:lnTo>
                      <a:lnTo>
                        <a:pt x="7072" y="38019"/>
                      </a:lnTo>
                      <a:lnTo>
                        <a:pt x="6968" y="37935"/>
                      </a:lnTo>
                      <a:lnTo>
                        <a:pt x="6842" y="37914"/>
                      </a:lnTo>
                      <a:lnTo>
                        <a:pt x="6842" y="37956"/>
                      </a:lnTo>
                      <a:lnTo>
                        <a:pt x="6905" y="38040"/>
                      </a:lnTo>
                      <a:lnTo>
                        <a:pt x="6821" y="38061"/>
                      </a:lnTo>
                      <a:lnTo>
                        <a:pt x="6738" y="38144"/>
                      </a:lnTo>
                      <a:lnTo>
                        <a:pt x="6863" y="38165"/>
                      </a:lnTo>
                      <a:lnTo>
                        <a:pt x="6947" y="38165"/>
                      </a:lnTo>
                      <a:lnTo>
                        <a:pt x="7114" y="38291"/>
                      </a:lnTo>
                      <a:lnTo>
                        <a:pt x="7114" y="38375"/>
                      </a:lnTo>
                      <a:lnTo>
                        <a:pt x="7240" y="38500"/>
                      </a:lnTo>
                      <a:lnTo>
                        <a:pt x="7449" y="38479"/>
                      </a:lnTo>
                      <a:lnTo>
                        <a:pt x="7679" y="38605"/>
                      </a:lnTo>
                      <a:lnTo>
                        <a:pt x="7847" y="38647"/>
                      </a:lnTo>
                      <a:lnTo>
                        <a:pt x="8202" y="38898"/>
                      </a:lnTo>
                      <a:lnTo>
                        <a:pt x="8286" y="39023"/>
                      </a:lnTo>
                      <a:lnTo>
                        <a:pt x="8391" y="39065"/>
                      </a:lnTo>
                      <a:lnTo>
                        <a:pt x="8412" y="39128"/>
                      </a:lnTo>
                      <a:lnTo>
                        <a:pt x="8516" y="39211"/>
                      </a:lnTo>
                      <a:lnTo>
                        <a:pt x="8600" y="39211"/>
                      </a:lnTo>
                      <a:lnTo>
                        <a:pt x="8621" y="39295"/>
                      </a:lnTo>
                      <a:lnTo>
                        <a:pt x="8725" y="39337"/>
                      </a:lnTo>
                      <a:lnTo>
                        <a:pt x="8788" y="39337"/>
                      </a:lnTo>
                      <a:lnTo>
                        <a:pt x="8893" y="39483"/>
                      </a:lnTo>
                      <a:lnTo>
                        <a:pt x="8997" y="39504"/>
                      </a:lnTo>
                      <a:lnTo>
                        <a:pt x="9039" y="39525"/>
                      </a:lnTo>
                      <a:lnTo>
                        <a:pt x="9102" y="39504"/>
                      </a:lnTo>
                      <a:lnTo>
                        <a:pt x="9248" y="39630"/>
                      </a:lnTo>
                      <a:lnTo>
                        <a:pt x="9248" y="39714"/>
                      </a:lnTo>
                      <a:lnTo>
                        <a:pt x="9374" y="39735"/>
                      </a:lnTo>
                      <a:lnTo>
                        <a:pt x="9520" y="39923"/>
                      </a:lnTo>
                      <a:lnTo>
                        <a:pt x="9583" y="40007"/>
                      </a:lnTo>
                      <a:lnTo>
                        <a:pt x="9625" y="40237"/>
                      </a:lnTo>
                      <a:lnTo>
                        <a:pt x="9730" y="40425"/>
                      </a:lnTo>
                      <a:lnTo>
                        <a:pt x="9688" y="40488"/>
                      </a:lnTo>
                      <a:lnTo>
                        <a:pt x="9730" y="40572"/>
                      </a:lnTo>
                      <a:cubicBezTo>
                        <a:pt x="9939" y="40572"/>
                        <a:pt x="10483" y="40572"/>
                        <a:pt x="10462" y="40446"/>
                      </a:cubicBezTo>
                      <a:lnTo>
                        <a:pt x="10420" y="40279"/>
                      </a:lnTo>
                      <a:lnTo>
                        <a:pt x="11090" y="40258"/>
                      </a:lnTo>
                      <a:cubicBezTo>
                        <a:pt x="11090" y="40258"/>
                        <a:pt x="11215" y="40383"/>
                        <a:pt x="11320" y="40383"/>
                      </a:cubicBezTo>
                      <a:cubicBezTo>
                        <a:pt x="11425" y="40383"/>
                        <a:pt x="11948" y="40153"/>
                        <a:pt x="11948" y="40153"/>
                      </a:cubicBezTo>
                      <a:cubicBezTo>
                        <a:pt x="11948" y="40153"/>
                        <a:pt x="12073" y="40174"/>
                        <a:pt x="12136" y="40279"/>
                      </a:cubicBezTo>
                      <a:cubicBezTo>
                        <a:pt x="12159" y="40337"/>
                        <a:pt x="12208" y="40350"/>
                        <a:pt x="12254" y="40350"/>
                      </a:cubicBezTo>
                      <a:cubicBezTo>
                        <a:pt x="12291" y="40350"/>
                        <a:pt x="12327" y="40341"/>
                        <a:pt x="12345" y="40341"/>
                      </a:cubicBezTo>
                      <a:lnTo>
                        <a:pt x="12345" y="40320"/>
                      </a:lnTo>
                      <a:lnTo>
                        <a:pt x="12492" y="40341"/>
                      </a:lnTo>
                      <a:lnTo>
                        <a:pt x="12764" y="40551"/>
                      </a:lnTo>
                      <a:lnTo>
                        <a:pt x="12826" y="40676"/>
                      </a:lnTo>
                      <a:lnTo>
                        <a:pt x="13098" y="40697"/>
                      </a:lnTo>
                      <a:lnTo>
                        <a:pt x="13140" y="40592"/>
                      </a:lnTo>
                      <a:lnTo>
                        <a:pt x="13308" y="40488"/>
                      </a:lnTo>
                      <a:lnTo>
                        <a:pt x="13496" y="40258"/>
                      </a:lnTo>
                      <a:lnTo>
                        <a:pt x="13433" y="40237"/>
                      </a:lnTo>
                      <a:lnTo>
                        <a:pt x="13119" y="39965"/>
                      </a:lnTo>
                      <a:lnTo>
                        <a:pt x="12910" y="39714"/>
                      </a:lnTo>
                      <a:lnTo>
                        <a:pt x="12889" y="39546"/>
                      </a:lnTo>
                      <a:lnTo>
                        <a:pt x="12805" y="39442"/>
                      </a:lnTo>
                      <a:lnTo>
                        <a:pt x="12805" y="39295"/>
                      </a:lnTo>
                      <a:lnTo>
                        <a:pt x="12785" y="39211"/>
                      </a:lnTo>
                      <a:lnTo>
                        <a:pt x="12764" y="39170"/>
                      </a:lnTo>
                      <a:lnTo>
                        <a:pt x="12680" y="39170"/>
                      </a:lnTo>
                      <a:lnTo>
                        <a:pt x="12680" y="39065"/>
                      </a:lnTo>
                      <a:lnTo>
                        <a:pt x="12722" y="39086"/>
                      </a:lnTo>
                      <a:lnTo>
                        <a:pt x="12764" y="38981"/>
                      </a:lnTo>
                      <a:lnTo>
                        <a:pt x="12805" y="38877"/>
                      </a:lnTo>
                      <a:lnTo>
                        <a:pt x="12722" y="38877"/>
                      </a:lnTo>
                      <a:lnTo>
                        <a:pt x="12680" y="38919"/>
                      </a:lnTo>
                      <a:lnTo>
                        <a:pt x="12554" y="38856"/>
                      </a:lnTo>
                      <a:lnTo>
                        <a:pt x="12554" y="38667"/>
                      </a:lnTo>
                      <a:lnTo>
                        <a:pt x="12450" y="38647"/>
                      </a:lnTo>
                      <a:lnTo>
                        <a:pt x="12366" y="38563"/>
                      </a:lnTo>
                      <a:lnTo>
                        <a:pt x="12282" y="38584"/>
                      </a:lnTo>
                      <a:lnTo>
                        <a:pt x="12178" y="38584"/>
                      </a:lnTo>
                      <a:lnTo>
                        <a:pt x="12136" y="38375"/>
                      </a:lnTo>
                      <a:lnTo>
                        <a:pt x="12157" y="38270"/>
                      </a:lnTo>
                      <a:lnTo>
                        <a:pt x="12199" y="38228"/>
                      </a:lnTo>
                      <a:lnTo>
                        <a:pt x="12199" y="38019"/>
                      </a:lnTo>
                      <a:lnTo>
                        <a:pt x="12261" y="37914"/>
                      </a:lnTo>
                      <a:lnTo>
                        <a:pt x="12282" y="37768"/>
                      </a:lnTo>
                      <a:lnTo>
                        <a:pt x="12345" y="37726"/>
                      </a:lnTo>
                      <a:lnTo>
                        <a:pt x="12366" y="37600"/>
                      </a:lnTo>
                      <a:lnTo>
                        <a:pt x="12408" y="37517"/>
                      </a:lnTo>
                      <a:lnTo>
                        <a:pt x="12408" y="37433"/>
                      </a:lnTo>
                      <a:lnTo>
                        <a:pt x="12471" y="37454"/>
                      </a:lnTo>
                      <a:lnTo>
                        <a:pt x="12513" y="37517"/>
                      </a:lnTo>
                      <a:lnTo>
                        <a:pt x="12575" y="37496"/>
                      </a:lnTo>
                      <a:lnTo>
                        <a:pt x="12596" y="37412"/>
                      </a:lnTo>
                      <a:lnTo>
                        <a:pt x="12659" y="37454"/>
                      </a:lnTo>
                      <a:lnTo>
                        <a:pt x="12701" y="37412"/>
                      </a:lnTo>
                      <a:lnTo>
                        <a:pt x="12785" y="37412"/>
                      </a:lnTo>
                      <a:lnTo>
                        <a:pt x="12868" y="37349"/>
                      </a:lnTo>
                      <a:lnTo>
                        <a:pt x="12826" y="37307"/>
                      </a:lnTo>
                      <a:lnTo>
                        <a:pt x="12764" y="37286"/>
                      </a:lnTo>
                      <a:lnTo>
                        <a:pt x="12805" y="37286"/>
                      </a:lnTo>
                      <a:cubicBezTo>
                        <a:pt x="12805" y="37286"/>
                        <a:pt x="12826" y="37307"/>
                        <a:pt x="12868" y="37307"/>
                      </a:cubicBezTo>
                      <a:cubicBezTo>
                        <a:pt x="12889" y="37307"/>
                        <a:pt x="12931" y="37286"/>
                        <a:pt x="12931" y="37286"/>
                      </a:cubicBezTo>
                      <a:lnTo>
                        <a:pt x="12994" y="37328"/>
                      </a:lnTo>
                      <a:lnTo>
                        <a:pt x="13036" y="37307"/>
                      </a:lnTo>
                      <a:lnTo>
                        <a:pt x="13015" y="37245"/>
                      </a:lnTo>
                      <a:lnTo>
                        <a:pt x="12847" y="37140"/>
                      </a:lnTo>
                      <a:lnTo>
                        <a:pt x="12931" y="37119"/>
                      </a:lnTo>
                      <a:lnTo>
                        <a:pt x="13036" y="37140"/>
                      </a:lnTo>
                      <a:lnTo>
                        <a:pt x="13098" y="37119"/>
                      </a:lnTo>
                      <a:lnTo>
                        <a:pt x="13161" y="37140"/>
                      </a:lnTo>
                      <a:lnTo>
                        <a:pt x="13161" y="37077"/>
                      </a:lnTo>
                      <a:lnTo>
                        <a:pt x="13119" y="37035"/>
                      </a:lnTo>
                      <a:lnTo>
                        <a:pt x="13161" y="37035"/>
                      </a:lnTo>
                      <a:lnTo>
                        <a:pt x="13161" y="36994"/>
                      </a:lnTo>
                      <a:lnTo>
                        <a:pt x="13119" y="36931"/>
                      </a:lnTo>
                      <a:lnTo>
                        <a:pt x="13203" y="36910"/>
                      </a:lnTo>
                      <a:lnTo>
                        <a:pt x="13203" y="36868"/>
                      </a:lnTo>
                      <a:lnTo>
                        <a:pt x="13203" y="36805"/>
                      </a:lnTo>
                      <a:lnTo>
                        <a:pt x="13057" y="36722"/>
                      </a:lnTo>
                      <a:lnTo>
                        <a:pt x="12910" y="36784"/>
                      </a:lnTo>
                      <a:lnTo>
                        <a:pt x="12701" y="36659"/>
                      </a:lnTo>
                      <a:lnTo>
                        <a:pt x="12701" y="36554"/>
                      </a:lnTo>
                      <a:lnTo>
                        <a:pt x="12910" y="36554"/>
                      </a:lnTo>
                      <a:lnTo>
                        <a:pt x="12680" y="36157"/>
                      </a:lnTo>
                      <a:lnTo>
                        <a:pt x="12408" y="35885"/>
                      </a:lnTo>
                      <a:lnTo>
                        <a:pt x="12052" y="35780"/>
                      </a:lnTo>
                      <a:lnTo>
                        <a:pt x="11989" y="35864"/>
                      </a:lnTo>
                      <a:lnTo>
                        <a:pt x="11822" y="35717"/>
                      </a:lnTo>
                      <a:lnTo>
                        <a:pt x="11843" y="35634"/>
                      </a:lnTo>
                      <a:lnTo>
                        <a:pt x="11738" y="35466"/>
                      </a:lnTo>
                      <a:lnTo>
                        <a:pt x="11508" y="35403"/>
                      </a:lnTo>
                      <a:lnTo>
                        <a:pt x="11571" y="35194"/>
                      </a:lnTo>
                      <a:lnTo>
                        <a:pt x="11634" y="34818"/>
                      </a:lnTo>
                      <a:lnTo>
                        <a:pt x="11550" y="34734"/>
                      </a:lnTo>
                      <a:lnTo>
                        <a:pt x="11529" y="34462"/>
                      </a:lnTo>
                      <a:lnTo>
                        <a:pt x="11634" y="34399"/>
                      </a:lnTo>
                      <a:lnTo>
                        <a:pt x="11780" y="34211"/>
                      </a:lnTo>
                      <a:lnTo>
                        <a:pt x="11780" y="34064"/>
                      </a:lnTo>
                      <a:lnTo>
                        <a:pt x="11864" y="33960"/>
                      </a:lnTo>
                      <a:lnTo>
                        <a:pt x="12178" y="34253"/>
                      </a:lnTo>
                      <a:lnTo>
                        <a:pt x="12199" y="34357"/>
                      </a:lnTo>
                      <a:lnTo>
                        <a:pt x="12387" y="34462"/>
                      </a:lnTo>
                      <a:lnTo>
                        <a:pt x="12575" y="34420"/>
                      </a:lnTo>
                      <a:lnTo>
                        <a:pt x="12554" y="34253"/>
                      </a:lnTo>
                      <a:lnTo>
                        <a:pt x="12617" y="34190"/>
                      </a:lnTo>
                      <a:lnTo>
                        <a:pt x="12492" y="33729"/>
                      </a:lnTo>
                      <a:lnTo>
                        <a:pt x="12680" y="33688"/>
                      </a:lnTo>
                      <a:lnTo>
                        <a:pt x="12868" y="33688"/>
                      </a:lnTo>
                      <a:lnTo>
                        <a:pt x="12868" y="33562"/>
                      </a:lnTo>
                      <a:lnTo>
                        <a:pt x="12785" y="33457"/>
                      </a:lnTo>
                      <a:lnTo>
                        <a:pt x="12805" y="33332"/>
                      </a:lnTo>
                      <a:lnTo>
                        <a:pt x="12994" y="33227"/>
                      </a:lnTo>
                      <a:lnTo>
                        <a:pt x="13077" y="33227"/>
                      </a:lnTo>
                      <a:lnTo>
                        <a:pt x="13119" y="33060"/>
                      </a:lnTo>
                      <a:lnTo>
                        <a:pt x="13203" y="32997"/>
                      </a:lnTo>
                      <a:lnTo>
                        <a:pt x="13329" y="33018"/>
                      </a:lnTo>
                      <a:lnTo>
                        <a:pt x="13349" y="32913"/>
                      </a:lnTo>
                      <a:lnTo>
                        <a:pt x="13329" y="32809"/>
                      </a:lnTo>
                      <a:lnTo>
                        <a:pt x="13349" y="32725"/>
                      </a:lnTo>
                      <a:lnTo>
                        <a:pt x="13538" y="32830"/>
                      </a:lnTo>
                      <a:lnTo>
                        <a:pt x="13663" y="32893"/>
                      </a:lnTo>
                      <a:lnTo>
                        <a:pt x="13642" y="32955"/>
                      </a:lnTo>
                      <a:lnTo>
                        <a:pt x="13559" y="33060"/>
                      </a:lnTo>
                      <a:lnTo>
                        <a:pt x="13621" y="33123"/>
                      </a:lnTo>
                      <a:lnTo>
                        <a:pt x="13726" y="33060"/>
                      </a:lnTo>
                      <a:lnTo>
                        <a:pt x="13747" y="32997"/>
                      </a:lnTo>
                      <a:lnTo>
                        <a:pt x="13831" y="32934"/>
                      </a:lnTo>
                      <a:lnTo>
                        <a:pt x="13831" y="33039"/>
                      </a:lnTo>
                      <a:lnTo>
                        <a:pt x="13914" y="32955"/>
                      </a:lnTo>
                      <a:lnTo>
                        <a:pt x="13935" y="32893"/>
                      </a:lnTo>
                      <a:lnTo>
                        <a:pt x="14040" y="32893"/>
                      </a:lnTo>
                      <a:lnTo>
                        <a:pt x="14165" y="32809"/>
                      </a:lnTo>
                      <a:lnTo>
                        <a:pt x="14270" y="32809"/>
                      </a:lnTo>
                      <a:lnTo>
                        <a:pt x="14312" y="32955"/>
                      </a:lnTo>
                      <a:lnTo>
                        <a:pt x="14458" y="33039"/>
                      </a:lnTo>
                      <a:lnTo>
                        <a:pt x="14668" y="32955"/>
                      </a:lnTo>
                      <a:lnTo>
                        <a:pt x="14772" y="32955"/>
                      </a:lnTo>
                      <a:lnTo>
                        <a:pt x="14814" y="33039"/>
                      </a:lnTo>
                      <a:lnTo>
                        <a:pt x="14898" y="33039"/>
                      </a:lnTo>
                      <a:lnTo>
                        <a:pt x="15002" y="33206"/>
                      </a:lnTo>
                      <a:lnTo>
                        <a:pt x="15128" y="33206"/>
                      </a:lnTo>
                      <a:lnTo>
                        <a:pt x="15233" y="33332"/>
                      </a:lnTo>
                      <a:lnTo>
                        <a:pt x="15400" y="33457"/>
                      </a:lnTo>
                      <a:lnTo>
                        <a:pt x="15463" y="33457"/>
                      </a:lnTo>
                      <a:lnTo>
                        <a:pt x="15526" y="33541"/>
                      </a:lnTo>
                      <a:lnTo>
                        <a:pt x="15526" y="33667"/>
                      </a:lnTo>
                      <a:lnTo>
                        <a:pt x="15609" y="33688"/>
                      </a:lnTo>
                      <a:lnTo>
                        <a:pt x="15672" y="33583"/>
                      </a:lnTo>
                      <a:lnTo>
                        <a:pt x="15672" y="33437"/>
                      </a:lnTo>
                      <a:lnTo>
                        <a:pt x="15777" y="33353"/>
                      </a:lnTo>
                      <a:lnTo>
                        <a:pt x="15860" y="33457"/>
                      </a:lnTo>
                      <a:lnTo>
                        <a:pt x="16070" y="33478"/>
                      </a:lnTo>
                      <a:lnTo>
                        <a:pt x="16153" y="33583"/>
                      </a:lnTo>
                      <a:lnTo>
                        <a:pt x="16258" y="33625"/>
                      </a:lnTo>
                      <a:lnTo>
                        <a:pt x="16383" y="33520"/>
                      </a:lnTo>
                      <a:lnTo>
                        <a:pt x="16383" y="33311"/>
                      </a:lnTo>
                      <a:lnTo>
                        <a:pt x="16509" y="33311"/>
                      </a:lnTo>
                      <a:lnTo>
                        <a:pt x="16509" y="33206"/>
                      </a:lnTo>
                      <a:lnTo>
                        <a:pt x="16614" y="33165"/>
                      </a:lnTo>
                      <a:lnTo>
                        <a:pt x="16697" y="33248"/>
                      </a:lnTo>
                      <a:lnTo>
                        <a:pt x="16760" y="33144"/>
                      </a:lnTo>
                      <a:lnTo>
                        <a:pt x="16886" y="33123"/>
                      </a:lnTo>
                      <a:lnTo>
                        <a:pt x="17032" y="33269"/>
                      </a:lnTo>
                      <a:lnTo>
                        <a:pt x="17074" y="33332"/>
                      </a:lnTo>
                      <a:lnTo>
                        <a:pt x="17220" y="33311"/>
                      </a:lnTo>
                      <a:lnTo>
                        <a:pt x="17199" y="33165"/>
                      </a:lnTo>
                      <a:lnTo>
                        <a:pt x="17283" y="33144"/>
                      </a:lnTo>
                      <a:lnTo>
                        <a:pt x="17409" y="33144"/>
                      </a:lnTo>
                      <a:lnTo>
                        <a:pt x="17451" y="33060"/>
                      </a:lnTo>
                      <a:lnTo>
                        <a:pt x="17597" y="33144"/>
                      </a:lnTo>
                      <a:lnTo>
                        <a:pt x="17660" y="33206"/>
                      </a:lnTo>
                      <a:lnTo>
                        <a:pt x="17639" y="33269"/>
                      </a:lnTo>
                      <a:lnTo>
                        <a:pt x="17555" y="33332"/>
                      </a:lnTo>
                      <a:lnTo>
                        <a:pt x="17660" y="33457"/>
                      </a:lnTo>
                      <a:lnTo>
                        <a:pt x="17764" y="33478"/>
                      </a:lnTo>
                      <a:lnTo>
                        <a:pt x="17827" y="33457"/>
                      </a:lnTo>
                      <a:lnTo>
                        <a:pt x="17911" y="33520"/>
                      </a:lnTo>
                      <a:lnTo>
                        <a:pt x="18078" y="33520"/>
                      </a:lnTo>
                      <a:lnTo>
                        <a:pt x="18287" y="33625"/>
                      </a:lnTo>
                      <a:lnTo>
                        <a:pt x="18434" y="33583"/>
                      </a:lnTo>
                      <a:lnTo>
                        <a:pt x="18476" y="33457"/>
                      </a:lnTo>
                      <a:lnTo>
                        <a:pt x="18476" y="33353"/>
                      </a:lnTo>
                      <a:lnTo>
                        <a:pt x="18539" y="33311"/>
                      </a:lnTo>
                      <a:lnTo>
                        <a:pt x="18706" y="33416"/>
                      </a:lnTo>
                      <a:lnTo>
                        <a:pt x="18873" y="33437"/>
                      </a:lnTo>
                      <a:lnTo>
                        <a:pt x="19062" y="33353"/>
                      </a:lnTo>
                      <a:lnTo>
                        <a:pt x="19103" y="33248"/>
                      </a:lnTo>
                      <a:lnTo>
                        <a:pt x="19083" y="32809"/>
                      </a:lnTo>
                      <a:lnTo>
                        <a:pt x="19020" y="32746"/>
                      </a:lnTo>
                      <a:lnTo>
                        <a:pt x="18852" y="32746"/>
                      </a:lnTo>
                      <a:lnTo>
                        <a:pt x="18748" y="32683"/>
                      </a:lnTo>
                      <a:lnTo>
                        <a:pt x="18706" y="32621"/>
                      </a:lnTo>
                      <a:lnTo>
                        <a:pt x="18580" y="32600"/>
                      </a:lnTo>
                      <a:lnTo>
                        <a:pt x="18497" y="32516"/>
                      </a:lnTo>
                      <a:lnTo>
                        <a:pt x="18371" y="32516"/>
                      </a:lnTo>
                      <a:lnTo>
                        <a:pt x="18371" y="32432"/>
                      </a:lnTo>
                      <a:lnTo>
                        <a:pt x="18350" y="32369"/>
                      </a:lnTo>
                      <a:lnTo>
                        <a:pt x="18371" y="32307"/>
                      </a:lnTo>
                      <a:lnTo>
                        <a:pt x="18476" y="32307"/>
                      </a:lnTo>
                      <a:lnTo>
                        <a:pt x="18497" y="32181"/>
                      </a:lnTo>
                      <a:lnTo>
                        <a:pt x="18580" y="32077"/>
                      </a:lnTo>
                      <a:lnTo>
                        <a:pt x="18559" y="31951"/>
                      </a:lnTo>
                      <a:lnTo>
                        <a:pt x="18476" y="31951"/>
                      </a:lnTo>
                      <a:lnTo>
                        <a:pt x="18476" y="31805"/>
                      </a:lnTo>
                      <a:lnTo>
                        <a:pt x="18601" y="31637"/>
                      </a:lnTo>
                      <a:lnTo>
                        <a:pt x="18748" y="31491"/>
                      </a:lnTo>
                      <a:lnTo>
                        <a:pt x="18978" y="31470"/>
                      </a:lnTo>
                      <a:lnTo>
                        <a:pt x="19083" y="31491"/>
                      </a:lnTo>
                      <a:lnTo>
                        <a:pt x="19166" y="31449"/>
                      </a:lnTo>
                      <a:lnTo>
                        <a:pt x="19166" y="31344"/>
                      </a:lnTo>
                      <a:lnTo>
                        <a:pt x="19062" y="31323"/>
                      </a:lnTo>
                      <a:lnTo>
                        <a:pt x="18978" y="31219"/>
                      </a:lnTo>
                      <a:lnTo>
                        <a:pt x="18873" y="31219"/>
                      </a:lnTo>
                      <a:lnTo>
                        <a:pt x="18790" y="31260"/>
                      </a:lnTo>
                      <a:lnTo>
                        <a:pt x="18685" y="31219"/>
                      </a:lnTo>
                      <a:lnTo>
                        <a:pt x="18539" y="31219"/>
                      </a:lnTo>
                      <a:lnTo>
                        <a:pt x="18539" y="31135"/>
                      </a:lnTo>
                      <a:lnTo>
                        <a:pt x="18580" y="31072"/>
                      </a:lnTo>
                      <a:lnTo>
                        <a:pt x="18748" y="31072"/>
                      </a:lnTo>
                      <a:lnTo>
                        <a:pt x="18685" y="30947"/>
                      </a:lnTo>
                      <a:lnTo>
                        <a:pt x="18539" y="30968"/>
                      </a:lnTo>
                      <a:lnTo>
                        <a:pt x="18434" y="30947"/>
                      </a:lnTo>
                      <a:lnTo>
                        <a:pt x="18476" y="30905"/>
                      </a:lnTo>
                      <a:lnTo>
                        <a:pt x="18434" y="30758"/>
                      </a:lnTo>
                      <a:lnTo>
                        <a:pt x="18476" y="30737"/>
                      </a:lnTo>
                      <a:lnTo>
                        <a:pt x="18601" y="30737"/>
                      </a:lnTo>
                      <a:lnTo>
                        <a:pt x="18664" y="30654"/>
                      </a:lnTo>
                      <a:lnTo>
                        <a:pt x="18748" y="30654"/>
                      </a:lnTo>
                      <a:lnTo>
                        <a:pt x="18769" y="30716"/>
                      </a:lnTo>
                      <a:lnTo>
                        <a:pt x="18894" y="30696"/>
                      </a:lnTo>
                      <a:lnTo>
                        <a:pt x="18999" y="30758"/>
                      </a:lnTo>
                      <a:lnTo>
                        <a:pt x="19062" y="30716"/>
                      </a:lnTo>
                      <a:lnTo>
                        <a:pt x="19062" y="30633"/>
                      </a:lnTo>
                      <a:lnTo>
                        <a:pt x="19166" y="30591"/>
                      </a:lnTo>
                      <a:lnTo>
                        <a:pt x="19271" y="30591"/>
                      </a:lnTo>
                      <a:lnTo>
                        <a:pt x="19334" y="30696"/>
                      </a:lnTo>
                      <a:lnTo>
                        <a:pt x="19396" y="30612"/>
                      </a:lnTo>
                      <a:lnTo>
                        <a:pt x="19396" y="30528"/>
                      </a:lnTo>
                      <a:lnTo>
                        <a:pt x="19606" y="30486"/>
                      </a:lnTo>
                      <a:lnTo>
                        <a:pt x="19731" y="30486"/>
                      </a:lnTo>
                      <a:lnTo>
                        <a:pt x="19899" y="30403"/>
                      </a:lnTo>
                      <a:lnTo>
                        <a:pt x="20045" y="30403"/>
                      </a:lnTo>
                      <a:lnTo>
                        <a:pt x="20066" y="30340"/>
                      </a:lnTo>
                      <a:lnTo>
                        <a:pt x="20233" y="30235"/>
                      </a:lnTo>
                      <a:lnTo>
                        <a:pt x="20359" y="30235"/>
                      </a:lnTo>
                      <a:lnTo>
                        <a:pt x="20443" y="30193"/>
                      </a:lnTo>
                      <a:lnTo>
                        <a:pt x="20526" y="30193"/>
                      </a:lnTo>
                      <a:lnTo>
                        <a:pt x="20589" y="30214"/>
                      </a:lnTo>
                      <a:lnTo>
                        <a:pt x="20652" y="30172"/>
                      </a:lnTo>
                      <a:lnTo>
                        <a:pt x="20652" y="30026"/>
                      </a:lnTo>
                      <a:lnTo>
                        <a:pt x="20736" y="29984"/>
                      </a:lnTo>
                      <a:lnTo>
                        <a:pt x="20861" y="29984"/>
                      </a:lnTo>
                      <a:lnTo>
                        <a:pt x="20882" y="29900"/>
                      </a:lnTo>
                      <a:lnTo>
                        <a:pt x="20966" y="29859"/>
                      </a:lnTo>
                      <a:lnTo>
                        <a:pt x="21008" y="29900"/>
                      </a:lnTo>
                      <a:lnTo>
                        <a:pt x="21091" y="29921"/>
                      </a:lnTo>
                      <a:lnTo>
                        <a:pt x="21196" y="29880"/>
                      </a:lnTo>
                      <a:lnTo>
                        <a:pt x="21321" y="29817"/>
                      </a:lnTo>
                      <a:lnTo>
                        <a:pt x="21572" y="29670"/>
                      </a:lnTo>
                      <a:lnTo>
                        <a:pt x="21614" y="29670"/>
                      </a:lnTo>
                      <a:lnTo>
                        <a:pt x="21677" y="29649"/>
                      </a:lnTo>
                      <a:lnTo>
                        <a:pt x="21803" y="29608"/>
                      </a:lnTo>
                      <a:lnTo>
                        <a:pt x="21886" y="29503"/>
                      </a:lnTo>
                      <a:lnTo>
                        <a:pt x="21949" y="29545"/>
                      </a:lnTo>
                      <a:lnTo>
                        <a:pt x="22116" y="29503"/>
                      </a:lnTo>
                      <a:lnTo>
                        <a:pt x="22116" y="29440"/>
                      </a:lnTo>
                      <a:lnTo>
                        <a:pt x="22054" y="29356"/>
                      </a:lnTo>
                      <a:lnTo>
                        <a:pt x="22116" y="29336"/>
                      </a:lnTo>
                      <a:lnTo>
                        <a:pt x="22284" y="29336"/>
                      </a:lnTo>
                      <a:lnTo>
                        <a:pt x="22305" y="29231"/>
                      </a:lnTo>
                      <a:lnTo>
                        <a:pt x="22409" y="29168"/>
                      </a:lnTo>
                      <a:lnTo>
                        <a:pt x="22472" y="29168"/>
                      </a:lnTo>
                      <a:lnTo>
                        <a:pt x="22556" y="29147"/>
                      </a:lnTo>
                      <a:lnTo>
                        <a:pt x="22681" y="29189"/>
                      </a:lnTo>
                      <a:lnTo>
                        <a:pt x="22849" y="29168"/>
                      </a:lnTo>
                      <a:lnTo>
                        <a:pt x="22974" y="29273"/>
                      </a:lnTo>
                      <a:lnTo>
                        <a:pt x="23100" y="29273"/>
                      </a:lnTo>
                      <a:lnTo>
                        <a:pt x="23246" y="29210"/>
                      </a:lnTo>
                      <a:lnTo>
                        <a:pt x="23372" y="29210"/>
                      </a:lnTo>
                      <a:lnTo>
                        <a:pt x="23414" y="29356"/>
                      </a:lnTo>
                      <a:lnTo>
                        <a:pt x="23477" y="29377"/>
                      </a:lnTo>
                      <a:lnTo>
                        <a:pt x="23539" y="29503"/>
                      </a:lnTo>
                      <a:lnTo>
                        <a:pt x="23602" y="29608"/>
                      </a:lnTo>
                      <a:lnTo>
                        <a:pt x="23686" y="29670"/>
                      </a:lnTo>
                      <a:lnTo>
                        <a:pt x="23686" y="29712"/>
                      </a:lnTo>
                      <a:lnTo>
                        <a:pt x="23665" y="29817"/>
                      </a:lnTo>
                      <a:lnTo>
                        <a:pt x="23686" y="29921"/>
                      </a:lnTo>
                      <a:lnTo>
                        <a:pt x="23686" y="29984"/>
                      </a:lnTo>
                      <a:lnTo>
                        <a:pt x="23602" y="30005"/>
                      </a:lnTo>
                      <a:lnTo>
                        <a:pt x="23665" y="30110"/>
                      </a:lnTo>
                      <a:lnTo>
                        <a:pt x="23749" y="30152"/>
                      </a:lnTo>
                      <a:lnTo>
                        <a:pt x="23874" y="30089"/>
                      </a:lnTo>
                      <a:lnTo>
                        <a:pt x="23937" y="30152"/>
                      </a:lnTo>
                      <a:lnTo>
                        <a:pt x="24000" y="30131"/>
                      </a:lnTo>
                      <a:lnTo>
                        <a:pt x="24021" y="30026"/>
                      </a:lnTo>
                      <a:lnTo>
                        <a:pt x="24104" y="30005"/>
                      </a:lnTo>
                      <a:lnTo>
                        <a:pt x="24125" y="30110"/>
                      </a:lnTo>
                      <a:lnTo>
                        <a:pt x="24209" y="30110"/>
                      </a:lnTo>
                      <a:lnTo>
                        <a:pt x="24230" y="30026"/>
                      </a:lnTo>
                      <a:lnTo>
                        <a:pt x="24188" y="29921"/>
                      </a:lnTo>
                      <a:lnTo>
                        <a:pt x="24209" y="29900"/>
                      </a:lnTo>
                      <a:lnTo>
                        <a:pt x="24418" y="30026"/>
                      </a:lnTo>
                      <a:lnTo>
                        <a:pt x="24439" y="30214"/>
                      </a:lnTo>
                      <a:lnTo>
                        <a:pt x="24523" y="30340"/>
                      </a:lnTo>
                      <a:lnTo>
                        <a:pt x="24606" y="30340"/>
                      </a:lnTo>
                      <a:lnTo>
                        <a:pt x="24669" y="30256"/>
                      </a:lnTo>
                      <a:lnTo>
                        <a:pt x="24627" y="30235"/>
                      </a:lnTo>
                      <a:lnTo>
                        <a:pt x="24606" y="30193"/>
                      </a:lnTo>
                      <a:lnTo>
                        <a:pt x="24732" y="30152"/>
                      </a:lnTo>
                      <a:lnTo>
                        <a:pt x="24941" y="30256"/>
                      </a:lnTo>
                      <a:lnTo>
                        <a:pt x="25025" y="30256"/>
                      </a:lnTo>
                      <a:lnTo>
                        <a:pt x="25088" y="30193"/>
                      </a:lnTo>
                      <a:lnTo>
                        <a:pt x="25150" y="30214"/>
                      </a:lnTo>
                      <a:lnTo>
                        <a:pt x="25088" y="30319"/>
                      </a:lnTo>
                      <a:lnTo>
                        <a:pt x="25025" y="30361"/>
                      </a:lnTo>
                      <a:lnTo>
                        <a:pt x="25025" y="30528"/>
                      </a:lnTo>
                      <a:lnTo>
                        <a:pt x="25088" y="30633"/>
                      </a:lnTo>
                      <a:lnTo>
                        <a:pt x="25171" y="30633"/>
                      </a:lnTo>
                      <a:lnTo>
                        <a:pt x="25255" y="30549"/>
                      </a:lnTo>
                      <a:lnTo>
                        <a:pt x="25381" y="30528"/>
                      </a:lnTo>
                      <a:lnTo>
                        <a:pt x="25611" y="30570"/>
                      </a:lnTo>
                      <a:lnTo>
                        <a:pt x="25673" y="30612"/>
                      </a:lnTo>
                      <a:lnTo>
                        <a:pt x="25757" y="30549"/>
                      </a:lnTo>
                      <a:lnTo>
                        <a:pt x="25715" y="30424"/>
                      </a:lnTo>
                      <a:lnTo>
                        <a:pt x="25820" y="30361"/>
                      </a:lnTo>
                      <a:lnTo>
                        <a:pt x="25987" y="30340"/>
                      </a:lnTo>
                      <a:lnTo>
                        <a:pt x="26092" y="30256"/>
                      </a:lnTo>
                      <a:lnTo>
                        <a:pt x="26134" y="30152"/>
                      </a:lnTo>
                      <a:lnTo>
                        <a:pt x="26217" y="30089"/>
                      </a:lnTo>
                      <a:lnTo>
                        <a:pt x="26217" y="30005"/>
                      </a:lnTo>
                      <a:lnTo>
                        <a:pt x="26343" y="29880"/>
                      </a:lnTo>
                      <a:lnTo>
                        <a:pt x="26448" y="29838"/>
                      </a:lnTo>
                      <a:lnTo>
                        <a:pt x="26531" y="29733"/>
                      </a:lnTo>
                      <a:lnTo>
                        <a:pt x="26657" y="29712"/>
                      </a:lnTo>
                      <a:lnTo>
                        <a:pt x="26824" y="29670"/>
                      </a:lnTo>
                      <a:lnTo>
                        <a:pt x="26866" y="29712"/>
                      </a:lnTo>
                      <a:lnTo>
                        <a:pt x="26866" y="29817"/>
                      </a:lnTo>
                      <a:lnTo>
                        <a:pt x="27138" y="29900"/>
                      </a:lnTo>
                      <a:lnTo>
                        <a:pt x="27054" y="29921"/>
                      </a:lnTo>
                      <a:lnTo>
                        <a:pt x="27117" y="30005"/>
                      </a:lnTo>
                      <a:lnTo>
                        <a:pt x="28163" y="30800"/>
                      </a:lnTo>
                      <a:lnTo>
                        <a:pt x="29565" y="32579"/>
                      </a:lnTo>
                      <a:lnTo>
                        <a:pt x="29712" y="32537"/>
                      </a:lnTo>
                      <a:lnTo>
                        <a:pt x="29816" y="32495"/>
                      </a:lnTo>
                      <a:lnTo>
                        <a:pt x="29837" y="32411"/>
                      </a:lnTo>
                      <a:lnTo>
                        <a:pt x="29816" y="32390"/>
                      </a:lnTo>
                      <a:lnTo>
                        <a:pt x="29816" y="32265"/>
                      </a:lnTo>
                      <a:lnTo>
                        <a:pt x="29879" y="32202"/>
                      </a:lnTo>
                      <a:lnTo>
                        <a:pt x="30047" y="32286"/>
                      </a:lnTo>
                      <a:lnTo>
                        <a:pt x="30026" y="32369"/>
                      </a:lnTo>
                      <a:lnTo>
                        <a:pt x="30026" y="32432"/>
                      </a:lnTo>
                      <a:lnTo>
                        <a:pt x="30151" y="32474"/>
                      </a:lnTo>
                      <a:lnTo>
                        <a:pt x="30214" y="32537"/>
                      </a:lnTo>
                      <a:lnTo>
                        <a:pt x="30319" y="32537"/>
                      </a:lnTo>
                      <a:lnTo>
                        <a:pt x="30402" y="32495"/>
                      </a:lnTo>
                      <a:lnTo>
                        <a:pt x="30507" y="32474"/>
                      </a:lnTo>
                      <a:lnTo>
                        <a:pt x="30674" y="32537"/>
                      </a:lnTo>
                      <a:lnTo>
                        <a:pt x="30800" y="32495"/>
                      </a:lnTo>
                      <a:lnTo>
                        <a:pt x="30904" y="32516"/>
                      </a:lnTo>
                      <a:lnTo>
                        <a:pt x="31009" y="32474"/>
                      </a:lnTo>
                      <a:lnTo>
                        <a:pt x="31030" y="32411"/>
                      </a:lnTo>
                      <a:lnTo>
                        <a:pt x="31009" y="32369"/>
                      </a:lnTo>
                      <a:lnTo>
                        <a:pt x="31030" y="32307"/>
                      </a:lnTo>
                      <a:lnTo>
                        <a:pt x="31218" y="32286"/>
                      </a:lnTo>
                      <a:lnTo>
                        <a:pt x="31427" y="32286"/>
                      </a:lnTo>
                      <a:lnTo>
                        <a:pt x="31616" y="32328"/>
                      </a:lnTo>
                      <a:lnTo>
                        <a:pt x="31783" y="32474"/>
                      </a:lnTo>
                      <a:lnTo>
                        <a:pt x="31888" y="32621"/>
                      </a:lnTo>
                      <a:lnTo>
                        <a:pt x="31951" y="32746"/>
                      </a:lnTo>
                      <a:lnTo>
                        <a:pt x="32013" y="32746"/>
                      </a:lnTo>
                      <a:lnTo>
                        <a:pt x="32139" y="32788"/>
                      </a:lnTo>
                      <a:lnTo>
                        <a:pt x="32264" y="32851"/>
                      </a:lnTo>
                      <a:lnTo>
                        <a:pt x="32327" y="32851"/>
                      </a:lnTo>
                      <a:lnTo>
                        <a:pt x="32390" y="32913"/>
                      </a:lnTo>
                      <a:lnTo>
                        <a:pt x="32390" y="32997"/>
                      </a:lnTo>
                      <a:lnTo>
                        <a:pt x="32369" y="33039"/>
                      </a:lnTo>
                      <a:lnTo>
                        <a:pt x="32369" y="33144"/>
                      </a:lnTo>
                      <a:lnTo>
                        <a:pt x="32390" y="33227"/>
                      </a:lnTo>
                      <a:lnTo>
                        <a:pt x="32453" y="33269"/>
                      </a:lnTo>
                      <a:lnTo>
                        <a:pt x="32474" y="33311"/>
                      </a:lnTo>
                      <a:lnTo>
                        <a:pt x="32536" y="33311"/>
                      </a:lnTo>
                      <a:lnTo>
                        <a:pt x="32641" y="33353"/>
                      </a:lnTo>
                      <a:lnTo>
                        <a:pt x="32704" y="33416"/>
                      </a:lnTo>
                      <a:lnTo>
                        <a:pt x="32746" y="33353"/>
                      </a:lnTo>
                      <a:lnTo>
                        <a:pt x="32850" y="33311"/>
                      </a:lnTo>
                      <a:lnTo>
                        <a:pt x="33101" y="33269"/>
                      </a:lnTo>
                      <a:lnTo>
                        <a:pt x="33227" y="33248"/>
                      </a:lnTo>
                      <a:lnTo>
                        <a:pt x="33290" y="33144"/>
                      </a:lnTo>
                      <a:lnTo>
                        <a:pt x="33394" y="33102"/>
                      </a:lnTo>
                      <a:lnTo>
                        <a:pt x="33436" y="33123"/>
                      </a:lnTo>
                      <a:lnTo>
                        <a:pt x="33394" y="33248"/>
                      </a:lnTo>
                      <a:lnTo>
                        <a:pt x="33415" y="33353"/>
                      </a:lnTo>
                      <a:lnTo>
                        <a:pt x="33499" y="33374"/>
                      </a:lnTo>
                      <a:lnTo>
                        <a:pt x="33624" y="33478"/>
                      </a:lnTo>
                      <a:lnTo>
                        <a:pt x="33792" y="33541"/>
                      </a:lnTo>
                      <a:lnTo>
                        <a:pt x="33813" y="33562"/>
                      </a:lnTo>
                      <a:lnTo>
                        <a:pt x="33896" y="33562"/>
                      </a:lnTo>
                      <a:lnTo>
                        <a:pt x="34001" y="33625"/>
                      </a:lnTo>
                      <a:lnTo>
                        <a:pt x="34043" y="33625"/>
                      </a:lnTo>
                      <a:lnTo>
                        <a:pt x="34043" y="33583"/>
                      </a:lnTo>
                      <a:lnTo>
                        <a:pt x="34127" y="33374"/>
                      </a:lnTo>
                      <a:lnTo>
                        <a:pt x="34231" y="33332"/>
                      </a:lnTo>
                      <a:lnTo>
                        <a:pt x="34482" y="33332"/>
                      </a:lnTo>
                      <a:lnTo>
                        <a:pt x="34524" y="33269"/>
                      </a:lnTo>
                      <a:lnTo>
                        <a:pt x="34629" y="33165"/>
                      </a:lnTo>
                      <a:lnTo>
                        <a:pt x="34796" y="33102"/>
                      </a:lnTo>
                      <a:lnTo>
                        <a:pt x="34796" y="32997"/>
                      </a:lnTo>
                      <a:lnTo>
                        <a:pt x="34859" y="32893"/>
                      </a:lnTo>
                      <a:lnTo>
                        <a:pt x="35005" y="32809"/>
                      </a:lnTo>
                      <a:lnTo>
                        <a:pt x="35005" y="32725"/>
                      </a:lnTo>
                      <a:lnTo>
                        <a:pt x="35110" y="32621"/>
                      </a:lnTo>
                      <a:lnTo>
                        <a:pt x="35215" y="32600"/>
                      </a:lnTo>
                      <a:lnTo>
                        <a:pt x="35298" y="32495"/>
                      </a:lnTo>
                      <a:lnTo>
                        <a:pt x="35361" y="32432"/>
                      </a:lnTo>
                      <a:lnTo>
                        <a:pt x="35298" y="32390"/>
                      </a:lnTo>
                      <a:lnTo>
                        <a:pt x="35298" y="32307"/>
                      </a:lnTo>
                      <a:lnTo>
                        <a:pt x="35319" y="32265"/>
                      </a:lnTo>
                      <a:lnTo>
                        <a:pt x="35508" y="32307"/>
                      </a:lnTo>
                      <a:lnTo>
                        <a:pt x="35591" y="32265"/>
                      </a:lnTo>
                      <a:lnTo>
                        <a:pt x="35633" y="32097"/>
                      </a:lnTo>
                      <a:lnTo>
                        <a:pt x="35717" y="32077"/>
                      </a:lnTo>
                      <a:lnTo>
                        <a:pt x="35926" y="32056"/>
                      </a:lnTo>
                      <a:lnTo>
                        <a:pt x="36031" y="32014"/>
                      </a:lnTo>
                      <a:lnTo>
                        <a:pt x="36261" y="32014"/>
                      </a:lnTo>
                      <a:lnTo>
                        <a:pt x="36345" y="31972"/>
                      </a:lnTo>
                      <a:lnTo>
                        <a:pt x="36365" y="31972"/>
                      </a:lnTo>
                      <a:lnTo>
                        <a:pt x="36449" y="32077"/>
                      </a:lnTo>
                      <a:lnTo>
                        <a:pt x="36449" y="32160"/>
                      </a:lnTo>
                      <a:lnTo>
                        <a:pt x="36533" y="32223"/>
                      </a:lnTo>
                      <a:lnTo>
                        <a:pt x="36658" y="32223"/>
                      </a:lnTo>
                      <a:lnTo>
                        <a:pt x="36700" y="32202"/>
                      </a:lnTo>
                      <a:lnTo>
                        <a:pt x="36805" y="32202"/>
                      </a:lnTo>
                      <a:lnTo>
                        <a:pt x="36889" y="32160"/>
                      </a:lnTo>
                      <a:lnTo>
                        <a:pt x="37077" y="32160"/>
                      </a:lnTo>
                      <a:lnTo>
                        <a:pt x="37098" y="32223"/>
                      </a:lnTo>
                      <a:lnTo>
                        <a:pt x="37119" y="32328"/>
                      </a:lnTo>
                      <a:lnTo>
                        <a:pt x="37161" y="32411"/>
                      </a:lnTo>
                      <a:lnTo>
                        <a:pt x="37453" y="32579"/>
                      </a:lnTo>
                      <a:lnTo>
                        <a:pt x="37537" y="32641"/>
                      </a:lnTo>
                      <a:lnTo>
                        <a:pt x="37746" y="32746"/>
                      </a:lnTo>
                      <a:lnTo>
                        <a:pt x="37830" y="32704"/>
                      </a:lnTo>
                      <a:lnTo>
                        <a:pt x="37935" y="32641"/>
                      </a:lnTo>
                      <a:lnTo>
                        <a:pt x="38060" y="32579"/>
                      </a:lnTo>
                      <a:lnTo>
                        <a:pt x="38165" y="32579"/>
                      </a:lnTo>
                      <a:lnTo>
                        <a:pt x="38269" y="32600"/>
                      </a:lnTo>
                      <a:lnTo>
                        <a:pt x="38353" y="32641"/>
                      </a:lnTo>
                      <a:lnTo>
                        <a:pt x="38437" y="32621"/>
                      </a:lnTo>
                      <a:lnTo>
                        <a:pt x="38688" y="32621"/>
                      </a:lnTo>
                      <a:lnTo>
                        <a:pt x="38793" y="32683"/>
                      </a:lnTo>
                      <a:lnTo>
                        <a:pt x="38897" y="32683"/>
                      </a:lnTo>
                      <a:lnTo>
                        <a:pt x="38939" y="32641"/>
                      </a:lnTo>
                      <a:lnTo>
                        <a:pt x="39044" y="32683"/>
                      </a:lnTo>
                      <a:lnTo>
                        <a:pt x="39211" y="32641"/>
                      </a:lnTo>
                      <a:lnTo>
                        <a:pt x="39316" y="32474"/>
                      </a:lnTo>
                      <a:lnTo>
                        <a:pt x="39274" y="32390"/>
                      </a:lnTo>
                      <a:lnTo>
                        <a:pt x="39169" y="32307"/>
                      </a:lnTo>
                      <a:lnTo>
                        <a:pt x="39169" y="32118"/>
                      </a:lnTo>
                      <a:lnTo>
                        <a:pt x="39190" y="31951"/>
                      </a:lnTo>
                      <a:lnTo>
                        <a:pt x="39169" y="31867"/>
                      </a:lnTo>
                      <a:lnTo>
                        <a:pt x="39065" y="31846"/>
                      </a:lnTo>
                      <a:lnTo>
                        <a:pt x="39002" y="31763"/>
                      </a:lnTo>
                      <a:lnTo>
                        <a:pt x="38834" y="31700"/>
                      </a:lnTo>
                      <a:lnTo>
                        <a:pt x="38772" y="31574"/>
                      </a:lnTo>
                      <a:lnTo>
                        <a:pt x="38772" y="31281"/>
                      </a:lnTo>
                      <a:lnTo>
                        <a:pt x="38876" y="31156"/>
                      </a:lnTo>
                      <a:lnTo>
                        <a:pt x="38876" y="31072"/>
                      </a:lnTo>
                      <a:lnTo>
                        <a:pt x="38939" y="30968"/>
                      </a:lnTo>
                      <a:lnTo>
                        <a:pt x="39044" y="30947"/>
                      </a:lnTo>
                      <a:lnTo>
                        <a:pt x="39086" y="30968"/>
                      </a:lnTo>
                      <a:lnTo>
                        <a:pt x="39148" y="30863"/>
                      </a:lnTo>
                      <a:lnTo>
                        <a:pt x="39106" y="30758"/>
                      </a:lnTo>
                      <a:lnTo>
                        <a:pt x="39148" y="30696"/>
                      </a:lnTo>
                      <a:lnTo>
                        <a:pt x="39211" y="30633"/>
                      </a:lnTo>
                      <a:lnTo>
                        <a:pt x="39316" y="30633"/>
                      </a:lnTo>
                      <a:lnTo>
                        <a:pt x="39399" y="30696"/>
                      </a:lnTo>
                      <a:lnTo>
                        <a:pt x="39567" y="30737"/>
                      </a:lnTo>
                      <a:lnTo>
                        <a:pt x="39713" y="30821"/>
                      </a:lnTo>
                      <a:lnTo>
                        <a:pt x="39734" y="30863"/>
                      </a:lnTo>
                      <a:lnTo>
                        <a:pt x="39881" y="30926"/>
                      </a:lnTo>
                      <a:lnTo>
                        <a:pt x="40236" y="30926"/>
                      </a:lnTo>
                      <a:lnTo>
                        <a:pt x="40320" y="30968"/>
                      </a:lnTo>
                      <a:lnTo>
                        <a:pt x="40362" y="31030"/>
                      </a:lnTo>
                      <a:lnTo>
                        <a:pt x="40529" y="31051"/>
                      </a:lnTo>
                      <a:lnTo>
                        <a:pt x="40613" y="31114"/>
                      </a:lnTo>
                      <a:lnTo>
                        <a:pt x="40718" y="31135"/>
                      </a:lnTo>
                      <a:lnTo>
                        <a:pt x="40948" y="31135"/>
                      </a:lnTo>
                      <a:lnTo>
                        <a:pt x="41031" y="31156"/>
                      </a:lnTo>
                      <a:lnTo>
                        <a:pt x="41073" y="31240"/>
                      </a:lnTo>
                      <a:lnTo>
                        <a:pt x="41073" y="31323"/>
                      </a:lnTo>
                      <a:lnTo>
                        <a:pt x="41136" y="31386"/>
                      </a:lnTo>
                      <a:lnTo>
                        <a:pt x="41136" y="31470"/>
                      </a:lnTo>
                      <a:lnTo>
                        <a:pt x="41178" y="31533"/>
                      </a:lnTo>
                      <a:lnTo>
                        <a:pt x="41241" y="31658"/>
                      </a:lnTo>
                      <a:lnTo>
                        <a:pt x="41241" y="31763"/>
                      </a:lnTo>
                      <a:lnTo>
                        <a:pt x="41303" y="31805"/>
                      </a:lnTo>
                      <a:lnTo>
                        <a:pt x="41387" y="31805"/>
                      </a:lnTo>
                      <a:lnTo>
                        <a:pt x="41492" y="31909"/>
                      </a:lnTo>
                      <a:lnTo>
                        <a:pt x="41513" y="31972"/>
                      </a:lnTo>
                      <a:lnTo>
                        <a:pt x="41680" y="32014"/>
                      </a:lnTo>
                      <a:lnTo>
                        <a:pt x="41868" y="32118"/>
                      </a:lnTo>
                      <a:lnTo>
                        <a:pt x="41931" y="32118"/>
                      </a:lnTo>
                      <a:lnTo>
                        <a:pt x="41994" y="32077"/>
                      </a:lnTo>
                      <a:lnTo>
                        <a:pt x="42182" y="32077"/>
                      </a:lnTo>
                      <a:lnTo>
                        <a:pt x="42245" y="32014"/>
                      </a:lnTo>
                      <a:lnTo>
                        <a:pt x="42329" y="32014"/>
                      </a:lnTo>
                      <a:lnTo>
                        <a:pt x="42412" y="32056"/>
                      </a:lnTo>
                      <a:lnTo>
                        <a:pt x="42496" y="32014"/>
                      </a:lnTo>
                      <a:lnTo>
                        <a:pt x="42601" y="31909"/>
                      </a:lnTo>
                      <a:lnTo>
                        <a:pt x="42747" y="31867"/>
                      </a:lnTo>
                      <a:lnTo>
                        <a:pt x="42977" y="31846"/>
                      </a:lnTo>
                      <a:lnTo>
                        <a:pt x="43124" y="31763"/>
                      </a:lnTo>
                      <a:lnTo>
                        <a:pt x="43270" y="31763"/>
                      </a:lnTo>
                      <a:lnTo>
                        <a:pt x="43396" y="31700"/>
                      </a:lnTo>
                      <a:lnTo>
                        <a:pt x="43542" y="31784"/>
                      </a:lnTo>
                      <a:lnTo>
                        <a:pt x="43710" y="31805"/>
                      </a:lnTo>
                      <a:lnTo>
                        <a:pt x="43961" y="31805"/>
                      </a:lnTo>
                      <a:lnTo>
                        <a:pt x="44065" y="31972"/>
                      </a:lnTo>
                      <a:lnTo>
                        <a:pt x="44275" y="32056"/>
                      </a:lnTo>
                      <a:lnTo>
                        <a:pt x="44421" y="32056"/>
                      </a:lnTo>
                      <a:lnTo>
                        <a:pt x="44547" y="32014"/>
                      </a:lnTo>
                      <a:lnTo>
                        <a:pt x="44609" y="32077"/>
                      </a:lnTo>
                      <a:lnTo>
                        <a:pt x="44651" y="32265"/>
                      </a:lnTo>
                      <a:lnTo>
                        <a:pt x="44756" y="32328"/>
                      </a:lnTo>
                      <a:lnTo>
                        <a:pt x="44840" y="32390"/>
                      </a:lnTo>
                      <a:lnTo>
                        <a:pt x="44923" y="32411"/>
                      </a:lnTo>
                      <a:lnTo>
                        <a:pt x="45028" y="32516"/>
                      </a:lnTo>
                      <a:lnTo>
                        <a:pt x="45112" y="32516"/>
                      </a:lnTo>
                      <a:lnTo>
                        <a:pt x="45363" y="32495"/>
                      </a:lnTo>
                      <a:lnTo>
                        <a:pt x="45593" y="32579"/>
                      </a:lnTo>
                      <a:lnTo>
                        <a:pt x="45948" y="32579"/>
                      </a:lnTo>
                      <a:lnTo>
                        <a:pt x="46095" y="32537"/>
                      </a:lnTo>
                      <a:lnTo>
                        <a:pt x="46158" y="32495"/>
                      </a:lnTo>
                      <a:lnTo>
                        <a:pt x="46283" y="32495"/>
                      </a:lnTo>
                      <a:lnTo>
                        <a:pt x="46388" y="32537"/>
                      </a:lnTo>
                      <a:lnTo>
                        <a:pt x="46472" y="32537"/>
                      </a:lnTo>
                      <a:lnTo>
                        <a:pt x="46534" y="32411"/>
                      </a:lnTo>
                      <a:lnTo>
                        <a:pt x="46744" y="32286"/>
                      </a:lnTo>
                      <a:lnTo>
                        <a:pt x="46890" y="32286"/>
                      </a:lnTo>
                      <a:lnTo>
                        <a:pt x="46953" y="32181"/>
                      </a:lnTo>
                      <a:lnTo>
                        <a:pt x="47329" y="32181"/>
                      </a:lnTo>
                      <a:lnTo>
                        <a:pt x="47434" y="32077"/>
                      </a:lnTo>
                      <a:lnTo>
                        <a:pt x="47455" y="31972"/>
                      </a:lnTo>
                      <a:lnTo>
                        <a:pt x="47455" y="31909"/>
                      </a:lnTo>
                      <a:lnTo>
                        <a:pt x="47539" y="31805"/>
                      </a:lnTo>
                      <a:lnTo>
                        <a:pt x="47664" y="31763"/>
                      </a:lnTo>
                      <a:lnTo>
                        <a:pt x="47748" y="31679"/>
                      </a:lnTo>
                      <a:lnTo>
                        <a:pt x="47790" y="31553"/>
                      </a:lnTo>
                      <a:lnTo>
                        <a:pt x="47873" y="31470"/>
                      </a:lnTo>
                      <a:lnTo>
                        <a:pt x="47978" y="31470"/>
                      </a:lnTo>
                      <a:lnTo>
                        <a:pt x="47999" y="31491"/>
                      </a:lnTo>
                      <a:lnTo>
                        <a:pt x="48187" y="31449"/>
                      </a:lnTo>
                      <a:lnTo>
                        <a:pt x="48292" y="31449"/>
                      </a:lnTo>
                      <a:lnTo>
                        <a:pt x="48417" y="31533"/>
                      </a:lnTo>
                      <a:lnTo>
                        <a:pt x="48501" y="31637"/>
                      </a:lnTo>
                      <a:lnTo>
                        <a:pt x="48585" y="31658"/>
                      </a:lnTo>
                      <a:lnTo>
                        <a:pt x="48689" y="31595"/>
                      </a:lnTo>
                      <a:lnTo>
                        <a:pt x="48731" y="31658"/>
                      </a:lnTo>
                      <a:lnTo>
                        <a:pt x="48836" y="31658"/>
                      </a:lnTo>
                      <a:lnTo>
                        <a:pt x="48982" y="31574"/>
                      </a:lnTo>
                      <a:lnTo>
                        <a:pt x="48982" y="31533"/>
                      </a:lnTo>
                      <a:lnTo>
                        <a:pt x="49150" y="31491"/>
                      </a:lnTo>
                      <a:lnTo>
                        <a:pt x="49359" y="31574"/>
                      </a:lnTo>
                      <a:lnTo>
                        <a:pt x="49422" y="31637"/>
                      </a:lnTo>
                      <a:lnTo>
                        <a:pt x="49464" y="31595"/>
                      </a:lnTo>
                      <a:lnTo>
                        <a:pt x="49547" y="31595"/>
                      </a:lnTo>
                      <a:lnTo>
                        <a:pt x="49568" y="31658"/>
                      </a:lnTo>
                      <a:lnTo>
                        <a:pt x="49673" y="31637"/>
                      </a:lnTo>
                      <a:lnTo>
                        <a:pt x="49840" y="31658"/>
                      </a:lnTo>
                      <a:lnTo>
                        <a:pt x="49924" y="31742"/>
                      </a:lnTo>
                      <a:lnTo>
                        <a:pt x="49966" y="31742"/>
                      </a:lnTo>
                      <a:lnTo>
                        <a:pt x="50259" y="31470"/>
                      </a:lnTo>
                      <a:lnTo>
                        <a:pt x="50384" y="31365"/>
                      </a:lnTo>
                      <a:lnTo>
                        <a:pt x="50594" y="31344"/>
                      </a:lnTo>
                      <a:lnTo>
                        <a:pt x="50677" y="31260"/>
                      </a:lnTo>
                      <a:lnTo>
                        <a:pt x="50698" y="31156"/>
                      </a:lnTo>
                      <a:lnTo>
                        <a:pt x="50677" y="31030"/>
                      </a:lnTo>
                      <a:lnTo>
                        <a:pt x="50614" y="31009"/>
                      </a:lnTo>
                      <a:lnTo>
                        <a:pt x="50573" y="31030"/>
                      </a:lnTo>
                      <a:lnTo>
                        <a:pt x="50510" y="31009"/>
                      </a:lnTo>
                      <a:lnTo>
                        <a:pt x="50468" y="31009"/>
                      </a:lnTo>
                      <a:lnTo>
                        <a:pt x="50468" y="30842"/>
                      </a:lnTo>
                      <a:lnTo>
                        <a:pt x="50489" y="30800"/>
                      </a:lnTo>
                      <a:lnTo>
                        <a:pt x="50489" y="30633"/>
                      </a:lnTo>
                      <a:lnTo>
                        <a:pt x="50447" y="30528"/>
                      </a:lnTo>
                      <a:lnTo>
                        <a:pt x="50468" y="30444"/>
                      </a:lnTo>
                      <a:lnTo>
                        <a:pt x="50552" y="30424"/>
                      </a:lnTo>
                      <a:lnTo>
                        <a:pt x="50552" y="30319"/>
                      </a:lnTo>
                      <a:lnTo>
                        <a:pt x="50468" y="30235"/>
                      </a:lnTo>
                      <a:lnTo>
                        <a:pt x="50447" y="30110"/>
                      </a:lnTo>
                      <a:lnTo>
                        <a:pt x="50468" y="30068"/>
                      </a:lnTo>
                      <a:lnTo>
                        <a:pt x="50405" y="29963"/>
                      </a:lnTo>
                      <a:lnTo>
                        <a:pt x="50405" y="29859"/>
                      </a:lnTo>
                      <a:lnTo>
                        <a:pt x="50489" y="29754"/>
                      </a:lnTo>
                      <a:lnTo>
                        <a:pt x="50573" y="29691"/>
                      </a:lnTo>
                      <a:lnTo>
                        <a:pt x="50594" y="29566"/>
                      </a:lnTo>
                      <a:lnTo>
                        <a:pt x="50677" y="29461"/>
                      </a:lnTo>
                      <a:lnTo>
                        <a:pt x="50761" y="29398"/>
                      </a:lnTo>
                      <a:lnTo>
                        <a:pt x="50761" y="29273"/>
                      </a:lnTo>
                      <a:lnTo>
                        <a:pt x="50719" y="29189"/>
                      </a:lnTo>
                      <a:lnTo>
                        <a:pt x="50719" y="29126"/>
                      </a:lnTo>
                      <a:lnTo>
                        <a:pt x="50656" y="29064"/>
                      </a:lnTo>
                      <a:lnTo>
                        <a:pt x="50594" y="28959"/>
                      </a:lnTo>
                      <a:lnTo>
                        <a:pt x="50510" y="28833"/>
                      </a:lnTo>
                      <a:lnTo>
                        <a:pt x="50447" y="28812"/>
                      </a:lnTo>
                      <a:lnTo>
                        <a:pt x="50363" y="28833"/>
                      </a:lnTo>
                      <a:lnTo>
                        <a:pt x="50238" y="28917"/>
                      </a:lnTo>
                      <a:lnTo>
                        <a:pt x="50175" y="28917"/>
                      </a:lnTo>
                      <a:lnTo>
                        <a:pt x="50154" y="28854"/>
                      </a:lnTo>
                      <a:lnTo>
                        <a:pt x="50154" y="28603"/>
                      </a:lnTo>
                      <a:lnTo>
                        <a:pt x="50175" y="28540"/>
                      </a:lnTo>
                      <a:lnTo>
                        <a:pt x="50175" y="28499"/>
                      </a:lnTo>
                      <a:lnTo>
                        <a:pt x="50238" y="28436"/>
                      </a:lnTo>
                      <a:lnTo>
                        <a:pt x="50259" y="28331"/>
                      </a:lnTo>
                      <a:lnTo>
                        <a:pt x="50342" y="28227"/>
                      </a:lnTo>
                      <a:lnTo>
                        <a:pt x="50342" y="28143"/>
                      </a:lnTo>
                      <a:lnTo>
                        <a:pt x="50384" y="28101"/>
                      </a:lnTo>
                      <a:lnTo>
                        <a:pt x="50552" y="28080"/>
                      </a:lnTo>
                      <a:lnTo>
                        <a:pt x="50614" y="28038"/>
                      </a:lnTo>
                      <a:lnTo>
                        <a:pt x="50698" y="28038"/>
                      </a:lnTo>
                      <a:lnTo>
                        <a:pt x="50719" y="28017"/>
                      </a:lnTo>
                      <a:lnTo>
                        <a:pt x="50803" y="28017"/>
                      </a:lnTo>
                      <a:lnTo>
                        <a:pt x="50886" y="27996"/>
                      </a:lnTo>
                      <a:lnTo>
                        <a:pt x="50928" y="27913"/>
                      </a:lnTo>
                      <a:lnTo>
                        <a:pt x="51033" y="27913"/>
                      </a:lnTo>
                      <a:lnTo>
                        <a:pt x="51117" y="27829"/>
                      </a:lnTo>
                      <a:lnTo>
                        <a:pt x="51242" y="27871"/>
                      </a:lnTo>
                      <a:lnTo>
                        <a:pt x="51451" y="27871"/>
                      </a:lnTo>
                      <a:lnTo>
                        <a:pt x="51514" y="27808"/>
                      </a:lnTo>
                      <a:lnTo>
                        <a:pt x="51556" y="27808"/>
                      </a:lnTo>
                      <a:lnTo>
                        <a:pt x="51598" y="27724"/>
                      </a:lnTo>
                      <a:lnTo>
                        <a:pt x="51744" y="27703"/>
                      </a:lnTo>
                      <a:lnTo>
                        <a:pt x="51765" y="27683"/>
                      </a:lnTo>
                      <a:lnTo>
                        <a:pt x="51849" y="27703"/>
                      </a:lnTo>
                      <a:lnTo>
                        <a:pt x="51933" y="27703"/>
                      </a:lnTo>
                      <a:lnTo>
                        <a:pt x="52016" y="27745"/>
                      </a:lnTo>
                      <a:lnTo>
                        <a:pt x="52184" y="27787"/>
                      </a:lnTo>
                      <a:lnTo>
                        <a:pt x="52267" y="27829"/>
                      </a:lnTo>
                      <a:lnTo>
                        <a:pt x="52288" y="27892"/>
                      </a:lnTo>
                      <a:lnTo>
                        <a:pt x="52435" y="27892"/>
                      </a:lnTo>
                      <a:lnTo>
                        <a:pt x="52498" y="27850"/>
                      </a:lnTo>
                      <a:lnTo>
                        <a:pt x="52539" y="27892"/>
                      </a:lnTo>
                      <a:lnTo>
                        <a:pt x="52644" y="27934"/>
                      </a:lnTo>
                      <a:lnTo>
                        <a:pt x="52686" y="27913"/>
                      </a:lnTo>
                      <a:lnTo>
                        <a:pt x="52686" y="27829"/>
                      </a:lnTo>
                      <a:lnTo>
                        <a:pt x="52749" y="27808"/>
                      </a:lnTo>
                      <a:lnTo>
                        <a:pt x="52790" y="27829"/>
                      </a:lnTo>
                      <a:lnTo>
                        <a:pt x="52874" y="27829"/>
                      </a:lnTo>
                      <a:lnTo>
                        <a:pt x="52916" y="27808"/>
                      </a:lnTo>
                      <a:lnTo>
                        <a:pt x="52979" y="27892"/>
                      </a:lnTo>
                      <a:lnTo>
                        <a:pt x="53021" y="27892"/>
                      </a:lnTo>
                      <a:lnTo>
                        <a:pt x="53104" y="27913"/>
                      </a:lnTo>
                      <a:lnTo>
                        <a:pt x="53125" y="27955"/>
                      </a:lnTo>
                      <a:lnTo>
                        <a:pt x="53104" y="28017"/>
                      </a:lnTo>
                      <a:lnTo>
                        <a:pt x="53125" y="28059"/>
                      </a:lnTo>
                      <a:lnTo>
                        <a:pt x="53188" y="28059"/>
                      </a:lnTo>
                      <a:lnTo>
                        <a:pt x="53209" y="28122"/>
                      </a:lnTo>
                      <a:lnTo>
                        <a:pt x="53272" y="28059"/>
                      </a:lnTo>
                      <a:lnTo>
                        <a:pt x="53335" y="28101"/>
                      </a:lnTo>
                      <a:lnTo>
                        <a:pt x="53376" y="28143"/>
                      </a:lnTo>
                      <a:lnTo>
                        <a:pt x="53335" y="28206"/>
                      </a:lnTo>
                      <a:lnTo>
                        <a:pt x="53376" y="28247"/>
                      </a:lnTo>
                      <a:lnTo>
                        <a:pt x="53481" y="28268"/>
                      </a:lnTo>
                      <a:lnTo>
                        <a:pt x="53523" y="28268"/>
                      </a:lnTo>
                      <a:lnTo>
                        <a:pt x="53586" y="28310"/>
                      </a:lnTo>
                      <a:lnTo>
                        <a:pt x="53586" y="28352"/>
                      </a:lnTo>
                      <a:lnTo>
                        <a:pt x="53627" y="28373"/>
                      </a:lnTo>
                      <a:lnTo>
                        <a:pt x="53690" y="28457"/>
                      </a:lnTo>
                      <a:lnTo>
                        <a:pt x="53690" y="28540"/>
                      </a:lnTo>
                      <a:lnTo>
                        <a:pt x="53711" y="28624"/>
                      </a:lnTo>
                      <a:lnTo>
                        <a:pt x="53711" y="28666"/>
                      </a:lnTo>
                      <a:lnTo>
                        <a:pt x="53732" y="28687"/>
                      </a:lnTo>
                      <a:lnTo>
                        <a:pt x="53899" y="28687"/>
                      </a:lnTo>
                      <a:lnTo>
                        <a:pt x="53920" y="28750"/>
                      </a:lnTo>
                      <a:lnTo>
                        <a:pt x="53899" y="28833"/>
                      </a:lnTo>
                      <a:lnTo>
                        <a:pt x="53899" y="28875"/>
                      </a:lnTo>
                      <a:lnTo>
                        <a:pt x="54025" y="28959"/>
                      </a:lnTo>
                      <a:lnTo>
                        <a:pt x="54067" y="29064"/>
                      </a:lnTo>
                      <a:lnTo>
                        <a:pt x="54151" y="29147"/>
                      </a:lnTo>
                      <a:lnTo>
                        <a:pt x="54171" y="29210"/>
                      </a:lnTo>
                      <a:lnTo>
                        <a:pt x="54234" y="29252"/>
                      </a:lnTo>
                      <a:lnTo>
                        <a:pt x="54255" y="29356"/>
                      </a:lnTo>
                      <a:lnTo>
                        <a:pt x="54339" y="29398"/>
                      </a:lnTo>
                      <a:lnTo>
                        <a:pt x="54339" y="29461"/>
                      </a:lnTo>
                      <a:lnTo>
                        <a:pt x="54318" y="29503"/>
                      </a:lnTo>
                      <a:lnTo>
                        <a:pt x="54339" y="29524"/>
                      </a:lnTo>
                      <a:lnTo>
                        <a:pt x="54381" y="29503"/>
                      </a:lnTo>
                      <a:lnTo>
                        <a:pt x="54443" y="29587"/>
                      </a:lnTo>
                      <a:lnTo>
                        <a:pt x="54464" y="29670"/>
                      </a:lnTo>
                      <a:lnTo>
                        <a:pt x="54569" y="29817"/>
                      </a:lnTo>
                      <a:lnTo>
                        <a:pt x="54778" y="29963"/>
                      </a:lnTo>
                      <a:lnTo>
                        <a:pt x="54799" y="30047"/>
                      </a:lnTo>
                      <a:lnTo>
                        <a:pt x="54841" y="30152"/>
                      </a:lnTo>
                      <a:lnTo>
                        <a:pt x="54883" y="30193"/>
                      </a:lnTo>
                      <a:lnTo>
                        <a:pt x="54883" y="30298"/>
                      </a:lnTo>
                      <a:lnTo>
                        <a:pt x="54967" y="30319"/>
                      </a:lnTo>
                      <a:lnTo>
                        <a:pt x="55008" y="30319"/>
                      </a:lnTo>
                      <a:lnTo>
                        <a:pt x="55050" y="30424"/>
                      </a:lnTo>
                      <a:lnTo>
                        <a:pt x="55050" y="30507"/>
                      </a:lnTo>
                      <a:lnTo>
                        <a:pt x="55092" y="30612"/>
                      </a:lnTo>
                      <a:lnTo>
                        <a:pt x="55218" y="30737"/>
                      </a:lnTo>
                      <a:lnTo>
                        <a:pt x="55322" y="30758"/>
                      </a:lnTo>
                      <a:lnTo>
                        <a:pt x="55385" y="30842"/>
                      </a:lnTo>
                      <a:lnTo>
                        <a:pt x="55469" y="30842"/>
                      </a:lnTo>
                      <a:lnTo>
                        <a:pt x="55511" y="30821"/>
                      </a:lnTo>
                      <a:lnTo>
                        <a:pt x="55573" y="30842"/>
                      </a:lnTo>
                      <a:lnTo>
                        <a:pt x="55615" y="30821"/>
                      </a:lnTo>
                      <a:lnTo>
                        <a:pt x="55741" y="30842"/>
                      </a:lnTo>
                      <a:lnTo>
                        <a:pt x="55803" y="30779"/>
                      </a:lnTo>
                      <a:lnTo>
                        <a:pt x="55887" y="30779"/>
                      </a:lnTo>
                      <a:lnTo>
                        <a:pt x="55887" y="30821"/>
                      </a:lnTo>
                      <a:lnTo>
                        <a:pt x="55824" y="30863"/>
                      </a:lnTo>
                      <a:lnTo>
                        <a:pt x="55845" y="30905"/>
                      </a:lnTo>
                      <a:lnTo>
                        <a:pt x="55992" y="30905"/>
                      </a:lnTo>
                      <a:lnTo>
                        <a:pt x="56034" y="30926"/>
                      </a:lnTo>
                      <a:lnTo>
                        <a:pt x="56055" y="30968"/>
                      </a:lnTo>
                      <a:lnTo>
                        <a:pt x="56138" y="31030"/>
                      </a:lnTo>
                      <a:lnTo>
                        <a:pt x="56159" y="30968"/>
                      </a:lnTo>
                      <a:lnTo>
                        <a:pt x="56222" y="30947"/>
                      </a:lnTo>
                      <a:lnTo>
                        <a:pt x="56264" y="30968"/>
                      </a:lnTo>
                      <a:lnTo>
                        <a:pt x="56306" y="30905"/>
                      </a:lnTo>
                      <a:lnTo>
                        <a:pt x="56348" y="30905"/>
                      </a:lnTo>
                      <a:lnTo>
                        <a:pt x="56410" y="30947"/>
                      </a:lnTo>
                      <a:lnTo>
                        <a:pt x="56431" y="31009"/>
                      </a:lnTo>
                      <a:lnTo>
                        <a:pt x="56473" y="31072"/>
                      </a:lnTo>
                      <a:lnTo>
                        <a:pt x="56536" y="31072"/>
                      </a:lnTo>
                      <a:lnTo>
                        <a:pt x="56557" y="31135"/>
                      </a:lnTo>
                      <a:lnTo>
                        <a:pt x="56620" y="31177"/>
                      </a:lnTo>
                      <a:lnTo>
                        <a:pt x="56640" y="31177"/>
                      </a:lnTo>
                      <a:lnTo>
                        <a:pt x="56682" y="31240"/>
                      </a:lnTo>
                      <a:lnTo>
                        <a:pt x="56724" y="31281"/>
                      </a:lnTo>
                      <a:lnTo>
                        <a:pt x="56850" y="31344"/>
                      </a:lnTo>
                      <a:lnTo>
                        <a:pt x="56871" y="31365"/>
                      </a:lnTo>
                      <a:lnTo>
                        <a:pt x="56933" y="31365"/>
                      </a:lnTo>
                      <a:lnTo>
                        <a:pt x="56975" y="31407"/>
                      </a:lnTo>
                      <a:lnTo>
                        <a:pt x="57059" y="31449"/>
                      </a:lnTo>
                      <a:lnTo>
                        <a:pt x="57122" y="31407"/>
                      </a:lnTo>
                      <a:lnTo>
                        <a:pt x="57184" y="31407"/>
                      </a:lnTo>
                      <a:lnTo>
                        <a:pt x="57247" y="31365"/>
                      </a:lnTo>
                      <a:lnTo>
                        <a:pt x="57289" y="31365"/>
                      </a:lnTo>
                      <a:lnTo>
                        <a:pt x="57352" y="31386"/>
                      </a:lnTo>
                      <a:lnTo>
                        <a:pt x="57352" y="31470"/>
                      </a:lnTo>
                      <a:lnTo>
                        <a:pt x="57289" y="31553"/>
                      </a:lnTo>
                      <a:lnTo>
                        <a:pt x="57289" y="31637"/>
                      </a:lnTo>
                      <a:lnTo>
                        <a:pt x="57289" y="31700"/>
                      </a:lnTo>
                      <a:lnTo>
                        <a:pt x="57394" y="31700"/>
                      </a:lnTo>
                      <a:lnTo>
                        <a:pt x="57436" y="31805"/>
                      </a:lnTo>
                      <a:lnTo>
                        <a:pt x="57456" y="31909"/>
                      </a:lnTo>
                      <a:lnTo>
                        <a:pt x="57436" y="32014"/>
                      </a:lnTo>
                      <a:lnTo>
                        <a:pt x="57394" y="32056"/>
                      </a:lnTo>
                      <a:lnTo>
                        <a:pt x="57394" y="32118"/>
                      </a:lnTo>
                      <a:lnTo>
                        <a:pt x="57498" y="32265"/>
                      </a:lnTo>
                      <a:lnTo>
                        <a:pt x="57561" y="32286"/>
                      </a:lnTo>
                      <a:lnTo>
                        <a:pt x="57645" y="32390"/>
                      </a:lnTo>
                      <a:lnTo>
                        <a:pt x="57666" y="32432"/>
                      </a:lnTo>
                      <a:lnTo>
                        <a:pt x="57749" y="32411"/>
                      </a:lnTo>
                      <a:lnTo>
                        <a:pt x="57812" y="32369"/>
                      </a:lnTo>
                      <a:lnTo>
                        <a:pt x="57896" y="32369"/>
                      </a:lnTo>
                      <a:lnTo>
                        <a:pt x="57938" y="32432"/>
                      </a:lnTo>
                      <a:lnTo>
                        <a:pt x="57980" y="32516"/>
                      </a:lnTo>
                      <a:lnTo>
                        <a:pt x="58042" y="32495"/>
                      </a:lnTo>
                      <a:lnTo>
                        <a:pt x="58105" y="32432"/>
                      </a:lnTo>
                      <a:lnTo>
                        <a:pt x="58189" y="32474"/>
                      </a:lnTo>
                      <a:lnTo>
                        <a:pt x="58231" y="32432"/>
                      </a:lnTo>
                      <a:lnTo>
                        <a:pt x="58398" y="32411"/>
                      </a:lnTo>
                      <a:lnTo>
                        <a:pt x="58461" y="32328"/>
                      </a:lnTo>
                      <a:lnTo>
                        <a:pt x="58524" y="32307"/>
                      </a:lnTo>
                      <a:lnTo>
                        <a:pt x="58524" y="32244"/>
                      </a:lnTo>
                      <a:lnTo>
                        <a:pt x="58544" y="32160"/>
                      </a:lnTo>
                      <a:lnTo>
                        <a:pt x="58628" y="32097"/>
                      </a:lnTo>
                      <a:lnTo>
                        <a:pt x="58628" y="31993"/>
                      </a:lnTo>
                      <a:lnTo>
                        <a:pt x="58649" y="31909"/>
                      </a:lnTo>
                      <a:lnTo>
                        <a:pt x="58837" y="31909"/>
                      </a:lnTo>
                      <a:lnTo>
                        <a:pt x="58858" y="31805"/>
                      </a:lnTo>
                      <a:lnTo>
                        <a:pt x="58921" y="31805"/>
                      </a:lnTo>
                      <a:lnTo>
                        <a:pt x="58963" y="31784"/>
                      </a:lnTo>
                      <a:lnTo>
                        <a:pt x="59005" y="31700"/>
                      </a:lnTo>
                      <a:lnTo>
                        <a:pt x="59047" y="31658"/>
                      </a:lnTo>
                      <a:lnTo>
                        <a:pt x="59151" y="31658"/>
                      </a:lnTo>
                      <a:lnTo>
                        <a:pt x="59214" y="31595"/>
                      </a:lnTo>
                      <a:lnTo>
                        <a:pt x="59319" y="31658"/>
                      </a:lnTo>
                      <a:lnTo>
                        <a:pt x="59361" y="31700"/>
                      </a:lnTo>
                      <a:lnTo>
                        <a:pt x="59465" y="31700"/>
                      </a:lnTo>
                      <a:lnTo>
                        <a:pt x="59486" y="31763"/>
                      </a:lnTo>
                      <a:lnTo>
                        <a:pt x="59549" y="31867"/>
                      </a:lnTo>
                      <a:lnTo>
                        <a:pt x="59486" y="31909"/>
                      </a:lnTo>
                      <a:lnTo>
                        <a:pt x="59528" y="31972"/>
                      </a:lnTo>
                      <a:lnTo>
                        <a:pt x="59633" y="32077"/>
                      </a:lnTo>
                      <a:lnTo>
                        <a:pt x="59633" y="32139"/>
                      </a:lnTo>
                      <a:lnTo>
                        <a:pt x="59674" y="32202"/>
                      </a:lnTo>
                      <a:lnTo>
                        <a:pt x="59758" y="32244"/>
                      </a:lnTo>
                      <a:lnTo>
                        <a:pt x="59737" y="32390"/>
                      </a:lnTo>
                      <a:lnTo>
                        <a:pt x="59737" y="32495"/>
                      </a:lnTo>
                      <a:lnTo>
                        <a:pt x="59695" y="32537"/>
                      </a:lnTo>
                      <a:lnTo>
                        <a:pt x="59633" y="32558"/>
                      </a:lnTo>
                      <a:lnTo>
                        <a:pt x="59549" y="32662"/>
                      </a:lnTo>
                      <a:lnTo>
                        <a:pt x="59549" y="32725"/>
                      </a:lnTo>
                      <a:lnTo>
                        <a:pt x="59591" y="32809"/>
                      </a:lnTo>
                      <a:lnTo>
                        <a:pt x="59633" y="32830"/>
                      </a:lnTo>
                      <a:lnTo>
                        <a:pt x="59633" y="32934"/>
                      </a:lnTo>
                      <a:lnTo>
                        <a:pt x="59591" y="33018"/>
                      </a:lnTo>
                      <a:lnTo>
                        <a:pt x="59633" y="33060"/>
                      </a:lnTo>
                      <a:lnTo>
                        <a:pt x="59674" y="33081"/>
                      </a:lnTo>
                      <a:lnTo>
                        <a:pt x="59674" y="33144"/>
                      </a:lnTo>
                      <a:lnTo>
                        <a:pt x="59695" y="33185"/>
                      </a:lnTo>
                      <a:lnTo>
                        <a:pt x="59695" y="33248"/>
                      </a:lnTo>
                      <a:lnTo>
                        <a:pt x="59674" y="33269"/>
                      </a:lnTo>
                      <a:lnTo>
                        <a:pt x="59653" y="33290"/>
                      </a:lnTo>
                      <a:lnTo>
                        <a:pt x="59653" y="33437"/>
                      </a:lnTo>
                      <a:lnTo>
                        <a:pt x="59695" y="33562"/>
                      </a:lnTo>
                      <a:lnTo>
                        <a:pt x="59737" y="33604"/>
                      </a:lnTo>
                      <a:lnTo>
                        <a:pt x="59737" y="33667"/>
                      </a:lnTo>
                      <a:lnTo>
                        <a:pt x="59674" y="33709"/>
                      </a:lnTo>
                      <a:lnTo>
                        <a:pt x="59653" y="33792"/>
                      </a:lnTo>
                      <a:lnTo>
                        <a:pt x="59674" y="33855"/>
                      </a:lnTo>
                      <a:lnTo>
                        <a:pt x="59674" y="33897"/>
                      </a:lnTo>
                      <a:lnTo>
                        <a:pt x="59695" y="33960"/>
                      </a:lnTo>
                      <a:lnTo>
                        <a:pt x="59633" y="34001"/>
                      </a:lnTo>
                      <a:lnTo>
                        <a:pt x="59591" y="34022"/>
                      </a:lnTo>
                      <a:lnTo>
                        <a:pt x="59633" y="34085"/>
                      </a:lnTo>
                      <a:lnTo>
                        <a:pt x="59653" y="34169"/>
                      </a:lnTo>
                      <a:lnTo>
                        <a:pt x="59633" y="34211"/>
                      </a:lnTo>
                      <a:lnTo>
                        <a:pt x="59570" y="34315"/>
                      </a:lnTo>
                      <a:lnTo>
                        <a:pt x="59591" y="34378"/>
                      </a:lnTo>
                      <a:lnTo>
                        <a:pt x="59633" y="34420"/>
                      </a:lnTo>
                      <a:lnTo>
                        <a:pt x="59591" y="34483"/>
                      </a:lnTo>
                      <a:lnTo>
                        <a:pt x="59591" y="34525"/>
                      </a:lnTo>
                      <a:lnTo>
                        <a:pt x="59633" y="34587"/>
                      </a:lnTo>
                      <a:lnTo>
                        <a:pt x="59653" y="34650"/>
                      </a:lnTo>
                      <a:lnTo>
                        <a:pt x="59591" y="34713"/>
                      </a:lnTo>
                      <a:lnTo>
                        <a:pt x="59549" y="34713"/>
                      </a:lnTo>
                      <a:lnTo>
                        <a:pt x="59486" y="34692"/>
                      </a:lnTo>
                      <a:lnTo>
                        <a:pt x="59130" y="34608"/>
                      </a:lnTo>
                      <a:lnTo>
                        <a:pt x="59047" y="34587"/>
                      </a:lnTo>
                      <a:lnTo>
                        <a:pt x="58942" y="34546"/>
                      </a:lnTo>
                      <a:lnTo>
                        <a:pt x="58900" y="34546"/>
                      </a:lnTo>
                      <a:lnTo>
                        <a:pt x="58796" y="34713"/>
                      </a:lnTo>
                      <a:lnTo>
                        <a:pt x="58754" y="34797"/>
                      </a:lnTo>
                      <a:lnTo>
                        <a:pt x="58712" y="34859"/>
                      </a:lnTo>
                      <a:lnTo>
                        <a:pt x="58628" y="34859"/>
                      </a:lnTo>
                      <a:lnTo>
                        <a:pt x="58544" y="34922"/>
                      </a:lnTo>
                      <a:lnTo>
                        <a:pt x="58524" y="34964"/>
                      </a:lnTo>
                      <a:lnTo>
                        <a:pt x="58586" y="35069"/>
                      </a:lnTo>
                      <a:lnTo>
                        <a:pt x="58712" y="35278"/>
                      </a:lnTo>
                      <a:lnTo>
                        <a:pt x="58733" y="35362"/>
                      </a:lnTo>
                      <a:lnTo>
                        <a:pt x="58754" y="35445"/>
                      </a:lnTo>
                      <a:lnTo>
                        <a:pt x="58837" y="35550"/>
                      </a:lnTo>
                      <a:lnTo>
                        <a:pt x="58837" y="35654"/>
                      </a:lnTo>
                      <a:lnTo>
                        <a:pt x="58837" y="35780"/>
                      </a:lnTo>
                      <a:lnTo>
                        <a:pt x="58837" y="35885"/>
                      </a:lnTo>
                      <a:lnTo>
                        <a:pt x="58837" y="36094"/>
                      </a:lnTo>
                      <a:lnTo>
                        <a:pt x="58921" y="36157"/>
                      </a:lnTo>
                      <a:lnTo>
                        <a:pt x="58921" y="36261"/>
                      </a:lnTo>
                      <a:lnTo>
                        <a:pt x="58921" y="36366"/>
                      </a:lnTo>
                      <a:lnTo>
                        <a:pt x="58900" y="36408"/>
                      </a:lnTo>
                      <a:lnTo>
                        <a:pt x="58900" y="36491"/>
                      </a:lnTo>
                      <a:lnTo>
                        <a:pt x="58921" y="36533"/>
                      </a:lnTo>
                      <a:lnTo>
                        <a:pt x="58921" y="36638"/>
                      </a:lnTo>
                      <a:lnTo>
                        <a:pt x="58858" y="36638"/>
                      </a:lnTo>
                      <a:lnTo>
                        <a:pt x="58733" y="36617"/>
                      </a:lnTo>
                      <a:lnTo>
                        <a:pt x="58649" y="36680"/>
                      </a:lnTo>
                      <a:lnTo>
                        <a:pt x="58649" y="36722"/>
                      </a:lnTo>
                      <a:lnTo>
                        <a:pt x="58691" y="36826"/>
                      </a:lnTo>
                      <a:lnTo>
                        <a:pt x="58733" y="36847"/>
                      </a:lnTo>
                      <a:lnTo>
                        <a:pt x="58733" y="36931"/>
                      </a:lnTo>
                      <a:lnTo>
                        <a:pt x="58733" y="36952"/>
                      </a:lnTo>
                      <a:lnTo>
                        <a:pt x="58837" y="37098"/>
                      </a:lnTo>
                      <a:lnTo>
                        <a:pt x="58858" y="37098"/>
                      </a:lnTo>
                      <a:lnTo>
                        <a:pt x="58921" y="36931"/>
                      </a:lnTo>
                      <a:lnTo>
                        <a:pt x="59068" y="36910"/>
                      </a:lnTo>
                      <a:lnTo>
                        <a:pt x="59130" y="36952"/>
                      </a:lnTo>
                      <a:lnTo>
                        <a:pt x="59172" y="36784"/>
                      </a:lnTo>
                      <a:lnTo>
                        <a:pt x="59256" y="36722"/>
                      </a:lnTo>
                      <a:lnTo>
                        <a:pt x="59256" y="36512"/>
                      </a:lnTo>
                      <a:lnTo>
                        <a:pt x="59361" y="36429"/>
                      </a:lnTo>
                      <a:lnTo>
                        <a:pt x="59361" y="36324"/>
                      </a:lnTo>
                      <a:lnTo>
                        <a:pt x="59381" y="36282"/>
                      </a:lnTo>
                      <a:lnTo>
                        <a:pt x="59528" y="36366"/>
                      </a:lnTo>
                      <a:lnTo>
                        <a:pt x="59653" y="36303"/>
                      </a:lnTo>
                      <a:lnTo>
                        <a:pt x="59695" y="36366"/>
                      </a:lnTo>
                      <a:lnTo>
                        <a:pt x="59695" y="36575"/>
                      </a:lnTo>
                      <a:lnTo>
                        <a:pt x="59884" y="36617"/>
                      </a:lnTo>
                      <a:lnTo>
                        <a:pt x="60072" y="36722"/>
                      </a:lnTo>
                      <a:lnTo>
                        <a:pt x="60114" y="36680"/>
                      </a:lnTo>
                      <a:lnTo>
                        <a:pt x="60197" y="36742"/>
                      </a:lnTo>
                      <a:lnTo>
                        <a:pt x="60323" y="36617"/>
                      </a:lnTo>
                      <a:lnTo>
                        <a:pt x="60490" y="36596"/>
                      </a:lnTo>
                      <a:lnTo>
                        <a:pt x="60511" y="36512"/>
                      </a:lnTo>
                      <a:lnTo>
                        <a:pt x="60595" y="36512"/>
                      </a:lnTo>
                      <a:lnTo>
                        <a:pt x="60679" y="36366"/>
                      </a:lnTo>
                      <a:lnTo>
                        <a:pt x="60846" y="36115"/>
                      </a:lnTo>
                      <a:lnTo>
                        <a:pt x="60825" y="36073"/>
                      </a:lnTo>
                      <a:lnTo>
                        <a:pt x="60951" y="36010"/>
                      </a:lnTo>
                      <a:lnTo>
                        <a:pt x="60951" y="35926"/>
                      </a:lnTo>
                      <a:lnTo>
                        <a:pt x="60909" y="35780"/>
                      </a:lnTo>
                      <a:lnTo>
                        <a:pt x="60993" y="35822"/>
                      </a:lnTo>
                      <a:lnTo>
                        <a:pt x="60993" y="35843"/>
                      </a:lnTo>
                      <a:lnTo>
                        <a:pt x="61118" y="35654"/>
                      </a:lnTo>
                      <a:lnTo>
                        <a:pt x="61055" y="35550"/>
                      </a:lnTo>
                      <a:lnTo>
                        <a:pt x="61118" y="35529"/>
                      </a:lnTo>
                      <a:lnTo>
                        <a:pt x="61118" y="35341"/>
                      </a:lnTo>
                      <a:lnTo>
                        <a:pt x="61223" y="35299"/>
                      </a:lnTo>
                      <a:lnTo>
                        <a:pt x="61223" y="35194"/>
                      </a:lnTo>
                      <a:lnTo>
                        <a:pt x="61369" y="35090"/>
                      </a:lnTo>
                      <a:lnTo>
                        <a:pt x="61411" y="35027"/>
                      </a:lnTo>
                      <a:lnTo>
                        <a:pt x="61348" y="34985"/>
                      </a:lnTo>
                      <a:lnTo>
                        <a:pt x="61369" y="34838"/>
                      </a:lnTo>
                      <a:lnTo>
                        <a:pt x="61453" y="34818"/>
                      </a:lnTo>
                      <a:lnTo>
                        <a:pt x="61557" y="34315"/>
                      </a:lnTo>
                      <a:lnTo>
                        <a:pt x="61683" y="34169"/>
                      </a:lnTo>
                      <a:lnTo>
                        <a:pt x="61683" y="34064"/>
                      </a:lnTo>
                      <a:lnTo>
                        <a:pt x="61829" y="33960"/>
                      </a:lnTo>
                      <a:lnTo>
                        <a:pt x="61850" y="33834"/>
                      </a:lnTo>
                      <a:lnTo>
                        <a:pt x="61976" y="33667"/>
                      </a:lnTo>
                      <a:lnTo>
                        <a:pt x="61976" y="33541"/>
                      </a:lnTo>
                      <a:lnTo>
                        <a:pt x="61934" y="33520"/>
                      </a:lnTo>
                      <a:lnTo>
                        <a:pt x="61892" y="33353"/>
                      </a:lnTo>
                      <a:lnTo>
                        <a:pt x="62039" y="33227"/>
                      </a:lnTo>
                      <a:lnTo>
                        <a:pt x="61976" y="32955"/>
                      </a:lnTo>
                      <a:lnTo>
                        <a:pt x="62081" y="32830"/>
                      </a:lnTo>
                      <a:lnTo>
                        <a:pt x="62081" y="32746"/>
                      </a:lnTo>
                      <a:lnTo>
                        <a:pt x="62039" y="32746"/>
                      </a:lnTo>
                      <a:lnTo>
                        <a:pt x="62101" y="32579"/>
                      </a:lnTo>
                      <a:lnTo>
                        <a:pt x="62101" y="32411"/>
                      </a:lnTo>
                      <a:lnTo>
                        <a:pt x="62206" y="32307"/>
                      </a:lnTo>
                      <a:lnTo>
                        <a:pt x="62206" y="32118"/>
                      </a:lnTo>
                      <a:lnTo>
                        <a:pt x="62185" y="32097"/>
                      </a:lnTo>
                      <a:lnTo>
                        <a:pt x="62164" y="31909"/>
                      </a:lnTo>
                      <a:lnTo>
                        <a:pt x="62248" y="31742"/>
                      </a:lnTo>
                      <a:lnTo>
                        <a:pt x="62248" y="31574"/>
                      </a:lnTo>
                      <a:lnTo>
                        <a:pt x="62394" y="31386"/>
                      </a:lnTo>
                      <a:lnTo>
                        <a:pt x="62394" y="31240"/>
                      </a:lnTo>
                      <a:lnTo>
                        <a:pt x="62353" y="31135"/>
                      </a:lnTo>
                      <a:lnTo>
                        <a:pt x="62353" y="30947"/>
                      </a:lnTo>
                      <a:lnTo>
                        <a:pt x="62394" y="30905"/>
                      </a:lnTo>
                      <a:lnTo>
                        <a:pt x="62394" y="30758"/>
                      </a:lnTo>
                      <a:lnTo>
                        <a:pt x="62311" y="30758"/>
                      </a:lnTo>
                      <a:lnTo>
                        <a:pt x="62269" y="30486"/>
                      </a:lnTo>
                      <a:lnTo>
                        <a:pt x="62269" y="30403"/>
                      </a:lnTo>
                      <a:lnTo>
                        <a:pt x="62248" y="30319"/>
                      </a:lnTo>
                      <a:lnTo>
                        <a:pt x="62248" y="30110"/>
                      </a:lnTo>
                      <a:lnTo>
                        <a:pt x="62081" y="29921"/>
                      </a:lnTo>
                      <a:lnTo>
                        <a:pt x="62039" y="29921"/>
                      </a:lnTo>
                      <a:lnTo>
                        <a:pt x="61976" y="29817"/>
                      </a:lnTo>
                      <a:lnTo>
                        <a:pt x="62039" y="29775"/>
                      </a:lnTo>
                      <a:lnTo>
                        <a:pt x="62101" y="29608"/>
                      </a:lnTo>
                      <a:lnTo>
                        <a:pt x="62101" y="29566"/>
                      </a:lnTo>
                      <a:lnTo>
                        <a:pt x="61997" y="29649"/>
                      </a:lnTo>
                      <a:lnTo>
                        <a:pt x="61892" y="29608"/>
                      </a:lnTo>
                      <a:lnTo>
                        <a:pt x="61788" y="29231"/>
                      </a:lnTo>
                      <a:lnTo>
                        <a:pt x="61788" y="29126"/>
                      </a:lnTo>
                      <a:lnTo>
                        <a:pt x="61767" y="29043"/>
                      </a:lnTo>
                      <a:lnTo>
                        <a:pt x="61746" y="28833"/>
                      </a:lnTo>
                      <a:lnTo>
                        <a:pt x="61788" y="28750"/>
                      </a:lnTo>
                      <a:lnTo>
                        <a:pt x="61683" y="28457"/>
                      </a:lnTo>
                      <a:lnTo>
                        <a:pt x="61767" y="28394"/>
                      </a:lnTo>
                      <a:lnTo>
                        <a:pt x="61725" y="28352"/>
                      </a:lnTo>
                      <a:lnTo>
                        <a:pt x="61746" y="28310"/>
                      </a:lnTo>
                      <a:lnTo>
                        <a:pt x="61746" y="28227"/>
                      </a:lnTo>
                      <a:lnTo>
                        <a:pt x="61683" y="28185"/>
                      </a:lnTo>
                      <a:lnTo>
                        <a:pt x="61746" y="28080"/>
                      </a:lnTo>
                      <a:lnTo>
                        <a:pt x="61683" y="27975"/>
                      </a:lnTo>
                      <a:lnTo>
                        <a:pt x="61683" y="27892"/>
                      </a:lnTo>
                      <a:lnTo>
                        <a:pt x="61767" y="27829"/>
                      </a:lnTo>
                      <a:lnTo>
                        <a:pt x="61662" y="27766"/>
                      </a:lnTo>
                      <a:lnTo>
                        <a:pt x="61641" y="27620"/>
                      </a:lnTo>
                      <a:lnTo>
                        <a:pt x="61683" y="27557"/>
                      </a:lnTo>
                      <a:lnTo>
                        <a:pt x="61662" y="27452"/>
                      </a:lnTo>
                      <a:lnTo>
                        <a:pt x="61578" y="27515"/>
                      </a:lnTo>
                      <a:lnTo>
                        <a:pt x="61474" y="27494"/>
                      </a:lnTo>
                      <a:lnTo>
                        <a:pt x="61348" y="27390"/>
                      </a:lnTo>
                      <a:lnTo>
                        <a:pt x="61348" y="27264"/>
                      </a:lnTo>
                      <a:lnTo>
                        <a:pt x="61411" y="27180"/>
                      </a:lnTo>
                      <a:lnTo>
                        <a:pt x="61411" y="27076"/>
                      </a:lnTo>
                      <a:lnTo>
                        <a:pt x="61244" y="26887"/>
                      </a:lnTo>
                      <a:lnTo>
                        <a:pt x="61160" y="26887"/>
                      </a:lnTo>
                      <a:lnTo>
                        <a:pt x="61055" y="26762"/>
                      </a:lnTo>
                      <a:lnTo>
                        <a:pt x="61139" y="26720"/>
                      </a:lnTo>
                      <a:lnTo>
                        <a:pt x="61139" y="26615"/>
                      </a:lnTo>
                      <a:lnTo>
                        <a:pt x="61202" y="26511"/>
                      </a:lnTo>
                      <a:lnTo>
                        <a:pt x="61097" y="26323"/>
                      </a:lnTo>
                      <a:lnTo>
                        <a:pt x="61013" y="26323"/>
                      </a:lnTo>
                      <a:lnTo>
                        <a:pt x="60930" y="26239"/>
                      </a:lnTo>
                      <a:lnTo>
                        <a:pt x="60825" y="26218"/>
                      </a:lnTo>
                      <a:lnTo>
                        <a:pt x="60804" y="26134"/>
                      </a:lnTo>
                      <a:lnTo>
                        <a:pt x="60532" y="26051"/>
                      </a:lnTo>
                      <a:lnTo>
                        <a:pt x="60490" y="25988"/>
                      </a:lnTo>
                      <a:lnTo>
                        <a:pt x="60323" y="25946"/>
                      </a:lnTo>
                      <a:lnTo>
                        <a:pt x="60260" y="25904"/>
                      </a:lnTo>
                      <a:lnTo>
                        <a:pt x="60197" y="25779"/>
                      </a:lnTo>
                      <a:lnTo>
                        <a:pt x="60114" y="25695"/>
                      </a:lnTo>
                      <a:lnTo>
                        <a:pt x="59988" y="25695"/>
                      </a:lnTo>
                      <a:lnTo>
                        <a:pt x="59863" y="25590"/>
                      </a:lnTo>
                      <a:lnTo>
                        <a:pt x="59737" y="25695"/>
                      </a:lnTo>
                      <a:lnTo>
                        <a:pt x="59633" y="25695"/>
                      </a:lnTo>
                      <a:lnTo>
                        <a:pt x="59570" y="25779"/>
                      </a:lnTo>
                      <a:lnTo>
                        <a:pt x="59486" y="25779"/>
                      </a:lnTo>
                      <a:lnTo>
                        <a:pt x="59444" y="25716"/>
                      </a:lnTo>
                      <a:lnTo>
                        <a:pt x="59444" y="25674"/>
                      </a:lnTo>
                      <a:lnTo>
                        <a:pt x="59340" y="25611"/>
                      </a:lnTo>
                      <a:lnTo>
                        <a:pt x="59235" y="25611"/>
                      </a:lnTo>
                      <a:lnTo>
                        <a:pt x="59277" y="25799"/>
                      </a:lnTo>
                      <a:lnTo>
                        <a:pt x="59381" y="25904"/>
                      </a:lnTo>
                      <a:lnTo>
                        <a:pt x="59340" y="26009"/>
                      </a:lnTo>
                      <a:lnTo>
                        <a:pt x="59381" y="26197"/>
                      </a:lnTo>
                      <a:lnTo>
                        <a:pt x="59340" y="26343"/>
                      </a:lnTo>
                      <a:lnTo>
                        <a:pt x="59256" y="26406"/>
                      </a:lnTo>
                      <a:lnTo>
                        <a:pt x="59256" y="26239"/>
                      </a:lnTo>
                      <a:lnTo>
                        <a:pt x="59277" y="26113"/>
                      </a:lnTo>
                      <a:lnTo>
                        <a:pt x="59214" y="25946"/>
                      </a:lnTo>
                      <a:lnTo>
                        <a:pt x="59151" y="26030"/>
                      </a:lnTo>
                      <a:lnTo>
                        <a:pt x="59172" y="26134"/>
                      </a:lnTo>
                      <a:lnTo>
                        <a:pt x="59130" y="26323"/>
                      </a:lnTo>
                      <a:lnTo>
                        <a:pt x="59005" y="26406"/>
                      </a:lnTo>
                      <a:lnTo>
                        <a:pt x="58733" y="26427"/>
                      </a:lnTo>
                      <a:lnTo>
                        <a:pt x="58712" y="26364"/>
                      </a:lnTo>
                      <a:lnTo>
                        <a:pt x="58816" y="26302"/>
                      </a:lnTo>
                      <a:lnTo>
                        <a:pt x="58858" y="26302"/>
                      </a:lnTo>
                      <a:lnTo>
                        <a:pt x="58858" y="26134"/>
                      </a:lnTo>
                      <a:lnTo>
                        <a:pt x="58921" y="26051"/>
                      </a:lnTo>
                      <a:lnTo>
                        <a:pt x="58963" y="26009"/>
                      </a:lnTo>
                      <a:lnTo>
                        <a:pt x="58837" y="26009"/>
                      </a:lnTo>
                      <a:lnTo>
                        <a:pt x="58796" y="26051"/>
                      </a:lnTo>
                      <a:lnTo>
                        <a:pt x="58733" y="26009"/>
                      </a:lnTo>
                      <a:lnTo>
                        <a:pt x="58649" y="26030"/>
                      </a:lnTo>
                      <a:lnTo>
                        <a:pt x="58607" y="26134"/>
                      </a:lnTo>
                      <a:lnTo>
                        <a:pt x="58524" y="26197"/>
                      </a:lnTo>
                      <a:lnTo>
                        <a:pt x="58503" y="26197"/>
                      </a:lnTo>
                      <a:lnTo>
                        <a:pt x="58419" y="26302"/>
                      </a:lnTo>
                      <a:lnTo>
                        <a:pt x="58272" y="26155"/>
                      </a:lnTo>
                      <a:lnTo>
                        <a:pt x="58293" y="26009"/>
                      </a:lnTo>
                      <a:lnTo>
                        <a:pt x="58231" y="25820"/>
                      </a:lnTo>
                      <a:lnTo>
                        <a:pt x="58105" y="25632"/>
                      </a:lnTo>
                      <a:lnTo>
                        <a:pt x="58105" y="25339"/>
                      </a:lnTo>
                      <a:lnTo>
                        <a:pt x="57980" y="25381"/>
                      </a:lnTo>
                      <a:lnTo>
                        <a:pt x="57917" y="25381"/>
                      </a:lnTo>
                      <a:lnTo>
                        <a:pt x="57812" y="25423"/>
                      </a:lnTo>
                      <a:lnTo>
                        <a:pt x="57749" y="25465"/>
                      </a:lnTo>
                      <a:lnTo>
                        <a:pt x="57603" y="25548"/>
                      </a:lnTo>
                      <a:lnTo>
                        <a:pt x="57498" y="25548"/>
                      </a:lnTo>
                      <a:lnTo>
                        <a:pt x="57394" y="25486"/>
                      </a:lnTo>
                      <a:lnTo>
                        <a:pt x="57289" y="25527"/>
                      </a:lnTo>
                      <a:lnTo>
                        <a:pt x="57184" y="25444"/>
                      </a:lnTo>
                      <a:lnTo>
                        <a:pt x="57143" y="25339"/>
                      </a:lnTo>
                      <a:lnTo>
                        <a:pt x="57184" y="25255"/>
                      </a:lnTo>
                      <a:lnTo>
                        <a:pt x="57226" y="25109"/>
                      </a:lnTo>
                      <a:lnTo>
                        <a:pt x="57331" y="24942"/>
                      </a:lnTo>
                      <a:lnTo>
                        <a:pt x="57477" y="24774"/>
                      </a:lnTo>
                      <a:lnTo>
                        <a:pt x="57477" y="24586"/>
                      </a:lnTo>
                      <a:lnTo>
                        <a:pt x="57666" y="24439"/>
                      </a:lnTo>
                      <a:lnTo>
                        <a:pt x="57666" y="24272"/>
                      </a:lnTo>
                      <a:lnTo>
                        <a:pt x="57708" y="24251"/>
                      </a:lnTo>
                      <a:lnTo>
                        <a:pt x="57708" y="24188"/>
                      </a:lnTo>
                      <a:lnTo>
                        <a:pt x="57812" y="24021"/>
                      </a:lnTo>
                      <a:lnTo>
                        <a:pt x="57854" y="23874"/>
                      </a:lnTo>
                      <a:lnTo>
                        <a:pt x="57917" y="23749"/>
                      </a:lnTo>
                      <a:lnTo>
                        <a:pt x="57875" y="23623"/>
                      </a:lnTo>
                      <a:lnTo>
                        <a:pt x="57917" y="23540"/>
                      </a:lnTo>
                      <a:lnTo>
                        <a:pt x="57917" y="23330"/>
                      </a:lnTo>
                      <a:lnTo>
                        <a:pt x="57980" y="23038"/>
                      </a:lnTo>
                      <a:lnTo>
                        <a:pt x="58021" y="23038"/>
                      </a:lnTo>
                      <a:lnTo>
                        <a:pt x="58063" y="22828"/>
                      </a:lnTo>
                      <a:lnTo>
                        <a:pt x="58168" y="22786"/>
                      </a:lnTo>
                      <a:lnTo>
                        <a:pt x="58126" y="22661"/>
                      </a:lnTo>
                      <a:lnTo>
                        <a:pt x="58293" y="22473"/>
                      </a:lnTo>
                      <a:lnTo>
                        <a:pt x="58314" y="22305"/>
                      </a:lnTo>
                      <a:lnTo>
                        <a:pt x="58419" y="22242"/>
                      </a:lnTo>
                      <a:lnTo>
                        <a:pt x="58377" y="22033"/>
                      </a:lnTo>
                      <a:lnTo>
                        <a:pt x="58419" y="21970"/>
                      </a:lnTo>
                      <a:lnTo>
                        <a:pt x="58419" y="21845"/>
                      </a:lnTo>
                      <a:lnTo>
                        <a:pt x="58503" y="21782"/>
                      </a:lnTo>
                      <a:lnTo>
                        <a:pt x="58544" y="21782"/>
                      </a:lnTo>
                      <a:lnTo>
                        <a:pt x="58544" y="21657"/>
                      </a:lnTo>
                      <a:lnTo>
                        <a:pt x="58503" y="21573"/>
                      </a:lnTo>
                      <a:lnTo>
                        <a:pt x="58503" y="21343"/>
                      </a:lnTo>
                      <a:lnTo>
                        <a:pt x="58482" y="21217"/>
                      </a:lnTo>
                      <a:lnTo>
                        <a:pt x="58544" y="21029"/>
                      </a:lnTo>
                      <a:lnTo>
                        <a:pt x="58712" y="20841"/>
                      </a:lnTo>
                      <a:lnTo>
                        <a:pt x="58754" y="20631"/>
                      </a:lnTo>
                      <a:lnTo>
                        <a:pt x="58607" y="20401"/>
                      </a:lnTo>
                      <a:lnTo>
                        <a:pt x="58628" y="20276"/>
                      </a:lnTo>
                      <a:lnTo>
                        <a:pt x="58733" y="20171"/>
                      </a:lnTo>
                      <a:lnTo>
                        <a:pt x="58754" y="20045"/>
                      </a:lnTo>
                      <a:lnTo>
                        <a:pt x="58963" y="19878"/>
                      </a:lnTo>
                      <a:lnTo>
                        <a:pt x="59005" y="19773"/>
                      </a:lnTo>
                      <a:lnTo>
                        <a:pt x="59068" y="19773"/>
                      </a:lnTo>
                      <a:lnTo>
                        <a:pt x="59151" y="19857"/>
                      </a:lnTo>
                      <a:lnTo>
                        <a:pt x="59277" y="19836"/>
                      </a:lnTo>
                      <a:lnTo>
                        <a:pt x="59486" y="19669"/>
                      </a:lnTo>
                      <a:lnTo>
                        <a:pt x="59674" y="19669"/>
                      </a:lnTo>
                      <a:lnTo>
                        <a:pt x="59842" y="19564"/>
                      </a:lnTo>
                      <a:lnTo>
                        <a:pt x="59967" y="19564"/>
                      </a:lnTo>
                      <a:lnTo>
                        <a:pt x="60072" y="19481"/>
                      </a:lnTo>
                      <a:lnTo>
                        <a:pt x="60177" y="19481"/>
                      </a:lnTo>
                      <a:lnTo>
                        <a:pt x="60281" y="19460"/>
                      </a:lnTo>
                      <a:lnTo>
                        <a:pt x="60323" y="19376"/>
                      </a:lnTo>
                      <a:lnTo>
                        <a:pt x="60428" y="19460"/>
                      </a:lnTo>
                      <a:lnTo>
                        <a:pt x="60386" y="19585"/>
                      </a:lnTo>
                      <a:lnTo>
                        <a:pt x="60469" y="19627"/>
                      </a:lnTo>
                      <a:lnTo>
                        <a:pt x="60574" y="19732"/>
                      </a:lnTo>
                      <a:lnTo>
                        <a:pt x="60616" y="19627"/>
                      </a:lnTo>
                      <a:lnTo>
                        <a:pt x="60721" y="19543"/>
                      </a:lnTo>
                      <a:lnTo>
                        <a:pt x="60574" y="19418"/>
                      </a:lnTo>
                      <a:lnTo>
                        <a:pt x="60574" y="19355"/>
                      </a:lnTo>
                      <a:lnTo>
                        <a:pt x="60700" y="19271"/>
                      </a:lnTo>
                      <a:lnTo>
                        <a:pt x="60909" y="19313"/>
                      </a:lnTo>
                      <a:lnTo>
                        <a:pt x="61013" y="19250"/>
                      </a:lnTo>
                      <a:lnTo>
                        <a:pt x="61244" y="19250"/>
                      </a:lnTo>
                      <a:lnTo>
                        <a:pt x="61306" y="19334"/>
                      </a:lnTo>
                      <a:lnTo>
                        <a:pt x="61348" y="19334"/>
                      </a:lnTo>
                      <a:lnTo>
                        <a:pt x="61432" y="19250"/>
                      </a:lnTo>
                      <a:lnTo>
                        <a:pt x="61516" y="19250"/>
                      </a:lnTo>
                      <a:lnTo>
                        <a:pt x="61474" y="19146"/>
                      </a:lnTo>
                      <a:lnTo>
                        <a:pt x="61557" y="19104"/>
                      </a:lnTo>
                      <a:lnTo>
                        <a:pt x="61746" y="19104"/>
                      </a:lnTo>
                      <a:lnTo>
                        <a:pt x="61829" y="19208"/>
                      </a:lnTo>
                      <a:lnTo>
                        <a:pt x="62039" y="19125"/>
                      </a:lnTo>
                      <a:lnTo>
                        <a:pt x="62039" y="19041"/>
                      </a:lnTo>
                      <a:lnTo>
                        <a:pt x="61955" y="18999"/>
                      </a:lnTo>
                      <a:lnTo>
                        <a:pt x="61892" y="19041"/>
                      </a:lnTo>
                      <a:lnTo>
                        <a:pt x="61767" y="18957"/>
                      </a:lnTo>
                      <a:lnTo>
                        <a:pt x="61850" y="18832"/>
                      </a:lnTo>
                      <a:lnTo>
                        <a:pt x="61871" y="18916"/>
                      </a:lnTo>
                      <a:lnTo>
                        <a:pt x="62039" y="18853"/>
                      </a:lnTo>
                      <a:lnTo>
                        <a:pt x="61871" y="18748"/>
                      </a:lnTo>
                      <a:lnTo>
                        <a:pt x="61871" y="18685"/>
                      </a:lnTo>
                      <a:lnTo>
                        <a:pt x="61955" y="18685"/>
                      </a:lnTo>
                      <a:lnTo>
                        <a:pt x="62101" y="18497"/>
                      </a:lnTo>
                      <a:lnTo>
                        <a:pt x="62269" y="18497"/>
                      </a:lnTo>
                      <a:lnTo>
                        <a:pt x="62353" y="18581"/>
                      </a:lnTo>
                      <a:lnTo>
                        <a:pt x="62457" y="18518"/>
                      </a:lnTo>
                      <a:lnTo>
                        <a:pt x="62666" y="18581"/>
                      </a:lnTo>
                      <a:lnTo>
                        <a:pt x="62813" y="18581"/>
                      </a:lnTo>
                      <a:lnTo>
                        <a:pt x="62813" y="18623"/>
                      </a:lnTo>
                      <a:lnTo>
                        <a:pt x="62897" y="18685"/>
                      </a:lnTo>
                      <a:lnTo>
                        <a:pt x="62959" y="18644"/>
                      </a:lnTo>
                      <a:lnTo>
                        <a:pt x="62918" y="18581"/>
                      </a:lnTo>
                      <a:lnTo>
                        <a:pt x="63106" y="18581"/>
                      </a:lnTo>
                      <a:lnTo>
                        <a:pt x="63252" y="18602"/>
                      </a:lnTo>
                      <a:lnTo>
                        <a:pt x="63357" y="18602"/>
                      </a:lnTo>
                      <a:lnTo>
                        <a:pt x="63462" y="18685"/>
                      </a:lnTo>
                      <a:lnTo>
                        <a:pt x="63462" y="18727"/>
                      </a:lnTo>
                      <a:lnTo>
                        <a:pt x="63629" y="18748"/>
                      </a:lnTo>
                      <a:lnTo>
                        <a:pt x="63734" y="18664"/>
                      </a:lnTo>
                      <a:lnTo>
                        <a:pt x="63796" y="18685"/>
                      </a:lnTo>
                      <a:lnTo>
                        <a:pt x="63838" y="18769"/>
                      </a:lnTo>
                      <a:lnTo>
                        <a:pt x="63629" y="18916"/>
                      </a:lnTo>
                      <a:lnTo>
                        <a:pt x="63441" y="18916"/>
                      </a:lnTo>
                      <a:lnTo>
                        <a:pt x="63378" y="18978"/>
                      </a:lnTo>
                      <a:lnTo>
                        <a:pt x="63378" y="19083"/>
                      </a:lnTo>
                      <a:lnTo>
                        <a:pt x="63273" y="19083"/>
                      </a:lnTo>
                      <a:lnTo>
                        <a:pt x="63252" y="19125"/>
                      </a:lnTo>
                      <a:lnTo>
                        <a:pt x="63315" y="19146"/>
                      </a:lnTo>
                      <a:lnTo>
                        <a:pt x="63378" y="19146"/>
                      </a:lnTo>
                      <a:lnTo>
                        <a:pt x="63545" y="19355"/>
                      </a:lnTo>
                      <a:lnTo>
                        <a:pt x="63587" y="19313"/>
                      </a:lnTo>
                      <a:lnTo>
                        <a:pt x="63775" y="19250"/>
                      </a:lnTo>
                      <a:lnTo>
                        <a:pt x="63859" y="19146"/>
                      </a:lnTo>
                      <a:lnTo>
                        <a:pt x="63838" y="19104"/>
                      </a:lnTo>
                      <a:lnTo>
                        <a:pt x="63964" y="19041"/>
                      </a:lnTo>
                      <a:lnTo>
                        <a:pt x="63880" y="18916"/>
                      </a:lnTo>
                      <a:lnTo>
                        <a:pt x="63964" y="18916"/>
                      </a:lnTo>
                      <a:lnTo>
                        <a:pt x="64089" y="19083"/>
                      </a:lnTo>
                      <a:lnTo>
                        <a:pt x="64173" y="19104"/>
                      </a:lnTo>
                      <a:lnTo>
                        <a:pt x="64215" y="19020"/>
                      </a:lnTo>
                      <a:lnTo>
                        <a:pt x="64173" y="18978"/>
                      </a:lnTo>
                      <a:lnTo>
                        <a:pt x="64257" y="18916"/>
                      </a:lnTo>
                      <a:lnTo>
                        <a:pt x="64298" y="18832"/>
                      </a:lnTo>
                      <a:lnTo>
                        <a:pt x="64319" y="18832"/>
                      </a:lnTo>
                      <a:lnTo>
                        <a:pt x="64319" y="18727"/>
                      </a:lnTo>
                      <a:lnTo>
                        <a:pt x="64298" y="18664"/>
                      </a:lnTo>
                      <a:lnTo>
                        <a:pt x="64382" y="18623"/>
                      </a:lnTo>
                      <a:lnTo>
                        <a:pt x="64466" y="18685"/>
                      </a:lnTo>
                      <a:lnTo>
                        <a:pt x="64529" y="18623"/>
                      </a:lnTo>
                      <a:lnTo>
                        <a:pt x="64591" y="18685"/>
                      </a:lnTo>
                      <a:lnTo>
                        <a:pt x="64612" y="18769"/>
                      </a:lnTo>
                      <a:lnTo>
                        <a:pt x="64696" y="18811"/>
                      </a:lnTo>
                      <a:lnTo>
                        <a:pt x="64842" y="18664"/>
                      </a:lnTo>
                      <a:lnTo>
                        <a:pt x="64780" y="18602"/>
                      </a:lnTo>
                      <a:lnTo>
                        <a:pt x="64780" y="18581"/>
                      </a:lnTo>
                      <a:lnTo>
                        <a:pt x="64842" y="18518"/>
                      </a:lnTo>
                      <a:lnTo>
                        <a:pt x="64926" y="18560"/>
                      </a:lnTo>
                      <a:lnTo>
                        <a:pt x="65010" y="18497"/>
                      </a:lnTo>
                      <a:lnTo>
                        <a:pt x="65094" y="18497"/>
                      </a:lnTo>
                      <a:lnTo>
                        <a:pt x="65114" y="18455"/>
                      </a:lnTo>
                      <a:lnTo>
                        <a:pt x="65010" y="18351"/>
                      </a:lnTo>
                      <a:lnTo>
                        <a:pt x="65031" y="18288"/>
                      </a:lnTo>
                      <a:lnTo>
                        <a:pt x="65031" y="18246"/>
                      </a:lnTo>
                      <a:lnTo>
                        <a:pt x="64926" y="18183"/>
                      </a:lnTo>
                      <a:lnTo>
                        <a:pt x="64884" y="18141"/>
                      </a:lnTo>
                      <a:lnTo>
                        <a:pt x="64884" y="18162"/>
                      </a:lnTo>
                      <a:lnTo>
                        <a:pt x="64884" y="18204"/>
                      </a:lnTo>
                      <a:lnTo>
                        <a:pt x="64822" y="18204"/>
                      </a:lnTo>
                      <a:lnTo>
                        <a:pt x="64717" y="18162"/>
                      </a:lnTo>
                      <a:lnTo>
                        <a:pt x="64696" y="18183"/>
                      </a:lnTo>
                      <a:lnTo>
                        <a:pt x="64696" y="18246"/>
                      </a:lnTo>
                      <a:lnTo>
                        <a:pt x="64591" y="18246"/>
                      </a:lnTo>
                      <a:lnTo>
                        <a:pt x="64529" y="18288"/>
                      </a:lnTo>
                      <a:lnTo>
                        <a:pt x="64466" y="18246"/>
                      </a:lnTo>
                      <a:lnTo>
                        <a:pt x="64487" y="18141"/>
                      </a:lnTo>
                      <a:lnTo>
                        <a:pt x="64529" y="18100"/>
                      </a:lnTo>
                      <a:lnTo>
                        <a:pt x="64382" y="17890"/>
                      </a:lnTo>
                      <a:lnTo>
                        <a:pt x="64487" y="17828"/>
                      </a:lnTo>
                      <a:lnTo>
                        <a:pt x="64382" y="17660"/>
                      </a:lnTo>
                      <a:lnTo>
                        <a:pt x="64424" y="17451"/>
                      </a:lnTo>
                      <a:lnTo>
                        <a:pt x="64424" y="17325"/>
                      </a:lnTo>
                      <a:lnTo>
                        <a:pt x="64508" y="17221"/>
                      </a:lnTo>
                      <a:lnTo>
                        <a:pt x="64508" y="17032"/>
                      </a:lnTo>
                      <a:lnTo>
                        <a:pt x="64612" y="16928"/>
                      </a:lnTo>
                      <a:lnTo>
                        <a:pt x="64612" y="16802"/>
                      </a:lnTo>
                      <a:lnTo>
                        <a:pt x="64591" y="16781"/>
                      </a:lnTo>
                      <a:lnTo>
                        <a:pt x="64717" y="16719"/>
                      </a:lnTo>
                      <a:lnTo>
                        <a:pt x="64591" y="16572"/>
                      </a:lnTo>
                      <a:lnTo>
                        <a:pt x="64633" y="16175"/>
                      </a:lnTo>
                      <a:lnTo>
                        <a:pt x="64738" y="16091"/>
                      </a:lnTo>
                      <a:lnTo>
                        <a:pt x="64633" y="15944"/>
                      </a:lnTo>
                      <a:lnTo>
                        <a:pt x="64612" y="15777"/>
                      </a:lnTo>
                      <a:lnTo>
                        <a:pt x="64529" y="15735"/>
                      </a:lnTo>
                      <a:lnTo>
                        <a:pt x="64529" y="15672"/>
                      </a:lnTo>
                      <a:lnTo>
                        <a:pt x="64633" y="15589"/>
                      </a:lnTo>
                      <a:lnTo>
                        <a:pt x="64612" y="15442"/>
                      </a:lnTo>
                      <a:lnTo>
                        <a:pt x="64696" y="15379"/>
                      </a:lnTo>
                      <a:lnTo>
                        <a:pt x="64822" y="15170"/>
                      </a:lnTo>
                      <a:lnTo>
                        <a:pt x="64947" y="15212"/>
                      </a:lnTo>
                      <a:lnTo>
                        <a:pt x="65031" y="15149"/>
                      </a:lnTo>
                      <a:lnTo>
                        <a:pt x="65114" y="15170"/>
                      </a:lnTo>
                      <a:lnTo>
                        <a:pt x="65156" y="15107"/>
                      </a:lnTo>
                      <a:lnTo>
                        <a:pt x="65366" y="15107"/>
                      </a:lnTo>
                      <a:lnTo>
                        <a:pt x="65407" y="15045"/>
                      </a:lnTo>
                      <a:lnTo>
                        <a:pt x="65470" y="15024"/>
                      </a:lnTo>
                      <a:lnTo>
                        <a:pt x="65512" y="14919"/>
                      </a:lnTo>
                      <a:lnTo>
                        <a:pt x="65554" y="14919"/>
                      </a:lnTo>
                      <a:lnTo>
                        <a:pt x="65617" y="14898"/>
                      </a:lnTo>
                      <a:lnTo>
                        <a:pt x="65742" y="14898"/>
                      </a:lnTo>
                      <a:lnTo>
                        <a:pt x="65763" y="15003"/>
                      </a:lnTo>
                      <a:lnTo>
                        <a:pt x="65826" y="14961"/>
                      </a:lnTo>
                      <a:lnTo>
                        <a:pt x="65868" y="14961"/>
                      </a:lnTo>
                      <a:lnTo>
                        <a:pt x="65951" y="15107"/>
                      </a:lnTo>
                      <a:lnTo>
                        <a:pt x="65993" y="15107"/>
                      </a:lnTo>
                      <a:lnTo>
                        <a:pt x="66098" y="14961"/>
                      </a:lnTo>
                      <a:lnTo>
                        <a:pt x="66098" y="14835"/>
                      </a:lnTo>
                      <a:lnTo>
                        <a:pt x="66182" y="14815"/>
                      </a:lnTo>
                      <a:lnTo>
                        <a:pt x="66203" y="14689"/>
                      </a:lnTo>
                      <a:lnTo>
                        <a:pt x="66265" y="14689"/>
                      </a:lnTo>
                      <a:lnTo>
                        <a:pt x="66286" y="14794"/>
                      </a:lnTo>
                      <a:lnTo>
                        <a:pt x="66412" y="14856"/>
                      </a:lnTo>
                      <a:lnTo>
                        <a:pt x="66412" y="15003"/>
                      </a:lnTo>
                      <a:lnTo>
                        <a:pt x="66391" y="15045"/>
                      </a:lnTo>
                      <a:lnTo>
                        <a:pt x="66454" y="15107"/>
                      </a:lnTo>
                      <a:lnTo>
                        <a:pt x="66475" y="15212"/>
                      </a:lnTo>
                      <a:lnTo>
                        <a:pt x="66391" y="15275"/>
                      </a:lnTo>
                      <a:lnTo>
                        <a:pt x="66454" y="15317"/>
                      </a:lnTo>
                      <a:lnTo>
                        <a:pt x="66475" y="15442"/>
                      </a:lnTo>
                      <a:lnTo>
                        <a:pt x="66454" y="15442"/>
                      </a:lnTo>
                      <a:lnTo>
                        <a:pt x="66454" y="15526"/>
                      </a:lnTo>
                      <a:lnTo>
                        <a:pt x="66475" y="15568"/>
                      </a:lnTo>
                      <a:lnTo>
                        <a:pt x="66412" y="15651"/>
                      </a:lnTo>
                      <a:lnTo>
                        <a:pt x="66391" y="15693"/>
                      </a:lnTo>
                      <a:lnTo>
                        <a:pt x="66412" y="15756"/>
                      </a:lnTo>
                      <a:lnTo>
                        <a:pt x="66516" y="15651"/>
                      </a:lnTo>
                      <a:lnTo>
                        <a:pt x="66558" y="15735"/>
                      </a:lnTo>
                      <a:lnTo>
                        <a:pt x="66663" y="15756"/>
                      </a:lnTo>
                      <a:lnTo>
                        <a:pt x="66684" y="15965"/>
                      </a:lnTo>
                      <a:lnTo>
                        <a:pt x="66726" y="15903"/>
                      </a:lnTo>
                      <a:lnTo>
                        <a:pt x="66726" y="15840"/>
                      </a:lnTo>
                      <a:lnTo>
                        <a:pt x="66830" y="15735"/>
                      </a:lnTo>
                      <a:lnTo>
                        <a:pt x="66914" y="15735"/>
                      </a:lnTo>
                      <a:lnTo>
                        <a:pt x="66977" y="15777"/>
                      </a:lnTo>
                      <a:lnTo>
                        <a:pt x="66872" y="15944"/>
                      </a:lnTo>
                      <a:lnTo>
                        <a:pt x="66977" y="16049"/>
                      </a:lnTo>
                      <a:lnTo>
                        <a:pt x="66998" y="16175"/>
                      </a:lnTo>
                      <a:lnTo>
                        <a:pt x="67081" y="15986"/>
                      </a:lnTo>
                      <a:lnTo>
                        <a:pt x="67144" y="15944"/>
                      </a:lnTo>
                      <a:lnTo>
                        <a:pt x="67144" y="15861"/>
                      </a:lnTo>
                      <a:lnTo>
                        <a:pt x="67207" y="15777"/>
                      </a:lnTo>
                      <a:lnTo>
                        <a:pt x="67207" y="15484"/>
                      </a:lnTo>
                      <a:lnTo>
                        <a:pt x="67291" y="15421"/>
                      </a:lnTo>
                      <a:lnTo>
                        <a:pt x="67207" y="15338"/>
                      </a:lnTo>
                      <a:lnTo>
                        <a:pt x="67311" y="15254"/>
                      </a:lnTo>
                      <a:lnTo>
                        <a:pt x="67311" y="15149"/>
                      </a:lnTo>
                      <a:lnTo>
                        <a:pt x="67249" y="15128"/>
                      </a:lnTo>
                      <a:lnTo>
                        <a:pt x="67249" y="15066"/>
                      </a:lnTo>
                      <a:lnTo>
                        <a:pt x="67311" y="15045"/>
                      </a:lnTo>
                      <a:lnTo>
                        <a:pt x="67332" y="14856"/>
                      </a:lnTo>
                      <a:lnTo>
                        <a:pt x="67249" y="14794"/>
                      </a:lnTo>
                      <a:lnTo>
                        <a:pt x="67311" y="14605"/>
                      </a:lnTo>
                      <a:lnTo>
                        <a:pt x="67395" y="14522"/>
                      </a:lnTo>
                      <a:lnTo>
                        <a:pt x="67542" y="14501"/>
                      </a:lnTo>
                      <a:lnTo>
                        <a:pt x="67604" y="14584"/>
                      </a:lnTo>
                      <a:lnTo>
                        <a:pt x="67667" y="14647"/>
                      </a:lnTo>
                      <a:lnTo>
                        <a:pt x="67730" y="14584"/>
                      </a:lnTo>
                      <a:lnTo>
                        <a:pt x="67646" y="14501"/>
                      </a:lnTo>
                      <a:lnTo>
                        <a:pt x="67688" y="14375"/>
                      </a:lnTo>
                      <a:lnTo>
                        <a:pt x="67521" y="14291"/>
                      </a:lnTo>
                      <a:lnTo>
                        <a:pt x="67479" y="14061"/>
                      </a:lnTo>
                      <a:lnTo>
                        <a:pt x="67395" y="13999"/>
                      </a:lnTo>
                      <a:lnTo>
                        <a:pt x="67395" y="13957"/>
                      </a:lnTo>
                      <a:lnTo>
                        <a:pt x="67291" y="13873"/>
                      </a:lnTo>
                      <a:lnTo>
                        <a:pt x="67270" y="13706"/>
                      </a:lnTo>
                      <a:lnTo>
                        <a:pt x="67311" y="13664"/>
                      </a:lnTo>
                      <a:lnTo>
                        <a:pt x="67291" y="13538"/>
                      </a:lnTo>
                      <a:lnTo>
                        <a:pt x="67165" y="13434"/>
                      </a:lnTo>
                      <a:lnTo>
                        <a:pt x="67186" y="13329"/>
                      </a:lnTo>
                      <a:lnTo>
                        <a:pt x="67123" y="13266"/>
                      </a:lnTo>
                      <a:lnTo>
                        <a:pt x="67291" y="13141"/>
                      </a:lnTo>
                      <a:lnTo>
                        <a:pt x="67416" y="13141"/>
                      </a:lnTo>
                      <a:lnTo>
                        <a:pt x="67521" y="13015"/>
                      </a:lnTo>
                      <a:lnTo>
                        <a:pt x="67688" y="13015"/>
                      </a:lnTo>
                      <a:lnTo>
                        <a:pt x="67730" y="12952"/>
                      </a:lnTo>
                      <a:lnTo>
                        <a:pt x="67897" y="13078"/>
                      </a:lnTo>
                      <a:lnTo>
                        <a:pt x="68044" y="13078"/>
                      </a:lnTo>
                      <a:lnTo>
                        <a:pt x="68107" y="13120"/>
                      </a:lnTo>
                      <a:lnTo>
                        <a:pt x="68211" y="13141"/>
                      </a:lnTo>
                      <a:lnTo>
                        <a:pt x="68274" y="13120"/>
                      </a:lnTo>
                      <a:lnTo>
                        <a:pt x="68127" y="13182"/>
                      </a:lnTo>
                      <a:lnTo>
                        <a:pt x="68211" y="13245"/>
                      </a:lnTo>
                      <a:lnTo>
                        <a:pt x="68065" y="13287"/>
                      </a:lnTo>
                      <a:lnTo>
                        <a:pt x="67939" y="13266"/>
                      </a:lnTo>
                      <a:lnTo>
                        <a:pt x="67793" y="13434"/>
                      </a:lnTo>
                      <a:lnTo>
                        <a:pt x="67793" y="13496"/>
                      </a:lnTo>
                      <a:lnTo>
                        <a:pt x="67835" y="13643"/>
                      </a:lnTo>
                      <a:lnTo>
                        <a:pt x="67835" y="13768"/>
                      </a:lnTo>
                      <a:lnTo>
                        <a:pt x="67918" y="13810"/>
                      </a:lnTo>
                      <a:lnTo>
                        <a:pt x="67939" y="13894"/>
                      </a:lnTo>
                      <a:lnTo>
                        <a:pt x="68065" y="14061"/>
                      </a:lnTo>
                      <a:lnTo>
                        <a:pt x="68065" y="14103"/>
                      </a:lnTo>
                      <a:lnTo>
                        <a:pt x="68107" y="14103"/>
                      </a:lnTo>
                      <a:lnTo>
                        <a:pt x="68065" y="14166"/>
                      </a:lnTo>
                      <a:lnTo>
                        <a:pt x="68211" y="14208"/>
                      </a:lnTo>
                      <a:lnTo>
                        <a:pt x="68232" y="14333"/>
                      </a:lnTo>
                      <a:lnTo>
                        <a:pt x="68232" y="14396"/>
                      </a:lnTo>
                      <a:lnTo>
                        <a:pt x="68169" y="14438"/>
                      </a:lnTo>
                      <a:lnTo>
                        <a:pt x="68211" y="14710"/>
                      </a:lnTo>
                      <a:lnTo>
                        <a:pt x="68253" y="14731"/>
                      </a:lnTo>
                      <a:lnTo>
                        <a:pt x="68316" y="14647"/>
                      </a:lnTo>
                      <a:lnTo>
                        <a:pt x="68358" y="14647"/>
                      </a:lnTo>
                      <a:lnTo>
                        <a:pt x="68441" y="14752"/>
                      </a:lnTo>
                      <a:lnTo>
                        <a:pt x="68483" y="14835"/>
                      </a:lnTo>
                      <a:lnTo>
                        <a:pt x="68420" y="15024"/>
                      </a:lnTo>
                      <a:lnTo>
                        <a:pt x="68420" y="15233"/>
                      </a:lnTo>
                      <a:lnTo>
                        <a:pt x="68483" y="15317"/>
                      </a:lnTo>
                      <a:lnTo>
                        <a:pt x="68567" y="15254"/>
                      </a:lnTo>
                      <a:lnTo>
                        <a:pt x="68672" y="15275"/>
                      </a:lnTo>
                      <a:lnTo>
                        <a:pt x="68692" y="15338"/>
                      </a:lnTo>
                      <a:lnTo>
                        <a:pt x="68672" y="15421"/>
                      </a:lnTo>
                      <a:lnTo>
                        <a:pt x="68588" y="15421"/>
                      </a:lnTo>
                      <a:lnTo>
                        <a:pt x="68483" y="15484"/>
                      </a:lnTo>
                      <a:lnTo>
                        <a:pt x="68462" y="15484"/>
                      </a:lnTo>
                      <a:lnTo>
                        <a:pt x="68337" y="15631"/>
                      </a:lnTo>
                      <a:lnTo>
                        <a:pt x="68316" y="15735"/>
                      </a:lnTo>
                      <a:lnTo>
                        <a:pt x="68169" y="15798"/>
                      </a:lnTo>
                      <a:lnTo>
                        <a:pt x="68148" y="15861"/>
                      </a:lnTo>
                      <a:lnTo>
                        <a:pt x="68065" y="15882"/>
                      </a:lnTo>
                      <a:lnTo>
                        <a:pt x="68065" y="15986"/>
                      </a:lnTo>
                      <a:lnTo>
                        <a:pt x="68023" y="16070"/>
                      </a:lnTo>
                      <a:lnTo>
                        <a:pt x="68065" y="16195"/>
                      </a:lnTo>
                      <a:lnTo>
                        <a:pt x="68148" y="16175"/>
                      </a:lnTo>
                      <a:lnTo>
                        <a:pt x="68148" y="16321"/>
                      </a:lnTo>
                      <a:lnTo>
                        <a:pt x="68044" y="16509"/>
                      </a:lnTo>
                      <a:lnTo>
                        <a:pt x="68065" y="16593"/>
                      </a:lnTo>
                      <a:lnTo>
                        <a:pt x="68127" y="16614"/>
                      </a:lnTo>
                      <a:lnTo>
                        <a:pt x="68107" y="16844"/>
                      </a:lnTo>
                      <a:lnTo>
                        <a:pt x="68127" y="17032"/>
                      </a:lnTo>
                      <a:lnTo>
                        <a:pt x="68065" y="17116"/>
                      </a:lnTo>
                      <a:lnTo>
                        <a:pt x="67939" y="17158"/>
                      </a:lnTo>
                      <a:lnTo>
                        <a:pt x="67918" y="17263"/>
                      </a:lnTo>
                      <a:lnTo>
                        <a:pt x="67960" y="17325"/>
                      </a:lnTo>
                      <a:lnTo>
                        <a:pt x="67939" y="17535"/>
                      </a:lnTo>
                      <a:lnTo>
                        <a:pt x="67918" y="17576"/>
                      </a:lnTo>
                      <a:lnTo>
                        <a:pt x="67939" y="17660"/>
                      </a:lnTo>
                      <a:lnTo>
                        <a:pt x="68044" y="17765"/>
                      </a:lnTo>
                      <a:lnTo>
                        <a:pt x="67960" y="17765"/>
                      </a:lnTo>
                      <a:lnTo>
                        <a:pt x="67939" y="17953"/>
                      </a:lnTo>
                      <a:lnTo>
                        <a:pt x="67960" y="17995"/>
                      </a:lnTo>
                      <a:lnTo>
                        <a:pt x="67960" y="18141"/>
                      </a:lnTo>
                      <a:lnTo>
                        <a:pt x="67855" y="18246"/>
                      </a:lnTo>
                      <a:lnTo>
                        <a:pt x="67939" y="18372"/>
                      </a:lnTo>
                      <a:lnTo>
                        <a:pt x="67939" y="18602"/>
                      </a:lnTo>
                      <a:lnTo>
                        <a:pt x="68023" y="18811"/>
                      </a:lnTo>
                      <a:lnTo>
                        <a:pt x="67835" y="19146"/>
                      </a:lnTo>
                      <a:lnTo>
                        <a:pt x="67939" y="19292"/>
                      </a:lnTo>
                      <a:lnTo>
                        <a:pt x="67835" y="19250"/>
                      </a:lnTo>
                      <a:lnTo>
                        <a:pt x="67625" y="19292"/>
                      </a:lnTo>
                      <a:lnTo>
                        <a:pt x="67625" y="19501"/>
                      </a:lnTo>
                      <a:lnTo>
                        <a:pt x="67646" y="19564"/>
                      </a:lnTo>
                      <a:lnTo>
                        <a:pt x="67521" y="19711"/>
                      </a:lnTo>
                      <a:lnTo>
                        <a:pt x="67291" y="19606"/>
                      </a:lnTo>
                      <a:lnTo>
                        <a:pt x="67186" y="19711"/>
                      </a:lnTo>
                      <a:lnTo>
                        <a:pt x="67186" y="19773"/>
                      </a:lnTo>
                      <a:lnTo>
                        <a:pt x="67332" y="19773"/>
                      </a:lnTo>
                      <a:lnTo>
                        <a:pt x="67542" y="20087"/>
                      </a:lnTo>
                      <a:lnTo>
                        <a:pt x="67542" y="20380"/>
                      </a:lnTo>
                      <a:lnTo>
                        <a:pt x="67500" y="20464"/>
                      </a:lnTo>
                      <a:lnTo>
                        <a:pt x="67542" y="20548"/>
                      </a:lnTo>
                      <a:lnTo>
                        <a:pt x="67437" y="20569"/>
                      </a:lnTo>
                      <a:lnTo>
                        <a:pt x="67416" y="20778"/>
                      </a:lnTo>
                      <a:lnTo>
                        <a:pt x="67291" y="20924"/>
                      </a:lnTo>
                      <a:lnTo>
                        <a:pt x="67270" y="21175"/>
                      </a:lnTo>
                      <a:lnTo>
                        <a:pt x="67374" y="21385"/>
                      </a:lnTo>
                      <a:lnTo>
                        <a:pt x="67416" y="21761"/>
                      </a:lnTo>
                      <a:lnTo>
                        <a:pt x="67583" y="22033"/>
                      </a:lnTo>
                      <a:lnTo>
                        <a:pt x="67583" y="22242"/>
                      </a:lnTo>
                      <a:lnTo>
                        <a:pt x="67835" y="22807"/>
                      </a:lnTo>
                      <a:lnTo>
                        <a:pt x="68148" y="23414"/>
                      </a:lnTo>
                      <a:lnTo>
                        <a:pt x="68462" y="23916"/>
                      </a:lnTo>
                      <a:lnTo>
                        <a:pt x="68630" y="24063"/>
                      </a:lnTo>
                      <a:lnTo>
                        <a:pt x="68630" y="24251"/>
                      </a:lnTo>
                      <a:lnTo>
                        <a:pt x="69048" y="24732"/>
                      </a:lnTo>
                      <a:lnTo>
                        <a:pt x="69488" y="25527"/>
                      </a:lnTo>
                      <a:lnTo>
                        <a:pt x="69697" y="25632"/>
                      </a:lnTo>
                      <a:lnTo>
                        <a:pt x="69843" y="25632"/>
                      </a:lnTo>
                      <a:lnTo>
                        <a:pt x="69927" y="25590"/>
                      </a:lnTo>
                      <a:lnTo>
                        <a:pt x="69927" y="25590"/>
                      </a:lnTo>
                      <a:lnTo>
                        <a:pt x="69885" y="25695"/>
                      </a:lnTo>
                      <a:lnTo>
                        <a:pt x="69780" y="25737"/>
                      </a:lnTo>
                      <a:lnTo>
                        <a:pt x="69697" y="25737"/>
                      </a:lnTo>
                      <a:lnTo>
                        <a:pt x="69843" y="25988"/>
                      </a:lnTo>
                      <a:lnTo>
                        <a:pt x="70052" y="26469"/>
                      </a:lnTo>
                      <a:lnTo>
                        <a:pt x="70094" y="26678"/>
                      </a:lnTo>
                      <a:lnTo>
                        <a:pt x="70220" y="26867"/>
                      </a:lnTo>
                      <a:lnTo>
                        <a:pt x="70450" y="26887"/>
                      </a:lnTo>
                      <a:lnTo>
                        <a:pt x="70471" y="26971"/>
                      </a:lnTo>
                      <a:lnTo>
                        <a:pt x="70471" y="27076"/>
                      </a:lnTo>
                      <a:lnTo>
                        <a:pt x="70513" y="27159"/>
                      </a:lnTo>
                      <a:lnTo>
                        <a:pt x="70471" y="27285"/>
                      </a:lnTo>
                      <a:lnTo>
                        <a:pt x="70617" y="27034"/>
                      </a:lnTo>
                      <a:lnTo>
                        <a:pt x="70659" y="26762"/>
                      </a:lnTo>
                      <a:lnTo>
                        <a:pt x="70680" y="26741"/>
                      </a:lnTo>
                      <a:lnTo>
                        <a:pt x="70680" y="26636"/>
                      </a:lnTo>
                      <a:lnTo>
                        <a:pt x="70827" y="26511"/>
                      </a:lnTo>
                      <a:lnTo>
                        <a:pt x="70848" y="26406"/>
                      </a:lnTo>
                      <a:lnTo>
                        <a:pt x="70827" y="26343"/>
                      </a:lnTo>
                      <a:lnTo>
                        <a:pt x="70868" y="26239"/>
                      </a:lnTo>
                      <a:lnTo>
                        <a:pt x="70931" y="25988"/>
                      </a:lnTo>
                      <a:lnTo>
                        <a:pt x="70868" y="25883"/>
                      </a:lnTo>
                      <a:lnTo>
                        <a:pt x="70889" y="25695"/>
                      </a:lnTo>
                      <a:lnTo>
                        <a:pt x="70994" y="25611"/>
                      </a:lnTo>
                      <a:lnTo>
                        <a:pt x="70889" y="25507"/>
                      </a:lnTo>
                      <a:lnTo>
                        <a:pt x="70848" y="25527"/>
                      </a:lnTo>
                      <a:lnTo>
                        <a:pt x="70764" y="25507"/>
                      </a:lnTo>
                      <a:lnTo>
                        <a:pt x="70827" y="25423"/>
                      </a:lnTo>
                      <a:lnTo>
                        <a:pt x="70743" y="25276"/>
                      </a:lnTo>
                      <a:lnTo>
                        <a:pt x="70785" y="25297"/>
                      </a:lnTo>
                      <a:lnTo>
                        <a:pt x="70848" y="25255"/>
                      </a:lnTo>
                      <a:lnTo>
                        <a:pt x="70743" y="25151"/>
                      </a:lnTo>
                      <a:lnTo>
                        <a:pt x="70764" y="25067"/>
                      </a:lnTo>
                      <a:lnTo>
                        <a:pt x="70785" y="24942"/>
                      </a:lnTo>
                      <a:lnTo>
                        <a:pt x="70659" y="24942"/>
                      </a:lnTo>
                      <a:lnTo>
                        <a:pt x="70576" y="24879"/>
                      </a:lnTo>
                      <a:lnTo>
                        <a:pt x="70638" y="24774"/>
                      </a:lnTo>
                      <a:lnTo>
                        <a:pt x="70743" y="24879"/>
                      </a:lnTo>
                      <a:lnTo>
                        <a:pt x="70889" y="24732"/>
                      </a:lnTo>
                      <a:lnTo>
                        <a:pt x="70973" y="24753"/>
                      </a:lnTo>
                      <a:lnTo>
                        <a:pt x="71078" y="24649"/>
                      </a:lnTo>
                      <a:lnTo>
                        <a:pt x="71182" y="24565"/>
                      </a:lnTo>
                      <a:lnTo>
                        <a:pt x="71203" y="24586"/>
                      </a:lnTo>
                      <a:lnTo>
                        <a:pt x="71350" y="24628"/>
                      </a:lnTo>
                      <a:lnTo>
                        <a:pt x="71266" y="24523"/>
                      </a:lnTo>
                      <a:lnTo>
                        <a:pt x="71099" y="24439"/>
                      </a:lnTo>
                      <a:lnTo>
                        <a:pt x="71099" y="24314"/>
                      </a:lnTo>
                      <a:lnTo>
                        <a:pt x="70952" y="24230"/>
                      </a:lnTo>
                      <a:lnTo>
                        <a:pt x="70848" y="23895"/>
                      </a:lnTo>
                      <a:lnTo>
                        <a:pt x="70931" y="23602"/>
                      </a:lnTo>
                      <a:lnTo>
                        <a:pt x="70827" y="23498"/>
                      </a:lnTo>
                      <a:lnTo>
                        <a:pt x="70889" y="23414"/>
                      </a:lnTo>
                      <a:lnTo>
                        <a:pt x="70931" y="23268"/>
                      </a:lnTo>
                      <a:lnTo>
                        <a:pt x="71036" y="23058"/>
                      </a:lnTo>
                      <a:lnTo>
                        <a:pt x="71078" y="23372"/>
                      </a:lnTo>
                      <a:lnTo>
                        <a:pt x="71161" y="23393"/>
                      </a:lnTo>
                      <a:lnTo>
                        <a:pt x="71350" y="23289"/>
                      </a:lnTo>
                      <a:lnTo>
                        <a:pt x="71371" y="23330"/>
                      </a:lnTo>
                      <a:lnTo>
                        <a:pt x="71705" y="23205"/>
                      </a:lnTo>
                      <a:lnTo>
                        <a:pt x="71705" y="23058"/>
                      </a:lnTo>
                      <a:lnTo>
                        <a:pt x="71789" y="22975"/>
                      </a:lnTo>
                      <a:lnTo>
                        <a:pt x="71664" y="22891"/>
                      </a:lnTo>
                      <a:lnTo>
                        <a:pt x="71454" y="22598"/>
                      </a:lnTo>
                      <a:lnTo>
                        <a:pt x="71371" y="22598"/>
                      </a:lnTo>
                      <a:lnTo>
                        <a:pt x="71078" y="22159"/>
                      </a:lnTo>
                      <a:lnTo>
                        <a:pt x="71078" y="22054"/>
                      </a:lnTo>
                      <a:lnTo>
                        <a:pt x="70994" y="21970"/>
                      </a:lnTo>
                      <a:lnTo>
                        <a:pt x="70973" y="21594"/>
                      </a:lnTo>
                      <a:lnTo>
                        <a:pt x="70994" y="21531"/>
                      </a:lnTo>
                      <a:lnTo>
                        <a:pt x="70952" y="21343"/>
                      </a:lnTo>
                      <a:lnTo>
                        <a:pt x="71036" y="21217"/>
                      </a:lnTo>
                      <a:lnTo>
                        <a:pt x="71036" y="21092"/>
                      </a:lnTo>
                      <a:lnTo>
                        <a:pt x="70889" y="21113"/>
                      </a:lnTo>
                      <a:lnTo>
                        <a:pt x="70868" y="21029"/>
                      </a:lnTo>
                      <a:lnTo>
                        <a:pt x="70973" y="20882"/>
                      </a:lnTo>
                      <a:lnTo>
                        <a:pt x="71078" y="20841"/>
                      </a:lnTo>
                      <a:lnTo>
                        <a:pt x="71078" y="20778"/>
                      </a:lnTo>
                      <a:lnTo>
                        <a:pt x="71078" y="20757"/>
                      </a:lnTo>
                      <a:lnTo>
                        <a:pt x="71161" y="20673"/>
                      </a:lnTo>
                      <a:lnTo>
                        <a:pt x="71182" y="20778"/>
                      </a:lnTo>
                      <a:lnTo>
                        <a:pt x="71182" y="20903"/>
                      </a:lnTo>
                      <a:lnTo>
                        <a:pt x="71140" y="21029"/>
                      </a:lnTo>
                      <a:lnTo>
                        <a:pt x="71140" y="21196"/>
                      </a:lnTo>
                      <a:lnTo>
                        <a:pt x="71308" y="21238"/>
                      </a:lnTo>
                      <a:lnTo>
                        <a:pt x="71475" y="21343"/>
                      </a:lnTo>
                      <a:lnTo>
                        <a:pt x="71559" y="21322"/>
                      </a:lnTo>
                      <a:lnTo>
                        <a:pt x="71559" y="21154"/>
                      </a:lnTo>
                      <a:lnTo>
                        <a:pt x="71601" y="21092"/>
                      </a:lnTo>
                      <a:lnTo>
                        <a:pt x="71496" y="20903"/>
                      </a:lnTo>
                      <a:lnTo>
                        <a:pt x="71245" y="20673"/>
                      </a:lnTo>
                      <a:lnTo>
                        <a:pt x="71245" y="20401"/>
                      </a:lnTo>
                      <a:lnTo>
                        <a:pt x="71099" y="20359"/>
                      </a:lnTo>
                      <a:lnTo>
                        <a:pt x="71078" y="20317"/>
                      </a:lnTo>
                      <a:lnTo>
                        <a:pt x="71057" y="20380"/>
                      </a:lnTo>
                      <a:lnTo>
                        <a:pt x="70973" y="20464"/>
                      </a:lnTo>
                      <a:lnTo>
                        <a:pt x="70973" y="20506"/>
                      </a:lnTo>
                      <a:lnTo>
                        <a:pt x="70931" y="20569"/>
                      </a:lnTo>
                      <a:lnTo>
                        <a:pt x="70785" y="20485"/>
                      </a:lnTo>
                      <a:lnTo>
                        <a:pt x="70785" y="20276"/>
                      </a:lnTo>
                      <a:lnTo>
                        <a:pt x="70722" y="20150"/>
                      </a:lnTo>
                      <a:lnTo>
                        <a:pt x="70617" y="19941"/>
                      </a:lnTo>
                      <a:lnTo>
                        <a:pt x="70680" y="19836"/>
                      </a:lnTo>
                      <a:lnTo>
                        <a:pt x="70743" y="19794"/>
                      </a:lnTo>
                      <a:lnTo>
                        <a:pt x="70722" y="19690"/>
                      </a:lnTo>
                      <a:lnTo>
                        <a:pt x="70785" y="19585"/>
                      </a:lnTo>
                      <a:lnTo>
                        <a:pt x="70722" y="19522"/>
                      </a:lnTo>
                      <a:lnTo>
                        <a:pt x="70743" y="19439"/>
                      </a:lnTo>
                      <a:lnTo>
                        <a:pt x="70743" y="19334"/>
                      </a:lnTo>
                      <a:lnTo>
                        <a:pt x="70659" y="19271"/>
                      </a:lnTo>
                      <a:lnTo>
                        <a:pt x="70555" y="19313"/>
                      </a:lnTo>
                      <a:lnTo>
                        <a:pt x="70366" y="19146"/>
                      </a:lnTo>
                      <a:lnTo>
                        <a:pt x="70241" y="19146"/>
                      </a:lnTo>
                      <a:lnTo>
                        <a:pt x="70157" y="19229"/>
                      </a:lnTo>
                      <a:lnTo>
                        <a:pt x="70157" y="19313"/>
                      </a:lnTo>
                      <a:lnTo>
                        <a:pt x="70304" y="19460"/>
                      </a:lnTo>
                      <a:lnTo>
                        <a:pt x="70262" y="19564"/>
                      </a:lnTo>
                      <a:lnTo>
                        <a:pt x="70220" y="19627"/>
                      </a:lnTo>
                      <a:lnTo>
                        <a:pt x="70094" y="19564"/>
                      </a:lnTo>
                      <a:lnTo>
                        <a:pt x="69927" y="19355"/>
                      </a:lnTo>
                      <a:lnTo>
                        <a:pt x="69822" y="19250"/>
                      </a:lnTo>
                      <a:lnTo>
                        <a:pt x="69739" y="19208"/>
                      </a:lnTo>
                      <a:lnTo>
                        <a:pt x="69801" y="19146"/>
                      </a:lnTo>
                      <a:lnTo>
                        <a:pt x="69697" y="18936"/>
                      </a:lnTo>
                      <a:lnTo>
                        <a:pt x="69697" y="18811"/>
                      </a:lnTo>
                      <a:lnTo>
                        <a:pt x="69697" y="18727"/>
                      </a:lnTo>
                      <a:lnTo>
                        <a:pt x="69634" y="18623"/>
                      </a:lnTo>
                      <a:lnTo>
                        <a:pt x="69697" y="18539"/>
                      </a:lnTo>
                      <a:lnTo>
                        <a:pt x="69634" y="18372"/>
                      </a:lnTo>
                      <a:lnTo>
                        <a:pt x="69718" y="18267"/>
                      </a:lnTo>
                      <a:lnTo>
                        <a:pt x="69718" y="18162"/>
                      </a:lnTo>
                      <a:lnTo>
                        <a:pt x="69739" y="18037"/>
                      </a:lnTo>
                      <a:lnTo>
                        <a:pt x="69739" y="17890"/>
                      </a:lnTo>
                      <a:lnTo>
                        <a:pt x="69697" y="17932"/>
                      </a:lnTo>
                      <a:lnTo>
                        <a:pt x="69592" y="17786"/>
                      </a:lnTo>
                      <a:lnTo>
                        <a:pt x="69613" y="17744"/>
                      </a:lnTo>
                      <a:lnTo>
                        <a:pt x="69697" y="17723"/>
                      </a:lnTo>
                      <a:lnTo>
                        <a:pt x="69801" y="17786"/>
                      </a:lnTo>
                      <a:lnTo>
                        <a:pt x="69801" y="17744"/>
                      </a:lnTo>
                      <a:lnTo>
                        <a:pt x="69718" y="17660"/>
                      </a:lnTo>
                      <a:lnTo>
                        <a:pt x="69634" y="17576"/>
                      </a:lnTo>
                      <a:lnTo>
                        <a:pt x="69676" y="17514"/>
                      </a:lnTo>
                      <a:lnTo>
                        <a:pt x="69718" y="17514"/>
                      </a:lnTo>
                      <a:lnTo>
                        <a:pt x="69697" y="17430"/>
                      </a:lnTo>
                      <a:lnTo>
                        <a:pt x="69613" y="17346"/>
                      </a:lnTo>
                      <a:lnTo>
                        <a:pt x="69488" y="17325"/>
                      </a:lnTo>
                      <a:lnTo>
                        <a:pt x="69467" y="17242"/>
                      </a:lnTo>
                      <a:lnTo>
                        <a:pt x="69508" y="17221"/>
                      </a:lnTo>
                      <a:lnTo>
                        <a:pt x="69488" y="17074"/>
                      </a:lnTo>
                      <a:lnTo>
                        <a:pt x="69383" y="16970"/>
                      </a:lnTo>
                      <a:lnTo>
                        <a:pt x="69404" y="16886"/>
                      </a:lnTo>
                      <a:lnTo>
                        <a:pt x="69425" y="16781"/>
                      </a:lnTo>
                      <a:lnTo>
                        <a:pt x="69488" y="16719"/>
                      </a:lnTo>
                      <a:lnTo>
                        <a:pt x="69404" y="16614"/>
                      </a:lnTo>
                      <a:lnTo>
                        <a:pt x="69425" y="16530"/>
                      </a:lnTo>
                      <a:lnTo>
                        <a:pt x="69508" y="16530"/>
                      </a:lnTo>
                      <a:lnTo>
                        <a:pt x="69613" y="16593"/>
                      </a:lnTo>
                      <a:lnTo>
                        <a:pt x="69697" y="16572"/>
                      </a:lnTo>
                      <a:lnTo>
                        <a:pt x="69739" y="16405"/>
                      </a:lnTo>
                      <a:lnTo>
                        <a:pt x="69822" y="16405"/>
                      </a:lnTo>
                      <a:lnTo>
                        <a:pt x="69885" y="16488"/>
                      </a:lnTo>
                      <a:lnTo>
                        <a:pt x="69927" y="16488"/>
                      </a:lnTo>
                      <a:lnTo>
                        <a:pt x="70011" y="16614"/>
                      </a:lnTo>
                      <a:lnTo>
                        <a:pt x="70136" y="16363"/>
                      </a:lnTo>
                      <a:lnTo>
                        <a:pt x="70011" y="16300"/>
                      </a:lnTo>
                      <a:lnTo>
                        <a:pt x="70032" y="16195"/>
                      </a:lnTo>
                      <a:lnTo>
                        <a:pt x="70115" y="16154"/>
                      </a:lnTo>
                      <a:lnTo>
                        <a:pt x="70241" y="15903"/>
                      </a:lnTo>
                      <a:lnTo>
                        <a:pt x="70241" y="15777"/>
                      </a:lnTo>
                      <a:lnTo>
                        <a:pt x="70324" y="15882"/>
                      </a:lnTo>
                      <a:lnTo>
                        <a:pt x="70429" y="15944"/>
                      </a:lnTo>
                      <a:lnTo>
                        <a:pt x="70429" y="16070"/>
                      </a:lnTo>
                      <a:lnTo>
                        <a:pt x="70555" y="16426"/>
                      </a:lnTo>
                      <a:lnTo>
                        <a:pt x="70638" y="16509"/>
                      </a:lnTo>
                      <a:lnTo>
                        <a:pt x="70680" y="16468"/>
                      </a:lnTo>
                      <a:lnTo>
                        <a:pt x="70722" y="16154"/>
                      </a:lnTo>
                      <a:lnTo>
                        <a:pt x="70743" y="16049"/>
                      </a:lnTo>
                      <a:lnTo>
                        <a:pt x="70722" y="15903"/>
                      </a:lnTo>
                      <a:lnTo>
                        <a:pt x="70785" y="15798"/>
                      </a:lnTo>
                      <a:lnTo>
                        <a:pt x="70722" y="15651"/>
                      </a:lnTo>
                      <a:lnTo>
                        <a:pt x="70827" y="15693"/>
                      </a:lnTo>
                      <a:lnTo>
                        <a:pt x="70889" y="15631"/>
                      </a:lnTo>
                      <a:lnTo>
                        <a:pt x="70952" y="15421"/>
                      </a:lnTo>
                      <a:lnTo>
                        <a:pt x="71057" y="15421"/>
                      </a:lnTo>
                      <a:lnTo>
                        <a:pt x="71182" y="15254"/>
                      </a:lnTo>
                      <a:lnTo>
                        <a:pt x="71308" y="15233"/>
                      </a:lnTo>
                      <a:lnTo>
                        <a:pt x="71371" y="15275"/>
                      </a:lnTo>
                      <a:lnTo>
                        <a:pt x="71559" y="15149"/>
                      </a:lnTo>
                      <a:lnTo>
                        <a:pt x="71705" y="15170"/>
                      </a:lnTo>
                      <a:lnTo>
                        <a:pt x="72019" y="15359"/>
                      </a:lnTo>
                      <a:lnTo>
                        <a:pt x="72040" y="15463"/>
                      </a:lnTo>
                      <a:lnTo>
                        <a:pt x="72124" y="15484"/>
                      </a:lnTo>
                      <a:lnTo>
                        <a:pt x="72229" y="15463"/>
                      </a:lnTo>
                      <a:lnTo>
                        <a:pt x="72291" y="15484"/>
                      </a:lnTo>
                      <a:lnTo>
                        <a:pt x="72229" y="15547"/>
                      </a:lnTo>
                      <a:lnTo>
                        <a:pt x="72396" y="15714"/>
                      </a:lnTo>
                      <a:lnTo>
                        <a:pt x="72438" y="15672"/>
                      </a:lnTo>
                      <a:lnTo>
                        <a:pt x="72542" y="15777"/>
                      </a:lnTo>
                      <a:lnTo>
                        <a:pt x="72668" y="15756"/>
                      </a:lnTo>
                      <a:lnTo>
                        <a:pt x="72752" y="15777"/>
                      </a:lnTo>
                      <a:lnTo>
                        <a:pt x="72752" y="15672"/>
                      </a:lnTo>
                      <a:lnTo>
                        <a:pt x="72647" y="15526"/>
                      </a:lnTo>
                      <a:lnTo>
                        <a:pt x="72710" y="15442"/>
                      </a:lnTo>
                      <a:lnTo>
                        <a:pt x="72668" y="15359"/>
                      </a:lnTo>
                      <a:lnTo>
                        <a:pt x="72605" y="15338"/>
                      </a:lnTo>
                      <a:lnTo>
                        <a:pt x="72605" y="15233"/>
                      </a:lnTo>
                      <a:lnTo>
                        <a:pt x="72668" y="15128"/>
                      </a:lnTo>
                      <a:lnTo>
                        <a:pt x="72731" y="14856"/>
                      </a:lnTo>
                      <a:lnTo>
                        <a:pt x="72814" y="14647"/>
                      </a:lnTo>
                      <a:lnTo>
                        <a:pt x="72773" y="14543"/>
                      </a:lnTo>
                      <a:lnTo>
                        <a:pt x="72919" y="14375"/>
                      </a:lnTo>
                      <a:lnTo>
                        <a:pt x="72856" y="14291"/>
                      </a:lnTo>
                      <a:lnTo>
                        <a:pt x="72940" y="14229"/>
                      </a:lnTo>
                      <a:lnTo>
                        <a:pt x="72856" y="14061"/>
                      </a:lnTo>
                      <a:lnTo>
                        <a:pt x="72773" y="13999"/>
                      </a:lnTo>
                      <a:lnTo>
                        <a:pt x="72773" y="13957"/>
                      </a:lnTo>
                      <a:lnTo>
                        <a:pt x="72940" y="13957"/>
                      </a:lnTo>
                      <a:lnTo>
                        <a:pt x="72982" y="13810"/>
                      </a:lnTo>
                      <a:lnTo>
                        <a:pt x="72814" y="13747"/>
                      </a:lnTo>
                      <a:lnTo>
                        <a:pt x="72752" y="13643"/>
                      </a:lnTo>
                      <a:lnTo>
                        <a:pt x="72835" y="13601"/>
                      </a:lnTo>
                      <a:lnTo>
                        <a:pt x="72877" y="13664"/>
                      </a:lnTo>
                      <a:lnTo>
                        <a:pt x="72961" y="13643"/>
                      </a:lnTo>
                      <a:lnTo>
                        <a:pt x="72982" y="13559"/>
                      </a:lnTo>
                      <a:lnTo>
                        <a:pt x="72940" y="13475"/>
                      </a:lnTo>
                      <a:lnTo>
                        <a:pt x="73065" y="13371"/>
                      </a:lnTo>
                      <a:lnTo>
                        <a:pt x="73065" y="13287"/>
                      </a:lnTo>
                      <a:lnTo>
                        <a:pt x="72982" y="13224"/>
                      </a:lnTo>
                      <a:lnTo>
                        <a:pt x="73065" y="13162"/>
                      </a:lnTo>
                      <a:lnTo>
                        <a:pt x="73149" y="13182"/>
                      </a:lnTo>
                      <a:lnTo>
                        <a:pt x="73191" y="13078"/>
                      </a:lnTo>
                      <a:lnTo>
                        <a:pt x="73233" y="13036"/>
                      </a:lnTo>
                      <a:lnTo>
                        <a:pt x="73170" y="12973"/>
                      </a:lnTo>
                      <a:lnTo>
                        <a:pt x="73275" y="12952"/>
                      </a:lnTo>
                      <a:lnTo>
                        <a:pt x="73400" y="12827"/>
                      </a:lnTo>
                      <a:lnTo>
                        <a:pt x="73358" y="12743"/>
                      </a:lnTo>
                      <a:lnTo>
                        <a:pt x="73379" y="12638"/>
                      </a:lnTo>
                      <a:lnTo>
                        <a:pt x="73421" y="12722"/>
                      </a:lnTo>
                      <a:lnTo>
                        <a:pt x="73526" y="12618"/>
                      </a:lnTo>
                      <a:lnTo>
                        <a:pt x="73463" y="12450"/>
                      </a:lnTo>
                      <a:lnTo>
                        <a:pt x="73463" y="12304"/>
                      </a:lnTo>
                      <a:lnTo>
                        <a:pt x="73568" y="12304"/>
                      </a:lnTo>
                      <a:lnTo>
                        <a:pt x="73589" y="12325"/>
                      </a:lnTo>
                      <a:lnTo>
                        <a:pt x="73651" y="12283"/>
                      </a:lnTo>
                      <a:lnTo>
                        <a:pt x="73819" y="12074"/>
                      </a:lnTo>
                      <a:lnTo>
                        <a:pt x="73756" y="12032"/>
                      </a:lnTo>
                      <a:lnTo>
                        <a:pt x="73756" y="11927"/>
                      </a:lnTo>
                      <a:lnTo>
                        <a:pt x="73861" y="11927"/>
                      </a:lnTo>
                      <a:lnTo>
                        <a:pt x="74070" y="11760"/>
                      </a:lnTo>
                      <a:lnTo>
                        <a:pt x="73986" y="11697"/>
                      </a:lnTo>
                      <a:lnTo>
                        <a:pt x="74028" y="11655"/>
                      </a:lnTo>
                      <a:lnTo>
                        <a:pt x="74174" y="11655"/>
                      </a:lnTo>
                      <a:lnTo>
                        <a:pt x="74342" y="11550"/>
                      </a:lnTo>
                      <a:lnTo>
                        <a:pt x="74300" y="11467"/>
                      </a:lnTo>
                      <a:lnTo>
                        <a:pt x="74321" y="11404"/>
                      </a:lnTo>
                      <a:lnTo>
                        <a:pt x="74405" y="11467"/>
                      </a:lnTo>
                      <a:lnTo>
                        <a:pt x="74426" y="11571"/>
                      </a:lnTo>
                      <a:lnTo>
                        <a:pt x="74530" y="11592"/>
                      </a:lnTo>
                      <a:lnTo>
                        <a:pt x="74614" y="11550"/>
                      </a:lnTo>
                      <a:lnTo>
                        <a:pt x="74739" y="11613"/>
                      </a:lnTo>
                      <a:lnTo>
                        <a:pt x="75158" y="11613"/>
                      </a:lnTo>
                      <a:lnTo>
                        <a:pt x="75242" y="11676"/>
                      </a:lnTo>
                      <a:lnTo>
                        <a:pt x="75283" y="11655"/>
                      </a:lnTo>
                      <a:lnTo>
                        <a:pt x="75242" y="11488"/>
                      </a:lnTo>
                      <a:lnTo>
                        <a:pt x="75137" y="11404"/>
                      </a:lnTo>
                      <a:lnTo>
                        <a:pt x="75137" y="11362"/>
                      </a:lnTo>
                      <a:lnTo>
                        <a:pt x="75221" y="11341"/>
                      </a:lnTo>
                      <a:lnTo>
                        <a:pt x="75221" y="10986"/>
                      </a:lnTo>
                      <a:lnTo>
                        <a:pt x="75053" y="10755"/>
                      </a:lnTo>
                      <a:lnTo>
                        <a:pt x="74928" y="10734"/>
                      </a:lnTo>
                      <a:lnTo>
                        <a:pt x="74760" y="10525"/>
                      </a:lnTo>
                      <a:lnTo>
                        <a:pt x="74844" y="10442"/>
                      </a:lnTo>
                      <a:lnTo>
                        <a:pt x="74677" y="10316"/>
                      </a:lnTo>
                      <a:lnTo>
                        <a:pt x="74426" y="10253"/>
                      </a:lnTo>
                      <a:lnTo>
                        <a:pt x="74153" y="10086"/>
                      </a:lnTo>
                      <a:lnTo>
                        <a:pt x="74049" y="9918"/>
                      </a:lnTo>
                      <a:lnTo>
                        <a:pt x="74028" y="10023"/>
                      </a:lnTo>
                      <a:lnTo>
                        <a:pt x="73944" y="10002"/>
                      </a:lnTo>
                      <a:lnTo>
                        <a:pt x="73902" y="10023"/>
                      </a:lnTo>
                      <a:lnTo>
                        <a:pt x="73881" y="10149"/>
                      </a:lnTo>
                      <a:lnTo>
                        <a:pt x="73735" y="10190"/>
                      </a:lnTo>
                      <a:lnTo>
                        <a:pt x="73693" y="10107"/>
                      </a:lnTo>
                      <a:lnTo>
                        <a:pt x="73693" y="9981"/>
                      </a:lnTo>
                      <a:lnTo>
                        <a:pt x="73819" y="9897"/>
                      </a:lnTo>
                      <a:lnTo>
                        <a:pt x="73735" y="9793"/>
                      </a:lnTo>
                      <a:lnTo>
                        <a:pt x="73777" y="9730"/>
                      </a:lnTo>
                      <a:lnTo>
                        <a:pt x="73840" y="9730"/>
                      </a:lnTo>
                      <a:lnTo>
                        <a:pt x="73923" y="9814"/>
                      </a:lnTo>
                      <a:lnTo>
                        <a:pt x="73693" y="9458"/>
                      </a:lnTo>
                      <a:lnTo>
                        <a:pt x="73526" y="9312"/>
                      </a:lnTo>
                      <a:lnTo>
                        <a:pt x="73526" y="9479"/>
                      </a:lnTo>
                      <a:lnTo>
                        <a:pt x="73526" y="9521"/>
                      </a:lnTo>
                      <a:lnTo>
                        <a:pt x="73463" y="9521"/>
                      </a:lnTo>
                      <a:lnTo>
                        <a:pt x="73254" y="9312"/>
                      </a:lnTo>
                      <a:lnTo>
                        <a:pt x="73254" y="9207"/>
                      </a:lnTo>
                      <a:lnTo>
                        <a:pt x="73358" y="9249"/>
                      </a:lnTo>
                      <a:lnTo>
                        <a:pt x="73296" y="9144"/>
                      </a:lnTo>
                      <a:lnTo>
                        <a:pt x="73003" y="8893"/>
                      </a:lnTo>
                      <a:lnTo>
                        <a:pt x="72961" y="8893"/>
                      </a:lnTo>
                      <a:lnTo>
                        <a:pt x="72982" y="8977"/>
                      </a:lnTo>
                      <a:lnTo>
                        <a:pt x="72940" y="9081"/>
                      </a:lnTo>
                      <a:lnTo>
                        <a:pt x="72773" y="9102"/>
                      </a:lnTo>
                      <a:lnTo>
                        <a:pt x="72647" y="8977"/>
                      </a:lnTo>
                      <a:lnTo>
                        <a:pt x="72521" y="8956"/>
                      </a:lnTo>
                      <a:lnTo>
                        <a:pt x="72375" y="8726"/>
                      </a:lnTo>
                      <a:lnTo>
                        <a:pt x="72375" y="8642"/>
                      </a:lnTo>
                      <a:lnTo>
                        <a:pt x="72312" y="8579"/>
                      </a:lnTo>
                      <a:lnTo>
                        <a:pt x="72208" y="8621"/>
                      </a:lnTo>
                      <a:lnTo>
                        <a:pt x="72019" y="8768"/>
                      </a:lnTo>
                      <a:lnTo>
                        <a:pt x="72019" y="8830"/>
                      </a:lnTo>
                      <a:lnTo>
                        <a:pt x="71915" y="8789"/>
                      </a:lnTo>
                      <a:lnTo>
                        <a:pt x="71831" y="8851"/>
                      </a:lnTo>
                      <a:lnTo>
                        <a:pt x="71831" y="9081"/>
                      </a:lnTo>
                      <a:lnTo>
                        <a:pt x="71894" y="9144"/>
                      </a:lnTo>
                      <a:lnTo>
                        <a:pt x="71894" y="9144"/>
                      </a:lnTo>
                      <a:lnTo>
                        <a:pt x="71789" y="9081"/>
                      </a:lnTo>
                      <a:lnTo>
                        <a:pt x="71705" y="8872"/>
                      </a:lnTo>
                      <a:lnTo>
                        <a:pt x="71747" y="8726"/>
                      </a:lnTo>
                      <a:lnTo>
                        <a:pt x="71580" y="8621"/>
                      </a:lnTo>
                      <a:lnTo>
                        <a:pt x="71517" y="8454"/>
                      </a:lnTo>
                      <a:lnTo>
                        <a:pt x="71475" y="8454"/>
                      </a:lnTo>
                      <a:lnTo>
                        <a:pt x="71580" y="8433"/>
                      </a:lnTo>
                      <a:lnTo>
                        <a:pt x="71685" y="8558"/>
                      </a:lnTo>
                      <a:lnTo>
                        <a:pt x="71685" y="8433"/>
                      </a:lnTo>
                      <a:lnTo>
                        <a:pt x="71810" y="8433"/>
                      </a:lnTo>
                      <a:lnTo>
                        <a:pt x="71915" y="8475"/>
                      </a:lnTo>
                      <a:lnTo>
                        <a:pt x="72061" y="8370"/>
                      </a:lnTo>
                      <a:lnTo>
                        <a:pt x="72019" y="8265"/>
                      </a:lnTo>
                      <a:lnTo>
                        <a:pt x="71705" y="8140"/>
                      </a:lnTo>
                      <a:lnTo>
                        <a:pt x="71622" y="8265"/>
                      </a:lnTo>
                      <a:lnTo>
                        <a:pt x="71475" y="8265"/>
                      </a:lnTo>
                      <a:lnTo>
                        <a:pt x="71329" y="8224"/>
                      </a:lnTo>
                      <a:lnTo>
                        <a:pt x="71475" y="8224"/>
                      </a:lnTo>
                      <a:lnTo>
                        <a:pt x="71580" y="8098"/>
                      </a:lnTo>
                      <a:lnTo>
                        <a:pt x="71685" y="8056"/>
                      </a:lnTo>
                      <a:lnTo>
                        <a:pt x="71789" y="8119"/>
                      </a:lnTo>
                      <a:lnTo>
                        <a:pt x="71936" y="8140"/>
                      </a:lnTo>
                      <a:lnTo>
                        <a:pt x="72061" y="8245"/>
                      </a:lnTo>
                      <a:lnTo>
                        <a:pt x="72229" y="8433"/>
                      </a:lnTo>
                      <a:lnTo>
                        <a:pt x="72354" y="8433"/>
                      </a:lnTo>
                      <a:lnTo>
                        <a:pt x="72417" y="8537"/>
                      </a:lnTo>
                      <a:lnTo>
                        <a:pt x="72480" y="8558"/>
                      </a:lnTo>
                      <a:lnTo>
                        <a:pt x="72626" y="8475"/>
                      </a:lnTo>
                      <a:lnTo>
                        <a:pt x="72668" y="8558"/>
                      </a:lnTo>
                      <a:lnTo>
                        <a:pt x="72940" y="8349"/>
                      </a:lnTo>
                      <a:lnTo>
                        <a:pt x="72961" y="8391"/>
                      </a:lnTo>
                      <a:lnTo>
                        <a:pt x="72940" y="8496"/>
                      </a:lnTo>
                      <a:lnTo>
                        <a:pt x="73045" y="8433"/>
                      </a:lnTo>
                      <a:lnTo>
                        <a:pt x="73045" y="8286"/>
                      </a:lnTo>
                      <a:lnTo>
                        <a:pt x="73170" y="8077"/>
                      </a:lnTo>
                      <a:lnTo>
                        <a:pt x="73149" y="8014"/>
                      </a:lnTo>
                      <a:lnTo>
                        <a:pt x="73149" y="7847"/>
                      </a:lnTo>
                      <a:lnTo>
                        <a:pt x="73086" y="7617"/>
                      </a:lnTo>
                      <a:lnTo>
                        <a:pt x="73191" y="7240"/>
                      </a:lnTo>
                      <a:lnTo>
                        <a:pt x="73191" y="7010"/>
                      </a:lnTo>
                      <a:lnTo>
                        <a:pt x="73086" y="6884"/>
                      </a:lnTo>
                      <a:lnTo>
                        <a:pt x="73045" y="6759"/>
                      </a:lnTo>
                      <a:lnTo>
                        <a:pt x="72877" y="6612"/>
                      </a:lnTo>
                      <a:lnTo>
                        <a:pt x="72793" y="6445"/>
                      </a:lnTo>
                      <a:lnTo>
                        <a:pt x="72856" y="6445"/>
                      </a:lnTo>
                      <a:lnTo>
                        <a:pt x="72961" y="6571"/>
                      </a:lnTo>
                      <a:lnTo>
                        <a:pt x="72982" y="6571"/>
                      </a:lnTo>
                      <a:lnTo>
                        <a:pt x="72940" y="6403"/>
                      </a:lnTo>
                      <a:lnTo>
                        <a:pt x="72773" y="6340"/>
                      </a:lnTo>
                      <a:lnTo>
                        <a:pt x="72647" y="6382"/>
                      </a:lnTo>
                      <a:lnTo>
                        <a:pt x="72417" y="6340"/>
                      </a:lnTo>
                      <a:lnTo>
                        <a:pt x="72103" y="5943"/>
                      </a:lnTo>
                      <a:lnTo>
                        <a:pt x="72019" y="5880"/>
                      </a:lnTo>
                      <a:lnTo>
                        <a:pt x="72040" y="5817"/>
                      </a:lnTo>
                      <a:lnTo>
                        <a:pt x="72208" y="5817"/>
                      </a:lnTo>
                      <a:lnTo>
                        <a:pt x="72249" y="5671"/>
                      </a:lnTo>
                      <a:lnTo>
                        <a:pt x="72166" y="5608"/>
                      </a:lnTo>
                      <a:lnTo>
                        <a:pt x="72040" y="5608"/>
                      </a:lnTo>
                      <a:lnTo>
                        <a:pt x="71998" y="5545"/>
                      </a:lnTo>
                      <a:lnTo>
                        <a:pt x="72061" y="5504"/>
                      </a:lnTo>
                      <a:lnTo>
                        <a:pt x="72019" y="5336"/>
                      </a:lnTo>
                      <a:lnTo>
                        <a:pt x="72040" y="5315"/>
                      </a:lnTo>
                      <a:lnTo>
                        <a:pt x="72166" y="5462"/>
                      </a:lnTo>
                      <a:lnTo>
                        <a:pt x="72354" y="5566"/>
                      </a:lnTo>
                      <a:lnTo>
                        <a:pt x="72375" y="5504"/>
                      </a:lnTo>
                      <a:lnTo>
                        <a:pt x="72312" y="5420"/>
                      </a:lnTo>
                      <a:lnTo>
                        <a:pt x="72312" y="5315"/>
                      </a:lnTo>
                      <a:lnTo>
                        <a:pt x="72270" y="5232"/>
                      </a:lnTo>
                      <a:lnTo>
                        <a:pt x="72333" y="5190"/>
                      </a:lnTo>
                      <a:lnTo>
                        <a:pt x="72375" y="5252"/>
                      </a:lnTo>
                      <a:lnTo>
                        <a:pt x="72417" y="5336"/>
                      </a:lnTo>
                      <a:lnTo>
                        <a:pt x="72521" y="5357"/>
                      </a:lnTo>
                      <a:lnTo>
                        <a:pt x="72563" y="5650"/>
                      </a:lnTo>
                      <a:lnTo>
                        <a:pt x="72542" y="5734"/>
                      </a:lnTo>
                      <a:lnTo>
                        <a:pt x="72835" y="5943"/>
                      </a:lnTo>
                      <a:lnTo>
                        <a:pt x="72940" y="5880"/>
                      </a:lnTo>
                      <a:lnTo>
                        <a:pt x="73065" y="5943"/>
                      </a:lnTo>
                      <a:lnTo>
                        <a:pt x="73065" y="6152"/>
                      </a:lnTo>
                      <a:lnTo>
                        <a:pt x="73170" y="6152"/>
                      </a:lnTo>
                      <a:lnTo>
                        <a:pt x="73379" y="5859"/>
                      </a:lnTo>
                      <a:lnTo>
                        <a:pt x="73421" y="5734"/>
                      </a:lnTo>
                      <a:lnTo>
                        <a:pt x="73379" y="5608"/>
                      </a:lnTo>
                      <a:lnTo>
                        <a:pt x="73400" y="5357"/>
                      </a:lnTo>
                      <a:lnTo>
                        <a:pt x="73379" y="5252"/>
                      </a:lnTo>
                      <a:lnTo>
                        <a:pt x="73421" y="5357"/>
                      </a:lnTo>
                      <a:lnTo>
                        <a:pt x="73421" y="5524"/>
                      </a:lnTo>
                      <a:lnTo>
                        <a:pt x="73505" y="5524"/>
                      </a:lnTo>
                      <a:lnTo>
                        <a:pt x="73609" y="5420"/>
                      </a:lnTo>
                      <a:lnTo>
                        <a:pt x="73798" y="5357"/>
                      </a:lnTo>
                      <a:lnTo>
                        <a:pt x="73819" y="5232"/>
                      </a:lnTo>
                      <a:lnTo>
                        <a:pt x="74007" y="5294"/>
                      </a:lnTo>
                      <a:lnTo>
                        <a:pt x="73986" y="5336"/>
                      </a:lnTo>
                      <a:lnTo>
                        <a:pt x="74007" y="5399"/>
                      </a:lnTo>
                      <a:lnTo>
                        <a:pt x="74300" y="5608"/>
                      </a:lnTo>
                      <a:lnTo>
                        <a:pt x="74342" y="5629"/>
                      </a:lnTo>
                      <a:lnTo>
                        <a:pt x="74405" y="5776"/>
                      </a:lnTo>
                      <a:lnTo>
                        <a:pt x="74405" y="5838"/>
                      </a:lnTo>
                      <a:lnTo>
                        <a:pt x="74446" y="5859"/>
                      </a:lnTo>
                      <a:lnTo>
                        <a:pt x="74698" y="5817"/>
                      </a:lnTo>
                      <a:lnTo>
                        <a:pt x="74739" y="5838"/>
                      </a:lnTo>
                      <a:lnTo>
                        <a:pt x="74739" y="5880"/>
                      </a:lnTo>
                      <a:lnTo>
                        <a:pt x="74760" y="5880"/>
                      </a:lnTo>
                      <a:lnTo>
                        <a:pt x="74865" y="5776"/>
                      </a:lnTo>
                      <a:lnTo>
                        <a:pt x="74823" y="5671"/>
                      </a:lnTo>
                      <a:lnTo>
                        <a:pt x="74844" y="5650"/>
                      </a:lnTo>
                      <a:lnTo>
                        <a:pt x="74928" y="5650"/>
                      </a:lnTo>
                      <a:lnTo>
                        <a:pt x="74886" y="5504"/>
                      </a:lnTo>
                      <a:lnTo>
                        <a:pt x="74970" y="5524"/>
                      </a:lnTo>
                      <a:lnTo>
                        <a:pt x="75032" y="5608"/>
                      </a:lnTo>
                      <a:lnTo>
                        <a:pt x="74990" y="5671"/>
                      </a:lnTo>
                      <a:lnTo>
                        <a:pt x="75095" y="5671"/>
                      </a:lnTo>
                      <a:lnTo>
                        <a:pt x="75200" y="5629"/>
                      </a:lnTo>
                      <a:lnTo>
                        <a:pt x="75472" y="5650"/>
                      </a:lnTo>
                      <a:lnTo>
                        <a:pt x="75555" y="5713"/>
                      </a:lnTo>
                      <a:lnTo>
                        <a:pt x="75618" y="5713"/>
                      </a:lnTo>
                      <a:lnTo>
                        <a:pt x="75660" y="5755"/>
                      </a:lnTo>
                      <a:lnTo>
                        <a:pt x="75702" y="5755"/>
                      </a:lnTo>
                      <a:lnTo>
                        <a:pt x="75786" y="5671"/>
                      </a:lnTo>
                      <a:lnTo>
                        <a:pt x="75723" y="5462"/>
                      </a:lnTo>
                      <a:lnTo>
                        <a:pt x="75786" y="5504"/>
                      </a:lnTo>
                      <a:lnTo>
                        <a:pt x="75911" y="5671"/>
                      </a:lnTo>
                      <a:lnTo>
                        <a:pt x="76078" y="5608"/>
                      </a:lnTo>
                      <a:lnTo>
                        <a:pt x="76078" y="5524"/>
                      </a:lnTo>
                      <a:lnTo>
                        <a:pt x="75995" y="5357"/>
                      </a:lnTo>
                      <a:lnTo>
                        <a:pt x="75869" y="5378"/>
                      </a:lnTo>
                      <a:lnTo>
                        <a:pt x="75744" y="5294"/>
                      </a:lnTo>
                      <a:lnTo>
                        <a:pt x="75806" y="5190"/>
                      </a:lnTo>
                      <a:lnTo>
                        <a:pt x="75911" y="5232"/>
                      </a:lnTo>
                      <a:lnTo>
                        <a:pt x="75995" y="5211"/>
                      </a:lnTo>
                      <a:lnTo>
                        <a:pt x="75995" y="5064"/>
                      </a:lnTo>
                      <a:lnTo>
                        <a:pt x="75890" y="5022"/>
                      </a:lnTo>
                      <a:lnTo>
                        <a:pt x="75806" y="4980"/>
                      </a:lnTo>
                      <a:lnTo>
                        <a:pt x="75744" y="5022"/>
                      </a:lnTo>
                      <a:lnTo>
                        <a:pt x="75744" y="5127"/>
                      </a:lnTo>
                      <a:lnTo>
                        <a:pt x="75681" y="5064"/>
                      </a:lnTo>
                      <a:lnTo>
                        <a:pt x="75555" y="5085"/>
                      </a:lnTo>
                      <a:lnTo>
                        <a:pt x="75576" y="4918"/>
                      </a:lnTo>
                      <a:lnTo>
                        <a:pt x="75493" y="4855"/>
                      </a:lnTo>
                      <a:lnTo>
                        <a:pt x="75388" y="4876"/>
                      </a:lnTo>
                      <a:lnTo>
                        <a:pt x="75388" y="4980"/>
                      </a:lnTo>
                      <a:lnTo>
                        <a:pt x="75346" y="4897"/>
                      </a:lnTo>
                      <a:lnTo>
                        <a:pt x="75346" y="4813"/>
                      </a:lnTo>
                      <a:lnTo>
                        <a:pt x="75472" y="4771"/>
                      </a:lnTo>
                      <a:lnTo>
                        <a:pt x="75451" y="4583"/>
                      </a:lnTo>
                      <a:lnTo>
                        <a:pt x="75367" y="4562"/>
                      </a:lnTo>
                      <a:lnTo>
                        <a:pt x="75493" y="4457"/>
                      </a:lnTo>
                      <a:lnTo>
                        <a:pt x="75430" y="4290"/>
                      </a:lnTo>
                      <a:lnTo>
                        <a:pt x="75451" y="4227"/>
                      </a:lnTo>
                      <a:lnTo>
                        <a:pt x="75283" y="4081"/>
                      </a:lnTo>
                      <a:lnTo>
                        <a:pt x="75158" y="4102"/>
                      </a:lnTo>
                      <a:lnTo>
                        <a:pt x="75032" y="4248"/>
                      </a:lnTo>
                      <a:lnTo>
                        <a:pt x="75053" y="4060"/>
                      </a:lnTo>
                      <a:lnTo>
                        <a:pt x="75158" y="4018"/>
                      </a:lnTo>
                      <a:lnTo>
                        <a:pt x="75053" y="3851"/>
                      </a:lnTo>
                      <a:lnTo>
                        <a:pt x="75053" y="3746"/>
                      </a:lnTo>
                      <a:lnTo>
                        <a:pt x="75011" y="3746"/>
                      </a:lnTo>
                      <a:lnTo>
                        <a:pt x="74928" y="3830"/>
                      </a:lnTo>
                      <a:lnTo>
                        <a:pt x="74865" y="3746"/>
                      </a:lnTo>
                      <a:lnTo>
                        <a:pt x="74739" y="3746"/>
                      </a:lnTo>
                      <a:lnTo>
                        <a:pt x="74593" y="3767"/>
                      </a:lnTo>
                      <a:lnTo>
                        <a:pt x="74718" y="3662"/>
                      </a:lnTo>
                      <a:lnTo>
                        <a:pt x="74865" y="3662"/>
                      </a:lnTo>
                      <a:lnTo>
                        <a:pt x="75011" y="3558"/>
                      </a:lnTo>
                      <a:lnTo>
                        <a:pt x="75053" y="3620"/>
                      </a:lnTo>
                      <a:lnTo>
                        <a:pt x="75158" y="3432"/>
                      </a:lnTo>
                      <a:lnTo>
                        <a:pt x="75283" y="3411"/>
                      </a:lnTo>
                      <a:lnTo>
                        <a:pt x="75325" y="3307"/>
                      </a:lnTo>
                      <a:lnTo>
                        <a:pt x="75242" y="3202"/>
                      </a:lnTo>
                      <a:lnTo>
                        <a:pt x="74970" y="3139"/>
                      </a:lnTo>
                      <a:lnTo>
                        <a:pt x="75158" y="3118"/>
                      </a:lnTo>
                      <a:lnTo>
                        <a:pt x="75346" y="3118"/>
                      </a:lnTo>
                      <a:lnTo>
                        <a:pt x="75388" y="3035"/>
                      </a:lnTo>
                      <a:lnTo>
                        <a:pt x="75346" y="2909"/>
                      </a:lnTo>
                      <a:lnTo>
                        <a:pt x="75221" y="2867"/>
                      </a:lnTo>
                      <a:lnTo>
                        <a:pt x="75137" y="2721"/>
                      </a:lnTo>
                      <a:lnTo>
                        <a:pt x="75032" y="2763"/>
                      </a:lnTo>
                      <a:lnTo>
                        <a:pt x="75011" y="2679"/>
                      </a:lnTo>
                      <a:lnTo>
                        <a:pt x="75053" y="2511"/>
                      </a:lnTo>
                      <a:lnTo>
                        <a:pt x="74949" y="2198"/>
                      </a:lnTo>
                      <a:lnTo>
                        <a:pt x="74970" y="2135"/>
                      </a:lnTo>
                      <a:lnTo>
                        <a:pt x="75032" y="2051"/>
                      </a:lnTo>
                      <a:lnTo>
                        <a:pt x="75032" y="1967"/>
                      </a:lnTo>
                      <a:lnTo>
                        <a:pt x="74928" y="1905"/>
                      </a:lnTo>
                      <a:lnTo>
                        <a:pt x="74823" y="2051"/>
                      </a:lnTo>
                      <a:lnTo>
                        <a:pt x="74718" y="2135"/>
                      </a:lnTo>
                      <a:lnTo>
                        <a:pt x="74718" y="1967"/>
                      </a:lnTo>
                      <a:lnTo>
                        <a:pt x="74614" y="1967"/>
                      </a:lnTo>
                      <a:lnTo>
                        <a:pt x="74614" y="2051"/>
                      </a:lnTo>
                      <a:lnTo>
                        <a:pt x="74530" y="2072"/>
                      </a:lnTo>
                      <a:lnTo>
                        <a:pt x="74509" y="2030"/>
                      </a:lnTo>
                      <a:lnTo>
                        <a:pt x="74530" y="1884"/>
                      </a:lnTo>
                      <a:lnTo>
                        <a:pt x="74174" y="1842"/>
                      </a:lnTo>
                      <a:lnTo>
                        <a:pt x="74091" y="1884"/>
                      </a:lnTo>
                      <a:lnTo>
                        <a:pt x="73923" y="1863"/>
                      </a:lnTo>
                      <a:lnTo>
                        <a:pt x="73819" y="1758"/>
                      </a:lnTo>
                      <a:lnTo>
                        <a:pt x="73798" y="1716"/>
                      </a:lnTo>
                      <a:lnTo>
                        <a:pt x="73693" y="1675"/>
                      </a:lnTo>
                      <a:lnTo>
                        <a:pt x="73651" y="1716"/>
                      </a:lnTo>
                      <a:lnTo>
                        <a:pt x="73589" y="1633"/>
                      </a:lnTo>
                      <a:lnTo>
                        <a:pt x="73484" y="1633"/>
                      </a:lnTo>
                      <a:lnTo>
                        <a:pt x="73379" y="1779"/>
                      </a:lnTo>
                      <a:lnTo>
                        <a:pt x="73275" y="1821"/>
                      </a:lnTo>
                      <a:lnTo>
                        <a:pt x="73233" y="1842"/>
                      </a:lnTo>
                      <a:lnTo>
                        <a:pt x="73170" y="1884"/>
                      </a:lnTo>
                      <a:lnTo>
                        <a:pt x="73296" y="1884"/>
                      </a:lnTo>
                      <a:lnTo>
                        <a:pt x="73254" y="1967"/>
                      </a:lnTo>
                      <a:lnTo>
                        <a:pt x="73128" y="2051"/>
                      </a:lnTo>
                      <a:lnTo>
                        <a:pt x="73065" y="2051"/>
                      </a:lnTo>
                      <a:lnTo>
                        <a:pt x="73086" y="2156"/>
                      </a:lnTo>
                      <a:lnTo>
                        <a:pt x="73191" y="2239"/>
                      </a:lnTo>
                      <a:lnTo>
                        <a:pt x="73170" y="2281"/>
                      </a:lnTo>
                      <a:lnTo>
                        <a:pt x="73065" y="2260"/>
                      </a:lnTo>
                      <a:lnTo>
                        <a:pt x="72982" y="2051"/>
                      </a:lnTo>
                      <a:lnTo>
                        <a:pt x="73024" y="1988"/>
                      </a:lnTo>
                      <a:lnTo>
                        <a:pt x="73024" y="1988"/>
                      </a:lnTo>
                      <a:lnTo>
                        <a:pt x="72940" y="2030"/>
                      </a:lnTo>
                      <a:lnTo>
                        <a:pt x="72773" y="2239"/>
                      </a:lnTo>
                      <a:lnTo>
                        <a:pt x="72710" y="2386"/>
                      </a:lnTo>
                      <a:lnTo>
                        <a:pt x="72605" y="2491"/>
                      </a:lnTo>
                      <a:lnTo>
                        <a:pt x="72626" y="2553"/>
                      </a:lnTo>
                      <a:lnTo>
                        <a:pt x="72773" y="2407"/>
                      </a:lnTo>
                      <a:lnTo>
                        <a:pt x="72856" y="2407"/>
                      </a:lnTo>
                      <a:lnTo>
                        <a:pt x="72919" y="2511"/>
                      </a:lnTo>
                      <a:lnTo>
                        <a:pt x="73024" y="2616"/>
                      </a:lnTo>
                      <a:lnTo>
                        <a:pt x="73233" y="2783"/>
                      </a:lnTo>
                      <a:lnTo>
                        <a:pt x="73254" y="2909"/>
                      </a:lnTo>
                      <a:lnTo>
                        <a:pt x="73170" y="2993"/>
                      </a:lnTo>
                      <a:lnTo>
                        <a:pt x="73191" y="3097"/>
                      </a:lnTo>
                      <a:lnTo>
                        <a:pt x="73358" y="3076"/>
                      </a:lnTo>
                      <a:lnTo>
                        <a:pt x="73505" y="2993"/>
                      </a:lnTo>
                      <a:lnTo>
                        <a:pt x="73589" y="3097"/>
                      </a:lnTo>
                      <a:lnTo>
                        <a:pt x="73589" y="3202"/>
                      </a:lnTo>
                      <a:lnTo>
                        <a:pt x="73672" y="3390"/>
                      </a:lnTo>
                      <a:lnTo>
                        <a:pt x="73672" y="3432"/>
                      </a:lnTo>
                      <a:lnTo>
                        <a:pt x="73568" y="3327"/>
                      </a:lnTo>
                      <a:lnTo>
                        <a:pt x="73484" y="3181"/>
                      </a:lnTo>
                      <a:lnTo>
                        <a:pt x="73400" y="3139"/>
                      </a:lnTo>
                      <a:lnTo>
                        <a:pt x="73358" y="3244"/>
                      </a:lnTo>
                      <a:lnTo>
                        <a:pt x="73379" y="3348"/>
                      </a:lnTo>
                      <a:lnTo>
                        <a:pt x="73442" y="3390"/>
                      </a:lnTo>
                      <a:lnTo>
                        <a:pt x="73400" y="3411"/>
                      </a:lnTo>
                      <a:lnTo>
                        <a:pt x="73296" y="3390"/>
                      </a:lnTo>
                      <a:lnTo>
                        <a:pt x="73191" y="3223"/>
                      </a:lnTo>
                      <a:lnTo>
                        <a:pt x="73045" y="3202"/>
                      </a:lnTo>
                      <a:lnTo>
                        <a:pt x="72940" y="3307"/>
                      </a:lnTo>
                      <a:lnTo>
                        <a:pt x="72856" y="3286"/>
                      </a:lnTo>
                      <a:lnTo>
                        <a:pt x="72835" y="3139"/>
                      </a:lnTo>
                      <a:lnTo>
                        <a:pt x="72877" y="3097"/>
                      </a:lnTo>
                      <a:lnTo>
                        <a:pt x="72814" y="2972"/>
                      </a:lnTo>
                      <a:lnTo>
                        <a:pt x="72710" y="2888"/>
                      </a:lnTo>
                      <a:lnTo>
                        <a:pt x="72668" y="2763"/>
                      </a:lnTo>
                      <a:lnTo>
                        <a:pt x="72459" y="2700"/>
                      </a:lnTo>
                      <a:lnTo>
                        <a:pt x="72291" y="2365"/>
                      </a:lnTo>
                      <a:lnTo>
                        <a:pt x="72187" y="2239"/>
                      </a:lnTo>
                      <a:lnTo>
                        <a:pt x="72208" y="2177"/>
                      </a:lnTo>
                      <a:lnTo>
                        <a:pt x="72124" y="2093"/>
                      </a:lnTo>
                      <a:lnTo>
                        <a:pt x="72019" y="2072"/>
                      </a:lnTo>
                      <a:lnTo>
                        <a:pt x="72019" y="2072"/>
                      </a:lnTo>
                      <a:lnTo>
                        <a:pt x="72040" y="2135"/>
                      </a:lnTo>
                      <a:lnTo>
                        <a:pt x="72019" y="2239"/>
                      </a:lnTo>
                      <a:lnTo>
                        <a:pt x="71977" y="2198"/>
                      </a:lnTo>
                      <a:lnTo>
                        <a:pt x="71915" y="2072"/>
                      </a:lnTo>
                      <a:lnTo>
                        <a:pt x="71685" y="1947"/>
                      </a:lnTo>
                      <a:lnTo>
                        <a:pt x="71559" y="1926"/>
                      </a:lnTo>
                      <a:lnTo>
                        <a:pt x="71454" y="1947"/>
                      </a:lnTo>
                      <a:lnTo>
                        <a:pt x="71475" y="2030"/>
                      </a:lnTo>
                      <a:lnTo>
                        <a:pt x="71580" y="2072"/>
                      </a:lnTo>
                      <a:lnTo>
                        <a:pt x="71789" y="2156"/>
                      </a:lnTo>
                      <a:lnTo>
                        <a:pt x="71622" y="2198"/>
                      </a:lnTo>
                      <a:lnTo>
                        <a:pt x="71413" y="2135"/>
                      </a:lnTo>
                      <a:lnTo>
                        <a:pt x="71308" y="2030"/>
                      </a:lnTo>
                      <a:lnTo>
                        <a:pt x="71350" y="1947"/>
                      </a:lnTo>
                      <a:lnTo>
                        <a:pt x="71287" y="1926"/>
                      </a:lnTo>
                      <a:lnTo>
                        <a:pt x="71099" y="1926"/>
                      </a:lnTo>
                      <a:lnTo>
                        <a:pt x="71161" y="1947"/>
                      </a:lnTo>
                      <a:lnTo>
                        <a:pt x="71161" y="1988"/>
                      </a:lnTo>
                      <a:lnTo>
                        <a:pt x="70994" y="2051"/>
                      </a:lnTo>
                      <a:lnTo>
                        <a:pt x="70931" y="1947"/>
                      </a:lnTo>
                      <a:lnTo>
                        <a:pt x="70952" y="1884"/>
                      </a:lnTo>
                      <a:lnTo>
                        <a:pt x="70764" y="1863"/>
                      </a:lnTo>
                      <a:lnTo>
                        <a:pt x="70722" y="1884"/>
                      </a:lnTo>
                      <a:lnTo>
                        <a:pt x="70743" y="1988"/>
                      </a:lnTo>
                      <a:lnTo>
                        <a:pt x="70638" y="1967"/>
                      </a:lnTo>
                      <a:lnTo>
                        <a:pt x="70576" y="1863"/>
                      </a:lnTo>
                      <a:lnTo>
                        <a:pt x="70429" y="1863"/>
                      </a:lnTo>
                      <a:lnTo>
                        <a:pt x="70471" y="1967"/>
                      </a:lnTo>
                      <a:lnTo>
                        <a:pt x="70471" y="1967"/>
                      </a:lnTo>
                      <a:lnTo>
                        <a:pt x="69990" y="1863"/>
                      </a:lnTo>
                      <a:lnTo>
                        <a:pt x="69843" y="1926"/>
                      </a:lnTo>
                      <a:lnTo>
                        <a:pt x="69676" y="1842"/>
                      </a:lnTo>
                      <a:lnTo>
                        <a:pt x="69676" y="1758"/>
                      </a:lnTo>
                      <a:lnTo>
                        <a:pt x="69508" y="1716"/>
                      </a:lnTo>
                      <a:lnTo>
                        <a:pt x="69488" y="1737"/>
                      </a:lnTo>
                      <a:lnTo>
                        <a:pt x="69488" y="1779"/>
                      </a:lnTo>
                      <a:lnTo>
                        <a:pt x="69425" y="1737"/>
                      </a:lnTo>
                      <a:lnTo>
                        <a:pt x="69320" y="1716"/>
                      </a:lnTo>
                      <a:lnTo>
                        <a:pt x="69216" y="1633"/>
                      </a:lnTo>
                      <a:lnTo>
                        <a:pt x="69153" y="1654"/>
                      </a:lnTo>
                      <a:lnTo>
                        <a:pt x="69174" y="1758"/>
                      </a:lnTo>
                      <a:lnTo>
                        <a:pt x="69006" y="1758"/>
                      </a:lnTo>
                      <a:lnTo>
                        <a:pt x="68860" y="1779"/>
                      </a:lnTo>
                      <a:lnTo>
                        <a:pt x="68839" y="1884"/>
                      </a:lnTo>
                      <a:lnTo>
                        <a:pt x="68651" y="1884"/>
                      </a:lnTo>
                      <a:lnTo>
                        <a:pt x="68316" y="1758"/>
                      </a:lnTo>
                      <a:lnTo>
                        <a:pt x="68337" y="1716"/>
                      </a:lnTo>
                      <a:lnTo>
                        <a:pt x="68546" y="1779"/>
                      </a:lnTo>
                      <a:lnTo>
                        <a:pt x="68651" y="1842"/>
                      </a:lnTo>
                      <a:lnTo>
                        <a:pt x="68672" y="1779"/>
                      </a:lnTo>
                      <a:lnTo>
                        <a:pt x="68337" y="1549"/>
                      </a:lnTo>
                      <a:lnTo>
                        <a:pt x="67939" y="1507"/>
                      </a:lnTo>
                      <a:lnTo>
                        <a:pt x="67793" y="1549"/>
                      </a:lnTo>
                      <a:lnTo>
                        <a:pt x="67730" y="1507"/>
                      </a:lnTo>
                      <a:lnTo>
                        <a:pt x="67793" y="1444"/>
                      </a:lnTo>
                      <a:lnTo>
                        <a:pt x="67688" y="1402"/>
                      </a:lnTo>
                      <a:lnTo>
                        <a:pt x="67542" y="1423"/>
                      </a:lnTo>
                      <a:lnTo>
                        <a:pt x="67604" y="1444"/>
                      </a:lnTo>
                      <a:lnTo>
                        <a:pt x="67521" y="1465"/>
                      </a:lnTo>
                      <a:lnTo>
                        <a:pt x="67395" y="1423"/>
                      </a:lnTo>
                      <a:lnTo>
                        <a:pt x="67019" y="1319"/>
                      </a:lnTo>
                      <a:lnTo>
                        <a:pt x="66851" y="1340"/>
                      </a:lnTo>
                      <a:lnTo>
                        <a:pt x="66788" y="1423"/>
                      </a:lnTo>
                      <a:lnTo>
                        <a:pt x="66705" y="1402"/>
                      </a:lnTo>
                      <a:lnTo>
                        <a:pt x="66663" y="1319"/>
                      </a:lnTo>
                      <a:lnTo>
                        <a:pt x="66558" y="1361"/>
                      </a:lnTo>
                      <a:lnTo>
                        <a:pt x="66349" y="1361"/>
                      </a:lnTo>
                      <a:lnTo>
                        <a:pt x="66244" y="1298"/>
                      </a:lnTo>
                      <a:lnTo>
                        <a:pt x="66161" y="1319"/>
                      </a:lnTo>
                      <a:lnTo>
                        <a:pt x="66014" y="1340"/>
                      </a:lnTo>
                      <a:lnTo>
                        <a:pt x="65951" y="1319"/>
                      </a:lnTo>
                      <a:lnTo>
                        <a:pt x="65847" y="1402"/>
                      </a:lnTo>
                      <a:lnTo>
                        <a:pt x="65826" y="1507"/>
                      </a:lnTo>
                      <a:lnTo>
                        <a:pt x="65763" y="1402"/>
                      </a:lnTo>
                      <a:lnTo>
                        <a:pt x="65303" y="1528"/>
                      </a:lnTo>
                      <a:lnTo>
                        <a:pt x="65303" y="1633"/>
                      </a:lnTo>
                      <a:lnTo>
                        <a:pt x="65198" y="1612"/>
                      </a:lnTo>
                      <a:lnTo>
                        <a:pt x="65135" y="1737"/>
                      </a:lnTo>
                      <a:lnTo>
                        <a:pt x="65094" y="1737"/>
                      </a:lnTo>
                      <a:lnTo>
                        <a:pt x="65031" y="1654"/>
                      </a:lnTo>
                      <a:lnTo>
                        <a:pt x="64884" y="1675"/>
                      </a:lnTo>
                      <a:lnTo>
                        <a:pt x="64884" y="1779"/>
                      </a:lnTo>
                      <a:lnTo>
                        <a:pt x="64801" y="1779"/>
                      </a:lnTo>
                      <a:lnTo>
                        <a:pt x="64696" y="1842"/>
                      </a:lnTo>
                      <a:lnTo>
                        <a:pt x="64529" y="1737"/>
                      </a:lnTo>
                      <a:lnTo>
                        <a:pt x="64403" y="1779"/>
                      </a:lnTo>
                      <a:lnTo>
                        <a:pt x="64403" y="1863"/>
                      </a:lnTo>
                      <a:lnTo>
                        <a:pt x="64152" y="1863"/>
                      </a:lnTo>
                      <a:lnTo>
                        <a:pt x="63838" y="1884"/>
                      </a:lnTo>
                      <a:lnTo>
                        <a:pt x="63754" y="1842"/>
                      </a:lnTo>
                      <a:lnTo>
                        <a:pt x="63482" y="1884"/>
                      </a:lnTo>
                      <a:lnTo>
                        <a:pt x="63462" y="1905"/>
                      </a:lnTo>
                      <a:lnTo>
                        <a:pt x="63629" y="2009"/>
                      </a:lnTo>
                      <a:lnTo>
                        <a:pt x="63692" y="2198"/>
                      </a:lnTo>
                      <a:lnTo>
                        <a:pt x="63775" y="2260"/>
                      </a:lnTo>
                      <a:lnTo>
                        <a:pt x="63796" y="2386"/>
                      </a:lnTo>
                      <a:lnTo>
                        <a:pt x="63880" y="2574"/>
                      </a:lnTo>
                      <a:lnTo>
                        <a:pt x="63838" y="2637"/>
                      </a:lnTo>
                      <a:lnTo>
                        <a:pt x="63838" y="2804"/>
                      </a:lnTo>
                      <a:lnTo>
                        <a:pt x="63880" y="2804"/>
                      </a:lnTo>
                      <a:lnTo>
                        <a:pt x="63985" y="2700"/>
                      </a:lnTo>
                      <a:lnTo>
                        <a:pt x="64194" y="2804"/>
                      </a:lnTo>
                      <a:lnTo>
                        <a:pt x="64257" y="2888"/>
                      </a:lnTo>
                      <a:lnTo>
                        <a:pt x="64319" y="2909"/>
                      </a:lnTo>
                      <a:lnTo>
                        <a:pt x="64529" y="3118"/>
                      </a:lnTo>
                      <a:lnTo>
                        <a:pt x="64570" y="3307"/>
                      </a:lnTo>
                      <a:lnTo>
                        <a:pt x="64717" y="3348"/>
                      </a:lnTo>
                      <a:lnTo>
                        <a:pt x="64822" y="3516"/>
                      </a:lnTo>
                      <a:lnTo>
                        <a:pt x="64822" y="3579"/>
                      </a:lnTo>
                      <a:lnTo>
                        <a:pt x="64842" y="3662"/>
                      </a:lnTo>
                      <a:lnTo>
                        <a:pt x="64801" y="3725"/>
                      </a:lnTo>
                      <a:lnTo>
                        <a:pt x="64884" y="3830"/>
                      </a:lnTo>
                      <a:lnTo>
                        <a:pt x="64822" y="3871"/>
                      </a:lnTo>
                      <a:lnTo>
                        <a:pt x="64738" y="3851"/>
                      </a:lnTo>
                      <a:lnTo>
                        <a:pt x="64612" y="3934"/>
                      </a:lnTo>
                      <a:lnTo>
                        <a:pt x="64633" y="4039"/>
                      </a:lnTo>
                      <a:lnTo>
                        <a:pt x="64508" y="4060"/>
                      </a:lnTo>
                      <a:lnTo>
                        <a:pt x="64403" y="4143"/>
                      </a:lnTo>
                      <a:lnTo>
                        <a:pt x="64215" y="4102"/>
                      </a:lnTo>
                      <a:lnTo>
                        <a:pt x="64152" y="4039"/>
                      </a:lnTo>
                      <a:lnTo>
                        <a:pt x="64152" y="3892"/>
                      </a:lnTo>
                      <a:lnTo>
                        <a:pt x="63964" y="3641"/>
                      </a:lnTo>
                      <a:lnTo>
                        <a:pt x="63880" y="3641"/>
                      </a:lnTo>
                      <a:lnTo>
                        <a:pt x="63838" y="3662"/>
                      </a:lnTo>
                      <a:lnTo>
                        <a:pt x="63566" y="3620"/>
                      </a:lnTo>
                      <a:lnTo>
                        <a:pt x="63378" y="3641"/>
                      </a:lnTo>
                      <a:lnTo>
                        <a:pt x="63315" y="3579"/>
                      </a:lnTo>
                      <a:lnTo>
                        <a:pt x="63148" y="3411"/>
                      </a:lnTo>
                      <a:lnTo>
                        <a:pt x="63148" y="3286"/>
                      </a:lnTo>
                      <a:lnTo>
                        <a:pt x="63043" y="3202"/>
                      </a:lnTo>
                      <a:lnTo>
                        <a:pt x="62897" y="3181"/>
                      </a:lnTo>
                      <a:lnTo>
                        <a:pt x="62855" y="3097"/>
                      </a:lnTo>
                      <a:lnTo>
                        <a:pt x="62813" y="2951"/>
                      </a:lnTo>
                      <a:lnTo>
                        <a:pt x="62625" y="2909"/>
                      </a:lnTo>
                      <a:lnTo>
                        <a:pt x="62583" y="2951"/>
                      </a:lnTo>
                      <a:lnTo>
                        <a:pt x="62583" y="3097"/>
                      </a:lnTo>
                      <a:lnTo>
                        <a:pt x="62583" y="3244"/>
                      </a:lnTo>
                      <a:lnTo>
                        <a:pt x="62604" y="3327"/>
                      </a:lnTo>
                      <a:lnTo>
                        <a:pt x="62478" y="3516"/>
                      </a:lnTo>
                      <a:lnTo>
                        <a:pt x="62415" y="3641"/>
                      </a:lnTo>
                      <a:lnTo>
                        <a:pt x="62332" y="3558"/>
                      </a:lnTo>
                      <a:lnTo>
                        <a:pt x="62311" y="3474"/>
                      </a:lnTo>
                      <a:lnTo>
                        <a:pt x="62269" y="3474"/>
                      </a:lnTo>
                      <a:lnTo>
                        <a:pt x="62164" y="3558"/>
                      </a:lnTo>
                      <a:lnTo>
                        <a:pt x="61913" y="3537"/>
                      </a:lnTo>
                      <a:lnTo>
                        <a:pt x="61704" y="3620"/>
                      </a:lnTo>
                      <a:lnTo>
                        <a:pt x="61641" y="3579"/>
                      </a:lnTo>
                      <a:lnTo>
                        <a:pt x="61474" y="3725"/>
                      </a:lnTo>
                      <a:lnTo>
                        <a:pt x="61327" y="3746"/>
                      </a:lnTo>
                      <a:lnTo>
                        <a:pt x="61223" y="3725"/>
                      </a:lnTo>
                      <a:lnTo>
                        <a:pt x="61118" y="3620"/>
                      </a:lnTo>
                      <a:lnTo>
                        <a:pt x="61034" y="3620"/>
                      </a:lnTo>
                      <a:lnTo>
                        <a:pt x="60972" y="3662"/>
                      </a:lnTo>
                      <a:lnTo>
                        <a:pt x="61013" y="3746"/>
                      </a:lnTo>
                      <a:lnTo>
                        <a:pt x="60804" y="3830"/>
                      </a:lnTo>
                      <a:lnTo>
                        <a:pt x="60700" y="3913"/>
                      </a:lnTo>
                      <a:lnTo>
                        <a:pt x="60449" y="3934"/>
                      </a:lnTo>
                      <a:lnTo>
                        <a:pt x="60323" y="4081"/>
                      </a:lnTo>
                      <a:lnTo>
                        <a:pt x="60323" y="4290"/>
                      </a:lnTo>
                      <a:lnTo>
                        <a:pt x="60323" y="4562"/>
                      </a:lnTo>
                      <a:lnTo>
                        <a:pt x="60532" y="4855"/>
                      </a:lnTo>
                      <a:lnTo>
                        <a:pt x="60553" y="5022"/>
                      </a:lnTo>
                      <a:lnTo>
                        <a:pt x="60407" y="4813"/>
                      </a:lnTo>
                      <a:lnTo>
                        <a:pt x="60281" y="4688"/>
                      </a:lnTo>
                      <a:lnTo>
                        <a:pt x="60177" y="4708"/>
                      </a:lnTo>
                      <a:lnTo>
                        <a:pt x="60030" y="4625"/>
                      </a:lnTo>
                      <a:lnTo>
                        <a:pt x="60072" y="4729"/>
                      </a:lnTo>
                      <a:lnTo>
                        <a:pt x="60177" y="4792"/>
                      </a:lnTo>
                      <a:lnTo>
                        <a:pt x="60218" y="4980"/>
                      </a:lnTo>
                      <a:lnTo>
                        <a:pt x="60218" y="5022"/>
                      </a:lnTo>
                      <a:lnTo>
                        <a:pt x="60072" y="4813"/>
                      </a:lnTo>
                      <a:lnTo>
                        <a:pt x="59967" y="4813"/>
                      </a:lnTo>
                      <a:lnTo>
                        <a:pt x="59925" y="4604"/>
                      </a:lnTo>
                      <a:lnTo>
                        <a:pt x="59758" y="4415"/>
                      </a:lnTo>
                      <a:lnTo>
                        <a:pt x="59674" y="4269"/>
                      </a:lnTo>
                      <a:lnTo>
                        <a:pt x="59570" y="4269"/>
                      </a:lnTo>
                      <a:lnTo>
                        <a:pt x="59612" y="4457"/>
                      </a:lnTo>
                      <a:lnTo>
                        <a:pt x="59591" y="4562"/>
                      </a:lnTo>
                      <a:lnTo>
                        <a:pt x="59549" y="4415"/>
                      </a:lnTo>
                      <a:lnTo>
                        <a:pt x="59402" y="4353"/>
                      </a:lnTo>
                      <a:lnTo>
                        <a:pt x="59256" y="4374"/>
                      </a:lnTo>
                      <a:lnTo>
                        <a:pt x="59256" y="4457"/>
                      </a:lnTo>
                      <a:lnTo>
                        <a:pt x="59172" y="4374"/>
                      </a:lnTo>
                      <a:lnTo>
                        <a:pt x="59026" y="4374"/>
                      </a:lnTo>
                      <a:lnTo>
                        <a:pt x="58879" y="4520"/>
                      </a:lnTo>
                      <a:lnTo>
                        <a:pt x="58754" y="4562"/>
                      </a:lnTo>
                      <a:lnTo>
                        <a:pt x="58837" y="4415"/>
                      </a:lnTo>
                      <a:lnTo>
                        <a:pt x="58837" y="4311"/>
                      </a:lnTo>
                      <a:lnTo>
                        <a:pt x="58712" y="4081"/>
                      </a:lnTo>
                      <a:lnTo>
                        <a:pt x="58712" y="3934"/>
                      </a:lnTo>
                      <a:lnTo>
                        <a:pt x="58649" y="3871"/>
                      </a:lnTo>
                      <a:lnTo>
                        <a:pt x="58649" y="3767"/>
                      </a:lnTo>
                      <a:lnTo>
                        <a:pt x="58544" y="3558"/>
                      </a:lnTo>
                      <a:lnTo>
                        <a:pt x="58335" y="3327"/>
                      </a:lnTo>
                      <a:lnTo>
                        <a:pt x="58105" y="3202"/>
                      </a:lnTo>
                      <a:lnTo>
                        <a:pt x="57875" y="2930"/>
                      </a:lnTo>
                      <a:lnTo>
                        <a:pt x="57310" y="2742"/>
                      </a:lnTo>
                      <a:lnTo>
                        <a:pt x="57038" y="2742"/>
                      </a:lnTo>
                      <a:lnTo>
                        <a:pt x="56892" y="2783"/>
                      </a:lnTo>
                      <a:lnTo>
                        <a:pt x="56661" y="2930"/>
                      </a:lnTo>
                      <a:lnTo>
                        <a:pt x="56661" y="2993"/>
                      </a:lnTo>
                      <a:lnTo>
                        <a:pt x="56536" y="2951"/>
                      </a:lnTo>
                      <a:lnTo>
                        <a:pt x="56327" y="3035"/>
                      </a:lnTo>
                      <a:lnTo>
                        <a:pt x="55887" y="3244"/>
                      </a:lnTo>
                      <a:lnTo>
                        <a:pt x="55720" y="3265"/>
                      </a:lnTo>
                      <a:lnTo>
                        <a:pt x="55531" y="3453"/>
                      </a:lnTo>
                      <a:lnTo>
                        <a:pt x="55427" y="3516"/>
                      </a:lnTo>
                      <a:lnTo>
                        <a:pt x="55197" y="3683"/>
                      </a:lnTo>
                      <a:lnTo>
                        <a:pt x="55071" y="3746"/>
                      </a:lnTo>
                      <a:lnTo>
                        <a:pt x="54946" y="3871"/>
                      </a:lnTo>
                      <a:lnTo>
                        <a:pt x="54757" y="3934"/>
                      </a:lnTo>
                      <a:lnTo>
                        <a:pt x="54590" y="3871"/>
                      </a:lnTo>
                      <a:lnTo>
                        <a:pt x="54360" y="3934"/>
                      </a:lnTo>
                      <a:lnTo>
                        <a:pt x="54213" y="3997"/>
                      </a:lnTo>
                      <a:lnTo>
                        <a:pt x="54339" y="3871"/>
                      </a:lnTo>
                      <a:lnTo>
                        <a:pt x="54527" y="3767"/>
                      </a:lnTo>
                      <a:lnTo>
                        <a:pt x="54548" y="3662"/>
                      </a:lnTo>
                      <a:lnTo>
                        <a:pt x="54381" y="3474"/>
                      </a:lnTo>
                      <a:lnTo>
                        <a:pt x="54109" y="3411"/>
                      </a:lnTo>
                      <a:lnTo>
                        <a:pt x="53837" y="3223"/>
                      </a:lnTo>
                      <a:lnTo>
                        <a:pt x="53753" y="3160"/>
                      </a:lnTo>
                      <a:lnTo>
                        <a:pt x="53711" y="3223"/>
                      </a:lnTo>
                      <a:lnTo>
                        <a:pt x="53607" y="3453"/>
                      </a:lnTo>
                      <a:lnTo>
                        <a:pt x="53607" y="3579"/>
                      </a:lnTo>
                      <a:lnTo>
                        <a:pt x="53544" y="3516"/>
                      </a:lnTo>
                      <a:lnTo>
                        <a:pt x="53502" y="3537"/>
                      </a:lnTo>
                      <a:lnTo>
                        <a:pt x="53439" y="3662"/>
                      </a:lnTo>
                      <a:lnTo>
                        <a:pt x="53376" y="3725"/>
                      </a:lnTo>
                      <a:lnTo>
                        <a:pt x="53335" y="3662"/>
                      </a:lnTo>
                      <a:lnTo>
                        <a:pt x="53397" y="3516"/>
                      </a:lnTo>
                      <a:lnTo>
                        <a:pt x="53439" y="3432"/>
                      </a:lnTo>
                      <a:lnTo>
                        <a:pt x="53397" y="3265"/>
                      </a:lnTo>
                      <a:lnTo>
                        <a:pt x="53272" y="3202"/>
                      </a:lnTo>
                      <a:lnTo>
                        <a:pt x="53125" y="3327"/>
                      </a:lnTo>
                      <a:lnTo>
                        <a:pt x="53167" y="3411"/>
                      </a:lnTo>
                      <a:lnTo>
                        <a:pt x="53083" y="3537"/>
                      </a:lnTo>
                      <a:lnTo>
                        <a:pt x="53000" y="3453"/>
                      </a:lnTo>
                      <a:lnTo>
                        <a:pt x="52979" y="3307"/>
                      </a:lnTo>
                      <a:lnTo>
                        <a:pt x="52916" y="3160"/>
                      </a:lnTo>
                      <a:lnTo>
                        <a:pt x="52874" y="3014"/>
                      </a:lnTo>
                      <a:lnTo>
                        <a:pt x="52770" y="3118"/>
                      </a:lnTo>
                      <a:lnTo>
                        <a:pt x="52560" y="3139"/>
                      </a:lnTo>
                      <a:lnTo>
                        <a:pt x="52246" y="3223"/>
                      </a:lnTo>
                      <a:lnTo>
                        <a:pt x="52163" y="3202"/>
                      </a:lnTo>
                      <a:lnTo>
                        <a:pt x="52267" y="3118"/>
                      </a:lnTo>
                      <a:lnTo>
                        <a:pt x="52246" y="3014"/>
                      </a:lnTo>
                      <a:lnTo>
                        <a:pt x="52246" y="2909"/>
                      </a:lnTo>
                      <a:lnTo>
                        <a:pt x="52226" y="2783"/>
                      </a:lnTo>
                      <a:lnTo>
                        <a:pt x="52246" y="2763"/>
                      </a:lnTo>
                      <a:lnTo>
                        <a:pt x="52456" y="2909"/>
                      </a:lnTo>
                      <a:lnTo>
                        <a:pt x="52560" y="2825"/>
                      </a:lnTo>
                      <a:lnTo>
                        <a:pt x="52581" y="2700"/>
                      </a:lnTo>
                      <a:lnTo>
                        <a:pt x="52393" y="2428"/>
                      </a:lnTo>
                      <a:lnTo>
                        <a:pt x="52016" y="2302"/>
                      </a:lnTo>
                      <a:lnTo>
                        <a:pt x="51702" y="2281"/>
                      </a:lnTo>
                      <a:lnTo>
                        <a:pt x="51347" y="2365"/>
                      </a:lnTo>
                      <a:lnTo>
                        <a:pt x="51033" y="2407"/>
                      </a:lnTo>
                      <a:lnTo>
                        <a:pt x="50824" y="2574"/>
                      </a:lnTo>
                      <a:lnTo>
                        <a:pt x="50886" y="3139"/>
                      </a:lnTo>
                      <a:lnTo>
                        <a:pt x="50866" y="3307"/>
                      </a:lnTo>
                      <a:lnTo>
                        <a:pt x="50907" y="3411"/>
                      </a:lnTo>
                      <a:lnTo>
                        <a:pt x="50803" y="3579"/>
                      </a:lnTo>
                      <a:lnTo>
                        <a:pt x="50803" y="3746"/>
                      </a:lnTo>
                      <a:lnTo>
                        <a:pt x="50656" y="3851"/>
                      </a:lnTo>
                      <a:lnTo>
                        <a:pt x="50552" y="3851"/>
                      </a:lnTo>
                      <a:lnTo>
                        <a:pt x="50489" y="3788"/>
                      </a:lnTo>
                      <a:lnTo>
                        <a:pt x="50489" y="3725"/>
                      </a:lnTo>
                      <a:lnTo>
                        <a:pt x="50363" y="3620"/>
                      </a:lnTo>
                      <a:lnTo>
                        <a:pt x="50447" y="3537"/>
                      </a:lnTo>
                      <a:lnTo>
                        <a:pt x="50510" y="3558"/>
                      </a:lnTo>
                      <a:lnTo>
                        <a:pt x="50594" y="3369"/>
                      </a:lnTo>
                      <a:lnTo>
                        <a:pt x="50552" y="3139"/>
                      </a:lnTo>
                      <a:lnTo>
                        <a:pt x="50405" y="3097"/>
                      </a:lnTo>
                      <a:lnTo>
                        <a:pt x="50342" y="2888"/>
                      </a:lnTo>
                      <a:lnTo>
                        <a:pt x="50405" y="2909"/>
                      </a:lnTo>
                      <a:lnTo>
                        <a:pt x="50510" y="2804"/>
                      </a:lnTo>
                      <a:lnTo>
                        <a:pt x="50510" y="2930"/>
                      </a:lnTo>
                      <a:lnTo>
                        <a:pt x="50614" y="3035"/>
                      </a:lnTo>
                      <a:lnTo>
                        <a:pt x="50698" y="3223"/>
                      </a:lnTo>
                      <a:lnTo>
                        <a:pt x="50719" y="3160"/>
                      </a:lnTo>
                      <a:lnTo>
                        <a:pt x="50698" y="2888"/>
                      </a:lnTo>
                      <a:lnTo>
                        <a:pt x="50656" y="2679"/>
                      </a:lnTo>
                      <a:lnTo>
                        <a:pt x="50259" y="2825"/>
                      </a:lnTo>
                      <a:lnTo>
                        <a:pt x="49945" y="3035"/>
                      </a:lnTo>
                      <a:lnTo>
                        <a:pt x="49945" y="3160"/>
                      </a:lnTo>
                      <a:lnTo>
                        <a:pt x="49757" y="3307"/>
                      </a:lnTo>
                      <a:lnTo>
                        <a:pt x="49652" y="3223"/>
                      </a:lnTo>
                      <a:lnTo>
                        <a:pt x="49673" y="3139"/>
                      </a:lnTo>
                      <a:lnTo>
                        <a:pt x="49777" y="3118"/>
                      </a:lnTo>
                      <a:lnTo>
                        <a:pt x="49673" y="2993"/>
                      </a:lnTo>
                      <a:lnTo>
                        <a:pt x="49757" y="2742"/>
                      </a:lnTo>
                      <a:lnTo>
                        <a:pt x="49882" y="2804"/>
                      </a:lnTo>
                      <a:lnTo>
                        <a:pt x="49945" y="2783"/>
                      </a:lnTo>
                      <a:lnTo>
                        <a:pt x="50070" y="2825"/>
                      </a:lnTo>
                      <a:lnTo>
                        <a:pt x="50468" y="2637"/>
                      </a:lnTo>
                      <a:lnTo>
                        <a:pt x="50614" y="2595"/>
                      </a:lnTo>
                      <a:lnTo>
                        <a:pt x="50342" y="2595"/>
                      </a:lnTo>
                      <a:lnTo>
                        <a:pt x="50175" y="2616"/>
                      </a:lnTo>
                      <a:lnTo>
                        <a:pt x="49945" y="2595"/>
                      </a:lnTo>
                      <a:lnTo>
                        <a:pt x="49443" y="2595"/>
                      </a:lnTo>
                      <a:lnTo>
                        <a:pt x="49338" y="2637"/>
                      </a:lnTo>
                      <a:lnTo>
                        <a:pt x="48669" y="2700"/>
                      </a:lnTo>
                      <a:lnTo>
                        <a:pt x="48271" y="2700"/>
                      </a:lnTo>
                      <a:lnTo>
                        <a:pt x="48041" y="2742"/>
                      </a:lnTo>
                      <a:lnTo>
                        <a:pt x="47769" y="2637"/>
                      </a:lnTo>
                      <a:lnTo>
                        <a:pt x="47539" y="2679"/>
                      </a:lnTo>
                      <a:lnTo>
                        <a:pt x="47371" y="2742"/>
                      </a:lnTo>
                      <a:lnTo>
                        <a:pt x="47518" y="2909"/>
                      </a:lnTo>
                      <a:lnTo>
                        <a:pt x="47685" y="2909"/>
                      </a:lnTo>
                      <a:lnTo>
                        <a:pt x="47790" y="2951"/>
                      </a:lnTo>
                      <a:lnTo>
                        <a:pt x="47894" y="2930"/>
                      </a:lnTo>
                      <a:lnTo>
                        <a:pt x="48041" y="3055"/>
                      </a:lnTo>
                      <a:lnTo>
                        <a:pt x="48041" y="3139"/>
                      </a:lnTo>
                      <a:lnTo>
                        <a:pt x="47832" y="3327"/>
                      </a:lnTo>
                      <a:lnTo>
                        <a:pt x="47685" y="3307"/>
                      </a:lnTo>
                      <a:lnTo>
                        <a:pt x="47518" y="3369"/>
                      </a:lnTo>
                      <a:lnTo>
                        <a:pt x="47476" y="3537"/>
                      </a:lnTo>
                      <a:lnTo>
                        <a:pt x="47434" y="3641"/>
                      </a:lnTo>
                      <a:lnTo>
                        <a:pt x="47560" y="3871"/>
                      </a:lnTo>
                      <a:lnTo>
                        <a:pt x="47769" y="3934"/>
                      </a:lnTo>
                      <a:lnTo>
                        <a:pt x="47790" y="3788"/>
                      </a:lnTo>
                      <a:lnTo>
                        <a:pt x="47936" y="3662"/>
                      </a:lnTo>
                      <a:lnTo>
                        <a:pt x="48145" y="3579"/>
                      </a:lnTo>
                      <a:lnTo>
                        <a:pt x="48104" y="3788"/>
                      </a:lnTo>
                      <a:lnTo>
                        <a:pt x="47894" y="3788"/>
                      </a:lnTo>
                      <a:lnTo>
                        <a:pt x="47999" y="3934"/>
                      </a:lnTo>
                      <a:lnTo>
                        <a:pt x="47978" y="3955"/>
                      </a:lnTo>
                      <a:lnTo>
                        <a:pt x="48041" y="4060"/>
                      </a:lnTo>
                      <a:lnTo>
                        <a:pt x="47894" y="4143"/>
                      </a:lnTo>
                      <a:lnTo>
                        <a:pt x="48041" y="4164"/>
                      </a:lnTo>
                      <a:lnTo>
                        <a:pt x="48166" y="4102"/>
                      </a:lnTo>
                      <a:lnTo>
                        <a:pt x="48208" y="4206"/>
                      </a:lnTo>
                      <a:lnTo>
                        <a:pt x="48187" y="4353"/>
                      </a:lnTo>
                      <a:lnTo>
                        <a:pt x="48313" y="4478"/>
                      </a:lnTo>
                      <a:lnTo>
                        <a:pt x="48459" y="4499"/>
                      </a:lnTo>
                      <a:lnTo>
                        <a:pt x="48627" y="4708"/>
                      </a:lnTo>
                      <a:lnTo>
                        <a:pt x="48606" y="4813"/>
                      </a:lnTo>
                      <a:lnTo>
                        <a:pt x="48522" y="4771"/>
                      </a:lnTo>
                      <a:lnTo>
                        <a:pt x="48397" y="4813"/>
                      </a:lnTo>
                      <a:lnTo>
                        <a:pt x="48459" y="4939"/>
                      </a:lnTo>
                      <a:lnTo>
                        <a:pt x="48376" y="5001"/>
                      </a:lnTo>
                      <a:lnTo>
                        <a:pt x="48313" y="4939"/>
                      </a:lnTo>
                      <a:lnTo>
                        <a:pt x="48250" y="4980"/>
                      </a:lnTo>
                      <a:lnTo>
                        <a:pt x="48187" y="4834"/>
                      </a:lnTo>
                      <a:lnTo>
                        <a:pt x="47999" y="4708"/>
                      </a:lnTo>
                      <a:lnTo>
                        <a:pt x="47936" y="4729"/>
                      </a:lnTo>
                      <a:lnTo>
                        <a:pt x="47978" y="4813"/>
                      </a:lnTo>
                      <a:lnTo>
                        <a:pt x="47873" y="4897"/>
                      </a:lnTo>
                      <a:lnTo>
                        <a:pt x="47790" y="4834"/>
                      </a:lnTo>
                      <a:lnTo>
                        <a:pt x="47727" y="4897"/>
                      </a:lnTo>
                      <a:lnTo>
                        <a:pt x="47769" y="5022"/>
                      </a:lnTo>
                      <a:lnTo>
                        <a:pt x="47790" y="5211"/>
                      </a:lnTo>
                      <a:lnTo>
                        <a:pt x="47936" y="5232"/>
                      </a:lnTo>
                      <a:lnTo>
                        <a:pt x="48083" y="5148"/>
                      </a:lnTo>
                      <a:lnTo>
                        <a:pt x="48187" y="5252"/>
                      </a:lnTo>
                      <a:lnTo>
                        <a:pt x="48104" y="5336"/>
                      </a:lnTo>
                      <a:lnTo>
                        <a:pt x="48250" y="5399"/>
                      </a:lnTo>
                      <a:lnTo>
                        <a:pt x="48145" y="5462"/>
                      </a:lnTo>
                      <a:lnTo>
                        <a:pt x="47978" y="5420"/>
                      </a:lnTo>
                      <a:lnTo>
                        <a:pt x="47978" y="5462"/>
                      </a:lnTo>
                      <a:lnTo>
                        <a:pt x="48145" y="5566"/>
                      </a:lnTo>
                      <a:lnTo>
                        <a:pt x="47873" y="5566"/>
                      </a:lnTo>
                      <a:lnTo>
                        <a:pt x="47832" y="5462"/>
                      </a:lnTo>
                      <a:lnTo>
                        <a:pt x="47643" y="5462"/>
                      </a:lnTo>
                      <a:lnTo>
                        <a:pt x="47560" y="5336"/>
                      </a:lnTo>
                      <a:lnTo>
                        <a:pt x="47434" y="5315"/>
                      </a:lnTo>
                      <a:lnTo>
                        <a:pt x="47308" y="5190"/>
                      </a:lnTo>
                      <a:lnTo>
                        <a:pt x="47120" y="5190"/>
                      </a:lnTo>
                      <a:lnTo>
                        <a:pt x="46995" y="5106"/>
                      </a:lnTo>
                      <a:lnTo>
                        <a:pt x="46890" y="5127"/>
                      </a:lnTo>
                      <a:lnTo>
                        <a:pt x="46827" y="5106"/>
                      </a:lnTo>
                      <a:lnTo>
                        <a:pt x="46430" y="5252"/>
                      </a:lnTo>
                      <a:lnTo>
                        <a:pt x="46409" y="5357"/>
                      </a:lnTo>
                      <a:lnTo>
                        <a:pt x="46367" y="5420"/>
                      </a:lnTo>
                      <a:lnTo>
                        <a:pt x="46430" y="5504"/>
                      </a:lnTo>
                      <a:lnTo>
                        <a:pt x="46409" y="5566"/>
                      </a:lnTo>
                      <a:lnTo>
                        <a:pt x="46492" y="5713"/>
                      </a:lnTo>
                      <a:lnTo>
                        <a:pt x="46472" y="5734"/>
                      </a:lnTo>
                      <a:lnTo>
                        <a:pt x="46367" y="5629"/>
                      </a:lnTo>
                      <a:lnTo>
                        <a:pt x="46283" y="5671"/>
                      </a:lnTo>
                      <a:lnTo>
                        <a:pt x="46179" y="5629"/>
                      </a:lnTo>
                      <a:lnTo>
                        <a:pt x="45739" y="5671"/>
                      </a:lnTo>
                      <a:lnTo>
                        <a:pt x="45530" y="5650"/>
                      </a:lnTo>
                      <a:lnTo>
                        <a:pt x="45384" y="5524"/>
                      </a:lnTo>
                      <a:lnTo>
                        <a:pt x="45258" y="5504"/>
                      </a:lnTo>
                      <a:lnTo>
                        <a:pt x="45132" y="5357"/>
                      </a:lnTo>
                      <a:lnTo>
                        <a:pt x="45049" y="5211"/>
                      </a:lnTo>
                      <a:lnTo>
                        <a:pt x="44944" y="5148"/>
                      </a:lnTo>
                      <a:lnTo>
                        <a:pt x="44944" y="5232"/>
                      </a:lnTo>
                      <a:lnTo>
                        <a:pt x="45028" y="5420"/>
                      </a:lnTo>
                      <a:lnTo>
                        <a:pt x="45049" y="5734"/>
                      </a:lnTo>
                      <a:lnTo>
                        <a:pt x="45216" y="6068"/>
                      </a:lnTo>
                      <a:lnTo>
                        <a:pt x="45342" y="6340"/>
                      </a:lnTo>
                      <a:lnTo>
                        <a:pt x="45446" y="6926"/>
                      </a:lnTo>
                      <a:lnTo>
                        <a:pt x="45425" y="7073"/>
                      </a:lnTo>
                      <a:lnTo>
                        <a:pt x="45342" y="7073"/>
                      </a:lnTo>
                      <a:lnTo>
                        <a:pt x="45258" y="6968"/>
                      </a:lnTo>
                      <a:lnTo>
                        <a:pt x="45237" y="6864"/>
                      </a:lnTo>
                      <a:lnTo>
                        <a:pt x="45132" y="6759"/>
                      </a:lnTo>
                      <a:lnTo>
                        <a:pt x="45070" y="6801"/>
                      </a:lnTo>
                      <a:lnTo>
                        <a:pt x="45132" y="6884"/>
                      </a:lnTo>
                      <a:lnTo>
                        <a:pt x="45112" y="6968"/>
                      </a:lnTo>
                      <a:lnTo>
                        <a:pt x="44923" y="6905"/>
                      </a:lnTo>
                      <a:lnTo>
                        <a:pt x="44756" y="6717"/>
                      </a:lnTo>
                      <a:lnTo>
                        <a:pt x="44505" y="6696"/>
                      </a:lnTo>
                      <a:lnTo>
                        <a:pt x="44379" y="6550"/>
                      </a:lnTo>
                      <a:lnTo>
                        <a:pt x="44275" y="6508"/>
                      </a:lnTo>
                      <a:lnTo>
                        <a:pt x="43898" y="6173"/>
                      </a:lnTo>
                      <a:lnTo>
                        <a:pt x="43877" y="6173"/>
                      </a:lnTo>
                      <a:lnTo>
                        <a:pt x="43793" y="6236"/>
                      </a:lnTo>
                      <a:lnTo>
                        <a:pt x="43689" y="6236"/>
                      </a:lnTo>
                      <a:lnTo>
                        <a:pt x="43647" y="6152"/>
                      </a:lnTo>
                      <a:lnTo>
                        <a:pt x="43877" y="5943"/>
                      </a:lnTo>
                      <a:lnTo>
                        <a:pt x="43982" y="5943"/>
                      </a:lnTo>
                      <a:lnTo>
                        <a:pt x="43898" y="5880"/>
                      </a:lnTo>
                      <a:lnTo>
                        <a:pt x="43772" y="5817"/>
                      </a:lnTo>
                      <a:lnTo>
                        <a:pt x="43647" y="5671"/>
                      </a:lnTo>
                      <a:lnTo>
                        <a:pt x="43626" y="5671"/>
                      </a:lnTo>
                      <a:lnTo>
                        <a:pt x="43647" y="5755"/>
                      </a:lnTo>
                      <a:lnTo>
                        <a:pt x="43751" y="5859"/>
                      </a:lnTo>
                      <a:lnTo>
                        <a:pt x="43751" y="5964"/>
                      </a:lnTo>
                      <a:lnTo>
                        <a:pt x="43626" y="6048"/>
                      </a:lnTo>
                      <a:lnTo>
                        <a:pt x="43417" y="5985"/>
                      </a:lnTo>
                      <a:lnTo>
                        <a:pt x="43207" y="5838"/>
                      </a:lnTo>
                      <a:lnTo>
                        <a:pt x="43145" y="5755"/>
                      </a:lnTo>
                      <a:lnTo>
                        <a:pt x="42935" y="5734"/>
                      </a:lnTo>
                      <a:lnTo>
                        <a:pt x="42894" y="5608"/>
                      </a:lnTo>
                      <a:lnTo>
                        <a:pt x="42789" y="5545"/>
                      </a:lnTo>
                      <a:lnTo>
                        <a:pt x="43040" y="5545"/>
                      </a:lnTo>
                      <a:lnTo>
                        <a:pt x="43270" y="5608"/>
                      </a:lnTo>
                      <a:lnTo>
                        <a:pt x="43375" y="5671"/>
                      </a:lnTo>
                      <a:lnTo>
                        <a:pt x="43521" y="5629"/>
                      </a:lnTo>
                      <a:lnTo>
                        <a:pt x="43626" y="5441"/>
                      </a:lnTo>
                      <a:lnTo>
                        <a:pt x="43626" y="5378"/>
                      </a:lnTo>
                      <a:lnTo>
                        <a:pt x="43542" y="5420"/>
                      </a:lnTo>
                      <a:lnTo>
                        <a:pt x="43521" y="5336"/>
                      </a:lnTo>
                      <a:lnTo>
                        <a:pt x="43417" y="5357"/>
                      </a:lnTo>
                      <a:lnTo>
                        <a:pt x="43459" y="5190"/>
                      </a:lnTo>
                      <a:lnTo>
                        <a:pt x="43333" y="5043"/>
                      </a:lnTo>
                      <a:lnTo>
                        <a:pt x="43249" y="5106"/>
                      </a:lnTo>
                      <a:lnTo>
                        <a:pt x="43228" y="5001"/>
                      </a:lnTo>
                      <a:lnTo>
                        <a:pt x="43145" y="4980"/>
                      </a:lnTo>
                      <a:lnTo>
                        <a:pt x="43061" y="5022"/>
                      </a:lnTo>
                      <a:lnTo>
                        <a:pt x="43019" y="5085"/>
                      </a:lnTo>
                      <a:lnTo>
                        <a:pt x="42831" y="5043"/>
                      </a:lnTo>
                      <a:lnTo>
                        <a:pt x="42810" y="4897"/>
                      </a:lnTo>
                      <a:lnTo>
                        <a:pt x="43019" y="4708"/>
                      </a:lnTo>
                      <a:lnTo>
                        <a:pt x="42998" y="4625"/>
                      </a:lnTo>
                      <a:lnTo>
                        <a:pt x="42894" y="4625"/>
                      </a:lnTo>
                      <a:lnTo>
                        <a:pt x="42726" y="4792"/>
                      </a:lnTo>
                      <a:lnTo>
                        <a:pt x="42705" y="4667"/>
                      </a:lnTo>
                      <a:lnTo>
                        <a:pt x="42768" y="4562"/>
                      </a:lnTo>
                      <a:lnTo>
                        <a:pt x="42726" y="4415"/>
                      </a:lnTo>
                      <a:lnTo>
                        <a:pt x="42663" y="4457"/>
                      </a:lnTo>
                      <a:lnTo>
                        <a:pt x="42622" y="4499"/>
                      </a:lnTo>
                      <a:lnTo>
                        <a:pt x="42601" y="4395"/>
                      </a:lnTo>
                      <a:lnTo>
                        <a:pt x="42496" y="4395"/>
                      </a:lnTo>
                      <a:lnTo>
                        <a:pt x="42454" y="4353"/>
                      </a:lnTo>
                      <a:lnTo>
                        <a:pt x="42391" y="4269"/>
                      </a:lnTo>
                      <a:lnTo>
                        <a:pt x="42433" y="4102"/>
                      </a:lnTo>
                      <a:lnTo>
                        <a:pt x="42391" y="4060"/>
                      </a:lnTo>
                      <a:lnTo>
                        <a:pt x="42308" y="4102"/>
                      </a:lnTo>
                      <a:lnTo>
                        <a:pt x="42224" y="4248"/>
                      </a:lnTo>
                      <a:lnTo>
                        <a:pt x="42203" y="4039"/>
                      </a:lnTo>
                      <a:lnTo>
                        <a:pt x="42099" y="3955"/>
                      </a:lnTo>
                      <a:lnTo>
                        <a:pt x="41994" y="4039"/>
                      </a:lnTo>
                      <a:lnTo>
                        <a:pt x="41910" y="4039"/>
                      </a:lnTo>
                      <a:lnTo>
                        <a:pt x="41868" y="3871"/>
                      </a:lnTo>
                      <a:lnTo>
                        <a:pt x="41764" y="3976"/>
                      </a:lnTo>
                      <a:lnTo>
                        <a:pt x="41701" y="3976"/>
                      </a:lnTo>
                      <a:lnTo>
                        <a:pt x="41680" y="4060"/>
                      </a:lnTo>
                      <a:lnTo>
                        <a:pt x="41659" y="3892"/>
                      </a:lnTo>
                      <a:lnTo>
                        <a:pt x="41659" y="3830"/>
                      </a:lnTo>
                      <a:lnTo>
                        <a:pt x="41492" y="3830"/>
                      </a:lnTo>
                      <a:lnTo>
                        <a:pt x="41408" y="3851"/>
                      </a:lnTo>
                      <a:lnTo>
                        <a:pt x="41366" y="3788"/>
                      </a:lnTo>
                      <a:lnTo>
                        <a:pt x="41199" y="3851"/>
                      </a:lnTo>
                      <a:lnTo>
                        <a:pt x="41094" y="3851"/>
                      </a:lnTo>
                      <a:lnTo>
                        <a:pt x="41073" y="3892"/>
                      </a:lnTo>
                      <a:lnTo>
                        <a:pt x="41136" y="3955"/>
                      </a:lnTo>
                      <a:lnTo>
                        <a:pt x="41178" y="4081"/>
                      </a:lnTo>
                      <a:lnTo>
                        <a:pt x="41115" y="4060"/>
                      </a:lnTo>
                      <a:lnTo>
                        <a:pt x="41052" y="4081"/>
                      </a:lnTo>
                      <a:lnTo>
                        <a:pt x="41052" y="4164"/>
                      </a:lnTo>
                      <a:lnTo>
                        <a:pt x="41031" y="4143"/>
                      </a:lnTo>
                      <a:lnTo>
                        <a:pt x="40885" y="4164"/>
                      </a:lnTo>
                      <a:lnTo>
                        <a:pt x="40843" y="4143"/>
                      </a:lnTo>
                      <a:lnTo>
                        <a:pt x="40885" y="4039"/>
                      </a:lnTo>
                      <a:lnTo>
                        <a:pt x="40969" y="3976"/>
                      </a:lnTo>
                      <a:lnTo>
                        <a:pt x="40927" y="3871"/>
                      </a:lnTo>
                      <a:lnTo>
                        <a:pt x="40822" y="3851"/>
                      </a:lnTo>
                      <a:lnTo>
                        <a:pt x="40822" y="3955"/>
                      </a:lnTo>
                      <a:lnTo>
                        <a:pt x="40738" y="3997"/>
                      </a:lnTo>
                      <a:lnTo>
                        <a:pt x="40655" y="3892"/>
                      </a:lnTo>
                      <a:lnTo>
                        <a:pt x="40550" y="3871"/>
                      </a:lnTo>
                      <a:lnTo>
                        <a:pt x="40446" y="3767"/>
                      </a:lnTo>
                      <a:lnTo>
                        <a:pt x="40425" y="3851"/>
                      </a:lnTo>
                      <a:lnTo>
                        <a:pt x="40341" y="3871"/>
                      </a:lnTo>
                      <a:lnTo>
                        <a:pt x="40194" y="3871"/>
                      </a:lnTo>
                      <a:lnTo>
                        <a:pt x="40132" y="3788"/>
                      </a:lnTo>
                      <a:lnTo>
                        <a:pt x="40111" y="3892"/>
                      </a:lnTo>
                      <a:lnTo>
                        <a:pt x="40027" y="3955"/>
                      </a:lnTo>
                      <a:lnTo>
                        <a:pt x="39902" y="3851"/>
                      </a:lnTo>
                      <a:lnTo>
                        <a:pt x="39818" y="3851"/>
                      </a:lnTo>
                      <a:lnTo>
                        <a:pt x="39860" y="3955"/>
                      </a:lnTo>
                      <a:lnTo>
                        <a:pt x="39881" y="3997"/>
                      </a:lnTo>
                      <a:lnTo>
                        <a:pt x="39755" y="4102"/>
                      </a:lnTo>
                      <a:lnTo>
                        <a:pt x="39692" y="4081"/>
                      </a:lnTo>
                      <a:lnTo>
                        <a:pt x="39671" y="3997"/>
                      </a:lnTo>
                      <a:lnTo>
                        <a:pt x="39609" y="4102"/>
                      </a:lnTo>
                      <a:lnTo>
                        <a:pt x="39630" y="4269"/>
                      </a:lnTo>
                      <a:lnTo>
                        <a:pt x="39713" y="4353"/>
                      </a:lnTo>
                      <a:lnTo>
                        <a:pt x="39734" y="4457"/>
                      </a:lnTo>
                      <a:lnTo>
                        <a:pt x="39797" y="4478"/>
                      </a:lnTo>
                      <a:lnTo>
                        <a:pt x="39818" y="4625"/>
                      </a:lnTo>
                      <a:lnTo>
                        <a:pt x="39964" y="4667"/>
                      </a:lnTo>
                      <a:lnTo>
                        <a:pt x="40006" y="4729"/>
                      </a:lnTo>
                      <a:lnTo>
                        <a:pt x="40006" y="4834"/>
                      </a:lnTo>
                      <a:lnTo>
                        <a:pt x="40111" y="4918"/>
                      </a:lnTo>
                      <a:lnTo>
                        <a:pt x="40132" y="5001"/>
                      </a:lnTo>
                      <a:lnTo>
                        <a:pt x="40069" y="5106"/>
                      </a:lnTo>
                      <a:lnTo>
                        <a:pt x="40006" y="5085"/>
                      </a:lnTo>
                      <a:lnTo>
                        <a:pt x="39985" y="5001"/>
                      </a:lnTo>
                      <a:lnTo>
                        <a:pt x="39818" y="5043"/>
                      </a:lnTo>
                      <a:lnTo>
                        <a:pt x="39713" y="5022"/>
                      </a:lnTo>
                      <a:lnTo>
                        <a:pt x="39609" y="5043"/>
                      </a:lnTo>
                      <a:lnTo>
                        <a:pt x="39671" y="5127"/>
                      </a:lnTo>
                      <a:lnTo>
                        <a:pt x="39588" y="5232"/>
                      </a:lnTo>
                      <a:lnTo>
                        <a:pt x="39462" y="5232"/>
                      </a:lnTo>
                      <a:lnTo>
                        <a:pt x="39378" y="5211"/>
                      </a:lnTo>
                      <a:lnTo>
                        <a:pt x="39127" y="5336"/>
                      </a:lnTo>
                      <a:lnTo>
                        <a:pt x="38751" y="5399"/>
                      </a:lnTo>
                      <a:lnTo>
                        <a:pt x="38625" y="5336"/>
                      </a:lnTo>
                      <a:lnTo>
                        <a:pt x="38437" y="5336"/>
                      </a:lnTo>
                      <a:lnTo>
                        <a:pt x="38416" y="5357"/>
                      </a:lnTo>
                      <a:lnTo>
                        <a:pt x="38311" y="5336"/>
                      </a:lnTo>
                      <a:lnTo>
                        <a:pt x="37788" y="5315"/>
                      </a:lnTo>
                      <a:lnTo>
                        <a:pt x="37621" y="5190"/>
                      </a:lnTo>
                      <a:lnTo>
                        <a:pt x="37579" y="4980"/>
                      </a:lnTo>
                      <a:lnTo>
                        <a:pt x="37663" y="4834"/>
                      </a:lnTo>
                      <a:lnTo>
                        <a:pt x="37705" y="4813"/>
                      </a:lnTo>
                      <a:lnTo>
                        <a:pt x="37705" y="4729"/>
                      </a:lnTo>
                      <a:lnTo>
                        <a:pt x="37558" y="4688"/>
                      </a:lnTo>
                      <a:lnTo>
                        <a:pt x="37370" y="4688"/>
                      </a:lnTo>
                      <a:lnTo>
                        <a:pt x="37035" y="4834"/>
                      </a:lnTo>
                      <a:lnTo>
                        <a:pt x="36554" y="4876"/>
                      </a:lnTo>
                      <a:lnTo>
                        <a:pt x="36156" y="4980"/>
                      </a:lnTo>
                      <a:lnTo>
                        <a:pt x="35926" y="5022"/>
                      </a:lnTo>
                      <a:lnTo>
                        <a:pt x="35884" y="5106"/>
                      </a:lnTo>
                      <a:lnTo>
                        <a:pt x="35801" y="5106"/>
                      </a:lnTo>
                      <a:lnTo>
                        <a:pt x="35738" y="5190"/>
                      </a:lnTo>
                      <a:lnTo>
                        <a:pt x="35612" y="5252"/>
                      </a:lnTo>
                      <a:lnTo>
                        <a:pt x="35466" y="5399"/>
                      </a:lnTo>
                      <a:lnTo>
                        <a:pt x="35529" y="5545"/>
                      </a:lnTo>
                      <a:lnTo>
                        <a:pt x="35612" y="5566"/>
                      </a:lnTo>
                      <a:lnTo>
                        <a:pt x="35717" y="5524"/>
                      </a:lnTo>
                      <a:lnTo>
                        <a:pt x="35780" y="5545"/>
                      </a:lnTo>
                      <a:lnTo>
                        <a:pt x="35717" y="5629"/>
                      </a:lnTo>
                      <a:lnTo>
                        <a:pt x="35654" y="5650"/>
                      </a:lnTo>
                      <a:lnTo>
                        <a:pt x="35549" y="5755"/>
                      </a:lnTo>
                      <a:lnTo>
                        <a:pt x="35549" y="5817"/>
                      </a:lnTo>
                      <a:lnTo>
                        <a:pt x="35508" y="5755"/>
                      </a:lnTo>
                      <a:lnTo>
                        <a:pt x="35487" y="5545"/>
                      </a:lnTo>
                      <a:lnTo>
                        <a:pt x="35319" y="5420"/>
                      </a:lnTo>
                      <a:lnTo>
                        <a:pt x="35298" y="5336"/>
                      </a:lnTo>
                      <a:lnTo>
                        <a:pt x="35319" y="5252"/>
                      </a:lnTo>
                      <a:lnTo>
                        <a:pt x="35194" y="5148"/>
                      </a:lnTo>
                      <a:lnTo>
                        <a:pt x="35110" y="5148"/>
                      </a:lnTo>
                      <a:lnTo>
                        <a:pt x="34880" y="4939"/>
                      </a:lnTo>
                      <a:lnTo>
                        <a:pt x="34817" y="4939"/>
                      </a:lnTo>
                      <a:lnTo>
                        <a:pt x="34817" y="5022"/>
                      </a:lnTo>
                      <a:lnTo>
                        <a:pt x="35005" y="5232"/>
                      </a:lnTo>
                      <a:lnTo>
                        <a:pt x="35026" y="5357"/>
                      </a:lnTo>
                      <a:lnTo>
                        <a:pt x="34922" y="5462"/>
                      </a:lnTo>
                      <a:lnTo>
                        <a:pt x="34733" y="5504"/>
                      </a:lnTo>
                      <a:lnTo>
                        <a:pt x="34650" y="5545"/>
                      </a:lnTo>
                      <a:lnTo>
                        <a:pt x="34482" y="5545"/>
                      </a:lnTo>
                      <a:lnTo>
                        <a:pt x="34168" y="5294"/>
                      </a:lnTo>
                      <a:lnTo>
                        <a:pt x="34168" y="5190"/>
                      </a:lnTo>
                      <a:lnTo>
                        <a:pt x="34231" y="5106"/>
                      </a:lnTo>
                      <a:lnTo>
                        <a:pt x="34210" y="5022"/>
                      </a:lnTo>
                      <a:lnTo>
                        <a:pt x="34043" y="5085"/>
                      </a:lnTo>
                      <a:lnTo>
                        <a:pt x="34043" y="5211"/>
                      </a:lnTo>
                      <a:lnTo>
                        <a:pt x="33959" y="5294"/>
                      </a:lnTo>
                      <a:lnTo>
                        <a:pt x="33750" y="5148"/>
                      </a:lnTo>
                      <a:lnTo>
                        <a:pt x="33604" y="5148"/>
                      </a:lnTo>
                      <a:lnTo>
                        <a:pt x="33499" y="5252"/>
                      </a:lnTo>
                      <a:lnTo>
                        <a:pt x="33520" y="5441"/>
                      </a:lnTo>
                      <a:lnTo>
                        <a:pt x="33436" y="5566"/>
                      </a:lnTo>
                      <a:lnTo>
                        <a:pt x="33520" y="5734"/>
                      </a:lnTo>
                      <a:lnTo>
                        <a:pt x="33645" y="5776"/>
                      </a:lnTo>
                      <a:lnTo>
                        <a:pt x="33813" y="5650"/>
                      </a:lnTo>
                      <a:lnTo>
                        <a:pt x="33834" y="5566"/>
                      </a:lnTo>
                      <a:lnTo>
                        <a:pt x="34043" y="5441"/>
                      </a:lnTo>
                      <a:lnTo>
                        <a:pt x="34106" y="5524"/>
                      </a:lnTo>
                      <a:lnTo>
                        <a:pt x="34064" y="5650"/>
                      </a:lnTo>
                      <a:lnTo>
                        <a:pt x="33855" y="5817"/>
                      </a:lnTo>
                      <a:lnTo>
                        <a:pt x="33938" y="5880"/>
                      </a:lnTo>
                      <a:lnTo>
                        <a:pt x="33855" y="6027"/>
                      </a:lnTo>
                      <a:lnTo>
                        <a:pt x="33729" y="6068"/>
                      </a:lnTo>
                      <a:lnTo>
                        <a:pt x="33604" y="5985"/>
                      </a:lnTo>
                      <a:lnTo>
                        <a:pt x="33604" y="6048"/>
                      </a:lnTo>
                      <a:lnTo>
                        <a:pt x="33645" y="6173"/>
                      </a:lnTo>
                      <a:lnTo>
                        <a:pt x="33583" y="6299"/>
                      </a:lnTo>
                      <a:lnTo>
                        <a:pt x="33394" y="6445"/>
                      </a:lnTo>
                      <a:lnTo>
                        <a:pt x="33436" y="6550"/>
                      </a:lnTo>
                      <a:lnTo>
                        <a:pt x="33394" y="6592"/>
                      </a:lnTo>
                      <a:lnTo>
                        <a:pt x="33311" y="6592"/>
                      </a:lnTo>
                      <a:lnTo>
                        <a:pt x="33164" y="6759"/>
                      </a:lnTo>
                      <a:lnTo>
                        <a:pt x="32955" y="6780"/>
                      </a:lnTo>
                      <a:lnTo>
                        <a:pt x="32746" y="6801"/>
                      </a:lnTo>
                      <a:lnTo>
                        <a:pt x="32683" y="6926"/>
                      </a:lnTo>
                      <a:lnTo>
                        <a:pt x="32746" y="7094"/>
                      </a:lnTo>
                      <a:lnTo>
                        <a:pt x="32913" y="7303"/>
                      </a:lnTo>
                      <a:lnTo>
                        <a:pt x="32997" y="7324"/>
                      </a:lnTo>
                      <a:lnTo>
                        <a:pt x="32913" y="7345"/>
                      </a:lnTo>
                      <a:lnTo>
                        <a:pt x="32767" y="7345"/>
                      </a:lnTo>
                      <a:lnTo>
                        <a:pt x="32746" y="7429"/>
                      </a:lnTo>
                      <a:lnTo>
                        <a:pt x="32767" y="7491"/>
                      </a:lnTo>
                      <a:lnTo>
                        <a:pt x="32704" y="7596"/>
                      </a:lnTo>
                      <a:lnTo>
                        <a:pt x="32599" y="7701"/>
                      </a:lnTo>
                      <a:lnTo>
                        <a:pt x="32495" y="7701"/>
                      </a:lnTo>
                      <a:lnTo>
                        <a:pt x="32474" y="7763"/>
                      </a:lnTo>
                      <a:lnTo>
                        <a:pt x="32495" y="7659"/>
                      </a:lnTo>
                      <a:lnTo>
                        <a:pt x="32599" y="7596"/>
                      </a:lnTo>
                      <a:lnTo>
                        <a:pt x="32683" y="7282"/>
                      </a:lnTo>
                      <a:lnTo>
                        <a:pt x="32599" y="7219"/>
                      </a:lnTo>
                      <a:lnTo>
                        <a:pt x="32599" y="7115"/>
                      </a:lnTo>
                      <a:lnTo>
                        <a:pt x="32662" y="7073"/>
                      </a:lnTo>
                      <a:lnTo>
                        <a:pt x="32662" y="6926"/>
                      </a:lnTo>
                      <a:lnTo>
                        <a:pt x="32599" y="6780"/>
                      </a:lnTo>
                      <a:lnTo>
                        <a:pt x="32662" y="6612"/>
                      </a:lnTo>
                      <a:lnTo>
                        <a:pt x="32767" y="6550"/>
                      </a:lnTo>
                      <a:lnTo>
                        <a:pt x="32808" y="6445"/>
                      </a:lnTo>
                      <a:lnTo>
                        <a:pt x="32767" y="6194"/>
                      </a:lnTo>
                      <a:lnTo>
                        <a:pt x="32746" y="6152"/>
                      </a:lnTo>
                      <a:lnTo>
                        <a:pt x="32788" y="6068"/>
                      </a:lnTo>
                      <a:lnTo>
                        <a:pt x="32871" y="6068"/>
                      </a:lnTo>
                      <a:lnTo>
                        <a:pt x="32913" y="6089"/>
                      </a:lnTo>
                      <a:lnTo>
                        <a:pt x="33080" y="6048"/>
                      </a:lnTo>
                      <a:lnTo>
                        <a:pt x="33185" y="5776"/>
                      </a:lnTo>
                      <a:lnTo>
                        <a:pt x="33164" y="5671"/>
                      </a:lnTo>
                      <a:lnTo>
                        <a:pt x="33101" y="5545"/>
                      </a:lnTo>
                      <a:lnTo>
                        <a:pt x="33185" y="5252"/>
                      </a:lnTo>
                      <a:lnTo>
                        <a:pt x="33269" y="5127"/>
                      </a:lnTo>
                      <a:lnTo>
                        <a:pt x="33373" y="4939"/>
                      </a:lnTo>
                      <a:lnTo>
                        <a:pt x="33311" y="4792"/>
                      </a:lnTo>
                      <a:lnTo>
                        <a:pt x="33290" y="4792"/>
                      </a:lnTo>
                      <a:lnTo>
                        <a:pt x="33206" y="4876"/>
                      </a:lnTo>
                      <a:lnTo>
                        <a:pt x="33122" y="4876"/>
                      </a:lnTo>
                      <a:lnTo>
                        <a:pt x="32997" y="4813"/>
                      </a:lnTo>
                      <a:lnTo>
                        <a:pt x="33122" y="4813"/>
                      </a:lnTo>
                      <a:lnTo>
                        <a:pt x="33269" y="4708"/>
                      </a:lnTo>
                      <a:lnTo>
                        <a:pt x="33373" y="4667"/>
                      </a:lnTo>
                      <a:lnTo>
                        <a:pt x="33415" y="4562"/>
                      </a:lnTo>
                      <a:lnTo>
                        <a:pt x="33394" y="4499"/>
                      </a:lnTo>
                      <a:lnTo>
                        <a:pt x="33436" y="4415"/>
                      </a:lnTo>
                      <a:lnTo>
                        <a:pt x="33520" y="4248"/>
                      </a:lnTo>
                      <a:lnTo>
                        <a:pt x="33499" y="4185"/>
                      </a:lnTo>
                      <a:lnTo>
                        <a:pt x="33541" y="4081"/>
                      </a:lnTo>
                      <a:lnTo>
                        <a:pt x="33708" y="3997"/>
                      </a:lnTo>
                      <a:lnTo>
                        <a:pt x="33708" y="3892"/>
                      </a:lnTo>
                      <a:lnTo>
                        <a:pt x="33624" y="3830"/>
                      </a:lnTo>
                      <a:lnTo>
                        <a:pt x="33624" y="3767"/>
                      </a:lnTo>
                      <a:lnTo>
                        <a:pt x="33708" y="3641"/>
                      </a:lnTo>
                      <a:lnTo>
                        <a:pt x="33687" y="3537"/>
                      </a:lnTo>
                      <a:lnTo>
                        <a:pt x="33729" y="3432"/>
                      </a:lnTo>
                      <a:lnTo>
                        <a:pt x="33792" y="3411"/>
                      </a:lnTo>
                      <a:lnTo>
                        <a:pt x="33855" y="3223"/>
                      </a:lnTo>
                      <a:lnTo>
                        <a:pt x="33855" y="3014"/>
                      </a:lnTo>
                      <a:lnTo>
                        <a:pt x="33813" y="2804"/>
                      </a:lnTo>
                      <a:lnTo>
                        <a:pt x="33708" y="2616"/>
                      </a:lnTo>
                      <a:lnTo>
                        <a:pt x="33729" y="2574"/>
                      </a:lnTo>
                      <a:lnTo>
                        <a:pt x="33708" y="2491"/>
                      </a:lnTo>
                      <a:lnTo>
                        <a:pt x="33645" y="2470"/>
                      </a:lnTo>
                      <a:lnTo>
                        <a:pt x="33604" y="2491"/>
                      </a:lnTo>
                      <a:lnTo>
                        <a:pt x="33520" y="2428"/>
                      </a:lnTo>
                      <a:lnTo>
                        <a:pt x="33478" y="2365"/>
                      </a:lnTo>
                      <a:lnTo>
                        <a:pt x="33436" y="2365"/>
                      </a:lnTo>
                      <a:lnTo>
                        <a:pt x="33394" y="2491"/>
                      </a:lnTo>
                      <a:lnTo>
                        <a:pt x="33332" y="2532"/>
                      </a:lnTo>
                      <a:lnTo>
                        <a:pt x="33290" y="2491"/>
                      </a:lnTo>
                      <a:lnTo>
                        <a:pt x="33206" y="2365"/>
                      </a:lnTo>
                      <a:lnTo>
                        <a:pt x="33227" y="2323"/>
                      </a:lnTo>
                      <a:lnTo>
                        <a:pt x="33185" y="2302"/>
                      </a:lnTo>
                      <a:lnTo>
                        <a:pt x="33018" y="2281"/>
                      </a:lnTo>
                      <a:lnTo>
                        <a:pt x="32955" y="2177"/>
                      </a:lnTo>
                      <a:lnTo>
                        <a:pt x="32976" y="2156"/>
                      </a:lnTo>
                      <a:lnTo>
                        <a:pt x="33122" y="2156"/>
                      </a:lnTo>
                      <a:lnTo>
                        <a:pt x="33332" y="2219"/>
                      </a:lnTo>
                      <a:lnTo>
                        <a:pt x="33415" y="2302"/>
                      </a:lnTo>
                      <a:lnTo>
                        <a:pt x="33478" y="2260"/>
                      </a:lnTo>
                      <a:lnTo>
                        <a:pt x="33520" y="2260"/>
                      </a:lnTo>
                      <a:lnTo>
                        <a:pt x="33583" y="2323"/>
                      </a:lnTo>
                      <a:lnTo>
                        <a:pt x="33604" y="2386"/>
                      </a:lnTo>
                      <a:lnTo>
                        <a:pt x="33645" y="2386"/>
                      </a:lnTo>
                      <a:lnTo>
                        <a:pt x="33645" y="2302"/>
                      </a:lnTo>
                      <a:lnTo>
                        <a:pt x="33541" y="2177"/>
                      </a:lnTo>
                      <a:lnTo>
                        <a:pt x="33541" y="2072"/>
                      </a:lnTo>
                      <a:lnTo>
                        <a:pt x="33478" y="1967"/>
                      </a:lnTo>
                      <a:lnTo>
                        <a:pt x="33394" y="1905"/>
                      </a:lnTo>
                      <a:lnTo>
                        <a:pt x="33332" y="1905"/>
                      </a:lnTo>
                      <a:lnTo>
                        <a:pt x="33290" y="1967"/>
                      </a:lnTo>
                      <a:lnTo>
                        <a:pt x="33206" y="1947"/>
                      </a:lnTo>
                      <a:lnTo>
                        <a:pt x="33185" y="1800"/>
                      </a:lnTo>
                      <a:lnTo>
                        <a:pt x="33018" y="1654"/>
                      </a:lnTo>
                      <a:lnTo>
                        <a:pt x="33018" y="1549"/>
                      </a:lnTo>
                      <a:lnTo>
                        <a:pt x="32955" y="1465"/>
                      </a:lnTo>
                      <a:lnTo>
                        <a:pt x="32892" y="1382"/>
                      </a:lnTo>
                      <a:lnTo>
                        <a:pt x="32808" y="1382"/>
                      </a:lnTo>
                      <a:lnTo>
                        <a:pt x="32704" y="1444"/>
                      </a:lnTo>
                      <a:lnTo>
                        <a:pt x="32704" y="1549"/>
                      </a:lnTo>
                      <a:lnTo>
                        <a:pt x="32808" y="1549"/>
                      </a:lnTo>
                      <a:lnTo>
                        <a:pt x="32892" y="1591"/>
                      </a:lnTo>
                      <a:lnTo>
                        <a:pt x="32871" y="1654"/>
                      </a:lnTo>
                      <a:lnTo>
                        <a:pt x="32788" y="1695"/>
                      </a:lnTo>
                      <a:lnTo>
                        <a:pt x="32788" y="1779"/>
                      </a:lnTo>
                      <a:lnTo>
                        <a:pt x="32746" y="1800"/>
                      </a:lnTo>
                      <a:lnTo>
                        <a:pt x="32536" y="1570"/>
                      </a:lnTo>
                      <a:lnTo>
                        <a:pt x="32536" y="1486"/>
                      </a:lnTo>
                      <a:lnTo>
                        <a:pt x="32474" y="1361"/>
                      </a:lnTo>
                      <a:lnTo>
                        <a:pt x="32369" y="1340"/>
                      </a:lnTo>
                      <a:lnTo>
                        <a:pt x="31930" y="1068"/>
                      </a:lnTo>
                      <a:lnTo>
                        <a:pt x="31825" y="1026"/>
                      </a:lnTo>
                      <a:lnTo>
                        <a:pt x="31804" y="1005"/>
                      </a:lnTo>
                      <a:lnTo>
                        <a:pt x="31532" y="1026"/>
                      </a:lnTo>
                      <a:lnTo>
                        <a:pt x="31511" y="921"/>
                      </a:lnTo>
                      <a:lnTo>
                        <a:pt x="31553" y="858"/>
                      </a:lnTo>
                      <a:lnTo>
                        <a:pt x="31532" y="796"/>
                      </a:lnTo>
                      <a:lnTo>
                        <a:pt x="31407" y="817"/>
                      </a:lnTo>
                      <a:lnTo>
                        <a:pt x="31344" y="754"/>
                      </a:lnTo>
                      <a:lnTo>
                        <a:pt x="31218" y="796"/>
                      </a:lnTo>
                      <a:lnTo>
                        <a:pt x="31135" y="858"/>
                      </a:lnTo>
                      <a:lnTo>
                        <a:pt x="31093" y="838"/>
                      </a:lnTo>
                      <a:lnTo>
                        <a:pt x="30988" y="942"/>
                      </a:lnTo>
                      <a:lnTo>
                        <a:pt x="30925" y="1047"/>
                      </a:lnTo>
                      <a:lnTo>
                        <a:pt x="30779" y="1047"/>
                      </a:lnTo>
                      <a:lnTo>
                        <a:pt x="30695" y="1026"/>
                      </a:lnTo>
                      <a:lnTo>
                        <a:pt x="30570" y="1172"/>
                      </a:lnTo>
                      <a:lnTo>
                        <a:pt x="30381" y="1235"/>
                      </a:lnTo>
                      <a:lnTo>
                        <a:pt x="30298" y="1256"/>
                      </a:lnTo>
                      <a:lnTo>
                        <a:pt x="30256" y="1214"/>
                      </a:lnTo>
                      <a:lnTo>
                        <a:pt x="30172" y="1214"/>
                      </a:lnTo>
                      <a:lnTo>
                        <a:pt x="30130" y="1256"/>
                      </a:lnTo>
                      <a:lnTo>
                        <a:pt x="30130" y="1361"/>
                      </a:lnTo>
                      <a:lnTo>
                        <a:pt x="30193" y="1382"/>
                      </a:lnTo>
                      <a:lnTo>
                        <a:pt x="30256" y="1382"/>
                      </a:lnTo>
                      <a:lnTo>
                        <a:pt x="30298" y="1549"/>
                      </a:lnTo>
                      <a:lnTo>
                        <a:pt x="30339" y="1758"/>
                      </a:lnTo>
                      <a:lnTo>
                        <a:pt x="30256" y="1905"/>
                      </a:lnTo>
                      <a:lnTo>
                        <a:pt x="30067" y="1905"/>
                      </a:lnTo>
                      <a:lnTo>
                        <a:pt x="29942" y="2051"/>
                      </a:lnTo>
                      <a:lnTo>
                        <a:pt x="29733" y="2093"/>
                      </a:lnTo>
                      <a:lnTo>
                        <a:pt x="29649" y="2072"/>
                      </a:lnTo>
                      <a:lnTo>
                        <a:pt x="29754" y="1988"/>
                      </a:lnTo>
                      <a:lnTo>
                        <a:pt x="29837" y="1967"/>
                      </a:lnTo>
                      <a:lnTo>
                        <a:pt x="29858" y="1842"/>
                      </a:lnTo>
                      <a:lnTo>
                        <a:pt x="29733" y="1591"/>
                      </a:lnTo>
                      <a:lnTo>
                        <a:pt x="29816" y="1444"/>
                      </a:lnTo>
                      <a:lnTo>
                        <a:pt x="29816" y="1340"/>
                      </a:lnTo>
                      <a:lnTo>
                        <a:pt x="29858" y="1256"/>
                      </a:lnTo>
                      <a:lnTo>
                        <a:pt x="29775" y="1068"/>
                      </a:lnTo>
                      <a:lnTo>
                        <a:pt x="29775" y="963"/>
                      </a:lnTo>
                      <a:lnTo>
                        <a:pt x="29628" y="817"/>
                      </a:lnTo>
                      <a:lnTo>
                        <a:pt x="29523" y="858"/>
                      </a:lnTo>
                      <a:lnTo>
                        <a:pt x="29440" y="817"/>
                      </a:lnTo>
                      <a:lnTo>
                        <a:pt x="29398" y="817"/>
                      </a:lnTo>
                      <a:lnTo>
                        <a:pt x="29356" y="942"/>
                      </a:lnTo>
                      <a:lnTo>
                        <a:pt x="29210" y="963"/>
                      </a:lnTo>
                      <a:lnTo>
                        <a:pt x="29147" y="921"/>
                      </a:lnTo>
                      <a:lnTo>
                        <a:pt x="29042" y="963"/>
                      </a:lnTo>
                      <a:lnTo>
                        <a:pt x="28938" y="1130"/>
                      </a:lnTo>
                      <a:lnTo>
                        <a:pt x="28707" y="1130"/>
                      </a:lnTo>
                      <a:lnTo>
                        <a:pt x="28707" y="1047"/>
                      </a:lnTo>
                      <a:lnTo>
                        <a:pt x="28791" y="921"/>
                      </a:lnTo>
                      <a:lnTo>
                        <a:pt x="28791" y="838"/>
                      </a:lnTo>
                      <a:lnTo>
                        <a:pt x="28707" y="817"/>
                      </a:lnTo>
                      <a:lnTo>
                        <a:pt x="28519" y="1110"/>
                      </a:lnTo>
                      <a:lnTo>
                        <a:pt x="28268" y="1214"/>
                      </a:lnTo>
                      <a:lnTo>
                        <a:pt x="28163" y="1172"/>
                      </a:lnTo>
                      <a:lnTo>
                        <a:pt x="28268" y="1026"/>
                      </a:lnTo>
                      <a:lnTo>
                        <a:pt x="28394" y="1005"/>
                      </a:lnTo>
                      <a:lnTo>
                        <a:pt x="28519" y="817"/>
                      </a:lnTo>
                      <a:lnTo>
                        <a:pt x="28498" y="691"/>
                      </a:lnTo>
                      <a:lnTo>
                        <a:pt x="28561" y="586"/>
                      </a:lnTo>
                      <a:lnTo>
                        <a:pt x="28561" y="524"/>
                      </a:lnTo>
                      <a:lnTo>
                        <a:pt x="28645" y="440"/>
                      </a:lnTo>
                      <a:lnTo>
                        <a:pt x="28645" y="398"/>
                      </a:lnTo>
                      <a:lnTo>
                        <a:pt x="28477" y="335"/>
                      </a:lnTo>
                      <a:lnTo>
                        <a:pt x="28414" y="294"/>
                      </a:lnTo>
                      <a:lnTo>
                        <a:pt x="28414" y="126"/>
                      </a:lnTo>
                      <a:lnTo>
                        <a:pt x="28373" y="105"/>
                      </a:lnTo>
                      <a:lnTo>
                        <a:pt x="28205" y="231"/>
                      </a:lnTo>
                      <a:lnTo>
                        <a:pt x="28059" y="210"/>
                      </a:lnTo>
                      <a:lnTo>
                        <a:pt x="27996" y="63"/>
                      </a:lnTo>
                      <a:lnTo>
                        <a:pt x="27891" y="63"/>
                      </a:lnTo>
                      <a:lnTo>
                        <a:pt x="27787" y="168"/>
                      </a:lnTo>
                      <a:lnTo>
                        <a:pt x="2766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44"/>
                <p:cNvSpPr/>
                <p:nvPr/>
              </p:nvSpPr>
              <p:spPr>
                <a:xfrm>
                  <a:off x="5538025" y="2213300"/>
                  <a:ext cx="94175" cy="208750"/>
                </a:xfrm>
                <a:custGeom>
                  <a:rect b="b" l="l" r="r" t="t"/>
                  <a:pathLst>
                    <a:path extrusionOk="0" h="8350" w="3767">
                      <a:moveTo>
                        <a:pt x="251" y="1"/>
                      </a:moveTo>
                      <a:lnTo>
                        <a:pt x="209" y="63"/>
                      </a:lnTo>
                      <a:lnTo>
                        <a:pt x="251" y="105"/>
                      </a:lnTo>
                      <a:lnTo>
                        <a:pt x="251" y="189"/>
                      </a:lnTo>
                      <a:lnTo>
                        <a:pt x="188" y="210"/>
                      </a:lnTo>
                      <a:lnTo>
                        <a:pt x="105" y="168"/>
                      </a:lnTo>
                      <a:lnTo>
                        <a:pt x="0" y="168"/>
                      </a:lnTo>
                      <a:lnTo>
                        <a:pt x="168" y="314"/>
                      </a:lnTo>
                      <a:lnTo>
                        <a:pt x="356" y="461"/>
                      </a:lnTo>
                      <a:lnTo>
                        <a:pt x="419" y="524"/>
                      </a:lnTo>
                      <a:lnTo>
                        <a:pt x="398" y="670"/>
                      </a:lnTo>
                      <a:lnTo>
                        <a:pt x="460" y="607"/>
                      </a:lnTo>
                      <a:lnTo>
                        <a:pt x="502" y="607"/>
                      </a:lnTo>
                      <a:lnTo>
                        <a:pt x="565" y="691"/>
                      </a:lnTo>
                      <a:lnTo>
                        <a:pt x="502" y="733"/>
                      </a:lnTo>
                      <a:lnTo>
                        <a:pt x="419" y="775"/>
                      </a:lnTo>
                      <a:lnTo>
                        <a:pt x="460" y="838"/>
                      </a:lnTo>
                      <a:lnTo>
                        <a:pt x="523" y="838"/>
                      </a:lnTo>
                      <a:lnTo>
                        <a:pt x="565" y="984"/>
                      </a:lnTo>
                      <a:lnTo>
                        <a:pt x="481" y="1026"/>
                      </a:lnTo>
                      <a:lnTo>
                        <a:pt x="377" y="1005"/>
                      </a:lnTo>
                      <a:lnTo>
                        <a:pt x="314" y="900"/>
                      </a:lnTo>
                      <a:lnTo>
                        <a:pt x="251" y="984"/>
                      </a:lnTo>
                      <a:lnTo>
                        <a:pt x="168" y="1130"/>
                      </a:lnTo>
                      <a:lnTo>
                        <a:pt x="272" y="1235"/>
                      </a:lnTo>
                      <a:lnTo>
                        <a:pt x="314" y="1382"/>
                      </a:lnTo>
                      <a:lnTo>
                        <a:pt x="419" y="1528"/>
                      </a:lnTo>
                      <a:lnTo>
                        <a:pt x="523" y="1716"/>
                      </a:lnTo>
                      <a:lnTo>
                        <a:pt x="523" y="1946"/>
                      </a:lnTo>
                      <a:lnTo>
                        <a:pt x="586" y="1988"/>
                      </a:lnTo>
                      <a:lnTo>
                        <a:pt x="607" y="2177"/>
                      </a:lnTo>
                      <a:lnTo>
                        <a:pt x="691" y="2470"/>
                      </a:lnTo>
                      <a:lnTo>
                        <a:pt x="774" y="2658"/>
                      </a:lnTo>
                      <a:lnTo>
                        <a:pt x="900" y="2700"/>
                      </a:lnTo>
                      <a:lnTo>
                        <a:pt x="900" y="2762"/>
                      </a:lnTo>
                      <a:lnTo>
                        <a:pt x="837" y="2804"/>
                      </a:lnTo>
                      <a:lnTo>
                        <a:pt x="1130" y="3097"/>
                      </a:lnTo>
                      <a:lnTo>
                        <a:pt x="1235" y="3118"/>
                      </a:lnTo>
                      <a:lnTo>
                        <a:pt x="1360" y="3307"/>
                      </a:lnTo>
                      <a:lnTo>
                        <a:pt x="1402" y="3516"/>
                      </a:lnTo>
                      <a:lnTo>
                        <a:pt x="1402" y="3641"/>
                      </a:lnTo>
                      <a:lnTo>
                        <a:pt x="1465" y="3809"/>
                      </a:lnTo>
                      <a:lnTo>
                        <a:pt x="1465" y="3934"/>
                      </a:lnTo>
                      <a:lnTo>
                        <a:pt x="1569" y="3976"/>
                      </a:lnTo>
                      <a:lnTo>
                        <a:pt x="1674" y="4123"/>
                      </a:lnTo>
                      <a:lnTo>
                        <a:pt x="1653" y="4143"/>
                      </a:lnTo>
                      <a:lnTo>
                        <a:pt x="1653" y="4227"/>
                      </a:lnTo>
                      <a:lnTo>
                        <a:pt x="1779" y="4436"/>
                      </a:lnTo>
                      <a:lnTo>
                        <a:pt x="1821" y="4562"/>
                      </a:lnTo>
                      <a:lnTo>
                        <a:pt x="1883" y="4708"/>
                      </a:lnTo>
                      <a:lnTo>
                        <a:pt x="1883" y="4918"/>
                      </a:lnTo>
                      <a:lnTo>
                        <a:pt x="1946" y="5001"/>
                      </a:lnTo>
                      <a:lnTo>
                        <a:pt x="1925" y="5106"/>
                      </a:lnTo>
                      <a:lnTo>
                        <a:pt x="1946" y="5315"/>
                      </a:lnTo>
                      <a:lnTo>
                        <a:pt x="2051" y="5524"/>
                      </a:lnTo>
                      <a:lnTo>
                        <a:pt x="2030" y="5608"/>
                      </a:lnTo>
                      <a:lnTo>
                        <a:pt x="2030" y="5755"/>
                      </a:lnTo>
                      <a:lnTo>
                        <a:pt x="2155" y="5859"/>
                      </a:lnTo>
                      <a:lnTo>
                        <a:pt x="2365" y="6131"/>
                      </a:lnTo>
                      <a:lnTo>
                        <a:pt x="2365" y="6257"/>
                      </a:lnTo>
                      <a:lnTo>
                        <a:pt x="2448" y="6424"/>
                      </a:lnTo>
                      <a:lnTo>
                        <a:pt x="2406" y="6654"/>
                      </a:lnTo>
                      <a:lnTo>
                        <a:pt x="2448" y="6843"/>
                      </a:lnTo>
                      <a:lnTo>
                        <a:pt x="2553" y="7010"/>
                      </a:lnTo>
                      <a:lnTo>
                        <a:pt x="2574" y="7156"/>
                      </a:lnTo>
                      <a:lnTo>
                        <a:pt x="2720" y="7324"/>
                      </a:lnTo>
                      <a:lnTo>
                        <a:pt x="2762" y="7408"/>
                      </a:lnTo>
                      <a:lnTo>
                        <a:pt x="2699" y="7596"/>
                      </a:lnTo>
                      <a:lnTo>
                        <a:pt x="2699" y="7847"/>
                      </a:lnTo>
                      <a:lnTo>
                        <a:pt x="2762" y="7993"/>
                      </a:lnTo>
                      <a:lnTo>
                        <a:pt x="2867" y="8098"/>
                      </a:lnTo>
                      <a:lnTo>
                        <a:pt x="2929" y="8244"/>
                      </a:lnTo>
                      <a:lnTo>
                        <a:pt x="3097" y="8349"/>
                      </a:lnTo>
                      <a:lnTo>
                        <a:pt x="3097" y="8349"/>
                      </a:lnTo>
                      <a:lnTo>
                        <a:pt x="3076" y="8224"/>
                      </a:lnTo>
                      <a:lnTo>
                        <a:pt x="3097" y="8098"/>
                      </a:lnTo>
                      <a:lnTo>
                        <a:pt x="3034" y="7993"/>
                      </a:lnTo>
                      <a:lnTo>
                        <a:pt x="3013" y="7847"/>
                      </a:lnTo>
                      <a:lnTo>
                        <a:pt x="3034" y="7680"/>
                      </a:lnTo>
                      <a:lnTo>
                        <a:pt x="3139" y="7575"/>
                      </a:lnTo>
                      <a:lnTo>
                        <a:pt x="3201" y="7596"/>
                      </a:lnTo>
                      <a:lnTo>
                        <a:pt x="3201" y="7680"/>
                      </a:lnTo>
                      <a:lnTo>
                        <a:pt x="3243" y="7721"/>
                      </a:lnTo>
                      <a:lnTo>
                        <a:pt x="3494" y="7700"/>
                      </a:lnTo>
                      <a:lnTo>
                        <a:pt x="3515" y="7638"/>
                      </a:lnTo>
                      <a:lnTo>
                        <a:pt x="3557" y="7638"/>
                      </a:lnTo>
                      <a:lnTo>
                        <a:pt x="3599" y="7700"/>
                      </a:lnTo>
                      <a:lnTo>
                        <a:pt x="3557" y="7721"/>
                      </a:lnTo>
                      <a:lnTo>
                        <a:pt x="3557" y="7826"/>
                      </a:lnTo>
                      <a:lnTo>
                        <a:pt x="3704" y="7952"/>
                      </a:lnTo>
                      <a:lnTo>
                        <a:pt x="3725" y="8056"/>
                      </a:lnTo>
                      <a:lnTo>
                        <a:pt x="3766" y="8119"/>
                      </a:lnTo>
                      <a:lnTo>
                        <a:pt x="3766" y="8035"/>
                      </a:lnTo>
                      <a:lnTo>
                        <a:pt x="3745" y="7993"/>
                      </a:lnTo>
                      <a:lnTo>
                        <a:pt x="3766" y="7847"/>
                      </a:lnTo>
                      <a:lnTo>
                        <a:pt x="3766" y="7721"/>
                      </a:lnTo>
                      <a:lnTo>
                        <a:pt x="3662" y="7638"/>
                      </a:lnTo>
                      <a:lnTo>
                        <a:pt x="3641" y="7491"/>
                      </a:lnTo>
                      <a:lnTo>
                        <a:pt x="3599" y="7387"/>
                      </a:lnTo>
                      <a:lnTo>
                        <a:pt x="3515" y="7428"/>
                      </a:lnTo>
                      <a:lnTo>
                        <a:pt x="3432" y="7428"/>
                      </a:lnTo>
                      <a:lnTo>
                        <a:pt x="3285" y="7324"/>
                      </a:lnTo>
                      <a:lnTo>
                        <a:pt x="3243" y="7156"/>
                      </a:lnTo>
                      <a:lnTo>
                        <a:pt x="3181" y="7010"/>
                      </a:lnTo>
                      <a:lnTo>
                        <a:pt x="3034" y="6905"/>
                      </a:lnTo>
                      <a:lnTo>
                        <a:pt x="2929" y="6884"/>
                      </a:lnTo>
                      <a:lnTo>
                        <a:pt x="2867" y="6780"/>
                      </a:lnTo>
                      <a:lnTo>
                        <a:pt x="2804" y="6571"/>
                      </a:lnTo>
                      <a:lnTo>
                        <a:pt x="2720" y="6424"/>
                      </a:lnTo>
                      <a:lnTo>
                        <a:pt x="2678" y="6278"/>
                      </a:lnTo>
                      <a:lnTo>
                        <a:pt x="2678" y="6089"/>
                      </a:lnTo>
                      <a:lnTo>
                        <a:pt x="2657" y="5859"/>
                      </a:lnTo>
                      <a:lnTo>
                        <a:pt x="2595" y="5755"/>
                      </a:lnTo>
                      <a:lnTo>
                        <a:pt x="2616" y="5545"/>
                      </a:lnTo>
                      <a:lnTo>
                        <a:pt x="2595" y="5441"/>
                      </a:lnTo>
                      <a:lnTo>
                        <a:pt x="2511" y="5294"/>
                      </a:lnTo>
                      <a:lnTo>
                        <a:pt x="2574" y="5211"/>
                      </a:lnTo>
                      <a:lnTo>
                        <a:pt x="2595" y="5127"/>
                      </a:lnTo>
                      <a:lnTo>
                        <a:pt x="2595" y="5085"/>
                      </a:lnTo>
                      <a:lnTo>
                        <a:pt x="2657" y="5043"/>
                      </a:lnTo>
                      <a:lnTo>
                        <a:pt x="2720" y="5085"/>
                      </a:lnTo>
                      <a:lnTo>
                        <a:pt x="2867" y="5043"/>
                      </a:lnTo>
                      <a:lnTo>
                        <a:pt x="2992" y="5043"/>
                      </a:lnTo>
                      <a:lnTo>
                        <a:pt x="3118" y="5127"/>
                      </a:lnTo>
                      <a:lnTo>
                        <a:pt x="3201" y="5315"/>
                      </a:lnTo>
                      <a:lnTo>
                        <a:pt x="3306" y="5336"/>
                      </a:lnTo>
                      <a:lnTo>
                        <a:pt x="3411" y="5420"/>
                      </a:lnTo>
                      <a:lnTo>
                        <a:pt x="3515" y="5566"/>
                      </a:lnTo>
                      <a:lnTo>
                        <a:pt x="3599" y="5608"/>
                      </a:lnTo>
                      <a:lnTo>
                        <a:pt x="3536" y="5483"/>
                      </a:lnTo>
                      <a:lnTo>
                        <a:pt x="3411" y="5315"/>
                      </a:lnTo>
                      <a:lnTo>
                        <a:pt x="3243" y="5211"/>
                      </a:lnTo>
                      <a:lnTo>
                        <a:pt x="3139" y="5022"/>
                      </a:lnTo>
                      <a:lnTo>
                        <a:pt x="3034" y="4897"/>
                      </a:lnTo>
                      <a:lnTo>
                        <a:pt x="3034" y="4813"/>
                      </a:lnTo>
                      <a:lnTo>
                        <a:pt x="2992" y="4771"/>
                      </a:lnTo>
                      <a:lnTo>
                        <a:pt x="2888" y="4562"/>
                      </a:lnTo>
                      <a:lnTo>
                        <a:pt x="2825" y="4436"/>
                      </a:lnTo>
                      <a:lnTo>
                        <a:pt x="2762" y="4395"/>
                      </a:lnTo>
                      <a:lnTo>
                        <a:pt x="2720" y="4269"/>
                      </a:lnTo>
                      <a:lnTo>
                        <a:pt x="2574" y="4060"/>
                      </a:lnTo>
                      <a:lnTo>
                        <a:pt x="2406" y="3809"/>
                      </a:lnTo>
                      <a:lnTo>
                        <a:pt x="2365" y="3641"/>
                      </a:lnTo>
                      <a:lnTo>
                        <a:pt x="2155" y="3390"/>
                      </a:lnTo>
                      <a:lnTo>
                        <a:pt x="2072" y="3181"/>
                      </a:lnTo>
                      <a:lnTo>
                        <a:pt x="1967" y="3118"/>
                      </a:lnTo>
                      <a:lnTo>
                        <a:pt x="1967" y="3014"/>
                      </a:lnTo>
                      <a:lnTo>
                        <a:pt x="1925" y="2888"/>
                      </a:lnTo>
                      <a:lnTo>
                        <a:pt x="1841" y="2867"/>
                      </a:lnTo>
                      <a:lnTo>
                        <a:pt x="1841" y="2909"/>
                      </a:lnTo>
                      <a:lnTo>
                        <a:pt x="1758" y="2909"/>
                      </a:lnTo>
                      <a:lnTo>
                        <a:pt x="1737" y="2867"/>
                      </a:lnTo>
                      <a:lnTo>
                        <a:pt x="1758" y="2762"/>
                      </a:lnTo>
                      <a:lnTo>
                        <a:pt x="1737" y="2679"/>
                      </a:lnTo>
                      <a:lnTo>
                        <a:pt x="1632" y="2616"/>
                      </a:lnTo>
                      <a:lnTo>
                        <a:pt x="1528" y="2490"/>
                      </a:lnTo>
                      <a:lnTo>
                        <a:pt x="1465" y="2344"/>
                      </a:lnTo>
                      <a:lnTo>
                        <a:pt x="1402" y="2260"/>
                      </a:lnTo>
                      <a:lnTo>
                        <a:pt x="1402" y="2135"/>
                      </a:lnTo>
                      <a:lnTo>
                        <a:pt x="1423" y="2030"/>
                      </a:lnTo>
                      <a:lnTo>
                        <a:pt x="1444" y="2051"/>
                      </a:lnTo>
                      <a:lnTo>
                        <a:pt x="1423" y="1884"/>
                      </a:lnTo>
                      <a:lnTo>
                        <a:pt x="1402" y="1716"/>
                      </a:lnTo>
                      <a:lnTo>
                        <a:pt x="1360" y="1570"/>
                      </a:lnTo>
                      <a:lnTo>
                        <a:pt x="1235" y="1528"/>
                      </a:lnTo>
                      <a:lnTo>
                        <a:pt x="1109" y="1382"/>
                      </a:lnTo>
                      <a:lnTo>
                        <a:pt x="1109" y="1319"/>
                      </a:lnTo>
                      <a:lnTo>
                        <a:pt x="1046" y="1256"/>
                      </a:lnTo>
                      <a:lnTo>
                        <a:pt x="1046" y="1193"/>
                      </a:lnTo>
                      <a:lnTo>
                        <a:pt x="1109" y="1193"/>
                      </a:lnTo>
                      <a:lnTo>
                        <a:pt x="1214" y="1298"/>
                      </a:lnTo>
                      <a:lnTo>
                        <a:pt x="1318" y="1444"/>
                      </a:lnTo>
                      <a:lnTo>
                        <a:pt x="1318" y="1444"/>
                      </a:lnTo>
                      <a:lnTo>
                        <a:pt x="1256" y="1298"/>
                      </a:lnTo>
                      <a:lnTo>
                        <a:pt x="1130" y="1110"/>
                      </a:lnTo>
                      <a:lnTo>
                        <a:pt x="1005" y="942"/>
                      </a:lnTo>
                      <a:lnTo>
                        <a:pt x="942" y="942"/>
                      </a:lnTo>
                      <a:lnTo>
                        <a:pt x="921" y="858"/>
                      </a:lnTo>
                      <a:lnTo>
                        <a:pt x="691" y="670"/>
                      </a:lnTo>
                      <a:lnTo>
                        <a:pt x="607" y="566"/>
                      </a:lnTo>
                      <a:lnTo>
                        <a:pt x="607" y="335"/>
                      </a:lnTo>
                      <a:lnTo>
                        <a:pt x="523" y="273"/>
                      </a:lnTo>
                      <a:lnTo>
                        <a:pt x="377" y="210"/>
                      </a:lnTo>
                      <a:lnTo>
                        <a:pt x="293" y="63"/>
                      </a:lnTo>
                      <a:lnTo>
                        <a:pt x="25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552" name="Google Shape;2552;p44"/>
            <p:cNvGrpSpPr/>
            <p:nvPr/>
          </p:nvGrpSpPr>
          <p:grpSpPr>
            <a:xfrm>
              <a:off x="3960625" y="2587825"/>
              <a:ext cx="94050" cy="104125"/>
              <a:chOff x="3960625" y="2587825"/>
              <a:chExt cx="94050" cy="104125"/>
            </a:xfrm>
          </p:grpSpPr>
          <p:sp>
            <p:nvSpPr>
              <p:cNvPr id="2553" name="Google Shape;2553;p44"/>
              <p:cNvSpPr/>
              <p:nvPr/>
            </p:nvSpPr>
            <p:spPr>
              <a:xfrm>
                <a:off x="3960625" y="2587825"/>
                <a:ext cx="94050" cy="51200"/>
              </a:xfrm>
              <a:custGeom>
                <a:rect b="b" l="l" r="r" t="t"/>
                <a:pathLst>
                  <a:path extrusionOk="0" h="2048" w="3762">
                    <a:moveTo>
                      <a:pt x="190" y="2048"/>
                    </a:moveTo>
                    <a:lnTo>
                      <a:pt x="0" y="1762"/>
                    </a:lnTo>
                    <a:lnTo>
                      <a:pt x="309" y="1048"/>
                    </a:lnTo>
                    <a:lnTo>
                      <a:pt x="3762" y="0"/>
                    </a:lnTo>
                    <a:lnTo>
                      <a:pt x="3714" y="1072"/>
                    </a:lnTo>
                    <a:lnTo>
                      <a:pt x="2929" y="1143"/>
                    </a:lnTo>
                    <a:lnTo>
                      <a:pt x="2167" y="1000"/>
                    </a:lnTo>
                    <a:close/>
                  </a:path>
                </a:pathLst>
              </a:custGeom>
              <a:solidFill>
                <a:schemeClr val="dk2"/>
              </a:solidFill>
              <a:ln>
                <a:noFill/>
              </a:ln>
            </p:spPr>
          </p:sp>
          <p:sp>
            <p:nvSpPr>
              <p:cNvPr id="2554" name="Google Shape;2554;p44"/>
              <p:cNvSpPr/>
              <p:nvPr/>
            </p:nvSpPr>
            <p:spPr>
              <a:xfrm>
                <a:off x="3963000" y="2596725"/>
                <a:ext cx="86850" cy="95225"/>
              </a:xfrm>
              <a:custGeom>
                <a:rect b="b" l="l" r="r" t="t"/>
                <a:pathLst>
                  <a:path extrusionOk="0" h="3809" w="3474">
                    <a:moveTo>
                      <a:pt x="1549" y="2009"/>
                    </a:moveTo>
                    <a:lnTo>
                      <a:pt x="1632" y="2030"/>
                    </a:lnTo>
                    <a:lnTo>
                      <a:pt x="1695" y="2093"/>
                    </a:lnTo>
                    <a:lnTo>
                      <a:pt x="1674" y="2135"/>
                    </a:lnTo>
                    <a:lnTo>
                      <a:pt x="1674" y="2189"/>
                    </a:lnTo>
                    <a:lnTo>
                      <a:pt x="1674" y="2189"/>
                    </a:lnTo>
                    <a:cubicBezTo>
                      <a:pt x="1645" y="2167"/>
                      <a:pt x="1613" y="2146"/>
                      <a:pt x="1569" y="2135"/>
                    </a:cubicBezTo>
                    <a:cubicBezTo>
                      <a:pt x="1549" y="2114"/>
                      <a:pt x="1528" y="2114"/>
                      <a:pt x="1486" y="2114"/>
                    </a:cubicBezTo>
                    <a:lnTo>
                      <a:pt x="1549" y="2072"/>
                    </a:lnTo>
                    <a:lnTo>
                      <a:pt x="1549" y="2009"/>
                    </a:lnTo>
                    <a:close/>
                    <a:moveTo>
                      <a:pt x="3327" y="1"/>
                    </a:moveTo>
                    <a:lnTo>
                      <a:pt x="3201" y="105"/>
                    </a:lnTo>
                    <a:lnTo>
                      <a:pt x="3201" y="231"/>
                    </a:lnTo>
                    <a:lnTo>
                      <a:pt x="3243" y="335"/>
                    </a:lnTo>
                    <a:lnTo>
                      <a:pt x="3160" y="377"/>
                    </a:lnTo>
                    <a:lnTo>
                      <a:pt x="2929" y="356"/>
                    </a:lnTo>
                    <a:lnTo>
                      <a:pt x="2825" y="419"/>
                    </a:lnTo>
                    <a:lnTo>
                      <a:pt x="2720" y="356"/>
                    </a:lnTo>
                    <a:lnTo>
                      <a:pt x="2616" y="356"/>
                    </a:lnTo>
                    <a:lnTo>
                      <a:pt x="2532" y="419"/>
                    </a:lnTo>
                    <a:lnTo>
                      <a:pt x="2427" y="419"/>
                    </a:lnTo>
                    <a:lnTo>
                      <a:pt x="2406" y="314"/>
                    </a:lnTo>
                    <a:lnTo>
                      <a:pt x="2260" y="314"/>
                    </a:lnTo>
                    <a:lnTo>
                      <a:pt x="2113" y="273"/>
                    </a:lnTo>
                    <a:lnTo>
                      <a:pt x="2009" y="377"/>
                    </a:lnTo>
                    <a:lnTo>
                      <a:pt x="1862" y="419"/>
                    </a:lnTo>
                    <a:lnTo>
                      <a:pt x="1674" y="419"/>
                    </a:lnTo>
                    <a:lnTo>
                      <a:pt x="1632" y="377"/>
                    </a:lnTo>
                    <a:lnTo>
                      <a:pt x="1549" y="440"/>
                    </a:lnTo>
                    <a:lnTo>
                      <a:pt x="1444" y="440"/>
                    </a:lnTo>
                    <a:lnTo>
                      <a:pt x="1318" y="524"/>
                    </a:lnTo>
                    <a:lnTo>
                      <a:pt x="1025" y="524"/>
                    </a:lnTo>
                    <a:lnTo>
                      <a:pt x="900" y="586"/>
                    </a:lnTo>
                    <a:lnTo>
                      <a:pt x="900" y="649"/>
                    </a:lnTo>
                    <a:lnTo>
                      <a:pt x="732" y="691"/>
                    </a:lnTo>
                    <a:lnTo>
                      <a:pt x="502" y="838"/>
                    </a:lnTo>
                    <a:lnTo>
                      <a:pt x="481" y="984"/>
                    </a:lnTo>
                    <a:lnTo>
                      <a:pt x="398" y="1151"/>
                    </a:lnTo>
                    <a:lnTo>
                      <a:pt x="168" y="1214"/>
                    </a:lnTo>
                    <a:lnTo>
                      <a:pt x="168" y="1361"/>
                    </a:lnTo>
                    <a:lnTo>
                      <a:pt x="84" y="1507"/>
                    </a:lnTo>
                    <a:lnTo>
                      <a:pt x="0" y="1570"/>
                    </a:lnTo>
                    <a:lnTo>
                      <a:pt x="0" y="1716"/>
                    </a:lnTo>
                    <a:lnTo>
                      <a:pt x="209" y="1884"/>
                    </a:lnTo>
                    <a:lnTo>
                      <a:pt x="335" y="2072"/>
                    </a:lnTo>
                    <a:lnTo>
                      <a:pt x="398" y="2093"/>
                    </a:lnTo>
                    <a:lnTo>
                      <a:pt x="398" y="2135"/>
                    </a:lnTo>
                    <a:lnTo>
                      <a:pt x="544" y="2365"/>
                    </a:lnTo>
                    <a:lnTo>
                      <a:pt x="586" y="2532"/>
                    </a:lnTo>
                    <a:lnTo>
                      <a:pt x="649" y="2553"/>
                    </a:lnTo>
                    <a:lnTo>
                      <a:pt x="753" y="2449"/>
                    </a:lnTo>
                    <a:lnTo>
                      <a:pt x="837" y="2553"/>
                    </a:lnTo>
                    <a:lnTo>
                      <a:pt x="963" y="2595"/>
                    </a:lnTo>
                    <a:lnTo>
                      <a:pt x="1025" y="2511"/>
                    </a:lnTo>
                    <a:lnTo>
                      <a:pt x="1130" y="2511"/>
                    </a:lnTo>
                    <a:lnTo>
                      <a:pt x="1277" y="2595"/>
                    </a:lnTo>
                    <a:lnTo>
                      <a:pt x="1360" y="2532"/>
                    </a:lnTo>
                    <a:lnTo>
                      <a:pt x="1381" y="2616"/>
                    </a:lnTo>
                    <a:lnTo>
                      <a:pt x="1465" y="2616"/>
                    </a:lnTo>
                    <a:lnTo>
                      <a:pt x="1528" y="2658"/>
                    </a:lnTo>
                    <a:lnTo>
                      <a:pt x="1653" y="2700"/>
                    </a:lnTo>
                    <a:lnTo>
                      <a:pt x="1569" y="2742"/>
                    </a:lnTo>
                    <a:lnTo>
                      <a:pt x="1486" y="2825"/>
                    </a:lnTo>
                    <a:lnTo>
                      <a:pt x="1423" y="2762"/>
                    </a:lnTo>
                    <a:lnTo>
                      <a:pt x="1318" y="2742"/>
                    </a:lnTo>
                    <a:lnTo>
                      <a:pt x="1067" y="2595"/>
                    </a:lnTo>
                    <a:lnTo>
                      <a:pt x="963" y="2616"/>
                    </a:lnTo>
                    <a:lnTo>
                      <a:pt x="858" y="2658"/>
                    </a:lnTo>
                    <a:lnTo>
                      <a:pt x="753" y="2616"/>
                    </a:lnTo>
                    <a:lnTo>
                      <a:pt x="691" y="2721"/>
                    </a:lnTo>
                    <a:lnTo>
                      <a:pt x="628" y="2742"/>
                    </a:lnTo>
                    <a:lnTo>
                      <a:pt x="607" y="2846"/>
                    </a:lnTo>
                    <a:lnTo>
                      <a:pt x="732" y="2972"/>
                    </a:lnTo>
                    <a:lnTo>
                      <a:pt x="858" y="3035"/>
                    </a:lnTo>
                    <a:lnTo>
                      <a:pt x="1004" y="3139"/>
                    </a:lnTo>
                    <a:lnTo>
                      <a:pt x="1004" y="3223"/>
                    </a:lnTo>
                    <a:lnTo>
                      <a:pt x="942" y="3265"/>
                    </a:lnTo>
                    <a:lnTo>
                      <a:pt x="942" y="3369"/>
                    </a:lnTo>
                    <a:lnTo>
                      <a:pt x="1046" y="3495"/>
                    </a:lnTo>
                    <a:lnTo>
                      <a:pt x="1130" y="3579"/>
                    </a:lnTo>
                    <a:lnTo>
                      <a:pt x="1151" y="3495"/>
                    </a:lnTo>
                    <a:lnTo>
                      <a:pt x="1130" y="3453"/>
                    </a:lnTo>
                    <a:lnTo>
                      <a:pt x="1172" y="3348"/>
                    </a:lnTo>
                    <a:lnTo>
                      <a:pt x="1214" y="3474"/>
                    </a:lnTo>
                    <a:lnTo>
                      <a:pt x="1360" y="3537"/>
                    </a:lnTo>
                    <a:lnTo>
                      <a:pt x="1381" y="3599"/>
                    </a:lnTo>
                    <a:lnTo>
                      <a:pt x="1360" y="3704"/>
                    </a:lnTo>
                    <a:lnTo>
                      <a:pt x="1423" y="3788"/>
                    </a:lnTo>
                    <a:lnTo>
                      <a:pt x="1423" y="3746"/>
                    </a:lnTo>
                    <a:lnTo>
                      <a:pt x="1465" y="3599"/>
                    </a:lnTo>
                    <a:lnTo>
                      <a:pt x="1569" y="3599"/>
                    </a:lnTo>
                    <a:lnTo>
                      <a:pt x="1632" y="3704"/>
                    </a:lnTo>
                    <a:lnTo>
                      <a:pt x="1800" y="3809"/>
                    </a:lnTo>
                    <a:lnTo>
                      <a:pt x="1800" y="3809"/>
                    </a:lnTo>
                    <a:lnTo>
                      <a:pt x="1737" y="3704"/>
                    </a:lnTo>
                    <a:lnTo>
                      <a:pt x="1758" y="3641"/>
                    </a:lnTo>
                    <a:lnTo>
                      <a:pt x="1695" y="3537"/>
                    </a:lnTo>
                    <a:lnTo>
                      <a:pt x="1632" y="3348"/>
                    </a:lnTo>
                    <a:lnTo>
                      <a:pt x="1549" y="3244"/>
                    </a:lnTo>
                    <a:lnTo>
                      <a:pt x="1549" y="3181"/>
                    </a:lnTo>
                    <a:lnTo>
                      <a:pt x="1632" y="3181"/>
                    </a:lnTo>
                    <a:lnTo>
                      <a:pt x="1758" y="3265"/>
                    </a:lnTo>
                    <a:lnTo>
                      <a:pt x="1737" y="3327"/>
                    </a:lnTo>
                    <a:lnTo>
                      <a:pt x="1758" y="3369"/>
                    </a:lnTo>
                    <a:lnTo>
                      <a:pt x="1841" y="3286"/>
                    </a:lnTo>
                    <a:lnTo>
                      <a:pt x="1967" y="3348"/>
                    </a:lnTo>
                    <a:lnTo>
                      <a:pt x="1967" y="3286"/>
                    </a:lnTo>
                    <a:lnTo>
                      <a:pt x="1904" y="3244"/>
                    </a:lnTo>
                    <a:lnTo>
                      <a:pt x="1904" y="3181"/>
                    </a:lnTo>
                    <a:lnTo>
                      <a:pt x="1862" y="3181"/>
                    </a:lnTo>
                    <a:lnTo>
                      <a:pt x="1758" y="3139"/>
                    </a:lnTo>
                    <a:lnTo>
                      <a:pt x="1758" y="3076"/>
                    </a:lnTo>
                    <a:lnTo>
                      <a:pt x="1653" y="3014"/>
                    </a:lnTo>
                    <a:lnTo>
                      <a:pt x="1758" y="2951"/>
                    </a:lnTo>
                    <a:lnTo>
                      <a:pt x="1862" y="2951"/>
                    </a:lnTo>
                    <a:lnTo>
                      <a:pt x="1904" y="2909"/>
                    </a:lnTo>
                    <a:lnTo>
                      <a:pt x="2072" y="3014"/>
                    </a:lnTo>
                    <a:lnTo>
                      <a:pt x="2093" y="3055"/>
                    </a:lnTo>
                    <a:lnTo>
                      <a:pt x="2197" y="3076"/>
                    </a:lnTo>
                    <a:lnTo>
                      <a:pt x="2218" y="3035"/>
                    </a:lnTo>
                    <a:lnTo>
                      <a:pt x="2113" y="2909"/>
                    </a:lnTo>
                    <a:lnTo>
                      <a:pt x="2155" y="2762"/>
                    </a:lnTo>
                    <a:lnTo>
                      <a:pt x="2093" y="2700"/>
                    </a:lnTo>
                    <a:lnTo>
                      <a:pt x="1841" y="2532"/>
                    </a:lnTo>
                    <a:lnTo>
                      <a:pt x="1758" y="2511"/>
                    </a:lnTo>
                    <a:lnTo>
                      <a:pt x="1737" y="2490"/>
                    </a:lnTo>
                    <a:cubicBezTo>
                      <a:pt x="1758" y="2490"/>
                      <a:pt x="1779" y="2449"/>
                      <a:pt x="1800" y="2407"/>
                    </a:cubicBezTo>
                    <a:lnTo>
                      <a:pt x="1862" y="2449"/>
                    </a:lnTo>
                    <a:lnTo>
                      <a:pt x="1946" y="2490"/>
                    </a:lnTo>
                    <a:lnTo>
                      <a:pt x="1988" y="2553"/>
                    </a:lnTo>
                    <a:lnTo>
                      <a:pt x="2093" y="2616"/>
                    </a:lnTo>
                    <a:lnTo>
                      <a:pt x="2176" y="2616"/>
                    </a:lnTo>
                    <a:lnTo>
                      <a:pt x="2197" y="2658"/>
                    </a:lnTo>
                    <a:lnTo>
                      <a:pt x="2281" y="2762"/>
                    </a:lnTo>
                    <a:lnTo>
                      <a:pt x="2323" y="2825"/>
                    </a:lnTo>
                    <a:lnTo>
                      <a:pt x="2323" y="2867"/>
                    </a:lnTo>
                    <a:lnTo>
                      <a:pt x="2365" y="2930"/>
                    </a:lnTo>
                    <a:lnTo>
                      <a:pt x="2427" y="2972"/>
                    </a:lnTo>
                    <a:lnTo>
                      <a:pt x="2490" y="2951"/>
                    </a:lnTo>
                    <a:lnTo>
                      <a:pt x="2532" y="2972"/>
                    </a:lnTo>
                    <a:lnTo>
                      <a:pt x="2595" y="2867"/>
                    </a:lnTo>
                    <a:lnTo>
                      <a:pt x="2490" y="2867"/>
                    </a:lnTo>
                    <a:lnTo>
                      <a:pt x="2469" y="2888"/>
                    </a:lnTo>
                    <a:lnTo>
                      <a:pt x="2385" y="2825"/>
                    </a:lnTo>
                    <a:lnTo>
                      <a:pt x="2385" y="2742"/>
                    </a:lnTo>
                    <a:lnTo>
                      <a:pt x="2365" y="2679"/>
                    </a:lnTo>
                    <a:lnTo>
                      <a:pt x="2365" y="2637"/>
                    </a:lnTo>
                    <a:lnTo>
                      <a:pt x="2302" y="2553"/>
                    </a:lnTo>
                    <a:lnTo>
                      <a:pt x="2176" y="2428"/>
                    </a:lnTo>
                    <a:lnTo>
                      <a:pt x="2176" y="2449"/>
                    </a:lnTo>
                    <a:lnTo>
                      <a:pt x="2093" y="2449"/>
                    </a:lnTo>
                    <a:lnTo>
                      <a:pt x="2093" y="2428"/>
                    </a:lnTo>
                    <a:lnTo>
                      <a:pt x="1988" y="2365"/>
                    </a:lnTo>
                    <a:lnTo>
                      <a:pt x="1883" y="2344"/>
                    </a:lnTo>
                    <a:lnTo>
                      <a:pt x="1800" y="2239"/>
                    </a:lnTo>
                    <a:lnTo>
                      <a:pt x="1758" y="2239"/>
                    </a:lnTo>
                    <a:cubicBezTo>
                      <a:pt x="1730" y="2230"/>
                      <a:pt x="1706" y="2212"/>
                      <a:pt x="1680" y="2193"/>
                    </a:cubicBezTo>
                    <a:lnTo>
                      <a:pt x="1680" y="2193"/>
                    </a:lnTo>
                    <a:lnTo>
                      <a:pt x="1737" y="2156"/>
                    </a:lnTo>
                    <a:lnTo>
                      <a:pt x="1758" y="2030"/>
                    </a:lnTo>
                    <a:lnTo>
                      <a:pt x="1674" y="1946"/>
                    </a:lnTo>
                    <a:lnTo>
                      <a:pt x="1486" y="1737"/>
                    </a:lnTo>
                    <a:lnTo>
                      <a:pt x="1423" y="1695"/>
                    </a:lnTo>
                    <a:lnTo>
                      <a:pt x="1381" y="1612"/>
                    </a:lnTo>
                    <a:lnTo>
                      <a:pt x="1256" y="1507"/>
                    </a:lnTo>
                    <a:lnTo>
                      <a:pt x="1318" y="1465"/>
                    </a:lnTo>
                    <a:lnTo>
                      <a:pt x="1277" y="1235"/>
                    </a:lnTo>
                    <a:lnTo>
                      <a:pt x="1360" y="1130"/>
                    </a:lnTo>
                    <a:lnTo>
                      <a:pt x="1486" y="1089"/>
                    </a:lnTo>
                    <a:lnTo>
                      <a:pt x="1528" y="1193"/>
                    </a:lnTo>
                    <a:lnTo>
                      <a:pt x="1465" y="1193"/>
                    </a:lnTo>
                    <a:lnTo>
                      <a:pt x="1465" y="1256"/>
                    </a:lnTo>
                    <a:lnTo>
                      <a:pt x="1653" y="1319"/>
                    </a:lnTo>
                    <a:lnTo>
                      <a:pt x="1674" y="1465"/>
                    </a:lnTo>
                    <a:lnTo>
                      <a:pt x="1779" y="1570"/>
                    </a:lnTo>
                    <a:lnTo>
                      <a:pt x="1904" y="1570"/>
                    </a:lnTo>
                    <a:lnTo>
                      <a:pt x="1841" y="1507"/>
                    </a:lnTo>
                    <a:lnTo>
                      <a:pt x="1779" y="1423"/>
                    </a:lnTo>
                    <a:lnTo>
                      <a:pt x="1800" y="1361"/>
                    </a:lnTo>
                    <a:lnTo>
                      <a:pt x="1946" y="1402"/>
                    </a:lnTo>
                    <a:lnTo>
                      <a:pt x="2009" y="1528"/>
                    </a:lnTo>
                    <a:lnTo>
                      <a:pt x="2093" y="1570"/>
                    </a:lnTo>
                    <a:lnTo>
                      <a:pt x="2155" y="1486"/>
                    </a:lnTo>
                    <a:lnTo>
                      <a:pt x="2072" y="1423"/>
                    </a:lnTo>
                    <a:lnTo>
                      <a:pt x="1988" y="1402"/>
                    </a:lnTo>
                    <a:lnTo>
                      <a:pt x="1988" y="1361"/>
                    </a:lnTo>
                    <a:lnTo>
                      <a:pt x="2197" y="1361"/>
                    </a:lnTo>
                    <a:lnTo>
                      <a:pt x="2281" y="1423"/>
                    </a:lnTo>
                    <a:lnTo>
                      <a:pt x="2302" y="1402"/>
                    </a:lnTo>
                    <a:lnTo>
                      <a:pt x="2176" y="1298"/>
                    </a:lnTo>
                    <a:lnTo>
                      <a:pt x="2051" y="1277"/>
                    </a:lnTo>
                    <a:lnTo>
                      <a:pt x="1946" y="1151"/>
                    </a:lnTo>
                    <a:lnTo>
                      <a:pt x="1988" y="1068"/>
                    </a:lnTo>
                    <a:lnTo>
                      <a:pt x="2093" y="1089"/>
                    </a:lnTo>
                    <a:lnTo>
                      <a:pt x="2176" y="1047"/>
                    </a:lnTo>
                    <a:lnTo>
                      <a:pt x="2218" y="879"/>
                    </a:lnTo>
                    <a:lnTo>
                      <a:pt x="2302" y="858"/>
                    </a:lnTo>
                    <a:lnTo>
                      <a:pt x="2427" y="963"/>
                    </a:lnTo>
                    <a:lnTo>
                      <a:pt x="2532" y="963"/>
                    </a:lnTo>
                    <a:lnTo>
                      <a:pt x="2637" y="858"/>
                    </a:lnTo>
                    <a:lnTo>
                      <a:pt x="2637" y="796"/>
                    </a:lnTo>
                    <a:lnTo>
                      <a:pt x="2699" y="796"/>
                    </a:lnTo>
                    <a:lnTo>
                      <a:pt x="2783" y="879"/>
                    </a:lnTo>
                    <a:lnTo>
                      <a:pt x="3013" y="879"/>
                    </a:lnTo>
                    <a:lnTo>
                      <a:pt x="3201" y="942"/>
                    </a:lnTo>
                    <a:lnTo>
                      <a:pt x="3327" y="900"/>
                    </a:lnTo>
                    <a:lnTo>
                      <a:pt x="3348" y="566"/>
                    </a:lnTo>
                    <a:lnTo>
                      <a:pt x="3327" y="440"/>
                    </a:lnTo>
                    <a:lnTo>
                      <a:pt x="3473" y="335"/>
                    </a:lnTo>
                    <a:lnTo>
                      <a:pt x="3473" y="210"/>
                    </a:lnTo>
                    <a:lnTo>
                      <a:pt x="3369" y="147"/>
                    </a:lnTo>
                    <a:lnTo>
                      <a:pt x="341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55" name="Google Shape;2555;p44"/>
            <p:cNvGrpSpPr/>
            <p:nvPr/>
          </p:nvGrpSpPr>
          <p:grpSpPr>
            <a:xfrm>
              <a:off x="3765350" y="2500900"/>
              <a:ext cx="173600" cy="187925"/>
              <a:chOff x="3765350" y="2500900"/>
              <a:chExt cx="173600" cy="187925"/>
            </a:xfrm>
          </p:grpSpPr>
          <p:sp>
            <p:nvSpPr>
              <p:cNvPr id="2556" name="Google Shape;2556;p44"/>
              <p:cNvSpPr/>
              <p:nvPr/>
            </p:nvSpPr>
            <p:spPr>
              <a:xfrm>
                <a:off x="3765350" y="2500900"/>
                <a:ext cx="108950" cy="64300"/>
              </a:xfrm>
              <a:custGeom>
                <a:rect b="b" l="l" r="r" t="t"/>
                <a:pathLst>
                  <a:path extrusionOk="0" h="2572" w="4358">
                    <a:moveTo>
                      <a:pt x="1286" y="596"/>
                    </a:moveTo>
                    <a:lnTo>
                      <a:pt x="0" y="1072"/>
                    </a:lnTo>
                    <a:lnTo>
                      <a:pt x="429" y="2239"/>
                    </a:lnTo>
                    <a:lnTo>
                      <a:pt x="857" y="2572"/>
                    </a:lnTo>
                    <a:lnTo>
                      <a:pt x="2191" y="1215"/>
                    </a:lnTo>
                    <a:lnTo>
                      <a:pt x="4024" y="1072"/>
                    </a:lnTo>
                    <a:lnTo>
                      <a:pt x="4358" y="429"/>
                    </a:lnTo>
                    <a:lnTo>
                      <a:pt x="3120" y="0"/>
                    </a:lnTo>
                    <a:lnTo>
                      <a:pt x="2477" y="358"/>
                    </a:lnTo>
                    <a:close/>
                  </a:path>
                </a:pathLst>
              </a:custGeom>
              <a:solidFill>
                <a:schemeClr val="dk2"/>
              </a:solidFill>
              <a:ln>
                <a:noFill/>
              </a:ln>
            </p:spPr>
          </p:sp>
          <p:sp>
            <p:nvSpPr>
              <p:cNvPr id="2557" name="Google Shape;2557;p44"/>
              <p:cNvSpPr/>
              <p:nvPr/>
            </p:nvSpPr>
            <p:spPr>
              <a:xfrm>
                <a:off x="3797175" y="2609800"/>
                <a:ext cx="2625" cy="3700"/>
              </a:xfrm>
              <a:custGeom>
                <a:rect b="b" l="l" r="r" t="t"/>
                <a:pathLst>
                  <a:path extrusionOk="0" h="148" w="105">
                    <a:moveTo>
                      <a:pt x="42" y="1"/>
                    </a:moveTo>
                    <a:lnTo>
                      <a:pt x="21" y="43"/>
                    </a:lnTo>
                    <a:lnTo>
                      <a:pt x="0" y="84"/>
                    </a:lnTo>
                    <a:lnTo>
                      <a:pt x="0" y="147"/>
                    </a:lnTo>
                    <a:lnTo>
                      <a:pt x="21" y="147"/>
                    </a:lnTo>
                    <a:lnTo>
                      <a:pt x="42" y="105"/>
                    </a:lnTo>
                    <a:lnTo>
                      <a:pt x="105" y="22"/>
                    </a:lnTo>
                    <a:lnTo>
                      <a:pt x="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44"/>
              <p:cNvSpPr/>
              <p:nvPr/>
            </p:nvSpPr>
            <p:spPr>
              <a:xfrm>
                <a:off x="3796125" y="2610325"/>
                <a:ext cx="22525" cy="41875"/>
              </a:xfrm>
              <a:custGeom>
                <a:rect b="b" l="l" r="r" t="t"/>
                <a:pathLst>
                  <a:path extrusionOk="0" h="1675" w="901">
                    <a:moveTo>
                      <a:pt x="565" y="1"/>
                    </a:moveTo>
                    <a:lnTo>
                      <a:pt x="461" y="22"/>
                    </a:lnTo>
                    <a:lnTo>
                      <a:pt x="252" y="273"/>
                    </a:lnTo>
                    <a:lnTo>
                      <a:pt x="168" y="273"/>
                    </a:lnTo>
                    <a:lnTo>
                      <a:pt x="42" y="189"/>
                    </a:lnTo>
                    <a:lnTo>
                      <a:pt x="42" y="314"/>
                    </a:lnTo>
                    <a:lnTo>
                      <a:pt x="1" y="398"/>
                    </a:lnTo>
                    <a:lnTo>
                      <a:pt x="105" y="503"/>
                    </a:lnTo>
                    <a:lnTo>
                      <a:pt x="105" y="586"/>
                    </a:lnTo>
                    <a:lnTo>
                      <a:pt x="189" y="649"/>
                    </a:lnTo>
                    <a:lnTo>
                      <a:pt x="189" y="796"/>
                    </a:lnTo>
                    <a:lnTo>
                      <a:pt x="105" y="858"/>
                    </a:lnTo>
                    <a:lnTo>
                      <a:pt x="147" y="942"/>
                    </a:lnTo>
                    <a:lnTo>
                      <a:pt x="273" y="942"/>
                    </a:lnTo>
                    <a:lnTo>
                      <a:pt x="273" y="1005"/>
                    </a:lnTo>
                    <a:lnTo>
                      <a:pt x="189" y="1068"/>
                    </a:lnTo>
                    <a:lnTo>
                      <a:pt x="147" y="1277"/>
                    </a:lnTo>
                    <a:lnTo>
                      <a:pt x="189" y="1361"/>
                    </a:lnTo>
                    <a:lnTo>
                      <a:pt x="252" y="1591"/>
                    </a:lnTo>
                    <a:lnTo>
                      <a:pt x="314" y="1674"/>
                    </a:lnTo>
                    <a:lnTo>
                      <a:pt x="377" y="1654"/>
                    </a:lnTo>
                    <a:lnTo>
                      <a:pt x="419" y="1674"/>
                    </a:lnTo>
                    <a:lnTo>
                      <a:pt x="503" y="1654"/>
                    </a:lnTo>
                    <a:lnTo>
                      <a:pt x="524" y="1528"/>
                    </a:lnTo>
                    <a:lnTo>
                      <a:pt x="565" y="1444"/>
                    </a:lnTo>
                    <a:lnTo>
                      <a:pt x="670" y="1444"/>
                    </a:lnTo>
                    <a:lnTo>
                      <a:pt x="733" y="1528"/>
                    </a:lnTo>
                    <a:lnTo>
                      <a:pt x="796" y="1528"/>
                    </a:lnTo>
                    <a:lnTo>
                      <a:pt x="837" y="1444"/>
                    </a:lnTo>
                    <a:lnTo>
                      <a:pt x="837" y="1214"/>
                    </a:lnTo>
                    <a:lnTo>
                      <a:pt x="879" y="1151"/>
                    </a:lnTo>
                    <a:lnTo>
                      <a:pt x="837" y="921"/>
                    </a:lnTo>
                    <a:lnTo>
                      <a:pt x="900" y="712"/>
                    </a:lnTo>
                    <a:lnTo>
                      <a:pt x="733" y="586"/>
                    </a:lnTo>
                    <a:lnTo>
                      <a:pt x="879" y="503"/>
                    </a:lnTo>
                    <a:lnTo>
                      <a:pt x="879" y="419"/>
                    </a:lnTo>
                    <a:lnTo>
                      <a:pt x="837" y="294"/>
                    </a:lnTo>
                    <a:lnTo>
                      <a:pt x="775" y="189"/>
                    </a:lnTo>
                    <a:lnTo>
                      <a:pt x="691" y="63"/>
                    </a:lnTo>
                    <a:lnTo>
                      <a:pt x="670" y="84"/>
                    </a:lnTo>
                    <a:lnTo>
                      <a:pt x="56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9" name="Google Shape;2559;p44"/>
              <p:cNvSpPr/>
              <p:nvPr/>
            </p:nvSpPr>
            <p:spPr>
              <a:xfrm>
                <a:off x="3821225" y="2579475"/>
                <a:ext cx="6300" cy="4200"/>
              </a:xfrm>
              <a:custGeom>
                <a:rect b="b" l="l" r="r" t="t"/>
                <a:pathLst>
                  <a:path extrusionOk="0" h="168" w="252">
                    <a:moveTo>
                      <a:pt x="189" y="0"/>
                    </a:moveTo>
                    <a:lnTo>
                      <a:pt x="147" y="42"/>
                    </a:lnTo>
                    <a:lnTo>
                      <a:pt x="43" y="84"/>
                    </a:lnTo>
                    <a:lnTo>
                      <a:pt x="1" y="147"/>
                    </a:lnTo>
                    <a:lnTo>
                      <a:pt x="43" y="167"/>
                    </a:lnTo>
                    <a:lnTo>
                      <a:pt x="189" y="147"/>
                    </a:lnTo>
                    <a:lnTo>
                      <a:pt x="252" y="147"/>
                    </a:lnTo>
                    <a:lnTo>
                      <a:pt x="252" y="63"/>
                    </a:lnTo>
                    <a:lnTo>
                      <a:pt x="18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0" name="Google Shape;2560;p44"/>
              <p:cNvSpPr/>
              <p:nvPr/>
            </p:nvSpPr>
            <p:spPr>
              <a:xfrm>
                <a:off x="3833800" y="2589400"/>
                <a:ext cx="1575" cy="1600"/>
              </a:xfrm>
              <a:custGeom>
                <a:rect b="b" l="l" r="r" t="t"/>
                <a:pathLst>
                  <a:path extrusionOk="0" h="64" w="63">
                    <a:moveTo>
                      <a:pt x="42" y="1"/>
                    </a:moveTo>
                    <a:lnTo>
                      <a:pt x="0" y="22"/>
                    </a:lnTo>
                    <a:lnTo>
                      <a:pt x="63" y="63"/>
                    </a:lnTo>
                    <a:lnTo>
                      <a:pt x="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44"/>
              <p:cNvSpPr/>
              <p:nvPr/>
            </p:nvSpPr>
            <p:spPr>
              <a:xfrm>
                <a:off x="3774675" y="2506225"/>
                <a:ext cx="164275" cy="182600"/>
              </a:xfrm>
              <a:custGeom>
                <a:rect b="b" l="l" r="r" t="t"/>
                <a:pathLst>
                  <a:path extrusionOk="0" h="7304" w="6571">
                    <a:moveTo>
                      <a:pt x="2595" y="1"/>
                    </a:moveTo>
                    <a:lnTo>
                      <a:pt x="2302" y="189"/>
                    </a:lnTo>
                    <a:lnTo>
                      <a:pt x="2114" y="105"/>
                    </a:lnTo>
                    <a:lnTo>
                      <a:pt x="2009" y="252"/>
                    </a:lnTo>
                    <a:lnTo>
                      <a:pt x="2072" y="419"/>
                    </a:lnTo>
                    <a:lnTo>
                      <a:pt x="1842" y="482"/>
                    </a:lnTo>
                    <a:lnTo>
                      <a:pt x="1800" y="691"/>
                    </a:lnTo>
                    <a:lnTo>
                      <a:pt x="1695" y="608"/>
                    </a:lnTo>
                    <a:lnTo>
                      <a:pt x="1591" y="608"/>
                    </a:lnTo>
                    <a:lnTo>
                      <a:pt x="1340" y="524"/>
                    </a:lnTo>
                    <a:lnTo>
                      <a:pt x="1340" y="691"/>
                    </a:lnTo>
                    <a:lnTo>
                      <a:pt x="1235" y="901"/>
                    </a:lnTo>
                    <a:lnTo>
                      <a:pt x="1172" y="796"/>
                    </a:lnTo>
                    <a:lnTo>
                      <a:pt x="1005" y="712"/>
                    </a:lnTo>
                    <a:lnTo>
                      <a:pt x="1026" y="587"/>
                    </a:lnTo>
                    <a:lnTo>
                      <a:pt x="900" y="503"/>
                    </a:lnTo>
                    <a:lnTo>
                      <a:pt x="691" y="880"/>
                    </a:lnTo>
                    <a:lnTo>
                      <a:pt x="524" y="796"/>
                    </a:lnTo>
                    <a:lnTo>
                      <a:pt x="294" y="942"/>
                    </a:lnTo>
                    <a:lnTo>
                      <a:pt x="168" y="901"/>
                    </a:lnTo>
                    <a:lnTo>
                      <a:pt x="105" y="942"/>
                    </a:lnTo>
                    <a:lnTo>
                      <a:pt x="126" y="1089"/>
                    </a:lnTo>
                    <a:lnTo>
                      <a:pt x="231" y="1193"/>
                    </a:lnTo>
                    <a:lnTo>
                      <a:pt x="210" y="1361"/>
                    </a:lnTo>
                    <a:lnTo>
                      <a:pt x="84" y="1403"/>
                    </a:lnTo>
                    <a:lnTo>
                      <a:pt x="1" y="1465"/>
                    </a:lnTo>
                    <a:lnTo>
                      <a:pt x="126" y="1633"/>
                    </a:lnTo>
                    <a:lnTo>
                      <a:pt x="168" y="1926"/>
                    </a:lnTo>
                    <a:lnTo>
                      <a:pt x="335" y="2051"/>
                    </a:lnTo>
                    <a:lnTo>
                      <a:pt x="524" y="2051"/>
                    </a:lnTo>
                    <a:lnTo>
                      <a:pt x="440" y="2240"/>
                    </a:lnTo>
                    <a:lnTo>
                      <a:pt x="503" y="2365"/>
                    </a:lnTo>
                    <a:lnTo>
                      <a:pt x="796" y="2302"/>
                    </a:lnTo>
                    <a:lnTo>
                      <a:pt x="900" y="2177"/>
                    </a:lnTo>
                    <a:lnTo>
                      <a:pt x="900" y="2072"/>
                    </a:lnTo>
                    <a:lnTo>
                      <a:pt x="1172" y="1926"/>
                    </a:lnTo>
                    <a:lnTo>
                      <a:pt x="1570" y="2030"/>
                    </a:lnTo>
                    <a:lnTo>
                      <a:pt x="1675" y="2093"/>
                    </a:lnTo>
                    <a:lnTo>
                      <a:pt x="1842" y="2156"/>
                    </a:lnTo>
                    <a:lnTo>
                      <a:pt x="1884" y="2261"/>
                    </a:lnTo>
                    <a:lnTo>
                      <a:pt x="1905" y="2302"/>
                    </a:lnTo>
                    <a:lnTo>
                      <a:pt x="1967" y="2386"/>
                    </a:lnTo>
                    <a:lnTo>
                      <a:pt x="2072" y="2574"/>
                    </a:lnTo>
                    <a:lnTo>
                      <a:pt x="2072" y="2679"/>
                    </a:lnTo>
                    <a:lnTo>
                      <a:pt x="2156" y="2721"/>
                    </a:lnTo>
                    <a:lnTo>
                      <a:pt x="2156" y="2888"/>
                    </a:lnTo>
                    <a:lnTo>
                      <a:pt x="2281" y="2930"/>
                    </a:lnTo>
                    <a:lnTo>
                      <a:pt x="2365" y="3035"/>
                    </a:lnTo>
                    <a:lnTo>
                      <a:pt x="2511" y="3202"/>
                    </a:lnTo>
                    <a:lnTo>
                      <a:pt x="2532" y="3307"/>
                    </a:lnTo>
                    <a:lnTo>
                      <a:pt x="2700" y="3307"/>
                    </a:lnTo>
                    <a:lnTo>
                      <a:pt x="2804" y="3432"/>
                    </a:lnTo>
                    <a:lnTo>
                      <a:pt x="2825" y="3537"/>
                    </a:lnTo>
                    <a:lnTo>
                      <a:pt x="2909" y="3558"/>
                    </a:lnTo>
                    <a:lnTo>
                      <a:pt x="3139" y="3851"/>
                    </a:lnTo>
                    <a:lnTo>
                      <a:pt x="3369" y="4018"/>
                    </a:lnTo>
                    <a:lnTo>
                      <a:pt x="3474" y="4039"/>
                    </a:lnTo>
                    <a:lnTo>
                      <a:pt x="3579" y="4081"/>
                    </a:lnTo>
                    <a:lnTo>
                      <a:pt x="3620" y="4186"/>
                    </a:lnTo>
                    <a:lnTo>
                      <a:pt x="3725" y="4186"/>
                    </a:lnTo>
                    <a:lnTo>
                      <a:pt x="3788" y="4123"/>
                    </a:lnTo>
                    <a:lnTo>
                      <a:pt x="3934" y="4165"/>
                    </a:lnTo>
                    <a:lnTo>
                      <a:pt x="4039" y="4165"/>
                    </a:lnTo>
                    <a:lnTo>
                      <a:pt x="4164" y="4395"/>
                    </a:lnTo>
                    <a:lnTo>
                      <a:pt x="4248" y="4458"/>
                    </a:lnTo>
                    <a:lnTo>
                      <a:pt x="4290" y="4416"/>
                    </a:lnTo>
                    <a:lnTo>
                      <a:pt x="4395" y="4458"/>
                    </a:lnTo>
                    <a:lnTo>
                      <a:pt x="4395" y="4520"/>
                    </a:lnTo>
                    <a:lnTo>
                      <a:pt x="4604" y="4520"/>
                    </a:lnTo>
                    <a:lnTo>
                      <a:pt x="4688" y="4625"/>
                    </a:lnTo>
                    <a:lnTo>
                      <a:pt x="4688" y="4730"/>
                    </a:lnTo>
                    <a:lnTo>
                      <a:pt x="4646" y="4792"/>
                    </a:lnTo>
                    <a:lnTo>
                      <a:pt x="4708" y="4834"/>
                    </a:lnTo>
                    <a:lnTo>
                      <a:pt x="4834" y="4834"/>
                    </a:lnTo>
                    <a:lnTo>
                      <a:pt x="4897" y="4939"/>
                    </a:lnTo>
                    <a:lnTo>
                      <a:pt x="5043" y="4981"/>
                    </a:lnTo>
                    <a:lnTo>
                      <a:pt x="5106" y="4939"/>
                    </a:lnTo>
                    <a:lnTo>
                      <a:pt x="5169" y="5002"/>
                    </a:lnTo>
                    <a:lnTo>
                      <a:pt x="5232" y="5190"/>
                    </a:lnTo>
                    <a:lnTo>
                      <a:pt x="5252" y="5357"/>
                    </a:lnTo>
                    <a:lnTo>
                      <a:pt x="5315" y="5441"/>
                    </a:lnTo>
                    <a:lnTo>
                      <a:pt x="5357" y="5650"/>
                    </a:lnTo>
                    <a:lnTo>
                      <a:pt x="5420" y="5755"/>
                    </a:lnTo>
                    <a:lnTo>
                      <a:pt x="5420" y="5859"/>
                    </a:lnTo>
                    <a:lnTo>
                      <a:pt x="5357" y="5943"/>
                    </a:lnTo>
                    <a:lnTo>
                      <a:pt x="5315" y="5943"/>
                    </a:lnTo>
                    <a:lnTo>
                      <a:pt x="5273" y="5964"/>
                    </a:lnTo>
                    <a:lnTo>
                      <a:pt x="5315" y="6069"/>
                    </a:lnTo>
                    <a:lnTo>
                      <a:pt x="5273" y="6173"/>
                    </a:lnTo>
                    <a:lnTo>
                      <a:pt x="5211" y="6257"/>
                    </a:lnTo>
                    <a:lnTo>
                      <a:pt x="5127" y="6278"/>
                    </a:lnTo>
                    <a:lnTo>
                      <a:pt x="5106" y="6341"/>
                    </a:lnTo>
                    <a:lnTo>
                      <a:pt x="5106" y="6362"/>
                    </a:lnTo>
                    <a:lnTo>
                      <a:pt x="5211" y="6466"/>
                    </a:lnTo>
                    <a:lnTo>
                      <a:pt x="5357" y="6445"/>
                    </a:lnTo>
                    <a:lnTo>
                      <a:pt x="5441" y="6341"/>
                    </a:lnTo>
                    <a:lnTo>
                      <a:pt x="5462" y="6194"/>
                    </a:lnTo>
                    <a:lnTo>
                      <a:pt x="5629" y="6069"/>
                    </a:lnTo>
                    <a:lnTo>
                      <a:pt x="5650" y="5818"/>
                    </a:lnTo>
                    <a:lnTo>
                      <a:pt x="5755" y="5713"/>
                    </a:lnTo>
                    <a:lnTo>
                      <a:pt x="5859" y="5671"/>
                    </a:lnTo>
                    <a:lnTo>
                      <a:pt x="5880" y="5608"/>
                    </a:lnTo>
                    <a:lnTo>
                      <a:pt x="5859" y="5546"/>
                    </a:lnTo>
                    <a:lnTo>
                      <a:pt x="5880" y="5399"/>
                    </a:lnTo>
                    <a:lnTo>
                      <a:pt x="5859" y="5336"/>
                    </a:lnTo>
                    <a:lnTo>
                      <a:pt x="5692" y="5190"/>
                    </a:lnTo>
                    <a:lnTo>
                      <a:pt x="5587" y="5190"/>
                    </a:lnTo>
                    <a:lnTo>
                      <a:pt x="5566" y="5127"/>
                    </a:lnTo>
                    <a:lnTo>
                      <a:pt x="5566" y="5043"/>
                    </a:lnTo>
                    <a:lnTo>
                      <a:pt x="5650" y="5002"/>
                    </a:lnTo>
                    <a:lnTo>
                      <a:pt x="5671" y="4918"/>
                    </a:lnTo>
                    <a:lnTo>
                      <a:pt x="5671" y="4834"/>
                    </a:lnTo>
                    <a:lnTo>
                      <a:pt x="5734" y="4771"/>
                    </a:lnTo>
                    <a:lnTo>
                      <a:pt x="5776" y="4625"/>
                    </a:lnTo>
                    <a:lnTo>
                      <a:pt x="5838" y="4604"/>
                    </a:lnTo>
                    <a:lnTo>
                      <a:pt x="5901" y="4604"/>
                    </a:lnTo>
                    <a:lnTo>
                      <a:pt x="6006" y="4667"/>
                    </a:lnTo>
                    <a:lnTo>
                      <a:pt x="6048" y="4709"/>
                    </a:lnTo>
                    <a:lnTo>
                      <a:pt x="6215" y="4709"/>
                    </a:lnTo>
                    <a:lnTo>
                      <a:pt x="6278" y="4730"/>
                    </a:lnTo>
                    <a:lnTo>
                      <a:pt x="6257" y="4813"/>
                    </a:lnTo>
                    <a:lnTo>
                      <a:pt x="6299" y="4918"/>
                    </a:lnTo>
                    <a:lnTo>
                      <a:pt x="6382" y="5022"/>
                    </a:lnTo>
                    <a:lnTo>
                      <a:pt x="6487" y="5085"/>
                    </a:lnTo>
                    <a:lnTo>
                      <a:pt x="6487" y="5043"/>
                    </a:lnTo>
                    <a:lnTo>
                      <a:pt x="6508" y="5022"/>
                    </a:lnTo>
                    <a:lnTo>
                      <a:pt x="6487" y="5002"/>
                    </a:lnTo>
                    <a:lnTo>
                      <a:pt x="6550" y="4918"/>
                    </a:lnTo>
                    <a:lnTo>
                      <a:pt x="6571" y="4771"/>
                    </a:lnTo>
                    <a:lnTo>
                      <a:pt x="6508" y="4688"/>
                    </a:lnTo>
                    <a:lnTo>
                      <a:pt x="6403" y="4604"/>
                    </a:lnTo>
                    <a:lnTo>
                      <a:pt x="6236" y="4562"/>
                    </a:lnTo>
                    <a:lnTo>
                      <a:pt x="6131" y="4416"/>
                    </a:lnTo>
                    <a:lnTo>
                      <a:pt x="5943" y="4290"/>
                    </a:lnTo>
                    <a:lnTo>
                      <a:pt x="5504" y="4060"/>
                    </a:lnTo>
                    <a:lnTo>
                      <a:pt x="5294" y="4018"/>
                    </a:lnTo>
                    <a:lnTo>
                      <a:pt x="5148" y="4018"/>
                    </a:lnTo>
                    <a:lnTo>
                      <a:pt x="5106" y="3914"/>
                    </a:lnTo>
                    <a:lnTo>
                      <a:pt x="5106" y="3851"/>
                    </a:lnTo>
                    <a:lnTo>
                      <a:pt x="5232" y="3746"/>
                    </a:lnTo>
                    <a:lnTo>
                      <a:pt x="5252" y="3662"/>
                    </a:lnTo>
                    <a:lnTo>
                      <a:pt x="5148" y="3621"/>
                    </a:lnTo>
                    <a:lnTo>
                      <a:pt x="5022" y="3642"/>
                    </a:lnTo>
                    <a:lnTo>
                      <a:pt x="4918" y="3621"/>
                    </a:lnTo>
                    <a:lnTo>
                      <a:pt x="4708" y="3621"/>
                    </a:lnTo>
                    <a:lnTo>
                      <a:pt x="4625" y="3558"/>
                    </a:lnTo>
                    <a:lnTo>
                      <a:pt x="4520" y="3537"/>
                    </a:lnTo>
                    <a:lnTo>
                      <a:pt x="4457" y="3453"/>
                    </a:lnTo>
                    <a:lnTo>
                      <a:pt x="4290" y="3328"/>
                    </a:lnTo>
                    <a:lnTo>
                      <a:pt x="4206" y="3202"/>
                    </a:lnTo>
                    <a:lnTo>
                      <a:pt x="4102" y="3097"/>
                    </a:lnTo>
                    <a:lnTo>
                      <a:pt x="4039" y="2993"/>
                    </a:lnTo>
                    <a:lnTo>
                      <a:pt x="4039" y="2867"/>
                    </a:lnTo>
                    <a:lnTo>
                      <a:pt x="3976" y="2825"/>
                    </a:lnTo>
                    <a:lnTo>
                      <a:pt x="3976" y="2721"/>
                    </a:lnTo>
                    <a:lnTo>
                      <a:pt x="3620" y="2365"/>
                    </a:lnTo>
                    <a:lnTo>
                      <a:pt x="3537" y="2261"/>
                    </a:lnTo>
                    <a:lnTo>
                      <a:pt x="3411" y="2177"/>
                    </a:lnTo>
                    <a:lnTo>
                      <a:pt x="3139" y="2051"/>
                    </a:lnTo>
                    <a:lnTo>
                      <a:pt x="3097" y="1968"/>
                    </a:lnTo>
                    <a:lnTo>
                      <a:pt x="3056" y="1821"/>
                    </a:lnTo>
                    <a:lnTo>
                      <a:pt x="3014" y="1654"/>
                    </a:lnTo>
                    <a:lnTo>
                      <a:pt x="3056" y="1612"/>
                    </a:lnTo>
                    <a:lnTo>
                      <a:pt x="3139" y="1465"/>
                    </a:lnTo>
                    <a:lnTo>
                      <a:pt x="3056" y="1361"/>
                    </a:lnTo>
                    <a:lnTo>
                      <a:pt x="3014" y="1235"/>
                    </a:lnTo>
                    <a:lnTo>
                      <a:pt x="3056" y="1152"/>
                    </a:lnTo>
                    <a:lnTo>
                      <a:pt x="3202" y="1131"/>
                    </a:lnTo>
                    <a:lnTo>
                      <a:pt x="3307" y="1026"/>
                    </a:lnTo>
                    <a:lnTo>
                      <a:pt x="3432" y="1026"/>
                    </a:lnTo>
                    <a:lnTo>
                      <a:pt x="3516" y="942"/>
                    </a:lnTo>
                    <a:lnTo>
                      <a:pt x="3579" y="901"/>
                    </a:lnTo>
                    <a:lnTo>
                      <a:pt x="3725" y="921"/>
                    </a:lnTo>
                    <a:lnTo>
                      <a:pt x="3683" y="712"/>
                    </a:lnTo>
                    <a:lnTo>
                      <a:pt x="3725" y="691"/>
                    </a:lnTo>
                    <a:lnTo>
                      <a:pt x="3662" y="587"/>
                    </a:lnTo>
                    <a:lnTo>
                      <a:pt x="3788" y="398"/>
                    </a:lnTo>
                    <a:lnTo>
                      <a:pt x="3725" y="315"/>
                    </a:lnTo>
                    <a:lnTo>
                      <a:pt x="3537" y="356"/>
                    </a:lnTo>
                    <a:lnTo>
                      <a:pt x="3202" y="273"/>
                    </a:lnTo>
                    <a:lnTo>
                      <a:pt x="2909" y="105"/>
                    </a:lnTo>
                    <a:lnTo>
                      <a:pt x="2930" y="1"/>
                    </a:lnTo>
                    <a:lnTo>
                      <a:pt x="2721" y="43"/>
                    </a:lnTo>
                    <a:lnTo>
                      <a:pt x="2595" y="1"/>
                    </a:lnTo>
                    <a:close/>
                    <a:moveTo>
                      <a:pt x="4960" y="6236"/>
                    </a:moveTo>
                    <a:lnTo>
                      <a:pt x="4813" y="6362"/>
                    </a:lnTo>
                    <a:lnTo>
                      <a:pt x="4750" y="6362"/>
                    </a:lnTo>
                    <a:lnTo>
                      <a:pt x="4625" y="6278"/>
                    </a:lnTo>
                    <a:lnTo>
                      <a:pt x="4499" y="6403"/>
                    </a:lnTo>
                    <a:lnTo>
                      <a:pt x="4227" y="6382"/>
                    </a:lnTo>
                    <a:lnTo>
                      <a:pt x="4018" y="6445"/>
                    </a:lnTo>
                    <a:lnTo>
                      <a:pt x="3872" y="6403"/>
                    </a:lnTo>
                    <a:lnTo>
                      <a:pt x="3767" y="6341"/>
                    </a:lnTo>
                    <a:lnTo>
                      <a:pt x="3641" y="6341"/>
                    </a:lnTo>
                    <a:lnTo>
                      <a:pt x="3558" y="6382"/>
                    </a:lnTo>
                    <a:lnTo>
                      <a:pt x="3495" y="6341"/>
                    </a:lnTo>
                    <a:lnTo>
                      <a:pt x="3369" y="6382"/>
                    </a:lnTo>
                    <a:lnTo>
                      <a:pt x="3348" y="6571"/>
                    </a:lnTo>
                    <a:lnTo>
                      <a:pt x="3474" y="6675"/>
                    </a:lnTo>
                    <a:lnTo>
                      <a:pt x="3600" y="6655"/>
                    </a:lnTo>
                    <a:lnTo>
                      <a:pt x="3809" y="6801"/>
                    </a:lnTo>
                    <a:lnTo>
                      <a:pt x="3955" y="6822"/>
                    </a:lnTo>
                    <a:lnTo>
                      <a:pt x="4060" y="6927"/>
                    </a:lnTo>
                    <a:lnTo>
                      <a:pt x="4311" y="7031"/>
                    </a:lnTo>
                    <a:lnTo>
                      <a:pt x="4374" y="7010"/>
                    </a:lnTo>
                    <a:lnTo>
                      <a:pt x="4478" y="7094"/>
                    </a:lnTo>
                    <a:lnTo>
                      <a:pt x="4499" y="7199"/>
                    </a:lnTo>
                    <a:lnTo>
                      <a:pt x="4750" y="7303"/>
                    </a:lnTo>
                    <a:lnTo>
                      <a:pt x="4855" y="7282"/>
                    </a:lnTo>
                    <a:lnTo>
                      <a:pt x="4855" y="7136"/>
                    </a:lnTo>
                    <a:lnTo>
                      <a:pt x="4918" y="7073"/>
                    </a:lnTo>
                    <a:lnTo>
                      <a:pt x="4918" y="6927"/>
                    </a:lnTo>
                    <a:lnTo>
                      <a:pt x="4813" y="6801"/>
                    </a:lnTo>
                    <a:lnTo>
                      <a:pt x="4918" y="6508"/>
                    </a:lnTo>
                    <a:lnTo>
                      <a:pt x="5022" y="6403"/>
                    </a:lnTo>
                    <a:lnTo>
                      <a:pt x="5022" y="6362"/>
                    </a:lnTo>
                    <a:lnTo>
                      <a:pt x="5043" y="6362"/>
                    </a:lnTo>
                    <a:lnTo>
                      <a:pt x="5043" y="6341"/>
                    </a:lnTo>
                    <a:lnTo>
                      <a:pt x="4960" y="6236"/>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62" name="Google Shape;2562;p44"/>
            <p:cNvGrpSpPr/>
            <p:nvPr/>
          </p:nvGrpSpPr>
          <p:grpSpPr>
            <a:xfrm>
              <a:off x="3750475" y="2481850"/>
              <a:ext cx="85125" cy="51800"/>
              <a:chOff x="3750475" y="2481850"/>
              <a:chExt cx="85125" cy="51800"/>
            </a:xfrm>
          </p:grpSpPr>
          <p:sp>
            <p:nvSpPr>
              <p:cNvPr id="2563" name="Google Shape;2563;p44"/>
              <p:cNvSpPr/>
              <p:nvPr/>
            </p:nvSpPr>
            <p:spPr>
              <a:xfrm>
                <a:off x="3762125" y="2492625"/>
                <a:ext cx="64900" cy="36650"/>
              </a:xfrm>
              <a:custGeom>
                <a:rect b="b" l="l" r="r" t="t"/>
                <a:pathLst>
                  <a:path extrusionOk="0" h="1466" w="2596">
                    <a:moveTo>
                      <a:pt x="1507" y="1"/>
                    </a:moveTo>
                    <a:lnTo>
                      <a:pt x="1361" y="64"/>
                    </a:lnTo>
                    <a:lnTo>
                      <a:pt x="1402" y="105"/>
                    </a:lnTo>
                    <a:lnTo>
                      <a:pt x="1340" y="189"/>
                    </a:lnTo>
                    <a:lnTo>
                      <a:pt x="1214" y="126"/>
                    </a:lnTo>
                    <a:lnTo>
                      <a:pt x="1109" y="189"/>
                    </a:lnTo>
                    <a:lnTo>
                      <a:pt x="1005" y="168"/>
                    </a:lnTo>
                    <a:lnTo>
                      <a:pt x="817" y="210"/>
                    </a:lnTo>
                    <a:lnTo>
                      <a:pt x="712" y="210"/>
                    </a:lnTo>
                    <a:lnTo>
                      <a:pt x="691" y="126"/>
                    </a:lnTo>
                    <a:lnTo>
                      <a:pt x="565" y="126"/>
                    </a:lnTo>
                    <a:lnTo>
                      <a:pt x="482" y="231"/>
                    </a:lnTo>
                    <a:lnTo>
                      <a:pt x="607" y="294"/>
                    </a:lnTo>
                    <a:lnTo>
                      <a:pt x="607" y="398"/>
                    </a:lnTo>
                    <a:lnTo>
                      <a:pt x="503" y="440"/>
                    </a:lnTo>
                    <a:lnTo>
                      <a:pt x="398" y="608"/>
                    </a:lnTo>
                    <a:lnTo>
                      <a:pt x="314" y="628"/>
                    </a:lnTo>
                    <a:lnTo>
                      <a:pt x="168" y="859"/>
                    </a:lnTo>
                    <a:lnTo>
                      <a:pt x="147" y="1047"/>
                    </a:lnTo>
                    <a:lnTo>
                      <a:pt x="147" y="1152"/>
                    </a:lnTo>
                    <a:lnTo>
                      <a:pt x="84" y="1152"/>
                    </a:lnTo>
                    <a:lnTo>
                      <a:pt x="0" y="1173"/>
                    </a:lnTo>
                    <a:lnTo>
                      <a:pt x="42" y="1277"/>
                    </a:lnTo>
                    <a:lnTo>
                      <a:pt x="147" y="1277"/>
                    </a:lnTo>
                    <a:lnTo>
                      <a:pt x="293" y="1235"/>
                    </a:lnTo>
                    <a:lnTo>
                      <a:pt x="252" y="1068"/>
                    </a:lnTo>
                    <a:lnTo>
                      <a:pt x="314" y="1026"/>
                    </a:lnTo>
                    <a:lnTo>
                      <a:pt x="482" y="1026"/>
                    </a:lnTo>
                    <a:lnTo>
                      <a:pt x="524" y="1131"/>
                    </a:lnTo>
                    <a:lnTo>
                      <a:pt x="586" y="1277"/>
                    </a:lnTo>
                    <a:lnTo>
                      <a:pt x="670" y="1340"/>
                    </a:lnTo>
                    <a:lnTo>
                      <a:pt x="670" y="1424"/>
                    </a:lnTo>
                    <a:lnTo>
                      <a:pt x="796" y="1465"/>
                    </a:lnTo>
                    <a:lnTo>
                      <a:pt x="1026" y="1319"/>
                    </a:lnTo>
                    <a:lnTo>
                      <a:pt x="1151" y="1361"/>
                    </a:lnTo>
                    <a:lnTo>
                      <a:pt x="1361" y="1026"/>
                    </a:lnTo>
                    <a:lnTo>
                      <a:pt x="1507" y="1110"/>
                    </a:lnTo>
                    <a:lnTo>
                      <a:pt x="1507" y="1235"/>
                    </a:lnTo>
                    <a:lnTo>
                      <a:pt x="1674" y="1319"/>
                    </a:lnTo>
                    <a:lnTo>
                      <a:pt x="1737" y="1445"/>
                    </a:lnTo>
                    <a:lnTo>
                      <a:pt x="1842" y="1235"/>
                    </a:lnTo>
                    <a:lnTo>
                      <a:pt x="1842" y="1068"/>
                    </a:lnTo>
                    <a:lnTo>
                      <a:pt x="2093" y="1131"/>
                    </a:lnTo>
                    <a:lnTo>
                      <a:pt x="2197" y="1131"/>
                    </a:lnTo>
                    <a:lnTo>
                      <a:pt x="2302" y="1214"/>
                    </a:lnTo>
                    <a:lnTo>
                      <a:pt x="2302" y="1005"/>
                    </a:lnTo>
                    <a:lnTo>
                      <a:pt x="2553" y="942"/>
                    </a:lnTo>
                    <a:lnTo>
                      <a:pt x="2490" y="754"/>
                    </a:lnTo>
                    <a:lnTo>
                      <a:pt x="2595" y="628"/>
                    </a:lnTo>
                    <a:lnTo>
                      <a:pt x="2553" y="524"/>
                    </a:lnTo>
                    <a:lnTo>
                      <a:pt x="2469" y="524"/>
                    </a:lnTo>
                    <a:lnTo>
                      <a:pt x="2365" y="628"/>
                    </a:lnTo>
                    <a:lnTo>
                      <a:pt x="2260" y="503"/>
                    </a:lnTo>
                    <a:lnTo>
                      <a:pt x="2177" y="524"/>
                    </a:lnTo>
                    <a:lnTo>
                      <a:pt x="2030" y="524"/>
                    </a:lnTo>
                    <a:lnTo>
                      <a:pt x="1988" y="440"/>
                    </a:lnTo>
                    <a:lnTo>
                      <a:pt x="2030" y="398"/>
                    </a:lnTo>
                    <a:lnTo>
                      <a:pt x="2030" y="294"/>
                    </a:lnTo>
                    <a:lnTo>
                      <a:pt x="1884" y="210"/>
                    </a:lnTo>
                    <a:lnTo>
                      <a:pt x="1737" y="84"/>
                    </a:lnTo>
                    <a:lnTo>
                      <a:pt x="1653" y="84"/>
                    </a:lnTo>
                    <a:lnTo>
                      <a:pt x="1612" y="126"/>
                    </a:lnTo>
                    <a:lnTo>
                      <a:pt x="1528" y="105"/>
                    </a:lnTo>
                    <a:lnTo>
                      <a:pt x="150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4" name="Google Shape;2564;p44"/>
              <p:cNvSpPr/>
              <p:nvPr/>
            </p:nvSpPr>
            <p:spPr>
              <a:xfrm>
                <a:off x="3750475" y="2481850"/>
                <a:ext cx="85125" cy="51800"/>
              </a:xfrm>
              <a:custGeom>
                <a:rect b="b" l="l" r="r" t="t"/>
                <a:pathLst>
                  <a:path extrusionOk="0" h="2072" w="3405">
                    <a:moveTo>
                      <a:pt x="1095" y="286"/>
                    </a:moveTo>
                    <a:lnTo>
                      <a:pt x="0" y="1667"/>
                    </a:lnTo>
                    <a:lnTo>
                      <a:pt x="547" y="2072"/>
                    </a:lnTo>
                    <a:lnTo>
                      <a:pt x="1214" y="1858"/>
                    </a:lnTo>
                    <a:lnTo>
                      <a:pt x="1881" y="1262"/>
                    </a:lnTo>
                    <a:lnTo>
                      <a:pt x="2976" y="1286"/>
                    </a:lnTo>
                    <a:lnTo>
                      <a:pt x="3405" y="786"/>
                    </a:lnTo>
                    <a:lnTo>
                      <a:pt x="2167" y="0"/>
                    </a:lnTo>
                    <a:close/>
                  </a:path>
                </a:pathLst>
              </a:custGeom>
              <a:solidFill>
                <a:schemeClr val="dk2"/>
              </a:solidFill>
              <a:ln>
                <a:noFill/>
              </a:ln>
            </p:spPr>
          </p:sp>
        </p:grpSp>
        <p:grpSp>
          <p:nvGrpSpPr>
            <p:cNvPr id="2565" name="Google Shape;2565;p44"/>
            <p:cNvGrpSpPr/>
            <p:nvPr/>
          </p:nvGrpSpPr>
          <p:grpSpPr>
            <a:xfrm>
              <a:off x="3627175" y="2432450"/>
              <a:ext cx="172100" cy="169075"/>
              <a:chOff x="3627175" y="2432450"/>
              <a:chExt cx="172100" cy="169075"/>
            </a:xfrm>
          </p:grpSpPr>
          <p:sp>
            <p:nvSpPr>
              <p:cNvPr id="2566" name="Google Shape;2566;p44"/>
              <p:cNvSpPr/>
              <p:nvPr/>
            </p:nvSpPr>
            <p:spPr>
              <a:xfrm>
                <a:off x="3627175" y="2433000"/>
                <a:ext cx="164800" cy="156950"/>
              </a:xfrm>
              <a:custGeom>
                <a:rect b="b" l="l" r="r" t="t"/>
                <a:pathLst>
                  <a:path extrusionOk="0" h="6278" w="6592">
                    <a:moveTo>
                      <a:pt x="3829" y="0"/>
                    </a:moveTo>
                    <a:lnTo>
                      <a:pt x="3808" y="42"/>
                    </a:lnTo>
                    <a:lnTo>
                      <a:pt x="3599" y="105"/>
                    </a:lnTo>
                    <a:lnTo>
                      <a:pt x="3578" y="63"/>
                    </a:lnTo>
                    <a:lnTo>
                      <a:pt x="3390" y="168"/>
                    </a:lnTo>
                    <a:lnTo>
                      <a:pt x="3369" y="272"/>
                    </a:lnTo>
                    <a:lnTo>
                      <a:pt x="3390" y="398"/>
                    </a:lnTo>
                    <a:lnTo>
                      <a:pt x="3348" y="607"/>
                    </a:lnTo>
                    <a:lnTo>
                      <a:pt x="3181" y="796"/>
                    </a:lnTo>
                    <a:lnTo>
                      <a:pt x="3181" y="837"/>
                    </a:lnTo>
                    <a:lnTo>
                      <a:pt x="2992" y="900"/>
                    </a:lnTo>
                    <a:lnTo>
                      <a:pt x="2888" y="900"/>
                    </a:lnTo>
                    <a:lnTo>
                      <a:pt x="2783" y="879"/>
                    </a:lnTo>
                    <a:lnTo>
                      <a:pt x="2574" y="1005"/>
                    </a:lnTo>
                    <a:lnTo>
                      <a:pt x="2532" y="1089"/>
                    </a:lnTo>
                    <a:lnTo>
                      <a:pt x="2574" y="1151"/>
                    </a:lnTo>
                    <a:lnTo>
                      <a:pt x="2658" y="1193"/>
                    </a:lnTo>
                    <a:lnTo>
                      <a:pt x="2532" y="1298"/>
                    </a:lnTo>
                    <a:lnTo>
                      <a:pt x="2365" y="1319"/>
                    </a:lnTo>
                    <a:lnTo>
                      <a:pt x="2134" y="1298"/>
                    </a:lnTo>
                    <a:lnTo>
                      <a:pt x="2030" y="1235"/>
                    </a:lnTo>
                    <a:lnTo>
                      <a:pt x="1946" y="1298"/>
                    </a:lnTo>
                    <a:lnTo>
                      <a:pt x="1925" y="1214"/>
                    </a:lnTo>
                    <a:lnTo>
                      <a:pt x="1841" y="1151"/>
                    </a:lnTo>
                    <a:lnTo>
                      <a:pt x="1883" y="1047"/>
                    </a:lnTo>
                    <a:lnTo>
                      <a:pt x="1800" y="1026"/>
                    </a:lnTo>
                    <a:lnTo>
                      <a:pt x="1695" y="1047"/>
                    </a:lnTo>
                    <a:lnTo>
                      <a:pt x="1569" y="1047"/>
                    </a:lnTo>
                    <a:lnTo>
                      <a:pt x="1507" y="1026"/>
                    </a:lnTo>
                    <a:lnTo>
                      <a:pt x="1528" y="1151"/>
                    </a:lnTo>
                    <a:lnTo>
                      <a:pt x="1507" y="1214"/>
                    </a:lnTo>
                    <a:lnTo>
                      <a:pt x="1716" y="1402"/>
                    </a:lnTo>
                    <a:lnTo>
                      <a:pt x="1674" y="1444"/>
                    </a:lnTo>
                    <a:lnTo>
                      <a:pt x="1695" y="1528"/>
                    </a:lnTo>
                    <a:lnTo>
                      <a:pt x="1695" y="1633"/>
                    </a:lnTo>
                    <a:lnTo>
                      <a:pt x="1737" y="1716"/>
                    </a:lnTo>
                    <a:lnTo>
                      <a:pt x="1737" y="1821"/>
                    </a:lnTo>
                    <a:lnTo>
                      <a:pt x="1569" y="1779"/>
                    </a:lnTo>
                    <a:lnTo>
                      <a:pt x="1465" y="1821"/>
                    </a:lnTo>
                    <a:lnTo>
                      <a:pt x="1381" y="1779"/>
                    </a:lnTo>
                    <a:lnTo>
                      <a:pt x="1277" y="1821"/>
                    </a:lnTo>
                    <a:lnTo>
                      <a:pt x="1256" y="1758"/>
                    </a:lnTo>
                    <a:lnTo>
                      <a:pt x="1109" y="1863"/>
                    </a:lnTo>
                    <a:lnTo>
                      <a:pt x="963" y="1653"/>
                    </a:lnTo>
                    <a:lnTo>
                      <a:pt x="858" y="1633"/>
                    </a:lnTo>
                    <a:lnTo>
                      <a:pt x="733" y="1653"/>
                    </a:lnTo>
                    <a:lnTo>
                      <a:pt x="628" y="1758"/>
                    </a:lnTo>
                    <a:lnTo>
                      <a:pt x="565" y="1737"/>
                    </a:lnTo>
                    <a:lnTo>
                      <a:pt x="481" y="1779"/>
                    </a:lnTo>
                    <a:lnTo>
                      <a:pt x="440" y="1758"/>
                    </a:lnTo>
                    <a:lnTo>
                      <a:pt x="335" y="1758"/>
                    </a:lnTo>
                    <a:lnTo>
                      <a:pt x="251" y="1842"/>
                    </a:lnTo>
                    <a:lnTo>
                      <a:pt x="63" y="1863"/>
                    </a:lnTo>
                    <a:lnTo>
                      <a:pt x="0" y="1946"/>
                    </a:lnTo>
                    <a:lnTo>
                      <a:pt x="42" y="2030"/>
                    </a:lnTo>
                    <a:lnTo>
                      <a:pt x="147" y="1988"/>
                    </a:lnTo>
                    <a:lnTo>
                      <a:pt x="251" y="2030"/>
                    </a:lnTo>
                    <a:lnTo>
                      <a:pt x="272" y="2051"/>
                    </a:lnTo>
                    <a:lnTo>
                      <a:pt x="272" y="2051"/>
                    </a:lnTo>
                    <a:lnTo>
                      <a:pt x="147" y="2030"/>
                    </a:lnTo>
                    <a:lnTo>
                      <a:pt x="105" y="2051"/>
                    </a:lnTo>
                    <a:lnTo>
                      <a:pt x="126" y="2156"/>
                    </a:lnTo>
                    <a:lnTo>
                      <a:pt x="168" y="2072"/>
                    </a:lnTo>
                    <a:lnTo>
                      <a:pt x="230" y="2093"/>
                    </a:lnTo>
                    <a:lnTo>
                      <a:pt x="251" y="2177"/>
                    </a:lnTo>
                    <a:lnTo>
                      <a:pt x="209" y="2197"/>
                    </a:lnTo>
                    <a:lnTo>
                      <a:pt x="105" y="2239"/>
                    </a:lnTo>
                    <a:lnTo>
                      <a:pt x="105" y="2260"/>
                    </a:lnTo>
                    <a:lnTo>
                      <a:pt x="209" y="2260"/>
                    </a:lnTo>
                    <a:lnTo>
                      <a:pt x="230" y="2386"/>
                    </a:lnTo>
                    <a:lnTo>
                      <a:pt x="230" y="2469"/>
                    </a:lnTo>
                    <a:lnTo>
                      <a:pt x="335" y="2386"/>
                    </a:lnTo>
                    <a:lnTo>
                      <a:pt x="481" y="2386"/>
                    </a:lnTo>
                    <a:lnTo>
                      <a:pt x="670" y="2469"/>
                    </a:lnTo>
                    <a:lnTo>
                      <a:pt x="733" y="2511"/>
                    </a:lnTo>
                    <a:lnTo>
                      <a:pt x="774" y="2511"/>
                    </a:lnTo>
                    <a:lnTo>
                      <a:pt x="900" y="2595"/>
                    </a:lnTo>
                    <a:lnTo>
                      <a:pt x="1005" y="2511"/>
                    </a:lnTo>
                    <a:lnTo>
                      <a:pt x="1067" y="2553"/>
                    </a:lnTo>
                    <a:lnTo>
                      <a:pt x="1046" y="2595"/>
                    </a:lnTo>
                    <a:lnTo>
                      <a:pt x="1067" y="2658"/>
                    </a:lnTo>
                    <a:lnTo>
                      <a:pt x="1172" y="2595"/>
                    </a:lnTo>
                    <a:lnTo>
                      <a:pt x="1214" y="2658"/>
                    </a:lnTo>
                    <a:lnTo>
                      <a:pt x="1172" y="2762"/>
                    </a:lnTo>
                    <a:lnTo>
                      <a:pt x="1214" y="2825"/>
                    </a:lnTo>
                    <a:lnTo>
                      <a:pt x="1297" y="2825"/>
                    </a:lnTo>
                    <a:lnTo>
                      <a:pt x="1402" y="2783"/>
                    </a:lnTo>
                    <a:lnTo>
                      <a:pt x="1528" y="2783"/>
                    </a:lnTo>
                    <a:lnTo>
                      <a:pt x="1611" y="2888"/>
                    </a:lnTo>
                    <a:lnTo>
                      <a:pt x="1507" y="2825"/>
                    </a:lnTo>
                    <a:lnTo>
                      <a:pt x="1402" y="2825"/>
                    </a:lnTo>
                    <a:lnTo>
                      <a:pt x="1360" y="2930"/>
                    </a:lnTo>
                    <a:lnTo>
                      <a:pt x="1402" y="2972"/>
                    </a:lnTo>
                    <a:lnTo>
                      <a:pt x="1423" y="3076"/>
                    </a:lnTo>
                    <a:lnTo>
                      <a:pt x="1381" y="3181"/>
                    </a:lnTo>
                    <a:lnTo>
                      <a:pt x="1402" y="3244"/>
                    </a:lnTo>
                    <a:lnTo>
                      <a:pt x="1486" y="3244"/>
                    </a:lnTo>
                    <a:lnTo>
                      <a:pt x="1632" y="3432"/>
                    </a:lnTo>
                    <a:lnTo>
                      <a:pt x="1779" y="3453"/>
                    </a:lnTo>
                    <a:lnTo>
                      <a:pt x="1904" y="3537"/>
                    </a:lnTo>
                    <a:lnTo>
                      <a:pt x="1904" y="3641"/>
                    </a:lnTo>
                    <a:lnTo>
                      <a:pt x="1946" y="3725"/>
                    </a:lnTo>
                    <a:lnTo>
                      <a:pt x="1904" y="3830"/>
                    </a:lnTo>
                    <a:lnTo>
                      <a:pt x="1883" y="3850"/>
                    </a:lnTo>
                    <a:lnTo>
                      <a:pt x="1841" y="3934"/>
                    </a:lnTo>
                    <a:lnTo>
                      <a:pt x="1946" y="3955"/>
                    </a:lnTo>
                    <a:lnTo>
                      <a:pt x="2134" y="4081"/>
                    </a:lnTo>
                    <a:lnTo>
                      <a:pt x="2260" y="4436"/>
                    </a:lnTo>
                    <a:lnTo>
                      <a:pt x="2260" y="4436"/>
                    </a:lnTo>
                    <a:lnTo>
                      <a:pt x="2113" y="4269"/>
                    </a:lnTo>
                    <a:lnTo>
                      <a:pt x="2093" y="4143"/>
                    </a:lnTo>
                    <a:lnTo>
                      <a:pt x="1946" y="4081"/>
                    </a:lnTo>
                    <a:lnTo>
                      <a:pt x="1904" y="4122"/>
                    </a:lnTo>
                    <a:lnTo>
                      <a:pt x="1841" y="4394"/>
                    </a:lnTo>
                    <a:lnTo>
                      <a:pt x="1841" y="4604"/>
                    </a:lnTo>
                    <a:lnTo>
                      <a:pt x="1946" y="4687"/>
                    </a:lnTo>
                    <a:lnTo>
                      <a:pt x="1883" y="4750"/>
                    </a:lnTo>
                    <a:lnTo>
                      <a:pt x="1841" y="5127"/>
                    </a:lnTo>
                    <a:lnTo>
                      <a:pt x="1737" y="5482"/>
                    </a:lnTo>
                    <a:lnTo>
                      <a:pt x="1590" y="5545"/>
                    </a:lnTo>
                    <a:lnTo>
                      <a:pt x="1695" y="5608"/>
                    </a:lnTo>
                    <a:lnTo>
                      <a:pt x="1716" y="5629"/>
                    </a:lnTo>
                    <a:lnTo>
                      <a:pt x="1779" y="5629"/>
                    </a:lnTo>
                    <a:lnTo>
                      <a:pt x="1800" y="5754"/>
                    </a:lnTo>
                    <a:lnTo>
                      <a:pt x="1800" y="5859"/>
                    </a:lnTo>
                    <a:lnTo>
                      <a:pt x="1946" y="5838"/>
                    </a:lnTo>
                    <a:lnTo>
                      <a:pt x="2197" y="5922"/>
                    </a:lnTo>
                    <a:lnTo>
                      <a:pt x="2302" y="6047"/>
                    </a:lnTo>
                    <a:lnTo>
                      <a:pt x="2406" y="6006"/>
                    </a:lnTo>
                    <a:lnTo>
                      <a:pt x="2532" y="6131"/>
                    </a:lnTo>
                    <a:lnTo>
                      <a:pt x="2678" y="6131"/>
                    </a:lnTo>
                    <a:lnTo>
                      <a:pt x="2762" y="6152"/>
                    </a:lnTo>
                    <a:lnTo>
                      <a:pt x="2867" y="6047"/>
                    </a:lnTo>
                    <a:lnTo>
                      <a:pt x="3139" y="6047"/>
                    </a:lnTo>
                    <a:lnTo>
                      <a:pt x="3243" y="6110"/>
                    </a:lnTo>
                    <a:lnTo>
                      <a:pt x="3390" y="6068"/>
                    </a:lnTo>
                    <a:lnTo>
                      <a:pt x="3557" y="6173"/>
                    </a:lnTo>
                    <a:lnTo>
                      <a:pt x="3829" y="6152"/>
                    </a:lnTo>
                    <a:lnTo>
                      <a:pt x="4018" y="6257"/>
                    </a:lnTo>
                    <a:lnTo>
                      <a:pt x="4101" y="6278"/>
                    </a:lnTo>
                    <a:lnTo>
                      <a:pt x="4101" y="6236"/>
                    </a:lnTo>
                    <a:lnTo>
                      <a:pt x="4038" y="6068"/>
                    </a:lnTo>
                    <a:lnTo>
                      <a:pt x="4101" y="5859"/>
                    </a:lnTo>
                    <a:lnTo>
                      <a:pt x="4101" y="5796"/>
                    </a:lnTo>
                    <a:lnTo>
                      <a:pt x="4227" y="5650"/>
                    </a:lnTo>
                    <a:lnTo>
                      <a:pt x="4436" y="5441"/>
                    </a:lnTo>
                    <a:lnTo>
                      <a:pt x="4499" y="5441"/>
                    </a:lnTo>
                    <a:lnTo>
                      <a:pt x="4562" y="5503"/>
                    </a:lnTo>
                    <a:lnTo>
                      <a:pt x="4708" y="5503"/>
                    </a:lnTo>
                    <a:lnTo>
                      <a:pt x="4834" y="5587"/>
                    </a:lnTo>
                    <a:lnTo>
                      <a:pt x="4938" y="5587"/>
                    </a:lnTo>
                    <a:lnTo>
                      <a:pt x="5022" y="5524"/>
                    </a:lnTo>
                    <a:lnTo>
                      <a:pt x="5085" y="5503"/>
                    </a:lnTo>
                    <a:lnTo>
                      <a:pt x="5461" y="5734"/>
                    </a:lnTo>
                    <a:lnTo>
                      <a:pt x="5545" y="5817"/>
                    </a:lnTo>
                    <a:lnTo>
                      <a:pt x="5796" y="5817"/>
                    </a:lnTo>
                    <a:lnTo>
                      <a:pt x="5901" y="5734"/>
                    </a:lnTo>
                    <a:lnTo>
                      <a:pt x="5880" y="5692"/>
                    </a:lnTo>
                    <a:lnTo>
                      <a:pt x="5984" y="5545"/>
                    </a:lnTo>
                    <a:lnTo>
                      <a:pt x="6340" y="5294"/>
                    </a:lnTo>
                    <a:lnTo>
                      <a:pt x="6382" y="5273"/>
                    </a:lnTo>
                    <a:lnTo>
                      <a:pt x="6319" y="5169"/>
                    </a:lnTo>
                    <a:lnTo>
                      <a:pt x="6403" y="4980"/>
                    </a:lnTo>
                    <a:lnTo>
                      <a:pt x="6235" y="4980"/>
                    </a:lnTo>
                    <a:lnTo>
                      <a:pt x="6068" y="4855"/>
                    </a:lnTo>
                    <a:lnTo>
                      <a:pt x="6026" y="4562"/>
                    </a:lnTo>
                    <a:lnTo>
                      <a:pt x="5880" y="4394"/>
                    </a:lnTo>
                    <a:lnTo>
                      <a:pt x="5963" y="4332"/>
                    </a:lnTo>
                    <a:lnTo>
                      <a:pt x="6089" y="4290"/>
                    </a:lnTo>
                    <a:lnTo>
                      <a:pt x="6131" y="4122"/>
                    </a:lnTo>
                    <a:lnTo>
                      <a:pt x="6026" y="4018"/>
                    </a:lnTo>
                    <a:lnTo>
                      <a:pt x="6005" y="3850"/>
                    </a:lnTo>
                    <a:lnTo>
                      <a:pt x="6068" y="3809"/>
                    </a:lnTo>
                    <a:lnTo>
                      <a:pt x="6068" y="3725"/>
                    </a:lnTo>
                    <a:lnTo>
                      <a:pt x="5984" y="3662"/>
                    </a:lnTo>
                    <a:lnTo>
                      <a:pt x="5922" y="3516"/>
                    </a:lnTo>
                    <a:lnTo>
                      <a:pt x="5880" y="3411"/>
                    </a:lnTo>
                    <a:lnTo>
                      <a:pt x="5712" y="3411"/>
                    </a:lnTo>
                    <a:lnTo>
                      <a:pt x="5650" y="3453"/>
                    </a:lnTo>
                    <a:lnTo>
                      <a:pt x="5691" y="3620"/>
                    </a:lnTo>
                    <a:lnTo>
                      <a:pt x="5545" y="3662"/>
                    </a:lnTo>
                    <a:lnTo>
                      <a:pt x="5440" y="3662"/>
                    </a:lnTo>
                    <a:lnTo>
                      <a:pt x="5398" y="3558"/>
                    </a:lnTo>
                    <a:lnTo>
                      <a:pt x="5482" y="3537"/>
                    </a:lnTo>
                    <a:lnTo>
                      <a:pt x="5545" y="3537"/>
                    </a:lnTo>
                    <a:lnTo>
                      <a:pt x="5545" y="3432"/>
                    </a:lnTo>
                    <a:lnTo>
                      <a:pt x="5566" y="3244"/>
                    </a:lnTo>
                    <a:lnTo>
                      <a:pt x="5712" y="3013"/>
                    </a:lnTo>
                    <a:lnTo>
                      <a:pt x="5796" y="2993"/>
                    </a:lnTo>
                    <a:lnTo>
                      <a:pt x="5901" y="2825"/>
                    </a:lnTo>
                    <a:lnTo>
                      <a:pt x="6005" y="2783"/>
                    </a:lnTo>
                    <a:lnTo>
                      <a:pt x="6005" y="2679"/>
                    </a:lnTo>
                    <a:lnTo>
                      <a:pt x="5880" y="2616"/>
                    </a:lnTo>
                    <a:lnTo>
                      <a:pt x="5963" y="2511"/>
                    </a:lnTo>
                    <a:lnTo>
                      <a:pt x="6089" y="2511"/>
                    </a:lnTo>
                    <a:lnTo>
                      <a:pt x="6110" y="2595"/>
                    </a:lnTo>
                    <a:lnTo>
                      <a:pt x="6215" y="2595"/>
                    </a:lnTo>
                    <a:lnTo>
                      <a:pt x="6403" y="2553"/>
                    </a:lnTo>
                    <a:lnTo>
                      <a:pt x="6340" y="2449"/>
                    </a:lnTo>
                    <a:lnTo>
                      <a:pt x="6235" y="2365"/>
                    </a:lnTo>
                    <a:lnTo>
                      <a:pt x="6235" y="2197"/>
                    </a:lnTo>
                    <a:lnTo>
                      <a:pt x="6298" y="2030"/>
                    </a:lnTo>
                    <a:lnTo>
                      <a:pt x="6382" y="1946"/>
                    </a:lnTo>
                    <a:lnTo>
                      <a:pt x="6382" y="1842"/>
                    </a:lnTo>
                    <a:lnTo>
                      <a:pt x="6445" y="1674"/>
                    </a:lnTo>
                    <a:lnTo>
                      <a:pt x="6591" y="1549"/>
                    </a:lnTo>
                    <a:lnTo>
                      <a:pt x="6445" y="1465"/>
                    </a:lnTo>
                    <a:lnTo>
                      <a:pt x="6340" y="1465"/>
                    </a:lnTo>
                    <a:lnTo>
                      <a:pt x="6215" y="1402"/>
                    </a:lnTo>
                    <a:lnTo>
                      <a:pt x="6110" y="1444"/>
                    </a:lnTo>
                    <a:lnTo>
                      <a:pt x="6026" y="1402"/>
                    </a:lnTo>
                    <a:lnTo>
                      <a:pt x="5922" y="1402"/>
                    </a:lnTo>
                    <a:lnTo>
                      <a:pt x="5859" y="1444"/>
                    </a:lnTo>
                    <a:lnTo>
                      <a:pt x="5754" y="1361"/>
                    </a:lnTo>
                    <a:lnTo>
                      <a:pt x="5754" y="1298"/>
                    </a:lnTo>
                    <a:lnTo>
                      <a:pt x="5650" y="1214"/>
                    </a:lnTo>
                    <a:lnTo>
                      <a:pt x="5566" y="1235"/>
                    </a:lnTo>
                    <a:lnTo>
                      <a:pt x="5398" y="1193"/>
                    </a:lnTo>
                    <a:lnTo>
                      <a:pt x="5357" y="1089"/>
                    </a:lnTo>
                    <a:lnTo>
                      <a:pt x="5252" y="1089"/>
                    </a:lnTo>
                    <a:lnTo>
                      <a:pt x="5189" y="1130"/>
                    </a:lnTo>
                    <a:lnTo>
                      <a:pt x="5085" y="1047"/>
                    </a:lnTo>
                    <a:lnTo>
                      <a:pt x="4980" y="1026"/>
                    </a:lnTo>
                    <a:lnTo>
                      <a:pt x="4854" y="879"/>
                    </a:lnTo>
                    <a:lnTo>
                      <a:pt x="4771" y="837"/>
                    </a:lnTo>
                    <a:lnTo>
                      <a:pt x="4729" y="796"/>
                    </a:lnTo>
                    <a:lnTo>
                      <a:pt x="4645" y="796"/>
                    </a:lnTo>
                    <a:lnTo>
                      <a:pt x="4603" y="837"/>
                    </a:lnTo>
                    <a:lnTo>
                      <a:pt x="4457" y="775"/>
                    </a:lnTo>
                    <a:lnTo>
                      <a:pt x="4457" y="607"/>
                    </a:lnTo>
                    <a:lnTo>
                      <a:pt x="4394" y="586"/>
                    </a:lnTo>
                    <a:lnTo>
                      <a:pt x="4310" y="524"/>
                    </a:lnTo>
                    <a:lnTo>
                      <a:pt x="4227" y="524"/>
                    </a:lnTo>
                    <a:lnTo>
                      <a:pt x="4080" y="398"/>
                    </a:lnTo>
                    <a:lnTo>
                      <a:pt x="4038" y="293"/>
                    </a:lnTo>
                    <a:lnTo>
                      <a:pt x="3913" y="252"/>
                    </a:lnTo>
                    <a:lnTo>
                      <a:pt x="3892" y="63"/>
                    </a:lnTo>
                    <a:lnTo>
                      <a:pt x="382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7" name="Google Shape;2567;p44"/>
              <p:cNvSpPr/>
              <p:nvPr/>
            </p:nvSpPr>
            <p:spPr>
              <a:xfrm>
                <a:off x="3658200" y="2557475"/>
                <a:ext cx="70850" cy="44050"/>
              </a:xfrm>
              <a:custGeom>
                <a:rect b="b" l="l" r="r" t="t"/>
                <a:pathLst>
                  <a:path extrusionOk="0" h="1762" w="2834">
                    <a:moveTo>
                      <a:pt x="571" y="595"/>
                    </a:moveTo>
                    <a:lnTo>
                      <a:pt x="0" y="1119"/>
                    </a:lnTo>
                    <a:lnTo>
                      <a:pt x="1833" y="1762"/>
                    </a:lnTo>
                    <a:lnTo>
                      <a:pt x="2714" y="1476"/>
                    </a:lnTo>
                    <a:lnTo>
                      <a:pt x="2834" y="1071"/>
                    </a:lnTo>
                    <a:lnTo>
                      <a:pt x="1833" y="0"/>
                    </a:lnTo>
                    <a:close/>
                  </a:path>
                </a:pathLst>
              </a:custGeom>
              <a:solidFill>
                <a:schemeClr val="dk2"/>
              </a:solidFill>
              <a:ln>
                <a:noFill/>
              </a:ln>
            </p:spPr>
          </p:sp>
          <p:sp>
            <p:nvSpPr>
              <p:cNvPr id="2568" name="Google Shape;2568;p44"/>
              <p:cNvSpPr/>
              <p:nvPr/>
            </p:nvSpPr>
            <p:spPr>
              <a:xfrm>
                <a:off x="3719525" y="2432450"/>
                <a:ext cx="79750" cy="89900"/>
              </a:xfrm>
              <a:custGeom>
                <a:rect b="b" l="l" r="r" t="t"/>
                <a:pathLst>
                  <a:path extrusionOk="0" h="3596" w="3190">
                    <a:moveTo>
                      <a:pt x="0" y="167"/>
                    </a:moveTo>
                    <a:lnTo>
                      <a:pt x="261" y="0"/>
                    </a:lnTo>
                    <a:lnTo>
                      <a:pt x="1619" y="1095"/>
                    </a:lnTo>
                    <a:lnTo>
                      <a:pt x="2381" y="1286"/>
                    </a:lnTo>
                    <a:lnTo>
                      <a:pt x="3190" y="1429"/>
                    </a:lnTo>
                    <a:lnTo>
                      <a:pt x="2809" y="2595"/>
                    </a:lnTo>
                    <a:lnTo>
                      <a:pt x="2071" y="2429"/>
                    </a:lnTo>
                    <a:lnTo>
                      <a:pt x="1524" y="3596"/>
                    </a:lnTo>
                    <a:close/>
                  </a:path>
                </a:pathLst>
              </a:custGeom>
              <a:solidFill>
                <a:schemeClr val="dk2"/>
              </a:solidFill>
              <a:ln>
                <a:noFill/>
              </a:ln>
            </p:spPr>
          </p:sp>
        </p:grpSp>
        <p:grpSp>
          <p:nvGrpSpPr>
            <p:cNvPr id="2569" name="Google Shape;2569;p44"/>
            <p:cNvGrpSpPr/>
            <p:nvPr/>
          </p:nvGrpSpPr>
          <p:grpSpPr>
            <a:xfrm>
              <a:off x="3561536" y="2585450"/>
              <a:ext cx="61539" cy="99045"/>
              <a:chOff x="3561536" y="2585450"/>
              <a:chExt cx="61539" cy="99045"/>
            </a:xfrm>
          </p:grpSpPr>
          <p:sp>
            <p:nvSpPr>
              <p:cNvPr id="2570" name="Google Shape;2570;p44"/>
              <p:cNvSpPr/>
              <p:nvPr/>
            </p:nvSpPr>
            <p:spPr>
              <a:xfrm rot="192277">
                <a:off x="3564002" y="2593849"/>
                <a:ext cx="44498" cy="89472"/>
              </a:xfrm>
              <a:custGeom>
                <a:rect b="b" l="l" r="r" t="t"/>
                <a:pathLst>
                  <a:path extrusionOk="0" h="3579" w="1780">
                    <a:moveTo>
                      <a:pt x="628" y="1"/>
                    </a:moveTo>
                    <a:lnTo>
                      <a:pt x="356" y="22"/>
                    </a:lnTo>
                    <a:lnTo>
                      <a:pt x="377" y="147"/>
                    </a:lnTo>
                    <a:lnTo>
                      <a:pt x="461" y="357"/>
                    </a:lnTo>
                    <a:lnTo>
                      <a:pt x="440" y="712"/>
                    </a:lnTo>
                    <a:lnTo>
                      <a:pt x="440" y="775"/>
                    </a:lnTo>
                    <a:lnTo>
                      <a:pt x="419" y="943"/>
                    </a:lnTo>
                    <a:lnTo>
                      <a:pt x="482" y="1026"/>
                    </a:lnTo>
                    <a:lnTo>
                      <a:pt x="440" y="1131"/>
                    </a:lnTo>
                    <a:lnTo>
                      <a:pt x="356" y="1256"/>
                    </a:lnTo>
                    <a:lnTo>
                      <a:pt x="356" y="1445"/>
                    </a:lnTo>
                    <a:lnTo>
                      <a:pt x="231" y="1654"/>
                    </a:lnTo>
                    <a:lnTo>
                      <a:pt x="231" y="1759"/>
                    </a:lnTo>
                    <a:lnTo>
                      <a:pt x="64" y="1968"/>
                    </a:lnTo>
                    <a:lnTo>
                      <a:pt x="1" y="2303"/>
                    </a:lnTo>
                    <a:lnTo>
                      <a:pt x="1" y="2386"/>
                    </a:lnTo>
                    <a:lnTo>
                      <a:pt x="105" y="2386"/>
                    </a:lnTo>
                    <a:lnTo>
                      <a:pt x="168" y="2303"/>
                    </a:lnTo>
                    <a:lnTo>
                      <a:pt x="273" y="2219"/>
                    </a:lnTo>
                    <a:lnTo>
                      <a:pt x="252" y="2303"/>
                    </a:lnTo>
                    <a:lnTo>
                      <a:pt x="315" y="2344"/>
                    </a:lnTo>
                    <a:lnTo>
                      <a:pt x="126" y="2428"/>
                    </a:lnTo>
                    <a:lnTo>
                      <a:pt x="126" y="2554"/>
                    </a:lnTo>
                    <a:lnTo>
                      <a:pt x="168" y="2616"/>
                    </a:lnTo>
                    <a:lnTo>
                      <a:pt x="252" y="2533"/>
                    </a:lnTo>
                    <a:lnTo>
                      <a:pt x="419" y="2533"/>
                    </a:lnTo>
                    <a:lnTo>
                      <a:pt x="336" y="2616"/>
                    </a:lnTo>
                    <a:lnTo>
                      <a:pt x="377" y="2763"/>
                    </a:lnTo>
                    <a:lnTo>
                      <a:pt x="336" y="2909"/>
                    </a:lnTo>
                    <a:lnTo>
                      <a:pt x="336" y="3223"/>
                    </a:lnTo>
                    <a:lnTo>
                      <a:pt x="273" y="3432"/>
                    </a:lnTo>
                    <a:lnTo>
                      <a:pt x="231" y="3495"/>
                    </a:lnTo>
                    <a:lnTo>
                      <a:pt x="273" y="3537"/>
                    </a:lnTo>
                    <a:lnTo>
                      <a:pt x="440" y="3432"/>
                    </a:lnTo>
                    <a:lnTo>
                      <a:pt x="691" y="3495"/>
                    </a:lnTo>
                    <a:lnTo>
                      <a:pt x="796" y="3579"/>
                    </a:lnTo>
                    <a:lnTo>
                      <a:pt x="963" y="3474"/>
                    </a:lnTo>
                    <a:lnTo>
                      <a:pt x="1110" y="3474"/>
                    </a:lnTo>
                    <a:lnTo>
                      <a:pt x="1152" y="3432"/>
                    </a:lnTo>
                    <a:lnTo>
                      <a:pt x="1152" y="3286"/>
                    </a:lnTo>
                    <a:lnTo>
                      <a:pt x="1068" y="3160"/>
                    </a:lnTo>
                    <a:lnTo>
                      <a:pt x="1193" y="2909"/>
                    </a:lnTo>
                    <a:lnTo>
                      <a:pt x="1319" y="2805"/>
                    </a:lnTo>
                    <a:lnTo>
                      <a:pt x="1361" y="2658"/>
                    </a:lnTo>
                    <a:lnTo>
                      <a:pt x="1214" y="2658"/>
                    </a:lnTo>
                    <a:lnTo>
                      <a:pt x="1152" y="2512"/>
                    </a:lnTo>
                    <a:lnTo>
                      <a:pt x="1319" y="2323"/>
                    </a:lnTo>
                    <a:lnTo>
                      <a:pt x="1319" y="2093"/>
                    </a:lnTo>
                    <a:lnTo>
                      <a:pt x="1193" y="2010"/>
                    </a:lnTo>
                    <a:lnTo>
                      <a:pt x="1047" y="1717"/>
                    </a:lnTo>
                    <a:lnTo>
                      <a:pt x="1172" y="1696"/>
                    </a:lnTo>
                    <a:lnTo>
                      <a:pt x="1277" y="1696"/>
                    </a:lnTo>
                    <a:lnTo>
                      <a:pt x="1424" y="1487"/>
                    </a:lnTo>
                    <a:lnTo>
                      <a:pt x="1319" y="1382"/>
                    </a:lnTo>
                    <a:lnTo>
                      <a:pt x="1465" y="1277"/>
                    </a:lnTo>
                    <a:lnTo>
                      <a:pt x="1465" y="922"/>
                    </a:lnTo>
                    <a:lnTo>
                      <a:pt x="1424" y="754"/>
                    </a:lnTo>
                    <a:lnTo>
                      <a:pt x="1675" y="545"/>
                    </a:lnTo>
                    <a:lnTo>
                      <a:pt x="1737" y="545"/>
                    </a:lnTo>
                    <a:lnTo>
                      <a:pt x="1779" y="440"/>
                    </a:lnTo>
                    <a:lnTo>
                      <a:pt x="1675" y="252"/>
                    </a:lnTo>
                    <a:lnTo>
                      <a:pt x="1633" y="127"/>
                    </a:lnTo>
                    <a:lnTo>
                      <a:pt x="1382" y="85"/>
                    </a:lnTo>
                    <a:lnTo>
                      <a:pt x="1277" y="210"/>
                    </a:lnTo>
                    <a:lnTo>
                      <a:pt x="942" y="127"/>
                    </a:lnTo>
                    <a:lnTo>
                      <a:pt x="754" y="231"/>
                    </a:lnTo>
                    <a:lnTo>
                      <a:pt x="691" y="147"/>
                    </a:lnTo>
                    <a:lnTo>
                      <a:pt x="733" y="22"/>
                    </a:lnTo>
                    <a:lnTo>
                      <a:pt x="62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44"/>
              <p:cNvSpPr/>
              <p:nvPr/>
            </p:nvSpPr>
            <p:spPr>
              <a:xfrm>
                <a:off x="3580800" y="2585450"/>
                <a:ext cx="42275" cy="93450"/>
              </a:xfrm>
              <a:custGeom>
                <a:rect b="b" l="l" r="r" t="t"/>
                <a:pathLst>
                  <a:path extrusionOk="0" h="3738" w="1691">
                    <a:moveTo>
                      <a:pt x="453" y="0"/>
                    </a:moveTo>
                    <a:lnTo>
                      <a:pt x="0" y="547"/>
                    </a:lnTo>
                    <a:lnTo>
                      <a:pt x="0" y="3429"/>
                    </a:lnTo>
                    <a:lnTo>
                      <a:pt x="429" y="3738"/>
                    </a:lnTo>
                    <a:lnTo>
                      <a:pt x="1691" y="2714"/>
                    </a:lnTo>
                    <a:lnTo>
                      <a:pt x="1691" y="500"/>
                    </a:lnTo>
                    <a:close/>
                  </a:path>
                </a:pathLst>
              </a:custGeom>
              <a:solidFill>
                <a:schemeClr val="dk2"/>
              </a:solidFill>
              <a:ln>
                <a:noFill/>
              </a:ln>
            </p:spPr>
          </p:sp>
        </p:grpSp>
        <p:grpSp>
          <p:nvGrpSpPr>
            <p:cNvPr id="2572" name="Google Shape;2572;p44"/>
            <p:cNvGrpSpPr/>
            <p:nvPr/>
          </p:nvGrpSpPr>
          <p:grpSpPr>
            <a:xfrm>
              <a:off x="3906325" y="1984500"/>
              <a:ext cx="156075" cy="262825"/>
              <a:chOff x="3906325" y="1984500"/>
              <a:chExt cx="156075" cy="262825"/>
            </a:xfrm>
          </p:grpSpPr>
          <p:sp>
            <p:nvSpPr>
              <p:cNvPr id="2573" name="Google Shape;2573;p44"/>
              <p:cNvSpPr/>
              <p:nvPr/>
            </p:nvSpPr>
            <p:spPr>
              <a:xfrm>
                <a:off x="3906325" y="1984500"/>
                <a:ext cx="100825" cy="124200"/>
              </a:xfrm>
              <a:custGeom>
                <a:rect b="b" l="l" r="r" t="t"/>
                <a:pathLst>
                  <a:path extrusionOk="0" h="4968" w="4033">
                    <a:moveTo>
                      <a:pt x="2901" y="4968"/>
                    </a:moveTo>
                    <a:lnTo>
                      <a:pt x="1524" y="4673"/>
                    </a:lnTo>
                    <a:lnTo>
                      <a:pt x="0" y="1771"/>
                    </a:lnTo>
                    <a:lnTo>
                      <a:pt x="737" y="886"/>
                    </a:lnTo>
                    <a:lnTo>
                      <a:pt x="2508" y="1181"/>
                    </a:lnTo>
                    <a:lnTo>
                      <a:pt x="2655" y="345"/>
                    </a:lnTo>
                    <a:lnTo>
                      <a:pt x="3442" y="0"/>
                    </a:lnTo>
                    <a:lnTo>
                      <a:pt x="4033" y="443"/>
                    </a:lnTo>
                    <a:close/>
                  </a:path>
                </a:pathLst>
              </a:custGeom>
              <a:solidFill>
                <a:schemeClr val="dk2"/>
              </a:solidFill>
              <a:ln>
                <a:noFill/>
              </a:ln>
            </p:spPr>
          </p:sp>
          <p:sp>
            <p:nvSpPr>
              <p:cNvPr id="2574" name="Google Shape;2574;p44"/>
              <p:cNvSpPr/>
              <p:nvPr/>
            </p:nvSpPr>
            <p:spPr>
              <a:xfrm>
                <a:off x="3919575" y="1989950"/>
                <a:ext cx="142825" cy="257375"/>
              </a:xfrm>
              <a:custGeom>
                <a:rect b="b" l="l" r="r" t="t"/>
                <a:pathLst>
                  <a:path extrusionOk="0" h="10295" w="5713">
                    <a:moveTo>
                      <a:pt x="2867" y="0"/>
                    </a:moveTo>
                    <a:lnTo>
                      <a:pt x="2762" y="105"/>
                    </a:lnTo>
                    <a:lnTo>
                      <a:pt x="2762" y="147"/>
                    </a:lnTo>
                    <a:lnTo>
                      <a:pt x="2679" y="189"/>
                    </a:lnTo>
                    <a:lnTo>
                      <a:pt x="2532" y="147"/>
                    </a:lnTo>
                    <a:lnTo>
                      <a:pt x="2386" y="209"/>
                    </a:lnTo>
                    <a:lnTo>
                      <a:pt x="2386" y="293"/>
                    </a:lnTo>
                    <a:lnTo>
                      <a:pt x="2323" y="419"/>
                    </a:lnTo>
                    <a:lnTo>
                      <a:pt x="2239" y="461"/>
                    </a:lnTo>
                    <a:lnTo>
                      <a:pt x="2281" y="544"/>
                    </a:lnTo>
                    <a:lnTo>
                      <a:pt x="2260" y="628"/>
                    </a:lnTo>
                    <a:lnTo>
                      <a:pt x="2239" y="921"/>
                    </a:lnTo>
                    <a:lnTo>
                      <a:pt x="2281" y="1088"/>
                    </a:lnTo>
                    <a:lnTo>
                      <a:pt x="2344" y="1193"/>
                    </a:lnTo>
                    <a:lnTo>
                      <a:pt x="2281" y="1277"/>
                    </a:lnTo>
                    <a:lnTo>
                      <a:pt x="2177" y="1360"/>
                    </a:lnTo>
                    <a:lnTo>
                      <a:pt x="2072" y="1360"/>
                    </a:lnTo>
                    <a:lnTo>
                      <a:pt x="1967" y="1444"/>
                    </a:lnTo>
                    <a:lnTo>
                      <a:pt x="1905" y="1486"/>
                    </a:lnTo>
                    <a:lnTo>
                      <a:pt x="1821" y="1611"/>
                    </a:lnTo>
                    <a:lnTo>
                      <a:pt x="1674" y="1590"/>
                    </a:lnTo>
                    <a:lnTo>
                      <a:pt x="1507" y="1465"/>
                    </a:lnTo>
                    <a:lnTo>
                      <a:pt x="1381" y="1465"/>
                    </a:lnTo>
                    <a:lnTo>
                      <a:pt x="1298" y="1549"/>
                    </a:lnTo>
                    <a:lnTo>
                      <a:pt x="1151" y="1674"/>
                    </a:lnTo>
                    <a:lnTo>
                      <a:pt x="900" y="1674"/>
                    </a:lnTo>
                    <a:lnTo>
                      <a:pt x="733" y="1590"/>
                    </a:lnTo>
                    <a:lnTo>
                      <a:pt x="670" y="1465"/>
                    </a:lnTo>
                    <a:lnTo>
                      <a:pt x="607" y="1339"/>
                    </a:lnTo>
                    <a:lnTo>
                      <a:pt x="377" y="1130"/>
                    </a:lnTo>
                    <a:lnTo>
                      <a:pt x="293" y="984"/>
                    </a:lnTo>
                    <a:lnTo>
                      <a:pt x="189" y="963"/>
                    </a:lnTo>
                    <a:lnTo>
                      <a:pt x="105" y="1046"/>
                    </a:lnTo>
                    <a:lnTo>
                      <a:pt x="84" y="1151"/>
                    </a:lnTo>
                    <a:lnTo>
                      <a:pt x="105" y="1214"/>
                    </a:lnTo>
                    <a:lnTo>
                      <a:pt x="84" y="1256"/>
                    </a:lnTo>
                    <a:lnTo>
                      <a:pt x="42" y="1214"/>
                    </a:lnTo>
                    <a:lnTo>
                      <a:pt x="1" y="1256"/>
                    </a:lnTo>
                    <a:lnTo>
                      <a:pt x="105" y="1360"/>
                    </a:lnTo>
                    <a:lnTo>
                      <a:pt x="273" y="1423"/>
                    </a:lnTo>
                    <a:lnTo>
                      <a:pt x="482" y="1674"/>
                    </a:lnTo>
                    <a:lnTo>
                      <a:pt x="628" y="1779"/>
                    </a:lnTo>
                    <a:lnTo>
                      <a:pt x="879" y="1800"/>
                    </a:lnTo>
                    <a:lnTo>
                      <a:pt x="942" y="1841"/>
                    </a:lnTo>
                    <a:lnTo>
                      <a:pt x="1026" y="1883"/>
                    </a:lnTo>
                    <a:lnTo>
                      <a:pt x="1130" y="2009"/>
                    </a:lnTo>
                    <a:lnTo>
                      <a:pt x="1193" y="2113"/>
                    </a:lnTo>
                    <a:lnTo>
                      <a:pt x="1298" y="2113"/>
                    </a:lnTo>
                    <a:lnTo>
                      <a:pt x="1402" y="2239"/>
                    </a:lnTo>
                    <a:lnTo>
                      <a:pt x="1465" y="2239"/>
                    </a:lnTo>
                    <a:lnTo>
                      <a:pt x="1528" y="2323"/>
                    </a:lnTo>
                    <a:lnTo>
                      <a:pt x="1465" y="2427"/>
                    </a:lnTo>
                    <a:lnTo>
                      <a:pt x="1507" y="2574"/>
                    </a:lnTo>
                    <a:lnTo>
                      <a:pt x="1444" y="2720"/>
                    </a:lnTo>
                    <a:lnTo>
                      <a:pt x="1444" y="2825"/>
                    </a:lnTo>
                    <a:lnTo>
                      <a:pt x="1612" y="2825"/>
                    </a:lnTo>
                    <a:lnTo>
                      <a:pt x="1633" y="2950"/>
                    </a:lnTo>
                    <a:lnTo>
                      <a:pt x="1591" y="3034"/>
                    </a:lnTo>
                    <a:lnTo>
                      <a:pt x="1612" y="3181"/>
                    </a:lnTo>
                    <a:lnTo>
                      <a:pt x="1653" y="3285"/>
                    </a:lnTo>
                    <a:lnTo>
                      <a:pt x="1695" y="3494"/>
                    </a:lnTo>
                    <a:lnTo>
                      <a:pt x="1653" y="3599"/>
                    </a:lnTo>
                    <a:lnTo>
                      <a:pt x="1695" y="3683"/>
                    </a:lnTo>
                    <a:lnTo>
                      <a:pt x="1695" y="3913"/>
                    </a:lnTo>
                    <a:lnTo>
                      <a:pt x="1653" y="3997"/>
                    </a:lnTo>
                    <a:lnTo>
                      <a:pt x="1716" y="4143"/>
                    </a:lnTo>
                    <a:lnTo>
                      <a:pt x="1821" y="4185"/>
                    </a:lnTo>
                    <a:lnTo>
                      <a:pt x="1925" y="4394"/>
                    </a:lnTo>
                    <a:lnTo>
                      <a:pt x="1967" y="4478"/>
                    </a:lnTo>
                    <a:lnTo>
                      <a:pt x="1967" y="4603"/>
                    </a:lnTo>
                    <a:lnTo>
                      <a:pt x="1988" y="4645"/>
                    </a:lnTo>
                    <a:lnTo>
                      <a:pt x="2093" y="4645"/>
                    </a:lnTo>
                    <a:lnTo>
                      <a:pt x="2197" y="4750"/>
                    </a:lnTo>
                    <a:lnTo>
                      <a:pt x="2407" y="4750"/>
                    </a:lnTo>
                    <a:lnTo>
                      <a:pt x="2574" y="4875"/>
                    </a:lnTo>
                    <a:lnTo>
                      <a:pt x="2490" y="4938"/>
                    </a:lnTo>
                    <a:lnTo>
                      <a:pt x="2553" y="5022"/>
                    </a:lnTo>
                    <a:lnTo>
                      <a:pt x="2553" y="5189"/>
                    </a:lnTo>
                    <a:lnTo>
                      <a:pt x="2490" y="5231"/>
                    </a:lnTo>
                    <a:lnTo>
                      <a:pt x="2679" y="5378"/>
                    </a:lnTo>
                    <a:lnTo>
                      <a:pt x="2553" y="5357"/>
                    </a:lnTo>
                    <a:lnTo>
                      <a:pt x="2490" y="5378"/>
                    </a:lnTo>
                    <a:lnTo>
                      <a:pt x="2658" y="5524"/>
                    </a:lnTo>
                    <a:lnTo>
                      <a:pt x="2658" y="5587"/>
                    </a:lnTo>
                    <a:lnTo>
                      <a:pt x="2469" y="5482"/>
                    </a:lnTo>
                    <a:lnTo>
                      <a:pt x="2302" y="5482"/>
                    </a:lnTo>
                    <a:lnTo>
                      <a:pt x="2156" y="5587"/>
                    </a:lnTo>
                    <a:lnTo>
                      <a:pt x="2156" y="5691"/>
                    </a:lnTo>
                    <a:lnTo>
                      <a:pt x="2051" y="5796"/>
                    </a:lnTo>
                    <a:lnTo>
                      <a:pt x="2051" y="5880"/>
                    </a:lnTo>
                    <a:lnTo>
                      <a:pt x="1988" y="5901"/>
                    </a:lnTo>
                    <a:lnTo>
                      <a:pt x="1821" y="6089"/>
                    </a:lnTo>
                    <a:lnTo>
                      <a:pt x="1779" y="6277"/>
                    </a:lnTo>
                    <a:lnTo>
                      <a:pt x="1737" y="6298"/>
                    </a:lnTo>
                    <a:lnTo>
                      <a:pt x="1716" y="6256"/>
                    </a:lnTo>
                    <a:lnTo>
                      <a:pt x="1653" y="6256"/>
                    </a:lnTo>
                    <a:lnTo>
                      <a:pt x="1716" y="6361"/>
                    </a:lnTo>
                    <a:lnTo>
                      <a:pt x="1674" y="6445"/>
                    </a:lnTo>
                    <a:lnTo>
                      <a:pt x="1549" y="6445"/>
                    </a:lnTo>
                    <a:lnTo>
                      <a:pt x="1465" y="6549"/>
                    </a:lnTo>
                    <a:lnTo>
                      <a:pt x="1507" y="6717"/>
                    </a:lnTo>
                    <a:lnTo>
                      <a:pt x="1570" y="6759"/>
                    </a:lnTo>
                    <a:lnTo>
                      <a:pt x="1444" y="6717"/>
                    </a:lnTo>
                    <a:lnTo>
                      <a:pt x="1402" y="6654"/>
                    </a:lnTo>
                    <a:lnTo>
                      <a:pt x="1319" y="6696"/>
                    </a:lnTo>
                    <a:lnTo>
                      <a:pt x="1256" y="6821"/>
                    </a:lnTo>
                    <a:lnTo>
                      <a:pt x="1298" y="6884"/>
                    </a:lnTo>
                    <a:lnTo>
                      <a:pt x="1214" y="6842"/>
                    </a:lnTo>
                    <a:lnTo>
                      <a:pt x="1193" y="6905"/>
                    </a:lnTo>
                    <a:lnTo>
                      <a:pt x="1256" y="6968"/>
                    </a:lnTo>
                    <a:lnTo>
                      <a:pt x="1256" y="7031"/>
                    </a:lnTo>
                    <a:lnTo>
                      <a:pt x="1193" y="7114"/>
                    </a:lnTo>
                    <a:lnTo>
                      <a:pt x="1151" y="7156"/>
                    </a:lnTo>
                    <a:lnTo>
                      <a:pt x="1047" y="7219"/>
                    </a:lnTo>
                    <a:lnTo>
                      <a:pt x="1005" y="7177"/>
                    </a:lnTo>
                    <a:lnTo>
                      <a:pt x="984" y="7135"/>
                    </a:lnTo>
                    <a:lnTo>
                      <a:pt x="900" y="7114"/>
                    </a:lnTo>
                    <a:lnTo>
                      <a:pt x="817" y="7135"/>
                    </a:lnTo>
                    <a:lnTo>
                      <a:pt x="837" y="7240"/>
                    </a:lnTo>
                    <a:lnTo>
                      <a:pt x="796" y="7282"/>
                    </a:lnTo>
                    <a:lnTo>
                      <a:pt x="837" y="7386"/>
                    </a:lnTo>
                    <a:lnTo>
                      <a:pt x="796" y="7491"/>
                    </a:lnTo>
                    <a:lnTo>
                      <a:pt x="733" y="7533"/>
                    </a:lnTo>
                    <a:lnTo>
                      <a:pt x="691" y="7637"/>
                    </a:lnTo>
                    <a:lnTo>
                      <a:pt x="733" y="7742"/>
                    </a:lnTo>
                    <a:lnTo>
                      <a:pt x="775" y="7763"/>
                    </a:lnTo>
                    <a:lnTo>
                      <a:pt x="733" y="7867"/>
                    </a:lnTo>
                    <a:lnTo>
                      <a:pt x="775" y="7951"/>
                    </a:lnTo>
                    <a:lnTo>
                      <a:pt x="858" y="7909"/>
                    </a:lnTo>
                    <a:lnTo>
                      <a:pt x="900" y="7972"/>
                    </a:lnTo>
                    <a:lnTo>
                      <a:pt x="879" y="8098"/>
                    </a:lnTo>
                    <a:lnTo>
                      <a:pt x="837" y="8160"/>
                    </a:lnTo>
                    <a:lnTo>
                      <a:pt x="879" y="8265"/>
                    </a:lnTo>
                    <a:lnTo>
                      <a:pt x="837" y="8307"/>
                    </a:lnTo>
                    <a:lnTo>
                      <a:pt x="942" y="8495"/>
                    </a:lnTo>
                    <a:lnTo>
                      <a:pt x="1005" y="8537"/>
                    </a:lnTo>
                    <a:lnTo>
                      <a:pt x="942" y="8621"/>
                    </a:lnTo>
                    <a:lnTo>
                      <a:pt x="1026" y="8746"/>
                    </a:lnTo>
                    <a:lnTo>
                      <a:pt x="942" y="8788"/>
                    </a:lnTo>
                    <a:lnTo>
                      <a:pt x="984" y="8955"/>
                    </a:lnTo>
                    <a:lnTo>
                      <a:pt x="942" y="9039"/>
                    </a:lnTo>
                    <a:lnTo>
                      <a:pt x="942" y="9269"/>
                    </a:lnTo>
                    <a:lnTo>
                      <a:pt x="1005" y="9353"/>
                    </a:lnTo>
                    <a:lnTo>
                      <a:pt x="942" y="9479"/>
                    </a:lnTo>
                    <a:lnTo>
                      <a:pt x="942" y="9562"/>
                    </a:lnTo>
                    <a:lnTo>
                      <a:pt x="1005" y="9625"/>
                    </a:lnTo>
                    <a:lnTo>
                      <a:pt x="1151" y="9541"/>
                    </a:lnTo>
                    <a:lnTo>
                      <a:pt x="1214" y="9583"/>
                    </a:lnTo>
                    <a:lnTo>
                      <a:pt x="1235" y="9520"/>
                    </a:lnTo>
                    <a:lnTo>
                      <a:pt x="1361" y="9646"/>
                    </a:lnTo>
                    <a:lnTo>
                      <a:pt x="1444" y="9625"/>
                    </a:lnTo>
                    <a:lnTo>
                      <a:pt x="1528" y="9688"/>
                    </a:lnTo>
                    <a:lnTo>
                      <a:pt x="1674" y="9667"/>
                    </a:lnTo>
                    <a:lnTo>
                      <a:pt x="1737" y="9688"/>
                    </a:lnTo>
                    <a:lnTo>
                      <a:pt x="1674" y="9772"/>
                    </a:lnTo>
                    <a:lnTo>
                      <a:pt x="1737" y="9772"/>
                    </a:lnTo>
                    <a:lnTo>
                      <a:pt x="1863" y="9667"/>
                    </a:lnTo>
                    <a:lnTo>
                      <a:pt x="1863" y="9751"/>
                    </a:lnTo>
                    <a:lnTo>
                      <a:pt x="1779" y="9855"/>
                    </a:lnTo>
                    <a:lnTo>
                      <a:pt x="1946" y="10064"/>
                    </a:lnTo>
                    <a:lnTo>
                      <a:pt x="1967" y="10148"/>
                    </a:lnTo>
                    <a:lnTo>
                      <a:pt x="1946" y="10274"/>
                    </a:lnTo>
                    <a:lnTo>
                      <a:pt x="1967" y="10295"/>
                    </a:lnTo>
                    <a:lnTo>
                      <a:pt x="2030" y="10148"/>
                    </a:lnTo>
                    <a:lnTo>
                      <a:pt x="2114" y="10106"/>
                    </a:lnTo>
                    <a:lnTo>
                      <a:pt x="2135" y="10190"/>
                    </a:lnTo>
                    <a:lnTo>
                      <a:pt x="2239" y="10148"/>
                    </a:lnTo>
                    <a:lnTo>
                      <a:pt x="2323" y="10148"/>
                    </a:lnTo>
                    <a:lnTo>
                      <a:pt x="2490" y="10002"/>
                    </a:lnTo>
                    <a:lnTo>
                      <a:pt x="2595" y="10002"/>
                    </a:lnTo>
                    <a:lnTo>
                      <a:pt x="2825" y="9855"/>
                    </a:lnTo>
                    <a:lnTo>
                      <a:pt x="2867" y="9792"/>
                    </a:lnTo>
                    <a:lnTo>
                      <a:pt x="3014" y="9855"/>
                    </a:lnTo>
                    <a:lnTo>
                      <a:pt x="3118" y="9834"/>
                    </a:lnTo>
                    <a:lnTo>
                      <a:pt x="3223" y="9688"/>
                    </a:lnTo>
                    <a:lnTo>
                      <a:pt x="3244" y="9751"/>
                    </a:lnTo>
                    <a:lnTo>
                      <a:pt x="3202" y="9855"/>
                    </a:lnTo>
                    <a:lnTo>
                      <a:pt x="3244" y="9876"/>
                    </a:lnTo>
                    <a:lnTo>
                      <a:pt x="3306" y="9751"/>
                    </a:lnTo>
                    <a:lnTo>
                      <a:pt x="3348" y="9772"/>
                    </a:lnTo>
                    <a:lnTo>
                      <a:pt x="3306" y="9646"/>
                    </a:lnTo>
                    <a:lnTo>
                      <a:pt x="3348" y="9583"/>
                    </a:lnTo>
                    <a:lnTo>
                      <a:pt x="3411" y="9688"/>
                    </a:lnTo>
                    <a:lnTo>
                      <a:pt x="3453" y="9688"/>
                    </a:lnTo>
                    <a:lnTo>
                      <a:pt x="3495" y="9625"/>
                    </a:lnTo>
                    <a:lnTo>
                      <a:pt x="3537" y="9751"/>
                    </a:lnTo>
                    <a:lnTo>
                      <a:pt x="3620" y="9730"/>
                    </a:lnTo>
                    <a:lnTo>
                      <a:pt x="3620" y="9646"/>
                    </a:lnTo>
                    <a:lnTo>
                      <a:pt x="3662" y="9667"/>
                    </a:lnTo>
                    <a:lnTo>
                      <a:pt x="3704" y="9730"/>
                    </a:lnTo>
                    <a:lnTo>
                      <a:pt x="3767" y="9646"/>
                    </a:lnTo>
                    <a:lnTo>
                      <a:pt x="3934" y="9625"/>
                    </a:lnTo>
                    <a:lnTo>
                      <a:pt x="4018" y="9688"/>
                    </a:lnTo>
                    <a:lnTo>
                      <a:pt x="4206" y="9667"/>
                    </a:lnTo>
                    <a:lnTo>
                      <a:pt x="4206" y="9625"/>
                    </a:lnTo>
                    <a:lnTo>
                      <a:pt x="4143" y="9562"/>
                    </a:lnTo>
                    <a:lnTo>
                      <a:pt x="4206" y="9541"/>
                    </a:lnTo>
                    <a:lnTo>
                      <a:pt x="4269" y="9562"/>
                    </a:lnTo>
                    <a:lnTo>
                      <a:pt x="4311" y="9646"/>
                    </a:lnTo>
                    <a:lnTo>
                      <a:pt x="4415" y="9667"/>
                    </a:lnTo>
                    <a:lnTo>
                      <a:pt x="4457" y="9562"/>
                    </a:lnTo>
                    <a:lnTo>
                      <a:pt x="4436" y="9416"/>
                    </a:lnTo>
                    <a:lnTo>
                      <a:pt x="4687" y="9144"/>
                    </a:lnTo>
                    <a:lnTo>
                      <a:pt x="4876" y="9123"/>
                    </a:lnTo>
                    <a:lnTo>
                      <a:pt x="5043" y="8872"/>
                    </a:lnTo>
                    <a:lnTo>
                      <a:pt x="5190" y="8621"/>
                    </a:lnTo>
                    <a:lnTo>
                      <a:pt x="5315" y="8349"/>
                    </a:lnTo>
                    <a:lnTo>
                      <a:pt x="5566" y="7951"/>
                    </a:lnTo>
                    <a:lnTo>
                      <a:pt x="5713" y="7533"/>
                    </a:lnTo>
                    <a:lnTo>
                      <a:pt x="5692" y="7344"/>
                    </a:lnTo>
                    <a:lnTo>
                      <a:pt x="5420" y="7051"/>
                    </a:lnTo>
                    <a:lnTo>
                      <a:pt x="5273" y="7010"/>
                    </a:lnTo>
                    <a:lnTo>
                      <a:pt x="5001" y="6633"/>
                    </a:lnTo>
                    <a:lnTo>
                      <a:pt x="5064" y="6466"/>
                    </a:lnTo>
                    <a:lnTo>
                      <a:pt x="5169" y="6298"/>
                    </a:lnTo>
                    <a:lnTo>
                      <a:pt x="5169" y="6110"/>
                    </a:lnTo>
                    <a:lnTo>
                      <a:pt x="4980" y="5984"/>
                    </a:lnTo>
                    <a:lnTo>
                      <a:pt x="4938" y="5859"/>
                    </a:lnTo>
                    <a:lnTo>
                      <a:pt x="4938" y="5650"/>
                    </a:lnTo>
                    <a:lnTo>
                      <a:pt x="4980" y="5587"/>
                    </a:lnTo>
                    <a:lnTo>
                      <a:pt x="4938" y="5482"/>
                    </a:lnTo>
                    <a:lnTo>
                      <a:pt x="4792" y="5461"/>
                    </a:lnTo>
                    <a:lnTo>
                      <a:pt x="4729" y="5357"/>
                    </a:lnTo>
                    <a:lnTo>
                      <a:pt x="4729" y="5168"/>
                    </a:lnTo>
                    <a:lnTo>
                      <a:pt x="4792" y="5064"/>
                    </a:lnTo>
                    <a:lnTo>
                      <a:pt x="4687" y="5043"/>
                    </a:lnTo>
                    <a:lnTo>
                      <a:pt x="4687" y="4938"/>
                    </a:lnTo>
                    <a:lnTo>
                      <a:pt x="4729" y="4582"/>
                    </a:lnTo>
                    <a:lnTo>
                      <a:pt x="4834" y="4541"/>
                    </a:lnTo>
                    <a:lnTo>
                      <a:pt x="4562" y="3955"/>
                    </a:lnTo>
                    <a:lnTo>
                      <a:pt x="4332" y="3494"/>
                    </a:lnTo>
                    <a:lnTo>
                      <a:pt x="4269" y="3348"/>
                    </a:lnTo>
                    <a:lnTo>
                      <a:pt x="4143" y="3181"/>
                    </a:lnTo>
                    <a:lnTo>
                      <a:pt x="4248" y="2929"/>
                    </a:lnTo>
                    <a:lnTo>
                      <a:pt x="4353" y="2741"/>
                    </a:lnTo>
                    <a:lnTo>
                      <a:pt x="4415" y="2553"/>
                    </a:lnTo>
                    <a:lnTo>
                      <a:pt x="4332" y="2490"/>
                    </a:lnTo>
                    <a:lnTo>
                      <a:pt x="4060" y="2323"/>
                    </a:lnTo>
                    <a:lnTo>
                      <a:pt x="4018" y="2218"/>
                    </a:lnTo>
                    <a:lnTo>
                      <a:pt x="3934" y="2093"/>
                    </a:lnTo>
                    <a:lnTo>
                      <a:pt x="3767" y="2009"/>
                    </a:lnTo>
                    <a:lnTo>
                      <a:pt x="3704" y="2009"/>
                    </a:lnTo>
                    <a:lnTo>
                      <a:pt x="3599" y="1758"/>
                    </a:lnTo>
                    <a:lnTo>
                      <a:pt x="3516" y="1653"/>
                    </a:lnTo>
                    <a:lnTo>
                      <a:pt x="3558" y="1465"/>
                    </a:lnTo>
                    <a:lnTo>
                      <a:pt x="3599" y="1297"/>
                    </a:lnTo>
                    <a:lnTo>
                      <a:pt x="3495" y="1277"/>
                    </a:lnTo>
                    <a:lnTo>
                      <a:pt x="3599" y="1235"/>
                    </a:lnTo>
                    <a:lnTo>
                      <a:pt x="3746" y="1172"/>
                    </a:lnTo>
                    <a:lnTo>
                      <a:pt x="3725" y="942"/>
                    </a:lnTo>
                    <a:lnTo>
                      <a:pt x="3830" y="774"/>
                    </a:lnTo>
                    <a:lnTo>
                      <a:pt x="3850" y="649"/>
                    </a:lnTo>
                    <a:lnTo>
                      <a:pt x="3746" y="523"/>
                    </a:lnTo>
                    <a:lnTo>
                      <a:pt x="3725" y="419"/>
                    </a:lnTo>
                    <a:lnTo>
                      <a:pt x="3537" y="398"/>
                    </a:lnTo>
                    <a:lnTo>
                      <a:pt x="3411" y="335"/>
                    </a:lnTo>
                    <a:lnTo>
                      <a:pt x="3327" y="251"/>
                    </a:lnTo>
                    <a:lnTo>
                      <a:pt x="3202" y="84"/>
                    </a:lnTo>
                    <a:lnTo>
                      <a:pt x="309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75" name="Google Shape;2575;p44"/>
            <p:cNvGrpSpPr/>
            <p:nvPr/>
          </p:nvGrpSpPr>
          <p:grpSpPr>
            <a:xfrm>
              <a:off x="1397225" y="1637375"/>
              <a:ext cx="1401575" cy="1228250"/>
              <a:chOff x="1397225" y="1637375"/>
              <a:chExt cx="1401575" cy="1228250"/>
            </a:xfrm>
          </p:grpSpPr>
          <p:sp>
            <p:nvSpPr>
              <p:cNvPr id="2576" name="Google Shape;2576;p44"/>
              <p:cNvSpPr/>
              <p:nvPr/>
            </p:nvSpPr>
            <p:spPr>
              <a:xfrm>
                <a:off x="2050925" y="2362200"/>
                <a:ext cx="747875" cy="497225"/>
              </a:xfrm>
              <a:custGeom>
                <a:rect b="b" l="l" r="r" t="t"/>
                <a:pathLst>
                  <a:path extrusionOk="0" h="19889" w="29915">
                    <a:moveTo>
                      <a:pt x="107" y="1186"/>
                    </a:moveTo>
                    <a:lnTo>
                      <a:pt x="0" y="0"/>
                    </a:lnTo>
                    <a:lnTo>
                      <a:pt x="15577" y="1563"/>
                    </a:lnTo>
                    <a:lnTo>
                      <a:pt x="26519" y="5336"/>
                    </a:lnTo>
                    <a:lnTo>
                      <a:pt x="27435" y="5444"/>
                    </a:lnTo>
                    <a:lnTo>
                      <a:pt x="28783" y="4420"/>
                    </a:lnTo>
                    <a:lnTo>
                      <a:pt x="29753" y="4527"/>
                    </a:lnTo>
                    <a:lnTo>
                      <a:pt x="29915" y="6198"/>
                    </a:lnTo>
                    <a:lnTo>
                      <a:pt x="26465" y="6899"/>
                    </a:lnTo>
                    <a:lnTo>
                      <a:pt x="11157" y="16062"/>
                    </a:lnTo>
                    <a:lnTo>
                      <a:pt x="10295" y="18649"/>
                    </a:lnTo>
                    <a:lnTo>
                      <a:pt x="10295" y="19889"/>
                    </a:lnTo>
                    <a:lnTo>
                      <a:pt x="2803" y="15846"/>
                    </a:lnTo>
                    <a:lnTo>
                      <a:pt x="1347" y="14876"/>
                    </a:lnTo>
                    <a:lnTo>
                      <a:pt x="0" y="14607"/>
                    </a:lnTo>
                    <a:lnTo>
                      <a:pt x="916" y="11642"/>
                    </a:lnTo>
                    <a:lnTo>
                      <a:pt x="1725" y="3881"/>
                    </a:lnTo>
                    <a:close/>
                  </a:path>
                </a:pathLst>
              </a:custGeom>
              <a:solidFill>
                <a:schemeClr val="dk2"/>
              </a:solidFill>
              <a:ln>
                <a:noFill/>
              </a:ln>
            </p:spPr>
          </p:sp>
          <p:grpSp>
            <p:nvGrpSpPr>
              <p:cNvPr id="2577" name="Google Shape;2577;p44"/>
              <p:cNvGrpSpPr/>
              <p:nvPr/>
            </p:nvGrpSpPr>
            <p:grpSpPr>
              <a:xfrm>
                <a:off x="1397225" y="1637375"/>
                <a:ext cx="1398775" cy="1228250"/>
                <a:chOff x="1397225" y="1637375"/>
                <a:chExt cx="1398775" cy="1228250"/>
              </a:xfrm>
            </p:grpSpPr>
            <p:sp>
              <p:nvSpPr>
                <p:cNvPr id="2578" name="Google Shape;2578;p44"/>
                <p:cNvSpPr/>
                <p:nvPr/>
              </p:nvSpPr>
              <p:spPr>
                <a:xfrm>
                  <a:off x="1397225" y="1637375"/>
                  <a:ext cx="692600" cy="594250"/>
                </a:xfrm>
                <a:custGeom>
                  <a:rect b="b" l="l" r="r" t="t"/>
                  <a:pathLst>
                    <a:path extrusionOk="0" h="23770" w="27704">
                      <a:moveTo>
                        <a:pt x="14864" y="15547"/>
                      </a:moveTo>
                      <a:lnTo>
                        <a:pt x="14836" y="15589"/>
                      </a:lnTo>
                      <a:lnTo>
                        <a:pt x="14836" y="15568"/>
                      </a:lnTo>
                      <a:lnTo>
                        <a:pt x="14864" y="15547"/>
                      </a:lnTo>
                      <a:close/>
                      <a:moveTo>
                        <a:pt x="19460" y="16760"/>
                      </a:moveTo>
                      <a:lnTo>
                        <a:pt x="19523" y="16823"/>
                      </a:lnTo>
                      <a:lnTo>
                        <a:pt x="19460" y="16844"/>
                      </a:lnTo>
                      <a:lnTo>
                        <a:pt x="19460" y="16760"/>
                      </a:lnTo>
                      <a:close/>
                      <a:moveTo>
                        <a:pt x="23686" y="18497"/>
                      </a:moveTo>
                      <a:lnTo>
                        <a:pt x="23624" y="18644"/>
                      </a:lnTo>
                      <a:lnTo>
                        <a:pt x="23561" y="18853"/>
                      </a:lnTo>
                      <a:lnTo>
                        <a:pt x="23582" y="19020"/>
                      </a:lnTo>
                      <a:lnTo>
                        <a:pt x="23477" y="19229"/>
                      </a:lnTo>
                      <a:lnTo>
                        <a:pt x="23477" y="19355"/>
                      </a:lnTo>
                      <a:lnTo>
                        <a:pt x="23519" y="19439"/>
                      </a:lnTo>
                      <a:lnTo>
                        <a:pt x="23393" y="19355"/>
                      </a:lnTo>
                      <a:lnTo>
                        <a:pt x="23393" y="19543"/>
                      </a:lnTo>
                      <a:lnTo>
                        <a:pt x="23393" y="19564"/>
                      </a:lnTo>
                      <a:cubicBezTo>
                        <a:pt x="23352" y="19648"/>
                        <a:pt x="23310" y="19753"/>
                        <a:pt x="23310" y="19836"/>
                      </a:cubicBezTo>
                      <a:lnTo>
                        <a:pt x="23310" y="19962"/>
                      </a:lnTo>
                      <a:lnTo>
                        <a:pt x="23289" y="19941"/>
                      </a:lnTo>
                      <a:lnTo>
                        <a:pt x="23289" y="19836"/>
                      </a:lnTo>
                      <a:lnTo>
                        <a:pt x="23258" y="19791"/>
                      </a:lnTo>
                      <a:lnTo>
                        <a:pt x="23268" y="19773"/>
                      </a:lnTo>
                      <a:lnTo>
                        <a:pt x="23268" y="19627"/>
                      </a:lnTo>
                      <a:lnTo>
                        <a:pt x="23331" y="19543"/>
                      </a:lnTo>
                      <a:lnTo>
                        <a:pt x="23352" y="19250"/>
                      </a:lnTo>
                      <a:lnTo>
                        <a:pt x="23435" y="19020"/>
                      </a:lnTo>
                      <a:lnTo>
                        <a:pt x="23435" y="18790"/>
                      </a:lnTo>
                      <a:lnTo>
                        <a:pt x="23414" y="18623"/>
                      </a:lnTo>
                      <a:lnTo>
                        <a:pt x="23352" y="18539"/>
                      </a:lnTo>
                      <a:lnTo>
                        <a:pt x="23352" y="18518"/>
                      </a:lnTo>
                      <a:lnTo>
                        <a:pt x="23414" y="18539"/>
                      </a:lnTo>
                      <a:lnTo>
                        <a:pt x="23456" y="18685"/>
                      </a:lnTo>
                      <a:lnTo>
                        <a:pt x="23519" y="18706"/>
                      </a:lnTo>
                      <a:lnTo>
                        <a:pt x="23561" y="18581"/>
                      </a:lnTo>
                      <a:lnTo>
                        <a:pt x="23686" y="18497"/>
                      </a:lnTo>
                      <a:close/>
                      <a:moveTo>
                        <a:pt x="23204" y="19889"/>
                      </a:moveTo>
                      <a:lnTo>
                        <a:pt x="23184" y="19941"/>
                      </a:lnTo>
                      <a:lnTo>
                        <a:pt x="23142" y="20297"/>
                      </a:lnTo>
                      <a:lnTo>
                        <a:pt x="23038" y="20464"/>
                      </a:lnTo>
                      <a:lnTo>
                        <a:pt x="23017" y="20631"/>
                      </a:lnTo>
                      <a:lnTo>
                        <a:pt x="23121" y="20694"/>
                      </a:lnTo>
                      <a:lnTo>
                        <a:pt x="23080" y="20778"/>
                      </a:lnTo>
                      <a:lnTo>
                        <a:pt x="23121" y="20841"/>
                      </a:lnTo>
                      <a:lnTo>
                        <a:pt x="22996" y="20841"/>
                      </a:lnTo>
                      <a:lnTo>
                        <a:pt x="22912" y="20924"/>
                      </a:lnTo>
                      <a:lnTo>
                        <a:pt x="22912" y="21050"/>
                      </a:lnTo>
                      <a:cubicBezTo>
                        <a:pt x="22891" y="21050"/>
                        <a:pt x="22870" y="21092"/>
                        <a:pt x="22870" y="21134"/>
                      </a:cubicBezTo>
                      <a:lnTo>
                        <a:pt x="22870" y="21154"/>
                      </a:lnTo>
                      <a:lnTo>
                        <a:pt x="22847" y="21178"/>
                      </a:lnTo>
                      <a:lnTo>
                        <a:pt x="22847" y="21178"/>
                      </a:lnTo>
                      <a:lnTo>
                        <a:pt x="22849" y="21154"/>
                      </a:lnTo>
                      <a:lnTo>
                        <a:pt x="22849" y="20945"/>
                      </a:lnTo>
                      <a:lnTo>
                        <a:pt x="22828" y="20882"/>
                      </a:lnTo>
                      <a:cubicBezTo>
                        <a:pt x="22828" y="20820"/>
                        <a:pt x="22849" y="20778"/>
                        <a:pt x="22849" y="20736"/>
                      </a:cubicBezTo>
                      <a:lnTo>
                        <a:pt x="22891" y="20778"/>
                      </a:lnTo>
                      <a:lnTo>
                        <a:pt x="22954" y="20778"/>
                      </a:lnTo>
                      <a:lnTo>
                        <a:pt x="22954" y="20610"/>
                      </a:lnTo>
                      <a:lnTo>
                        <a:pt x="23017" y="20569"/>
                      </a:lnTo>
                      <a:lnTo>
                        <a:pt x="22954" y="20485"/>
                      </a:lnTo>
                      <a:lnTo>
                        <a:pt x="22828" y="20464"/>
                      </a:lnTo>
                      <a:lnTo>
                        <a:pt x="22828" y="20380"/>
                      </a:lnTo>
                      <a:lnTo>
                        <a:pt x="22703" y="20150"/>
                      </a:lnTo>
                      <a:lnTo>
                        <a:pt x="22703" y="20108"/>
                      </a:lnTo>
                      <a:lnTo>
                        <a:pt x="22828" y="20255"/>
                      </a:lnTo>
                      <a:lnTo>
                        <a:pt x="22912" y="20380"/>
                      </a:lnTo>
                      <a:lnTo>
                        <a:pt x="22996" y="20401"/>
                      </a:lnTo>
                      <a:lnTo>
                        <a:pt x="23038" y="20359"/>
                      </a:lnTo>
                      <a:lnTo>
                        <a:pt x="23017" y="20276"/>
                      </a:lnTo>
                      <a:lnTo>
                        <a:pt x="23121" y="20255"/>
                      </a:lnTo>
                      <a:lnTo>
                        <a:pt x="23121" y="20171"/>
                      </a:lnTo>
                      <a:lnTo>
                        <a:pt x="23059" y="20108"/>
                      </a:lnTo>
                      <a:cubicBezTo>
                        <a:pt x="23101" y="20066"/>
                        <a:pt x="23121" y="19983"/>
                        <a:pt x="23142" y="19941"/>
                      </a:cubicBezTo>
                      <a:lnTo>
                        <a:pt x="23163" y="19962"/>
                      </a:lnTo>
                      <a:lnTo>
                        <a:pt x="23204" y="19889"/>
                      </a:lnTo>
                      <a:close/>
                      <a:moveTo>
                        <a:pt x="23519" y="19836"/>
                      </a:moveTo>
                      <a:lnTo>
                        <a:pt x="23540" y="19962"/>
                      </a:lnTo>
                      <a:lnTo>
                        <a:pt x="23582" y="19962"/>
                      </a:lnTo>
                      <a:lnTo>
                        <a:pt x="23582" y="20087"/>
                      </a:lnTo>
                      <a:lnTo>
                        <a:pt x="23665" y="20171"/>
                      </a:lnTo>
                      <a:lnTo>
                        <a:pt x="23728" y="20108"/>
                      </a:lnTo>
                      <a:lnTo>
                        <a:pt x="23770" y="20150"/>
                      </a:lnTo>
                      <a:lnTo>
                        <a:pt x="23875" y="20087"/>
                      </a:lnTo>
                      <a:lnTo>
                        <a:pt x="24021" y="20087"/>
                      </a:lnTo>
                      <a:lnTo>
                        <a:pt x="24021" y="20108"/>
                      </a:lnTo>
                      <a:lnTo>
                        <a:pt x="23854" y="20213"/>
                      </a:lnTo>
                      <a:lnTo>
                        <a:pt x="23812" y="20255"/>
                      </a:lnTo>
                      <a:lnTo>
                        <a:pt x="23812" y="20297"/>
                      </a:lnTo>
                      <a:lnTo>
                        <a:pt x="23875" y="20359"/>
                      </a:lnTo>
                      <a:lnTo>
                        <a:pt x="23854" y="20401"/>
                      </a:lnTo>
                      <a:lnTo>
                        <a:pt x="23770" y="20401"/>
                      </a:lnTo>
                      <a:lnTo>
                        <a:pt x="23770" y="20464"/>
                      </a:lnTo>
                      <a:lnTo>
                        <a:pt x="23854" y="20590"/>
                      </a:lnTo>
                      <a:lnTo>
                        <a:pt x="23854" y="20694"/>
                      </a:lnTo>
                      <a:lnTo>
                        <a:pt x="23812" y="20715"/>
                      </a:lnTo>
                      <a:lnTo>
                        <a:pt x="23728" y="20631"/>
                      </a:lnTo>
                      <a:lnTo>
                        <a:pt x="23665" y="20548"/>
                      </a:lnTo>
                      <a:lnTo>
                        <a:pt x="23645" y="20610"/>
                      </a:lnTo>
                      <a:lnTo>
                        <a:pt x="23665" y="20694"/>
                      </a:lnTo>
                      <a:lnTo>
                        <a:pt x="23624" y="20757"/>
                      </a:lnTo>
                      <a:lnTo>
                        <a:pt x="23624" y="20903"/>
                      </a:lnTo>
                      <a:lnTo>
                        <a:pt x="23645" y="20924"/>
                      </a:lnTo>
                      <a:cubicBezTo>
                        <a:pt x="23629" y="20919"/>
                        <a:pt x="23614" y="20916"/>
                        <a:pt x="23601" y="20916"/>
                      </a:cubicBezTo>
                      <a:cubicBezTo>
                        <a:pt x="23562" y="20916"/>
                        <a:pt x="23535" y="20940"/>
                        <a:pt x="23519" y="20987"/>
                      </a:cubicBezTo>
                      <a:cubicBezTo>
                        <a:pt x="23456" y="21071"/>
                        <a:pt x="23414" y="21154"/>
                        <a:pt x="23373" y="21259"/>
                      </a:cubicBezTo>
                      <a:lnTo>
                        <a:pt x="23268" y="21154"/>
                      </a:lnTo>
                      <a:lnTo>
                        <a:pt x="23121" y="21154"/>
                      </a:lnTo>
                      <a:lnTo>
                        <a:pt x="23121" y="21238"/>
                      </a:lnTo>
                      <a:lnTo>
                        <a:pt x="23163" y="21322"/>
                      </a:lnTo>
                      <a:lnTo>
                        <a:pt x="23142" y="21426"/>
                      </a:lnTo>
                      <a:lnTo>
                        <a:pt x="23247" y="21468"/>
                      </a:lnTo>
                      <a:lnTo>
                        <a:pt x="23205" y="21552"/>
                      </a:lnTo>
                      <a:lnTo>
                        <a:pt x="23121" y="21552"/>
                      </a:lnTo>
                      <a:lnTo>
                        <a:pt x="23101" y="21531"/>
                      </a:lnTo>
                      <a:lnTo>
                        <a:pt x="23038" y="21615"/>
                      </a:lnTo>
                      <a:lnTo>
                        <a:pt x="23038" y="21531"/>
                      </a:lnTo>
                      <a:lnTo>
                        <a:pt x="23101" y="21447"/>
                      </a:lnTo>
                      <a:lnTo>
                        <a:pt x="22996" y="21322"/>
                      </a:lnTo>
                      <a:cubicBezTo>
                        <a:pt x="22996" y="21259"/>
                        <a:pt x="22996" y="21196"/>
                        <a:pt x="23017" y="21134"/>
                      </a:cubicBezTo>
                      <a:lnTo>
                        <a:pt x="23163" y="21050"/>
                      </a:lnTo>
                      <a:lnTo>
                        <a:pt x="23205" y="20882"/>
                      </a:lnTo>
                      <a:lnTo>
                        <a:pt x="23268" y="20903"/>
                      </a:lnTo>
                      <a:lnTo>
                        <a:pt x="23331" y="20841"/>
                      </a:lnTo>
                      <a:lnTo>
                        <a:pt x="23331" y="20736"/>
                      </a:lnTo>
                      <a:lnTo>
                        <a:pt x="23352" y="20673"/>
                      </a:lnTo>
                      <a:lnTo>
                        <a:pt x="23352" y="20276"/>
                      </a:lnTo>
                      <a:lnTo>
                        <a:pt x="23373" y="20171"/>
                      </a:lnTo>
                      <a:lnTo>
                        <a:pt x="23435" y="20401"/>
                      </a:lnTo>
                      <a:lnTo>
                        <a:pt x="23414" y="20673"/>
                      </a:lnTo>
                      <a:lnTo>
                        <a:pt x="23456" y="20694"/>
                      </a:lnTo>
                      <a:lnTo>
                        <a:pt x="23540" y="20527"/>
                      </a:lnTo>
                      <a:lnTo>
                        <a:pt x="23519" y="20108"/>
                      </a:lnTo>
                      <a:lnTo>
                        <a:pt x="23435" y="20004"/>
                      </a:lnTo>
                      <a:cubicBezTo>
                        <a:pt x="23456" y="19983"/>
                        <a:pt x="23456" y="19941"/>
                        <a:pt x="23498" y="19899"/>
                      </a:cubicBezTo>
                      <a:cubicBezTo>
                        <a:pt x="23519" y="19878"/>
                        <a:pt x="23519" y="19857"/>
                        <a:pt x="23519" y="19836"/>
                      </a:cubicBezTo>
                      <a:close/>
                      <a:moveTo>
                        <a:pt x="22808" y="1"/>
                      </a:moveTo>
                      <a:lnTo>
                        <a:pt x="22598" y="105"/>
                      </a:lnTo>
                      <a:lnTo>
                        <a:pt x="22556" y="168"/>
                      </a:lnTo>
                      <a:lnTo>
                        <a:pt x="22389" y="168"/>
                      </a:lnTo>
                      <a:lnTo>
                        <a:pt x="22264" y="231"/>
                      </a:lnTo>
                      <a:lnTo>
                        <a:pt x="22033" y="440"/>
                      </a:lnTo>
                      <a:lnTo>
                        <a:pt x="21866" y="503"/>
                      </a:lnTo>
                      <a:lnTo>
                        <a:pt x="21615" y="503"/>
                      </a:lnTo>
                      <a:lnTo>
                        <a:pt x="21448" y="398"/>
                      </a:lnTo>
                      <a:lnTo>
                        <a:pt x="21406" y="335"/>
                      </a:lnTo>
                      <a:lnTo>
                        <a:pt x="21406" y="398"/>
                      </a:lnTo>
                      <a:lnTo>
                        <a:pt x="21322" y="398"/>
                      </a:lnTo>
                      <a:lnTo>
                        <a:pt x="21217" y="294"/>
                      </a:lnTo>
                      <a:lnTo>
                        <a:pt x="21113" y="335"/>
                      </a:lnTo>
                      <a:lnTo>
                        <a:pt x="21092" y="419"/>
                      </a:lnTo>
                      <a:lnTo>
                        <a:pt x="21029" y="419"/>
                      </a:lnTo>
                      <a:lnTo>
                        <a:pt x="21008" y="335"/>
                      </a:lnTo>
                      <a:lnTo>
                        <a:pt x="21029" y="273"/>
                      </a:lnTo>
                      <a:lnTo>
                        <a:pt x="21134" y="210"/>
                      </a:lnTo>
                      <a:lnTo>
                        <a:pt x="21092" y="168"/>
                      </a:lnTo>
                      <a:lnTo>
                        <a:pt x="20945" y="210"/>
                      </a:lnTo>
                      <a:lnTo>
                        <a:pt x="20736" y="315"/>
                      </a:lnTo>
                      <a:lnTo>
                        <a:pt x="20590" y="398"/>
                      </a:lnTo>
                      <a:lnTo>
                        <a:pt x="20527" y="524"/>
                      </a:lnTo>
                      <a:lnTo>
                        <a:pt x="20569" y="628"/>
                      </a:lnTo>
                      <a:lnTo>
                        <a:pt x="20694" y="649"/>
                      </a:lnTo>
                      <a:lnTo>
                        <a:pt x="20611" y="733"/>
                      </a:lnTo>
                      <a:lnTo>
                        <a:pt x="20255" y="733"/>
                      </a:lnTo>
                      <a:lnTo>
                        <a:pt x="20088" y="859"/>
                      </a:lnTo>
                      <a:lnTo>
                        <a:pt x="19983" y="1131"/>
                      </a:lnTo>
                      <a:lnTo>
                        <a:pt x="19941" y="1319"/>
                      </a:lnTo>
                      <a:lnTo>
                        <a:pt x="19878" y="1319"/>
                      </a:lnTo>
                      <a:lnTo>
                        <a:pt x="19857" y="1256"/>
                      </a:lnTo>
                      <a:lnTo>
                        <a:pt x="19878" y="1068"/>
                      </a:lnTo>
                      <a:lnTo>
                        <a:pt x="20025" y="817"/>
                      </a:lnTo>
                      <a:lnTo>
                        <a:pt x="20025" y="733"/>
                      </a:lnTo>
                      <a:lnTo>
                        <a:pt x="19983" y="733"/>
                      </a:lnTo>
                      <a:lnTo>
                        <a:pt x="19732" y="1047"/>
                      </a:lnTo>
                      <a:lnTo>
                        <a:pt x="19585" y="1047"/>
                      </a:lnTo>
                      <a:lnTo>
                        <a:pt x="19523" y="1026"/>
                      </a:lnTo>
                      <a:lnTo>
                        <a:pt x="19439" y="921"/>
                      </a:lnTo>
                      <a:lnTo>
                        <a:pt x="19313" y="900"/>
                      </a:lnTo>
                      <a:lnTo>
                        <a:pt x="19230" y="900"/>
                      </a:lnTo>
                      <a:lnTo>
                        <a:pt x="19230" y="942"/>
                      </a:lnTo>
                      <a:lnTo>
                        <a:pt x="19418" y="1026"/>
                      </a:lnTo>
                      <a:lnTo>
                        <a:pt x="19460" y="1110"/>
                      </a:lnTo>
                      <a:lnTo>
                        <a:pt x="19418" y="1131"/>
                      </a:lnTo>
                      <a:lnTo>
                        <a:pt x="19251" y="1068"/>
                      </a:lnTo>
                      <a:lnTo>
                        <a:pt x="19062" y="1047"/>
                      </a:lnTo>
                      <a:lnTo>
                        <a:pt x="18832" y="1151"/>
                      </a:lnTo>
                      <a:lnTo>
                        <a:pt x="18539" y="1423"/>
                      </a:lnTo>
                      <a:lnTo>
                        <a:pt x="18204" y="1570"/>
                      </a:lnTo>
                      <a:lnTo>
                        <a:pt x="17974" y="1758"/>
                      </a:lnTo>
                      <a:lnTo>
                        <a:pt x="17744" y="1967"/>
                      </a:lnTo>
                      <a:lnTo>
                        <a:pt x="17451" y="2219"/>
                      </a:lnTo>
                      <a:lnTo>
                        <a:pt x="17263" y="2302"/>
                      </a:lnTo>
                      <a:lnTo>
                        <a:pt x="17158" y="2323"/>
                      </a:lnTo>
                      <a:lnTo>
                        <a:pt x="17012" y="2428"/>
                      </a:lnTo>
                      <a:lnTo>
                        <a:pt x="16865" y="2428"/>
                      </a:lnTo>
                      <a:lnTo>
                        <a:pt x="16698" y="2574"/>
                      </a:lnTo>
                      <a:lnTo>
                        <a:pt x="16510" y="2574"/>
                      </a:lnTo>
                      <a:lnTo>
                        <a:pt x="16426" y="2491"/>
                      </a:lnTo>
                      <a:lnTo>
                        <a:pt x="16238" y="2470"/>
                      </a:lnTo>
                      <a:lnTo>
                        <a:pt x="16091" y="2365"/>
                      </a:lnTo>
                      <a:lnTo>
                        <a:pt x="15986" y="2302"/>
                      </a:lnTo>
                      <a:lnTo>
                        <a:pt x="15798" y="2219"/>
                      </a:lnTo>
                      <a:lnTo>
                        <a:pt x="15714" y="2260"/>
                      </a:lnTo>
                      <a:lnTo>
                        <a:pt x="15589" y="2386"/>
                      </a:lnTo>
                      <a:lnTo>
                        <a:pt x="15380" y="2595"/>
                      </a:lnTo>
                      <a:lnTo>
                        <a:pt x="15338" y="2721"/>
                      </a:lnTo>
                      <a:lnTo>
                        <a:pt x="15233" y="2825"/>
                      </a:lnTo>
                      <a:lnTo>
                        <a:pt x="15170" y="2951"/>
                      </a:lnTo>
                      <a:lnTo>
                        <a:pt x="15087" y="2951"/>
                      </a:lnTo>
                      <a:lnTo>
                        <a:pt x="15024" y="2909"/>
                      </a:lnTo>
                      <a:lnTo>
                        <a:pt x="14940" y="2951"/>
                      </a:lnTo>
                      <a:lnTo>
                        <a:pt x="15045" y="3202"/>
                      </a:lnTo>
                      <a:lnTo>
                        <a:pt x="15170" y="3683"/>
                      </a:lnTo>
                      <a:lnTo>
                        <a:pt x="15296" y="4081"/>
                      </a:lnTo>
                      <a:lnTo>
                        <a:pt x="15359" y="4416"/>
                      </a:lnTo>
                      <a:lnTo>
                        <a:pt x="15338" y="4729"/>
                      </a:lnTo>
                      <a:lnTo>
                        <a:pt x="15191" y="4980"/>
                      </a:lnTo>
                      <a:lnTo>
                        <a:pt x="15087" y="5127"/>
                      </a:lnTo>
                      <a:lnTo>
                        <a:pt x="15087" y="5190"/>
                      </a:lnTo>
                      <a:lnTo>
                        <a:pt x="15296" y="5441"/>
                      </a:lnTo>
                      <a:lnTo>
                        <a:pt x="15442" y="5504"/>
                      </a:lnTo>
                      <a:lnTo>
                        <a:pt x="15442" y="5357"/>
                      </a:lnTo>
                      <a:lnTo>
                        <a:pt x="15484" y="5420"/>
                      </a:lnTo>
                      <a:lnTo>
                        <a:pt x="15589" y="5357"/>
                      </a:lnTo>
                      <a:lnTo>
                        <a:pt x="15673" y="5357"/>
                      </a:lnTo>
                      <a:lnTo>
                        <a:pt x="15589" y="5441"/>
                      </a:lnTo>
                      <a:lnTo>
                        <a:pt x="15589" y="5525"/>
                      </a:lnTo>
                      <a:lnTo>
                        <a:pt x="15882" y="5755"/>
                      </a:lnTo>
                      <a:lnTo>
                        <a:pt x="15798" y="5817"/>
                      </a:lnTo>
                      <a:lnTo>
                        <a:pt x="15673" y="5776"/>
                      </a:lnTo>
                      <a:lnTo>
                        <a:pt x="15652" y="5859"/>
                      </a:lnTo>
                      <a:lnTo>
                        <a:pt x="15610" y="6152"/>
                      </a:lnTo>
                      <a:lnTo>
                        <a:pt x="15610" y="6278"/>
                      </a:lnTo>
                      <a:lnTo>
                        <a:pt x="15673" y="6341"/>
                      </a:lnTo>
                      <a:lnTo>
                        <a:pt x="15756" y="6257"/>
                      </a:lnTo>
                      <a:lnTo>
                        <a:pt x="15882" y="6236"/>
                      </a:lnTo>
                      <a:lnTo>
                        <a:pt x="15986" y="6278"/>
                      </a:lnTo>
                      <a:lnTo>
                        <a:pt x="16028" y="6361"/>
                      </a:lnTo>
                      <a:lnTo>
                        <a:pt x="16196" y="6299"/>
                      </a:lnTo>
                      <a:lnTo>
                        <a:pt x="16384" y="6361"/>
                      </a:lnTo>
                      <a:lnTo>
                        <a:pt x="16530" y="6445"/>
                      </a:lnTo>
                      <a:lnTo>
                        <a:pt x="16384" y="6508"/>
                      </a:lnTo>
                      <a:lnTo>
                        <a:pt x="16405" y="6654"/>
                      </a:lnTo>
                      <a:lnTo>
                        <a:pt x="16384" y="6759"/>
                      </a:lnTo>
                      <a:lnTo>
                        <a:pt x="16196" y="6780"/>
                      </a:lnTo>
                      <a:lnTo>
                        <a:pt x="16217" y="6696"/>
                      </a:lnTo>
                      <a:lnTo>
                        <a:pt x="16112" y="6613"/>
                      </a:lnTo>
                      <a:lnTo>
                        <a:pt x="16028" y="6675"/>
                      </a:lnTo>
                      <a:lnTo>
                        <a:pt x="15882" y="6654"/>
                      </a:lnTo>
                      <a:lnTo>
                        <a:pt x="15819" y="6592"/>
                      </a:lnTo>
                      <a:lnTo>
                        <a:pt x="15777" y="6445"/>
                      </a:lnTo>
                      <a:lnTo>
                        <a:pt x="15673" y="6403"/>
                      </a:lnTo>
                      <a:lnTo>
                        <a:pt x="15610" y="6403"/>
                      </a:lnTo>
                      <a:lnTo>
                        <a:pt x="15484" y="6299"/>
                      </a:lnTo>
                      <a:lnTo>
                        <a:pt x="15505" y="6131"/>
                      </a:lnTo>
                      <a:lnTo>
                        <a:pt x="15652" y="5776"/>
                      </a:lnTo>
                      <a:lnTo>
                        <a:pt x="15610" y="5671"/>
                      </a:lnTo>
                      <a:lnTo>
                        <a:pt x="15568" y="5671"/>
                      </a:lnTo>
                      <a:lnTo>
                        <a:pt x="15463" y="5776"/>
                      </a:lnTo>
                      <a:lnTo>
                        <a:pt x="15463" y="6131"/>
                      </a:lnTo>
                      <a:lnTo>
                        <a:pt x="15401" y="6341"/>
                      </a:lnTo>
                      <a:lnTo>
                        <a:pt x="15296" y="6445"/>
                      </a:lnTo>
                      <a:lnTo>
                        <a:pt x="15296" y="6508"/>
                      </a:lnTo>
                      <a:lnTo>
                        <a:pt x="15380" y="6382"/>
                      </a:lnTo>
                      <a:lnTo>
                        <a:pt x="15463" y="6382"/>
                      </a:lnTo>
                      <a:lnTo>
                        <a:pt x="15505" y="6445"/>
                      </a:lnTo>
                      <a:lnTo>
                        <a:pt x="15652" y="6445"/>
                      </a:lnTo>
                      <a:lnTo>
                        <a:pt x="15694" y="6571"/>
                      </a:lnTo>
                      <a:lnTo>
                        <a:pt x="15694" y="6780"/>
                      </a:lnTo>
                      <a:lnTo>
                        <a:pt x="15589" y="6905"/>
                      </a:lnTo>
                      <a:lnTo>
                        <a:pt x="15442" y="6968"/>
                      </a:lnTo>
                      <a:lnTo>
                        <a:pt x="15442" y="6968"/>
                      </a:lnTo>
                      <a:lnTo>
                        <a:pt x="15589" y="6780"/>
                      </a:lnTo>
                      <a:lnTo>
                        <a:pt x="15589" y="6696"/>
                      </a:lnTo>
                      <a:lnTo>
                        <a:pt x="15505" y="6675"/>
                      </a:lnTo>
                      <a:lnTo>
                        <a:pt x="15463" y="6613"/>
                      </a:lnTo>
                      <a:lnTo>
                        <a:pt x="15380" y="6675"/>
                      </a:lnTo>
                      <a:lnTo>
                        <a:pt x="15191" y="6801"/>
                      </a:lnTo>
                      <a:lnTo>
                        <a:pt x="15191" y="6905"/>
                      </a:lnTo>
                      <a:lnTo>
                        <a:pt x="15087" y="6926"/>
                      </a:lnTo>
                      <a:lnTo>
                        <a:pt x="14982" y="6989"/>
                      </a:lnTo>
                      <a:lnTo>
                        <a:pt x="14961" y="6885"/>
                      </a:lnTo>
                      <a:lnTo>
                        <a:pt x="14898" y="6864"/>
                      </a:lnTo>
                      <a:lnTo>
                        <a:pt x="14752" y="6864"/>
                      </a:lnTo>
                      <a:lnTo>
                        <a:pt x="14668" y="6822"/>
                      </a:lnTo>
                      <a:lnTo>
                        <a:pt x="14647" y="6696"/>
                      </a:lnTo>
                      <a:lnTo>
                        <a:pt x="14564" y="6675"/>
                      </a:lnTo>
                      <a:lnTo>
                        <a:pt x="14522" y="6696"/>
                      </a:lnTo>
                      <a:lnTo>
                        <a:pt x="14417" y="6696"/>
                      </a:lnTo>
                      <a:lnTo>
                        <a:pt x="14417" y="6613"/>
                      </a:lnTo>
                      <a:lnTo>
                        <a:pt x="14334" y="6571"/>
                      </a:lnTo>
                      <a:lnTo>
                        <a:pt x="14250" y="6613"/>
                      </a:lnTo>
                      <a:lnTo>
                        <a:pt x="14208" y="6613"/>
                      </a:lnTo>
                      <a:lnTo>
                        <a:pt x="14208" y="6487"/>
                      </a:lnTo>
                      <a:lnTo>
                        <a:pt x="14145" y="6403"/>
                      </a:lnTo>
                      <a:lnTo>
                        <a:pt x="14145" y="6341"/>
                      </a:lnTo>
                      <a:lnTo>
                        <a:pt x="14250" y="6299"/>
                      </a:lnTo>
                      <a:lnTo>
                        <a:pt x="14396" y="6131"/>
                      </a:lnTo>
                      <a:lnTo>
                        <a:pt x="14459" y="6131"/>
                      </a:lnTo>
                      <a:lnTo>
                        <a:pt x="14543" y="6048"/>
                      </a:lnTo>
                      <a:lnTo>
                        <a:pt x="14543" y="5964"/>
                      </a:lnTo>
                      <a:lnTo>
                        <a:pt x="14396" y="5817"/>
                      </a:lnTo>
                      <a:lnTo>
                        <a:pt x="14313" y="5755"/>
                      </a:lnTo>
                      <a:lnTo>
                        <a:pt x="14208" y="5755"/>
                      </a:lnTo>
                      <a:lnTo>
                        <a:pt x="14020" y="5859"/>
                      </a:lnTo>
                      <a:lnTo>
                        <a:pt x="13915" y="5859"/>
                      </a:lnTo>
                      <a:lnTo>
                        <a:pt x="13810" y="5776"/>
                      </a:lnTo>
                      <a:lnTo>
                        <a:pt x="13706" y="5776"/>
                      </a:lnTo>
                      <a:lnTo>
                        <a:pt x="13371" y="5922"/>
                      </a:lnTo>
                      <a:lnTo>
                        <a:pt x="13329" y="5964"/>
                      </a:lnTo>
                      <a:lnTo>
                        <a:pt x="13392" y="6027"/>
                      </a:lnTo>
                      <a:lnTo>
                        <a:pt x="13517" y="6131"/>
                      </a:lnTo>
                      <a:lnTo>
                        <a:pt x="13497" y="6152"/>
                      </a:lnTo>
                      <a:lnTo>
                        <a:pt x="13392" y="6131"/>
                      </a:lnTo>
                      <a:lnTo>
                        <a:pt x="13287" y="6131"/>
                      </a:lnTo>
                      <a:lnTo>
                        <a:pt x="13225" y="6069"/>
                      </a:lnTo>
                      <a:lnTo>
                        <a:pt x="13120" y="6048"/>
                      </a:lnTo>
                      <a:lnTo>
                        <a:pt x="12911" y="6027"/>
                      </a:lnTo>
                      <a:lnTo>
                        <a:pt x="12701" y="6048"/>
                      </a:lnTo>
                      <a:lnTo>
                        <a:pt x="12639" y="6089"/>
                      </a:lnTo>
                      <a:lnTo>
                        <a:pt x="12639" y="6152"/>
                      </a:lnTo>
                      <a:lnTo>
                        <a:pt x="12534" y="6152"/>
                      </a:lnTo>
                      <a:lnTo>
                        <a:pt x="12492" y="6131"/>
                      </a:lnTo>
                      <a:lnTo>
                        <a:pt x="12429" y="6131"/>
                      </a:lnTo>
                      <a:lnTo>
                        <a:pt x="12262" y="6236"/>
                      </a:lnTo>
                      <a:lnTo>
                        <a:pt x="12262" y="6278"/>
                      </a:lnTo>
                      <a:lnTo>
                        <a:pt x="12178" y="6299"/>
                      </a:lnTo>
                      <a:lnTo>
                        <a:pt x="12011" y="6382"/>
                      </a:lnTo>
                      <a:lnTo>
                        <a:pt x="11865" y="6466"/>
                      </a:lnTo>
                      <a:lnTo>
                        <a:pt x="11802" y="6466"/>
                      </a:lnTo>
                      <a:lnTo>
                        <a:pt x="11823" y="6403"/>
                      </a:lnTo>
                      <a:lnTo>
                        <a:pt x="11844" y="6341"/>
                      </a:lnTo>
                      <a:lnTo>
                        <a:pt x="11739" y="6382"/>
                      </a:lnTo>
                      <a:lnTo>
                        <a:pt x="11634" y="6508"/>
                      </a:lnTo>
                      <a:lnTo>
                        <a:pt x="11634" y="6571"/>
                      </a:lnTo>
                      <a:lnTo>
                        <a:pt x="11802" y="6759"/>
                      </a:lnTo>
                      <a:lnTo>
                        <a:pt x="11948" y="6989"/>
                      </a:lnTo>
                      <a:lnTo>
                        <a:pt x="12116" y="7031"/>
                      </a:lnTo>
                      <a:lnTo>
                        <a:pt x="12241" y="7198"/>
                      </a:lnTo>
                      <a:lnTo>
                        <a:pt x="12367" y="7282"/>
                      </a:lnTo>
                      <a:lnTo>
                        <a:pt x="12429" y="7408"/>
                      </a:lnTo>
                      <a:lnTo>
                        <a:pt x="12534" y="7429"/>
                      </a:lnTo>
                      <a:lnTo>
                        <a:pt x="12660" y="7512"/>
                      </a:lnTo>
                      <a:lnTo>
                        <a:pt x="12597" y="7533"/>
                      </a:lnTo>
                      <a:lnTo>
                        <a:pt x="12429" y="7533"/>
                      </a:lnTo>
                      <a:lnTo>
                        <a:pt x="12388" y="7429"/>
                      </a:lnTo>
                      <a:lnTo>
                        <a:pt x="12262" y="7324"/>
                      </a:lnTo>
                      <a:lnTo>
                        <a:pt x="12178" y="7282"/>
                      </a:lnTo>
                      <a:lnTo>
                        <a:pt x="12137" y="7282"/>
                      </a:lnTo>
                      <a:lnTo>
                        <a:pt x="12011" y="7408"/>
                      </a:lnTo>
                      <a:lnTo>
                        <a:pt x="11885" y="7408"/>
                      </a:lnTo>
                      <a:lnTo>
                        <a:pt x="11802" y="7303"/>
                      </a:lnTo>
                      <a:lnTo>
                        <a:pt x="11906" y="7198"/>
                      </a:lnTo>
                      <a:lnTo>
                        <a:pt x="11906" y="7136"/>
                      </a:lnTo>
                      <a:lnTo>
                        <a:pt x="11823" y="7136"/>
                      </a:lnTo>
                      <a:lnTo>
                        <a:pt x="11739" y="7282"/>
                      </a:lnTo>
                      <a:lnTo>
                        <a:pt x="11781" y="7512"/>
                      </a:lnTo>
                      <a:lnTo>
                        <a:pt x="11802" y="7554"/>
                      </a:lnTo>
                      <a:lnTo>
                        <a:pt x="11802" y="7638"/>
                      </a:lnTo>
                      <a:lnTo>
                        <a:pt x="11676" y="7742"/>
                      </a:lnTo>
                      <a:lnTo>
                        <a:pt x="11593" y="7910"/>
                      </a:lnTo>
                      <a:lnTo>
                        <a:pt x="11572" y="8056"/>
                      </a:lnTo>
                      <a:lnTo>
                        <a:pt x="11593" y="8224"/>
                      </a:lnTo>
                      <a:lnTo>
                        <a:pt x="11802" y="8454"/>
                      </a:lnTo>
                      <a:lnTo>
                        <a:pt x="11990" y="8538"/>
                      </a:lnTo>
                      <a:lnTo>
                        <a:pt x="12116" y="8663"/>
                      </a:lnTo>
                      <a:lnTo>
                        <a:pt x="12199" y="8663"/>
                      </a:lnTo>
                      <a:lnTo>
                        <a:pt x="12346" y="8558"/>
                      </a:lnTo>
                      <a:lnTo>
                        <a:pt x="12492" y="8496"/>
                      </a:lnTo>
                      <a:lnTo>
                        <a:pt x="12639" y="8579"/>
                      </a:lnTo>
                      <a:lnTo>
                        <a:pt x="12890" y="8600"/>
                      </a:lnTo>
                      <a:lnTo>
                        <a:pt x="12994" y="8684"/>
                      </a:lnTo>
                      <a:lnTo>
                        <a:pt x="13015" y="8810"/>
                      </a:lnTo>
                      <a:lnTo>
                        <a:pt x="13078" y="8851"/>
                      </a:lnTo>
                      <a:lnTo>
                        <a:pt x="13141" y="8789"/>
                      </a:lnTo>
                      <a:lnTo>
                        <a:pt x="13141" y="8642"/>
                      </a:lnTo>
                      <a:lnTo>
                        <a:pt x="13162" y="8579"/>
                      </a:lnTo>
                      <a:lnTo>
                        <a:pt x="13266" y="8642"/>
                      </a:lnTo>
                      <a:lnTo>
                        <a:pt x="13266" y="8705"/>
                      </a:lnTo>
                      <a:lnTo>
                        <a:pt x="13162" y="8851"/>
                      </a:lnTo>
                      <a:lnTo>
                        <a:pt x="13162" y="8956"/>
                      </a:lnTo>
                      <a:lnTo>
                        <a:pt x="13204" y="8956"/>
                      </a:lnTo>
                      <a:lnTo>
                        <a:pt x="13371" y="8810"/>
                      </a:lnTo>
                      <a:lnTo>
                        <a:pt x="13413" y="8747"/>
                      </a:lnTo>
                      <a:lnTo>
                        <a:pt x="13601" y="8684"/>
                      </a:lnTo>
                      <a:lnTo>
                        <a:pt x="13831" y="8538"/>
                      </a:lnTo>
                      <a:lnTo>
                        <a:pt x="13999" y="8496"/>
                      </a:lnTo>
                      <a:lnTo>
                        <a:pt x="14082" y="8391"/>
                      </a:lnTo>
                      <a:lnTo>
                        <a:pt x="14124" y="8391"/>
                      </a:lnTo>
                      <a:lnTo>
                        <a:pt x="14145" y="8475"/>
                      </a:lnTo>
                      <a:lnTo>
                        <a:pt x="14208" y="8496"/>
                      </a:lnTo>
                      <a:lnTo>
                        <a:pt x="14396" y="8370"/>
                      </a:lnTo>
                      <a:lnTo>
                        <a:pt x="14543" y="8370"/>
                      </a:lnTo>
                      <a:lnTo>
                        <a:pt x="14606" y="8328"/>
                      </a:lnTo>
                      <a:lnTo>
                        <a:pt x="14543" y="8391"/>
                      </a:lnTo>
                      <a:lnTo>
                        <a:pt x="14417" y="8475"/>
                      </a:lnTo>
                      <a:lnTo>
                        <a:pt x="14417" y="8538"/>
                      </a:lnTo>
                      <a:lnTo>
                        <a:pt x="14459" y="8558"/>
                      </a:lnTo>
                      <a:lnTo>
                        <a:pt x="14354" y="8747"/>
                      </a:lnTo>
                      <a:lnTo>
                        <a:pt x="14208" y="8768"/>
                      </a:lnTo>
                      <a:lnTo>
                        <a:pt x="14145" y="8705"/>
                      </a:lnTo>
                      <a:lnTo>
                        <a:pt x="14082" y="8705"/>
                      </a:lnTo>
                      <a:lnTo>
                        <a:pt x="13915" y="8851"/>
                      </a:lnTo>
                      <a:lnTo>
                        <a:pt x="13915" y="8872"/>
                      </a:lnTo>
                      <a:lnTo>
                        <a:pt x="14041" y="8893"/>
                      </a:lnTo>
                      <a:lnTo>
                        <a:pt x="14124" y="8977"/>
                      </a:lnTo>
                      <a:lnTo>
                        <a:pt x="14124" y="9123"/>
                      </a:lnTo>
                      <a:lnTo>
                        <a:pt x="13936" y="9333"/>
                      </a:lnTo>
                      <a:lnTo>
                        <a:pt x="13915" y="9479"/>
                      </a:lnTo>
                      <a:lnTo>
                        <a:pt x="13873" y="9542"/>
                      </a:lnTo>
                      <a:lnTo>
                        <a:pt x="13831" y="9626"/>
                      </a:lnTo>
                      <a:lnTo>
                        <a:pt x="13873" y="9688"/>
                      </a:lnTo>
                      <a:lnTo>
                        <a:pt x="13894" y="9751"/>
                      </a:lnTo>
                      <a:lnTo>
                        <a:pt x="13873" y="9856"/>
                      </a:lnTo>
                      <a:lnTo>
                        <a:pt x="13748" y="10002"/>
                      </a:lnTo>
                      <a:lnTo>
                        <a:pt x="13643" y="10065"/>
                      </a:lnTo>
                      <a:lnTo>
                        <a:pt x="13538" y="10065"/>
                      </a:lnTo>
                      <a:lnTo>
                        <a:pt x="13476" y="10128"/>
                      </a:lnTo>
                      <a:lnTo>
                        <a:pt x="13371" y="10232"/>
                      </a:lnTo>
                      <a:lnTo>
                        <a:pt x="13287" y="10253"/>
                      </a:lnTo>
                      <a:lnTo>
                        <a:pt x="13162" y="10232"/>
                      </a:lnTo>
                      <a:lnTo>
                        <a:pt x="12994" y="10128"/>
                      </a:lnTo>
                      <a:lnTo>
                        <a:pt x="12953" y="10149"/>
                      </a:lnTo>
                      <a:lnTo>
                        <a:pt x="12890" y="10107"/>
                      </a:lnTo>
                      <a:lnTo>
                        <a:pt x="12806" y="10002"/>
                      </a:lnTo>
                      <a:lnTo>
                        <a:pt x="12785" y="10023"/>
                      </a:lnTo>
                      <a:lnTo>
                        <a:pt x="12681" y="10170"/>
                      </a:lnTo>
                      <a:lnTo>
                        <a:pt x="12555" y="10253"/>
                      </a:lnTo>
                      <a:lnTo>
                        <a:pt x="12471" y="10358"/>
                      </a:lnTo>
                      <a:lnTo>
                        <a:pt x="12241" y="10442"/>
                      </a:lnTo>
                      <a:lnTo>
                        <a:pt x="12157" y="10483"/>
                      </a:lnTo>
                      <a:lnTo>
                        <a:pt x="12053" y="10483"/>
                      </a:lnTo>
                      <a:lnTo>
                        <a:pt x="11948" y="10462"/>
                      </a:lnTo>
                      <a:lnTo>
                        <a:pt x="11760" y="10462"/>
                      </a:lnTo>
                      <a:lnTo>
                        <a:pt x="11634" y="10567"/>
                      </a:lnTo>
                      <a:lnTo>
                        <a:pt x="11509" y="10567"/>
                      </a:lnTo>
                      <a:lnTo>
                        <a:pt x="11425" y="10630"/>
                      </a:lnTo>
                      <a:lnTo>
                        <a:pt x="11425" y="10755"/>
                      </a:lnTo>
                      <a:lnTo>
                        <a:pt x="11341" y="10965"/>
                      </a:lnTo>
                      <a:lnTo>
                        <a:pt x="11279" y="11048"/>
                      </a:lnTo>
                      <a:lnTo>
                        <a:pt x="11279" y="10965"/>
                      </a:lnTo>
                      <a:lnTo>
                        <a:pt x="11132" y="10839"/>
                      </a:lnTo>
                      <a:lnTo>
                        <a:pt x="10986" y="10839"/>
                      </a:lnTo>
                      <a:lnTo>
                        <a:pt x="10902" y="10860"/>
                      </a:lnTo>
                      <a:lnTo>
                        <a:pt x="10923" y="10944"/>
                      </a:lnTo>
                      <a:lnTo>
                        <a:pt x="11007" y="10986"/>
                      </a:lnTo>
                      <a:lnTo>
                        <a:pt x="10965" y="11090"/>
                      </a:lnTo>
                      <a:lnTo>
                        <a:pt x="10902" y="11090"/>
                      </a:lnTo>
                      <a:lnTo>
                        <a:pt x="10860" y="10986"/>
                      </a:lnTo>
                      <a:lnTo>
                        <a:pt x="10756" y="10881"/>
                      </a:lnTo>
                      <a:lnTo>
                        <a:pt x="10693" y="10881"/>
                      </a:lnTo>
                      <a:lnTo>
                        <a:pt x="10546" y="11048"/>
                      </a:lnTo>
                      <a:lnTo>
                        <a:pt x="10484" y="11174"/>
                      </a:lnTo>
                      <a:lnTo>
                        <a:pt x="10400" y="11195"/>
                      </a:lnTo>
                      <a:lnTo>
                        <a:pt x="10337" y="11195"/>
                      </a:lnTo>
                      <a:lnTo>
                        <a:pt x="10065" y="11425"/>
                      </a:lnTo>
                      <a:lnTo>
                        <a:pt x="10023" y="11613"/>
                      </a:lnTo>
                      <a:lnTo>
                        <a:pt x="9960" y="11634"/>
                      </a:lnTo>
                      <a:lnTo>
                        <a:pt x="9835" y="11676"/>
                      </a:lnTo>
                      <a:lnTo>
                        <a:pt x="9730" y="11613"/>
                      </a:lnTo>
                      <a:lnTo>
                        <a:pt x="9709" y="11634"/>
                      </a:lnTo>
                      <a:lnTo>
                        <a:pt x="9814" y="11781"/>
                      </a:lnTo>
                      <a:lnTo>
                        <a:pt x="9772" y="11843"/>
                      </a:lnTo>
                      <a:lnTo>
                        <a:pt x="9709" y="11843"/>
                      </a:lnTo>
                      <a:lnTo>
                        <a:pt x="9647" y="11739"/>
                      </a:lnTo>
                      <a:lnTo>
                        <a:pt x="9605" y="11739"/>
                      </a:lnTo>
                      <a:lnTo>
                        <a:pt x="9542" y="11843"/>
                      </a:lnTo>
                      <a:lnTo>
                        <a:pt x="9416" y="12011"/>
                      </a:lnTo>
                      <a:lnTo>
                        <a:pt x="9416" y="12095"/>
                      </a:lnTo>
                      <a:lnTo>
                        <a:pt x="9521" y="12241"/>
                      </a:lnTo>
                      <a:lnTo>
                        <a:pt x="9542" y="12367"/>
                      </a:lnTo>
                      <a:lnTo>
                        <a:pt x="9521" y="12471"/>
                      </a:lnTo>
                      <a:lnTo>
                        <a:pt x="9458" y="12576"/>
                      </a:lnTo>
                      <a:lnTo>
                        <a:pt x="9500" y="12680"/>
                      </a:lnTo>
                      <a:lnTo>
                        <a:pt x="9563" y="12659"/>
                      </a:lnTo>
                      <a:lnTo>
                        <a:pt x="9647" y="12576"/>
                      </a:lnTo>
                      <a:lnTo>
                        <a:pt x="9668" y="12639"/>
                      </a:lnTo>
                      <a:lnTo>
                        <a:pt x="9709" y="12785"/>
                      </a:lnTo>
                      <a:lnTo>
                        <a:pt x="9647" y="12827"/>
                      </a:lnTo>
                      <a:lnTo>
                        <a:pt x="9605" y="12869"/>
                      </a:lnTo>
                      <a:lnTo>
                        <a:pt x="9626" y="12931"/>
                      </a:lnTo>
                      <a:lnTo>
                        <a:pt x="9709" y="12931"/>
                      </a:lnTo>
                      <a:lnTo>
                        <a:pt x="9751" y="12869"/>
                      </a:lnTo>
                      <a:lnTo>
                        <a:pt x="9835" y="12869"/>
                      </a:lnTo>
                      <a:lnTo>
                        <a:pt x="9856" y="12931"/>
                      </a:lnTo>
                      <a:lnTo>
                        <a:pt x="9856" y="12973"/>
                      </a:lnTo>
                      <a:lnTo>
                        <a:pt x="9981" y="12994"/>
                      </a:lnTo>
                      <a:lnTo>
                        <a:pt x="10086" y="13057"/>
                      </a:lnTo>
                      <a:lnTo>
                        <a:pt x="10232" y="13057"/>
                      </a:lnTo>
                      <a:lnTo>
                        <a:pt x="10337" y="12973"/>
                      </a:lnTo>
                      <a:lnTo>
                        <a:pt x="10379" y="12764"/>
                      </a:lnTo>
                      <a:lnTo>
                        <a:pt x="10463" y="12680"/>
                      </a:lnTo>
                      <a:lnTo>
                        <a:pt x="10672" y="12680"/>
                      </a:lnTo>
                      <a:lnTo>
                        <a:pt x="10756" y="12639"/>
                      </a:lnTo>
                      <a:lnTo>
                        <a:pt x="10651" y="12764"/>
                      </a:lnTo>
                      <a:lnTo>
                        <a:pt x="10546" y="12764"/>
                      </a:lnTo>
                      <a:lnTo>
                        <a:pt x="10358" y="12952"/>
                      </a:lnTo>
                      <a:lnTo>
                        <a:pt x="10337" y="13057"/>
                      </a:lnTo>
                      <a:lnTo>
                        <a:pt x="10253" y="13141"/>
                      </a:lnTo>
                      <a:lnTo>
                        <a:pt x="10358" y="13266"/>
                      </a:lnTo>
                      <a:lnTo>
                        <a:pt x="10358" y="13350"/>
                      </a:lnTo>
                      <a:lnTo>
                        <a:pt x="10191" y="13392"/>
                      </a:lnTo>
                      <a:lnTo>
                        <a:pt x="10149" y="13350"/>
                      </a:lnTo>
                      <a:lnTo>
                        <a:pt x="10149" y="13266"/>
                      </a:lnTo>
                      <a:lnTo>
                        <a:pt x="10086" y="13203"/>
                      </a:lnTo>
                      <a:lnTo>
                        <a:pt x="9981" y="13203"/>
                      </a:lnTo>
                      <a:lnTo>
                        <a:pt x="9940" y="13099"/>
                      </a:lnTo>
                      <a:lnTo>
                        <a:pt x="9772" y="13078"/>
                      </a:lnTo>
                      <a:lnTo>
                        <a:pt x="9730" y="12994"/>
                      </a:lnTo>
                      <a:lnTo>
                        <a:pt x="9647" y="13078"/>
                      </a:lnTo>
                      <a:lnTo>
                        <a:pt x="9542" y="13099"/>
                      </a:lnTo>
                      <a:lnTo>
                        <a:pt x="9521" y="13203"/>
                      </a:lnTo>
                      <a:lnTo>
                        <a:pt x="9437" y="13266"/>
                      </a:lnTo>
                      <a:lnTo>
                        <a:pt x="9312" y="13245"/>
                      </a:lnTo>
                      <a:lnTo>
                        <a:pt x="9291" y="13308"/>
                      </a:lnTo>
                      <a:lnTo>
                        <a:pt x="9333" y="13413"/>
                      </a:lnTo>
                      <a:lnTo>
                        <a:pt x="9396" y="13413"/>
                      </a:lnTo>
                      <a:lnTo>
                        <a:pt x="9312" y="13496"/>
                      </a:lnTo>
                      <a:lnTo>
                        <a:pt x="9291" y="13664"/>
                      </a:lnTo>
                      <a:lnTo>
                        <a:pt x="9312" y="13768"/>
                      </a:lnTo>
                      <a:lnTo>
                        <a:pt x="9396" y="13768"/>
                      </a:lnTo>
                      <a:lnTo>
                        <a:pt x="9396" y="13936"/>
                      </a:lnTo>
                      <a:lnTo>
                        <a:pt x="9416" y="13999"/>
                      </a:lnTo>
                      <a:lnTo>
                        <a:pt x="9416" y="14082"/>
                      </a:lnTo>
                      <a:lnTo>
                        <a:pt x="9521" y="14187"/>
                      </a:lnTo>
                      <a:lnTo>
                        <a:pt x="9521" y="14229"/>
                      </a:lnTo>
                      <a:lnTo>
                        <a:pt x="9396" y="14250"/>
                      </a:lnTo>
                      <a:lnTo>
                        <a:pt x="9354" y="14312"/>
                      </a:lnTo>
                      <a:lnTo>
                        <a:pt x="9730" y="14501"/>
                      </a:lnTo>
                      <a:lnTo>
                        <a:pt x="9877" y="14501"/>
                      </a:lnTo>
                      <a:lnTo>
                        <a:pt x="10065" y="14417"/>
                      </a:lnTo>
                      <a:lnTo>
                        <a:pt x="10170" y="14396"/>
                      </a:lnTo>
                      <a:lnTo>
                        <a:pt x="10232" y="14438"/>
                      </a:lnTo>
                      <a:lnTo>
                        <a:pt x="10295" y="14438"/>
                      </a:lnTo>
                      <a:lnTo>
                        <a:pt x="10463" y="14229"/>
                      </a:lnTo>
                      <a:lnTo>
                        <a:pt x="10463" y="14124"/>
                      </a:lnTo>
                      <a:lnTo>
                        <a:pt x="10400" y="14040"/>
                      </a:lnTo>
                      <a:lnTo>
                        <a:pt x="10400" y="13999"/>
                      </a:lnTo>
                      <a:lnTo>
                        <a:pt x="10567" y="13915"/>
                      </a:lnTo>
                      <a:lnTo>
                        <a:pt x="10714" y="13789"/>
                      </a:lnTo>
                      <a:lnTo>
                        <a:pt x="10986" y="13622"/>
                      </a:lnTo>
                      <a:lnTo>
                        <a:pt x="11090" y="13664"/>
                      </a:lnTo>
                      <a:lnTo>
                        <a:pt x="10986" y="13664"/>
                      </a:lnTo>
                      <a:lnTo>
                        <a:pt x="10756" y="13894"/>
                      </a:lnTo>
                      <a:lnTo>
                        <a:pt x="10588" y="13978"/>
                      </a:lnTo>
                      <a:lnTo>
                        <a:pt x="10588" y="14019"/>
                      </a:lnTo>
                      <a:lnTo>
                        <a:pt x="10693" y="14103"/>
                      </a:lnTo>
                      <a:lnTo>
                        <a:pt x="10693" y="14187"/>
                      </a:lnTo>
                      <a:lnTo>
                        <a:pt x="10588" y="14333"/>
                      </a:lnTo>
                      <a:lnTo>
                        <a:pt x="10463" y="14417"/>
                      </a:lnTo>
                      <a:lnTo>
                        <a:pt x="10442" y="14543"/>
                      </a:lnTo>
                      <a:lnTo>
                        <a:pt x="10463" y="14710"/>
                      </a:lnTo>
                      <a:lnTo>
                        <a:pt x="10442" y="14815"/>
                      </a:lnTo>
                      <a:lnTo>
                        <a:pt x="10442" y="14856"/>
                      </a:lnTo>
                      <a:lnTo>
                        <a:pt x="10442" y="14961"/>
                      </a:lnTo>
                      <a:lnTo>
                        <a:pt x="10463" y="15087"/>
                      </a:lnTo>
                      <a:lnTo>
                        <a:pt x="10295" y="15149"/>
                      </a:lnTo>
                      <a:lnTo>
                        <a:pt x="10232" y="15191"/>
                      </a:lnTo>
                      <a:lnTo>
                        <a:pt x="10191" y="15275"/>
                      </a:lnTo>
                      <a:lnTo>
                        <a:pt x="10044" y="15442"/>
                      </a:lnTo>
                      <a:lnTo>
                        <a:pt x="10002" y="15463"/>
                      </a:lnTo>
                      <a:lnTo>
                        <a:pt x="10044" y="15568"/>
                      </a:lnTo>
                      <a:lnTo>
                        <a:pt x="10044" y="15672"/>
                      </a:lnTo>
                      <a:lnTo>
                        <a:pt x="10107" y="15693"/>
                      </a:lnTo>
                      <a:lnTo>
                        <a:pt x="10212" y="15672"/>
                      </a:lnTo>
                      <a:lnTo>
                        <a:pt x="10274" y="15672"/>
                      </a:lnTo>
                      <a:lnTo>
                        <a:pt x="10316" y="15714"/>
                      </a:lnTo>
                      <a:lnTo>
                        <a:pt x="10253" y="15798"/>
                      </a:lnTo>
                      <a:lnTo>
                        <a:pt x="10128" y="15798"/>
                      </a:lnTo>
                      <a:lnTo>
                        <a:pt x="10065" y="15840"/>
                      </a:lnTo>
                      <a:lnTo>
                        <a:pt x="10086" y="15903"/>
                      </a:lnTo>
                      <a:lnTo>
                        <a:pt x="10065" y="15944"/>
                      </a:lnTo>
                      <a:lnTo>
                        <a:pt x="10086" y="16028"/>
                      </a:lnTo>
                      <a:lnTo>
                        <a:pt x="10023" y="16091"/>
                      </a:lnTo>
                      <a:lnTo>
                        <a:pt x="9940" y="16112"/>
                      </a:lnTo>
                      <a:lnTo>
                        <a:pt x="9835" y="16154"/>
                      </a:lnTo>
                      <a:lnTo>
                        <a:pt x="9751" y="16133"/>
                      </a:lnTo>
                      <a:lnTo>
                        <a:pt x="9709" y="16154"/>
                      </a:lnTo>
                      <a:lnTo>
                        <a:pt x="9772" y="16216"/>
                      </a:lnTo>
                      <a:lnTo>
                        <a:pt x="9877" y="16237"/>
                      </a:lnTo>
                      <a:lnTo>
                        <a:pt x="9960" y="16300"/>
                      </a:lnTo>
                      <a:lnTo>
                        <a:pt x="10086" y="16154"/>
                      </a:lnTo>
                      <a:lnTo>
                        <a:pt x="10337" y="16007"/>
                      </a:lnTo>
                      <a:lnTo>
                        <a:pt x="10379" y="16007"/>
                      </a:lnTo>
                      <a:lnTo>
                        <a:pt x="10463" y="16028"/>
                      </a:lnTo>
                      <a:lnTo>
                        <a:pt x="10546" y="15944"/>
                      </a:lnTo>
                      <a:lnTo>
                        <a:pt x="10714" y="15882"/>
                      </a:lnTo>
                      <a:lnTo>
                        <a:pt x="10693" y="15944"/>
                      </a:lnTo>
                      <a:lnTo>
                        <a:pt x="10630" y="16007"/>
                      </a:lnTo>
                      <a:lnTo>
                        <a:pt x="10630" y="16049"/>
                      </a:lnTo>
                      <a:lnTo>
                        <a:pt x="10693" y="16091"/>
                      </a:lnTo>
                      <a:lnTo>
                        <a:pt x="10714" y="16196"/>
                      </a:lnTo>
                      <a:lnTo>
                        <a:pt x="10693" y="16237"/>
                      </a:lnTo>
                      <a:lnTo>
                        <a:pt x="10776" y="16300"/>
                      </a:lnTo>
                      <a:lnTo>
                        <a:pt x="10881" y="16216"/>
                      </a:lnTo>
                      <a:lnTo>
                        <a:pt x="10944" y="16133"/>
                      </a:lnTo>
                      <a:lnTo>
                        <a:pt x="10986" y="16196"/>
                      </a:lnTo>
                      <a:lnTo>
                        <a:pt x="10965" y="16237"/>
                      </a:lnTo>
                      <a:lnTo>
                        <a:pt x="11049" y="16363"/>
                      </a:lnTo>
                      <a:lnTo>
                        <a:pt x="11069" y="16551"/>
                      </a:lnTo>
                      <a:lnTo>
                        <a:pt x="11049" y="16656"/>
                      </a:lnTo>
                      <a:lnTo>
                        <a:pt x="11090" y="16823"/>
                      </a:lnTo>
                      <a:lnTo>
                        <a:pt x="11153" y="16823"/>
                      </a:lnTo>
                      <a:lnTo>
                        <a:pt x="11195" y="16677"/>
                      </a:lnTo>
                      <a:lnTo>
                        <a:pt x="11195" y="16572"/>
                      </a:lnTo>
                      <a:lnTo>
                        <a:pt x="11300" y="16426"/>
                      </a:lnTo>
                      <a:lnTo>
                        <a:pt x="11321" y="16321"/>
                      </a:lnTo>
                      <a:lnTo>
                        <a:pt x="11467" y="16216"/>
                      </a:lnTo>
                      <a:lnTo>
                        <a:pt x="11488" y="16216"/>
                      </a:lnTo>
                      <a:lnTo>
                        <a:pt x="11593" y="16133"/>
                      </a:lnTo>
                      <a:lnTo>
                        <a:pt x="11739" y="16133"/>
                      </a:lnTo>
                      <a:lnTo>
                        <a:pt x="11593" y="16216"/>
                      </a:lnTo>
                      <a:lnTo>
                        <a:pt x="11425" y="16405"/>
                      </a:lnTo>
                      <a:lnTo>
                        <a:pt x="11425" y="16447"/>
                      </a:lnTo>
                      <a:lnTo>
                        <a:pt x="11572" y="16614"/>
                      </a:lnTo>
                      <a:lnTo>
                        <a:pt x="11634" y="16635"/>
                      </a:lnTo>
                      <a:lnTo>
                        <a:pt x="11802" y="16551"/>
                      </a:lnTo>
                      <a:lnTo>
                        <a:pt x="12032" y="16530"/>
                      </a:lnTo>
                      <a:lnTo>
                        <a:pt x="12137" y="16447"/>
                      </a:lnTo>
                      <a:lnTo>
                        <a:pt x="12220" y="16447"/>
                      </a:lnTo>
                      <a:lnTo>
                        <a:pt x="12429" y="16342"/>
                      </a:lnTo>
                      <a:lnTo>
                        <a:pt x="12513" y="16342"/>
                      </a:lnTo>
                      <a:lnTo>
                        <a:pt x="12429" y="16363"/>
                      </a:lnTo>
                      <a:lnTo>
                        <a:pt x="12304" y="16530"/>
                      </a:lnTo>
                      <a:lnTo>
                        <a:pt x="12304" y="16572"/>
                      </a:lnTo>
                      <a:lnTo>
                        <a:pt x="12220" y="16656"/>
                      </a:lnTo>
                      <a:lnTo>
                        <a:pt x="11906" y="16844"/>
                      </a:lnTo>
                      <a:lnTo>
                        <a:pt x="11781" y="16970"/>
                      </a:lnTo>
                      <a:lnTo>
                        <a:pt x="11676" y="17158"/>
                      </a:lnTo>
                      <a:lnTo>
                        <a:pt x="11634" y="17263"/>
                      </a:lnTo>
                      <a:lnTo>
                        <a:pt x="11697" y="17367"/>
                      </a:lnTo>
                      <a:lnTo>
                        <a:pt x="11802" y="17451"/>
                      </a:lnTo>
                      <a:lnTo>
                        <a:pt x="11613" y="17409"/>
                      </a:lnTo>
                      <a:lnTo>
                        <a:pt x="11530" y="17451"/>
                      </a:lnTo>
                      <a:lnTo>
                        <a:pt x="11425" y="17577"/>
                      </a:lnTo>
                      <a:lnTo>
                        <a:pt x="11383" y="17702"/>
                      </a:lnTo>
                      <a:lnTo>
                        <a:pt x="11216" y="17869"/>
                      </a:lnTo>
                      <a:lnTo>
                        <a:pt x="11153" y="17974"/>
                      </a:lnTo>
                      <a:lnTo>
                        <a:pt x="11174" y="18016"/>
                      </a:lnTo>
                      <a:lnTo>
                        <a:pt x="11216" y="18079"/>
                      </a:lnTo>
                      <a:lnTo>
                        <a:pt x="11195" y="18141"/>
                      </a:lnTo>
                      <a:lnTo>
                        <a:pt x="11111" y="18121"/>
                      </a:lnTo>
                      <a:lnTo>
                        <a:pt x="11090" y="18037"/>
                      </a:lnTo>
                      <a:lnTo>
                        <a:pt x="11007" y="18016"/>
                      </a:lnTo>
                      <a:lnTo>
                        <a:pt x="10944" y="18121"/>
                      </a:lnTo>
                      <a:lnTo>
                        <a:pt x="10776" y="18204"/>
                      </a:lnTo>
                      <a:lnTo>
                        <a:pt x="10839" y="18288"/>
                      </a:lnTo>
                      <a:lnTo>
                        <a:pt x="10776" y="18351"/>
                      </a:lnTo>
                      <a:lnTo>
                        <a:pt x="10693" y="18330"/>
                      </a:lnTo>
                      <a:lnTo>
                        <a:pt x="10672" y="18288"/>
                      </a:lnTo>
                      <a:lnTo>
                        <a:pt x="10630" y="18330"/>
                      </a:lnTo>
                      <a:lnTo>
                        <a:pt x="10358" y="18539"/>
                      </a:lnTo>
                      <a:lnTo>
                        <a:pt x="10274" y="18644"/>
                      </a:lnTo>
                      <a:lnTo>
                        <a:pt x="10316" y="18727"/>
                      </a:lnTo>
                      <a:lnTo>
                        <a:pt x="10253" y="18769"/>
                      </a:lnTo>
                      <a:lnTo>
                        <a:pt x="10170" y="18748"/>
                      </a:lnTo>
                      <a:lnTo>
                        <a:pt x="10170" y="18644"/>
                      </a:lnTo>
                      <a:lnTo>
                        <a:pt x="10023" y="18727"/>
                      </a:lnTo>
                      <a:lnTo>
                        <a:pt x="9898" y="18811"/>
                      </a:lnTo>
                      <a:lnTo>
                        <a:pt x="9793" y="18853"/>
                      </a:lnTo>
                      <a:lnTo>
                        <a:pt x="9751" y="18937"/>
                      </a:lnTo>
                      <a:lnTo>
                        <a:pt x="9647" y="18978"/>
                      </a:lnTo>
                      <a:lnTo>
                        <a:pt x="9500" y="18978"/>
                      </a:lnTo>
                      <a:lnTo>
                        <a:pt x="9333" y="19146"/>
                      </a:lnTo>
                      <a:lnTo>
                        <a:pt x="9082" y="19250"/>
                      </a:lnTo>
                      <a:lnTo>
                        <a:pt x="8893" y="19397"/>
                      </a:lnTo>
                      <a:lnTo>
                        <a:pt x="8810" y="19564"/>
                      </a:lnTo>
                      <a:lnTo>
                        <a:pt x="8810" y="19606"/>
                      </a:lnTo>
                      <a:lnTo>
                        <a:pt x="8872" y="19711"/>
                      </a:lnTo>
                      <a:lnTo>
                        <a:pt x="8872" y="19794"/>
                      </a:lnTo>
                      <a:lnTo>
                        <a:pt x="8852" y="19815"/>
                      </a:lnTo>
                      <a:lnTo>
                        <a:pt x="8768" y="19711"/>
                      </a:lnTo>
                      <a:lnTo>
                        <a:pt x="8747" y="19711"/>
                      </a:lnTo>
                      <a:lnTo>
                        <a:pt x="8705" y="19773"/>
                      </a:lnTo>
                      <a:lnTo>
                        <a:pt x="8747" y="19857"/>
                      </a:lnTo>
                      <a:lnTo>
                        <a:pt x="8684" y="19878"/>
                      </a:lnTo>
                      <a:lnTo>
                        <a:pt x="8621" y="19794"/>
                      </a:lnTo>
                      <a:lnTo>
                        <a:pt x="8705" y="19711"/>
                      </a:lnTo>
                      <a:cubicBezTo>
                        <a:pt x="8761" y="19673"/>
                        <a:pt x="8717" y="19603"/>
                        <a:pt x="8677" y="19603"/>
                      </a:cubicBezTo>
                      <a:cubicBezTo>
                        <a:pt x="8673" y="19603"/>
                        <a:pt x="8668" y="19604"/>
                        <a:pt x="8663" y="19606"/>
                      </a:cubicBezTo>
                      <a:lnTo>
                        <a:pt x="8600" y="19585"/>
                      </a:lnTo>
                      <a:lnTo>
                        <a:pt x="8496" y="19585"/>
                      </a:lnTo>
                      <a:lnTo>
                        <a:pt x="8454" y="19564"/>
                      </a:lnTo>
                      <a:lnTo>
                        <a:pt x="8349" y="19585"/>
                      </a:lnTo>
                      <a:lnTo>
                        <a:pt x="8161" y="19606"/>
                      </a:lnTo>
                      <a:lnTo>
                        <a:pt x="8056" y="19669"/>
                      </a:lnTo>
                      <a:lnTo>
                        <a:pt x="7973" y="19773"/>
                      </a:lnTo>
                      <a:lnTo>
                        <a:pt x="7826" y="19815"/>
                      </a:lnTo>
                      <a:lnTo>
                        <a:pt x="7680" y="19899"/>
                      </a:lnTo>
                      <a:lnTo>
                        <a:pt x="7554" y="20066"/>
                      </a:lnTo>
                      <a:lnTo>
                        <a:pt x="7575" y="20108"/>
                      </a:lnTo>
                      <a:lnTo>
                        <a:pt x="7533" y="20171"/>
                      </a:lnTo>
                      <a:lnTo>
                        <a:pt x="7471" y="20171"/>
                      </a:lnTo>
                      <a:lnTo>
                        <a:pt x="7345" y="20213"/>
                      </a:lnTo>
                      <a:lnTo>
                        <a:pt x="7261" y="20276"/>
                      </a:lnTo>
                      <a:lnTo>
                        <a:pt x="7261" y="20338"/>
                      </a:lnTo>
                      <a:lnTo>
                        <a:pt x="7219" y="20338"/>
                      </a:lnTo>
                      <a:lnTo>
                        <a:pt x="7115" y="20318"/>
                      </a:lnTo>
                      <a:lnTo>
                        <a:pt x="7010" y="20338"/>
                      </a:lnTo>
                      <a:lnTo>
                        <a:pt x="6989" y="20422"/>
                      </a:lnTo>
                      <a:lnTo>
                        <a:pt x="6947" y="20548"/>
                      </a:lnTo>
                      <a:lnTo>
                        <a:pt x="6947" y="20590"/>
                      </a:lnTo>
                      <a:cubicBezTo>
                        <a:pt x="6927" y="20590"/>
                        <a:pt x="6906" y="20610"/>
                        <a:pt x="6885" y="20610"/>
                      </a:cubicBezTo>
                      <a:lnTo>
                        <a:pt x="6843" y="20590"/>
                      </a:lnTo>
                      <a:lnTo>
                        <a:pt x="6906" y="20485"/>
                      </a:lnTo>
                      <a:lnTo>
                        <a:pt x="6822" y="20380"/>
                      </a:lnTo>
                      <a:lnTo>
                        <a:pt x="6675" y="20380"/>
                      </a:lnTo>
                      <a:lnTo>
                        <a:pt x="6634" y="20422"/>
                      </a:lnTo>
                      <a:lnTo>
                        <a:pt x="6571" y="20485"/>
                      </a:lnTo>
                      <a:lnTo>
                        <a:pt x="6466" y="20485"/>
                      </a:lnTo>
                      <a:lnTo>
                        <a:pt x="6403" y="20527"/>
                      </a:lnTo>
                      <a:lnTo>
                        <a:pt x="6299" y="20422"/>
                      </a:lnTo>
                      <a:lnTo>
                        <a:pt x="6257" y="20422"/>
                      </a:lnTo>
                      <a:lnTo>
                        <a:pt x="6152" y="20610"/>
                      </a:lnTo>
                      <a:lnTo>
                        <a:pt x="6090" y="20631"/>
                      </a:lnTo>
                      <a:lnTo>
                        <a:pt x="5985" y="20715"/>
                      </a:lnTo>
                      <a:lnTo>
                        <a:pt x="5943" y="20694"/>
                      </a:lnTo>
                      <a:lnTo>
                        <a:pt x="5880" y="20736"/>
                      </a:lnTo>
                      <a:lnTo>
                        <a:pt x="5859" y="20841"/>
                      </a:lnTo>
                      <a:lnTo>
                        <a:pt x="5880" y="20945"/>
                      </a:lnTo>
                      <a:lnTo>
                        <a:pt x="5943" y="20966"/>
                      </a:lnTo>
                      <a:cubicBezTo>
                        <a:pt x="5776" y="21029"/>
                        <a:pt x="5629" y="21071"/>
                        <a:pt x="5462" y="21154"/>
                      </a:cubicBezTo>
                      <a:lnTo>
                        <a:pt x="5441" y="21071"/>
                      </a:lnTo>
                      <a:lnTo>
                        <a:pt x="5378" y="21050"/>
                      </a:lnTo>
                      <a:lnTo>
                        <a:pt x="5378" y="21154"/>
                      </a:lnTo>
                      <a:lnTo>
                        <a:pt x="5378" y="21217"/>
                      </a:lnTo>
                      <a:cubicBezTo>
                        <a:pt x="5357" y="21217"/>
                        <a:pt x="5336" y="21238"/>
                        <a:pt x="5274" y="21238"/>
                      </a:cubicBezTo>
                      <a:lnTo>
                        <a:pt x="5232" y="21217"/>
                      </a:lnTo>
                      <a:lnTo>
                        <a:pt x="5169" y="21134"/>
                      </a:lnTo>
                      <a:lnTo>
                        <a:pt x="5064" y="21154"/>
                      </a:lnTo>
                      <a:lnTo>
                        <a:pt x="5064" y="21238"/>
                      </a:lnTo>
                      <a:lnTo>
                        <a:pt x="5127" y="21280"/>
                      </a:lnTo>
                      <a:cubicBezTo>
                        <a:pt x="5106" y="21322"/>
                        <a:pt x="5043" y="21322"/>
                        <a:pt x="5022" y="21343"/>
                      </a:cubicBezTo>
                      <a:lnTo>
                        <a:pt x="4960" y="21280"/>
                      </a:lnTo>
                      <a:lnTo>
                        <a:pt x="4960" y="21364"/>
                      </a:lnTo>
                      <a:cubicBezTo>
                        <a:pt x="4939" y="21385"/>
                        <a:pt x="4918" y="21385"/>
                        <a:pt x="4897" y="21385"/>
                      </a:cubicBezTo>
                      <a:lnTo>
                        <a:pt x="4855" y="21343"/>
                      </a:lnTo>
                      <a:lnTo>
                        <a:pt x="4730" y="21322"/>
                      </a:lnTo>
                      <a:lnTo>
                        <a:pt x="4688" y="21238"/>
                      </a:lnTo>
                      <a:lnTo>
                        <a:pt x="4583" y="21238"/>
                      </a:lnTo>
                      <a:lnTo>
                        <a:pt x="4478" y="21343"/>
                      </a:lnTo>
                      <a:lnTo>
                        <a:pt x="4478" y="21426"/>
                      </a:lnTo>
                      <a:lnTo>
                        <a:pt x="4541" y="21489"/>
                      </a:lnTo>
                      <a:cubicBezTo>
                        <a:pt x="4520" y="21489"/>
                        <a:pt x="4499" y="21531"/>
                        <a:pt x="4499" y="21531"/>
                      </a:cubicBezTo>
                      <a:lnTo>
                        <a:pt x="4395" y="21468"/>
                      </a:lnTo>
                      <a:lnTo>
                        <a:pt x="4290" y="21552"/>
                      </a:lnTo>
                      <a:lnTo>
                        <a:pt x="4290" y="21594"/>
                      </a:lnTo>
                      <a:cubicBezTo>
                        <a:pt x="4081" y="21678"/>
                        <a:pt x="3893" y="21761"/>
                        <a:pt x="3683" y="21845"/>
                      </a:cubicBezTo>
                      <a:lnTo>
                        <a:pt x="3704" y="21782"/>
                      </a:lnTo>
                      <a:lnTo>
                        <a:pt x="3809" y="21740"/>
                      </a:lnTo>
                      <a:lnTo>
                        <a:pt x="3746" y="21698"/>
                      </a:lnTo>
                      <a:lnTo>
                        <a:pt x="3704" y="21573"/>
                      </a:lnTo>
                      <a:lnTo>
                        <a:pt x="3600" y="21636"/>
                      </a:lnTo>
                      <a:lnTo>
                        <a:pt x="3432" y="21636"/>
                      </a:lnTo>
                      <a:lnTo>
                        <a:pt x="3453" y="21698"/>
                      </a:lnTo>
                      <a:lnTo>
                        <a:pt x="3390" y="21803"/>
                      </a:lnTo>
                      <a:lnTo>
                        <a:pt x="3286" y="21845"/>
                      </a:lnTo>
                      <a:lnTo>
                        <a:pt x="3160" y="21970"/>
                      </a:lnTo>
                      <a:lnTo>
                        <a:pt x="3160" y="22012"/>
                      </a:lnTo>
                      <a:cubicBezTo>
                        <a:pt x="2951" y="22096"/>
                        <a:pt x="2742" y="22159"/>
                        <a:pt x="2533" y="22201"/>
                      </a:cubicBezTo>
                      <a:lnTo>
                        <a:pt x="2512" y="22180"/>
                      </a:lnTo>
                      <a:lnTo>
                        <a:pt x="2386" y="22222"/>
                      </a:lnTo>
                      <a:lnTo>
                        <a:pt x="2407" y="22263"/>
                      </a:lnTo>
                      <a:cubicBezTo>
                        <a:pt x="2344" y="22263"/>
                        <a:pt x="2302" y="22284"/>
                        <a:pt x="2240" y="22284"/>
                      </a:cubicBezTo>
                      <a:cubicBezTo>
                        <a:pt x="2177" y="22305"/>
                        <a:pt x="2093" y="22305"/>
                        <a:pt x="2009" y="22326"/>
                      </a:cubicBezTo>
                      <a:lnTo>
                        <a:pt x="1926" y="22263"/>
                      </a:lnTo>
                      <a:lnTo>
                        <a:pt x="1821" y="22368"/>
                      </a:lnTo>
                      <a:lnTo>
                        <a:pt x="1821" y="22389"/>
                      </a:lnTo>
                      <a:cubicBezTo>
                        <a:pt x="1758" y="22410"/>
                        <a:pt x="1654" y="22410"/>
                        <a:pt x="1570" y="22431"/>
                      </a:cubicBezTo>
                      <a:cubicBezTo>
                        <a:pt x="1264" y="22480"/>
                        <a:pt x="957" y="22500"/>
                        <a:pt x="651" y="22500"/>
                      </a:cubicBezTo>
                      <a:cubicBezTo>
                        <a:pt x="434" y="22500"/>
                        <a:pt x="218" y="22490"/>
                        <a:pt x="1" y="22473"/>
                      </a:cubicBezTo>
                      <a:lnTo>
                        <a:pt x="1" y="22473"/>
                      </a:lnTo>
                      <a:cubicBezTo>
                        <a:pt x="332" y="22512"/>
                        <a:pt x="664" y="22527"/>
                        <a:pt x="990" y="22527"/>
                      </a:cubicBezTo>
                      <a:cubicBezTo>
                        <a:pt x="1179" y="22527"/>
                        <a:pt x="1365" y="22522"/>
                        <a:pt x="1549" y="22514"/>
                      </a:cubicBezTo>
                      <a:lnTo>
                        <a:pt x="1549" y="22535"/>
                      </a:lnTo>
                      <a:lnTo>
                        <a:pt x="1654" y="22577"/>
                      </a:lnTo>
                      <a:lnTo>
                        <a:pt x="1612" y="22514"/>
                      </a:lnTo>
                      <a:cubicBezTo>
                        <a:pt x="2093" y="22473"/>
                        <a:pt x="2533" y="22389"/>
                        <a:pt x="2972" y="22263"/>
                      </a:cubicBezTo>
                      <a:lnTo>
                        <a:pt x="2972" y="22263"/>
                      </a:lnTo>
                      <a:lnTo>
                        <a:pt x="2867" y="22368"/>
                      </a:lnTo>
                      <a:lnTo>
                        <a:pt x="3077" y="22368"/>
                      </a:lnTo>
                      <a:lnTo>
                        <a:pt x="3223" y="22222"/>
                      </a:lnTo>
                      <a:lnTo>
                        <a:pt x="3370" y="22222"/>
                      </a:lnTo>
                      <a:lnTo>
                        <a:pt x="3453" y="22159"/>
                      </a:lnTo>
                      <a:cubicBezTo>
                        <a:pt x="3579" y="22096"/>
                        <a:pt x="3746" y="22075"/>
                        <a:pt x="3872" y="22012"/>
                      </a:cubicBezTo>
                      <a:lnTo>
                        <a:pt x="3893" y="22054"/>
                      </a:lnTo>
                      <a:lnTo>
                        <a:pt x="4081" y="22054"/>
                      </a:lnTo>
                      <a:lnTo>
                        <a:pt x="4227" y="21991"/>
                      </a:lnTo>
                      <a:lnTo>
                        <a:pt x="4290" y="21719"/>
                      </a:lnTo>
                      <a:lnTo>
                        <a:pt x="4311" y="21803"/>
                      </a:lnTo>
                      <a:lnTo>
                        <a:pt x="4374" y="21845"/>
                      </a:lnTo>
                      <a:lnTo>
                        <a:pt x="4416" y="21740"/>
                      </a:lnTo>
                      <a:lnTo>
                        <a:pt x="4458" y="21657"/>
                      </a:lnTo>
                      <a:lnTo>
                        <a:pt x="4520" y="21678"/>
                      </a:lnTo>
                      <a:lnTo>
                        <a:pt x="4562" y="21740"/>
                      </a:lnTo>
                      <a:lnTo>
                        <a:pt x="4604" y="21719"/>
                      </a:lnTo>
                      <a:lnTo>
                        <a:pt x="4688" y="21615"/>
                      </a:lnTo>
                      <a:lnTo>
                        <a:pt x="4834" y="21531"/>
                      </a:lnTo>
                      <a:lnTo>
                        <a:pt x="4834" y="21468"/>
                      </a:lnTo>
                      <a:cubicBezTo>
                        <a:pt x="5043" y="21406"/>
                        <a:pt x="5253" y="21301"/>
                        <a:pt x="5462" y="21217"/>
                      </a:cubicBezTo>
                      <a:lnTo>
                        <a:pt x="5462" y="21217"/>
                      </a:lnTo>
                      <a:lnTo>
                        <a:pt x="5420" y="21238"/>
                      </a:lnTo>
                      <a:lnTo>
                        <a:pt x="5546" y="21238"/>
                      </a:lnTo>
                      <a:lnTo>
                        <a:pt x="5504" y="21196"/>
                      </a:lnTo>
                      <a:cubicBezTo>
                        <a:pt x="5839" y="21050"/>
                        <a:pt x="6173" y="20903"/>
                        <a:pt x="6508" y="20778"/>
                      </a:cubicBezTo>
                      <a:lnTo>
                        <a:pt x="6571" y="20799"/>
                      </a:lnTo>
                      <a:lnTo>
                        <a:pt x="6759" y="20778"/>
                      </a:lnTo>
                      <a:lnTo>
                        <a:pt x="6822" y="20694"/>
                      </a:lnTo>
                      <a:lnTo>
                        <a:pt x="6989" y="20715"/>
                      </a:lnTo>
                      <a:lnTo>
                        <a:pt x="6989" y="20673"/>
                      </a:lnTo>
                      <a:lnTo>
                        <a:pt x="6927" y="20610"/>
                      </a:lnTo>
                      <a:cubicBezTo>
                        <a:pt x="7031" y="20569"/>
                        <a:pt x="7136" y="20527"/>
                        <a:pt x="7240" y="20485"/>
                      </a:cubicBezTo>
                      <a:lnTo>
                        <a:pt x="7282" y="20485"/>
                      </a:lnTo>
                      <a:cubicBezTo>
                        <a:pt x="7324" y="20464"/>
                        <a:pt x="7387" y="20422"/>
                        <a:pt x="7429" y="20422"/>
                      </a:cubicBezTo>
                      <a:lnTo>
                        <a:pt x="7450" y="20485"/>
                      </a:lnTo>
                      <a:lnTo>
                        <a:pt x="7554" y="20485"/>
                      </a:lnTo>
                      <a:lnTo>
                        <a:pt x="7617" y="20380"/>
                      </a:lnTo>
                      <a:lnTo>
                        <a:pt x="7638" y="20464"/>
                      </a:lnTo>
                      <a:lnTo>
                        <a:pt x="7659" y="20464"/>
                      </a:lnTo>
                      <a:lnTo>
                        <a:pt x="7701" y="20380"/>
                      </a:lnTo>
                      <a:lnTo>
                        <a:pt x="7763" y="20318"/>
                      </a:lnTo>
                      <a:lnTo>
                        <a:pt x="7868" y="20318"/>
                      </a:lnTo>
                      <a:lnTo>
                        <a:pt x="7973" y="20255"/>
                      </a:lnTo>
                      <a:lnTo>
                        <a:pt x="8015" y="20171"/>
                      </a:lnTo>
                      <a:cubicBezTo>
                        <a:pt x="8077" y="20150"/>
                        <a:pt x="8161" y="20087"/>
                        <a:pt x="8224" y="20066"/>
                      </a:cubicBezTo>
                      <a:lnTo>
                        <a:pt x="8224" y="20066"/>
                      </a:lnTo>
                      <a:lnTo>
                        <a:pt x="8182" y="20108"/>
                      </a:lnTo>
                      <a:lnTo>
                        <a:pt x="8182" y="20213"/>
                      </a:lnTo>
                      <a:lnTo>
                        <a:pt x="8224" y="20255"/>
                      </a:lnTo>
                      <a:lnTo>
                        <a:pt x="8370" y="20150"/>
                      </a:lnTo>
                      <a:lnTo>
                        <a:pt x="8391" y="20066"/>
                      </a:lnTo>
                      <a:lnTo>
                        <a:pt x="8475" y="20045"/>
                      </a:lnTo>
                      <a:lnTo>
                        <a:pt x="8496" y="20087"/>
                      </a:lnTo>
                      <a:lnTo>
                        <a:pt x="8538" y="20045"/>
                      </a:lnTo>
                      <a:lnTo>
                        <a:pt x="8580" y="20045"/>
                      </a:lnTo>
                      <a:lnTo>
                        <a:pt x="8600" y="20108"/>
                      </a:lnTo>
                      <a:lnTo>
                        <a:pt x="8580" y="20192"/>
                      </a:lnTo>
                      <a:lnTo>
                        <a:pt x="8642" y="20192"/>
                      </a:lnTo>
                      <a:lnTo>
                        <a:pt x="8705" y="20087"/>
                      </a:lnTo>
                      <a:lnTo>
                        <a:pt x="8789" y="20087"/>
                      </a:lnTo>
                      <a:lnTo>
                        <a:pt x="8872" y="20004"/>
                      </a:lnTo>
                      <a:lnTo>
                        <a:pt x="8977" y="20004"/>
                      </a:lnTo>
                      <a:lnTo>
                        <a:pt x="9082" y="19857"/>
                      </a:lnTo>
                      <a:lnTo>
                        <a:pt x="9186" y="19794"/>
                      </a:lnTo>
                      <a:lnTo>
                        <a:pt x="9270" y="19836"/>
                      </a:lnTo>
                      <a:lnTo>
                        <a:pt x="9270" y="19899"/>
                      </a:lnTo>
                      <a:lnTo>
                        <a:pt x="9186" y="20004"/>
                      </a:lnTo>
                      <a:lnTo>
                        <a:pt x="9103" y="20150"/>
                      </a:lnTo>
                      <a:lnTo>
                        <a:pt x="9103" y="20192"/>
                      </a:lnTo>
                      <a:lnTo>
                        <a:pt x="9165" y="20192"/>
                      </a:lnTo>
                      <a:lnTo>
                        <a:pt x="9312" y="20045"/>
                      </a:lnTo>
                      <a:lnTo>
                        <a:pt x="9312" y="19857"/>
                      </a:lnTo>
                      <a:lnTo>
                        <a:pt x="9333" y="19836"/>
                      </a:lnTo>
                      <a:lnTo>
                        <a:pt x="9396" y="19899"/>
                      </a:lnTo>
                      <a:lnTo>
                        <a:pt x="9479" y="19857"/>
                      </a:lnTo>
                      <a:lnTo>
                        <a:pt x="9542" y="19878"/>
                      </a:lnTo>
                      <a:lnTo>
                        <a:pt x="9647" y="19878"/>
                      </a:lnTo>
                      <a:lnTo>
                        <a:pt x="9751" y="19753"/>
                      </a:lnTo>
                      <a:lnTo>
                        <a:pt x="9793" y="19753"/>
                      </a:lnTo>
                      <a:lnTo>
                        <a:pt x="9814" y="19773"/>
                      </a:lnTo>
                      <a:lnTo>
                        <a:pt x="9856" y="19648"/>
                      </a:lnTo>
                      <a:lnTo>
                        <a:pt x="9919" y="19585"/>
                      </a:lnTo>
                      <a:lnTo>
                        <a:pt x="9940" y="19627"/>
                      </a:lnTo>
                      <a:lnTo>
                        <a:pt x="9919" y="19690"/>
                      </a:lnTo>
                      <a:lnTo>
                        <a:pt x="9919" y="19794"/>
                      </a:lnTo>
                      <a:lnTo>
                        <a:pt x="9960" y="19773"/>
                      </a:lnTo>
                      <a:lnTo>
                        <a:pt x="10044" y="19669"/>
                      </a:lnTo>
                      <a:lnTo>
                        <a:pt x="10002" y="19648"/>
                      </a:lnTo>
                      <a:lnTo>
                        <a:pt x="10065" y="19564"/>
                      </a:lnTo>
                      <a:lnTo>
                        <a:pt x="10065" y="19522"/>
                      </a:lnTo>
                      <a:lnTo>
                        <a:pt x="9898" y="19522"/>
                      </a:lnTo>
                      <a:lnTo>
                        <a:pt x="9856" y="19481"/>
                      </a:lnTo>
                      <a:lnTo>
                        <a:pt x="10023" y="19439"/>
                      </a:lnTo>
                      <a:lnTo>
                        <a:pt x="10212" y="19334"/>
                      </a:lnTo>
                      <a:lnTo>
                        <a:pt x="10442" y="19334"/>
                      </a:lnTo>
                      <a:lnTo>
                        <a:pt x="10484" y="19271"/>
                      </a:lnTo>
                      <a:lnTo>
                        <a:pt x="10484" y="19209"/>
                      </a:lnTo>
                      <a:lnTo>
                        <a:pt x="10442" y="19209"/>
                      </a:lnTo>
                      <a:lnTo>
                        <a:pt x="10484" y="19167"/>
                      </a:lnTo>
                      <a:lnTo>
                        <a:pt x="10567" y="19146"/>
                      </a:lnTo>
                      <a:lnTo>
                        <a:pt x="10651" y="19104"/>
                      </a:lnTo>
                      <a:lnTo>
                        <a:pt x="10693" y="19104"/>
                      </a:lnTo>
                      <a:lnTo>
                        <a:pt x="10735" y="19209"/>
                      </a:lnTo>
                      <a:lnTo>
                        <a:pt x="10839" y="19209"/>
                      </a:lnTo>
                      <a:lnTo>
                        <a:pt x="10881" y="19125"/>
                      </a:lnTo>
                      <a:lnTo>
                        <a:pt x="10860" y="19104"/>
                      </a:lnTo>
                      <a:lnTo>
                        <a:pt x="10944" y="19020"/>
                      </a:lnTo>
                      <a:lnTo>
                        <a:pt x="10944" y="18916"/>
                      </a:lnTo>
                      <a:lnTo>
                        <a:pt x="10986" y="18853"/>
                      </a:lnTo>
                      <a:lnTo>
                        <a:pt x="11049" y="18916"/>
                      </a:lnTo>
                      <a:lnTo>
                        <a:pt x="11049" y="18999"/>
                      </a:lnTo>
                      <a:lnTo>
                        <a:pt x="11090" y="19041"/>
                      </a:lnTo>
                      <a:lnTo>
                        <a:pt x="11216" y="18957"/>
                      </a:lnTo>
                      <a:lnTo>
                        <a:pt x="11279" y="18895"/>
                      </a:lnTo>
                      <a:lnTo>
                        <a:pt x="11362" y="18895"/>
                      </a:lnTo>
                      <a:lnTo>
                        <a:pt x="11404" y="18790"/>
                      </a:lnTo>
                      <a:lnTo>
                        <a:pt x="11425" y="18748"/>
                      </a:lnTo>
                      <a:lnTo>
                        <a:pt x="11488" y="18811"/>
                      </a:lnTo>
                      <a:lnTo>
                        <a:pt x="11593" y="18790"/>
                      </a:lnTo>
                      <a:lnTo>
                        <a:pt x="11718" y="18623"/>
                      </a:lnTo>
                      <a:lnTo>
                        <a:pt x="11718" y="18539"/>
                      </a:lnTo>
                      <a:lnTo>
                        <a:pt x="11613" y="18539"/>
                      </a:lnTo>
                      <a:lnTo>
                        <a:pt x="11593" y="18518"/>
                      </a:lnTo>
                      <a:lnTo>
                        <a:pt x="11739" y="18413"/>
                      </a:lnTo>
                      <a:lnTo>
                        <a:pt x="11844" y="18393"/>
                      </a:lnTo>
                      <a:lnTo>
                        <a:pt x="11927" y="18288"/>
                      </a:lnTo>
                      <a:lnTo>
                        <a:pt x="11990" y="18288"/>
                      </a:lnTo>
                      <a:lnTo>
                        <a:pt x="12011" y="18330"/>
                      </a:lnTo>
                      <a:lnTo>
                        <a:pt x="12137" y="18204"/>
                      </a:lnTo>
                      <a:lnTo>
                        <a:pt x="12241" y="18141"/>
                      </a:lnTo>
                      <a:lnTo>
                        <a:pt x="12262" y="18079"/>
                      </a:lnTo>
                      <a:lnTo>
                        <a:pt x="12346" y="18037"/>
                      </a:lnTo>
                      <a:lnTo>
                        <a:pt x="12367" y="17995"/>
                      </a:lnTo>
                      <a:lnTo>
                        <a:pt x="12450" y="17995"/>
                      </a:lnTo>
                      <a:lnTo>
                        <a:pt x="12471" y="18079"/>
                      </a:lnTo>
                      <a:lnTo>
                        <a:pt x="12534" y="18100"/>
                      </a:lnTo>
                      <a:lnTo>
                        <a:pt x="12555" y="18016"/>
                      </a:lnTo>
                      <a:lnTo>
                        <a:pt x="12660" y="18016"/>
                      </a:lnTo>
                      <a:lnTo>
                        <a:pt x="12722" y="17995"/>
                      </a:lnTo>
                      <a:lnTo>
                        <a:pt x="12722" y="17911"/>
                      </a:lnTo>
                      <a:lnTo>
                        <a:pt x="12827" y="17890"/>
                      </a:lnTo>
                      <a:lnTo>
                        <a:pt x="12848" y="17828"/>
                      </a:lnTo>
                      <a:lnTo>
                        <a:pt x="12869" y="17869"/>
                      </a:lnTo>
                      <a:lnTo>
                        <a:pt x="13036" y="17890"/>
                      </a:lnTo>
                      <a:lnTo>
                        <a:pt x="13057" y="17786"/>
                      </a:lnTo>
                      <a:lnTo>
                        <a:pt x="13099" y="17786"/>
                      </a:lnTo>
                      <a:lnTo>
                        <a:pt x="13099" y="17849"/>
                      </a:lnTo>
                      <a:lnTo>
                        <a:pt x="13162" y="17849"/>
                      </a:lnTo>
                      <a:lnTo>
                        <a:pt x="13204" y="17786"/>
                      </a:lnTo>
                      <a:lnTo>
                        <a:pt x="13266" y="17849"/>
                      </a:lnTo>
                      <a:lnTo>
                        <a:pt x="13308" y="17807"/>
                      </a:lnTo>
                      <a:lnTo>
                        <a:pt x="13371" y="17660"/>
                      </a:lnTo>
                      <a:lnTo>
                        <a:pt x="13308" y="17660"/>
                      </a:lnTo>
                      <a:lnTo>
                        <a:pt x="13266" y="17681"/>
                      </a:lnTo>
                      <a:lnTo>
                        <a:pt x="13287" y="17597"/>
                      </a:lnTo>
                      <a:lnTo>
                        <a:pt x="13350" y="17556"/>
                      </a:lnTo>
                      <a:cubicBezTo>
                        <a:pt x="13371" y="17618"/>
                        <a:pt x="13392" y="17702"/>
                        <a:pt x="13455" y="17765"/>
                      </a:cubicBezTo>
                      <a:cubicBezTo>
                        <a:pt x="13517" y="17849"/>
                        <a:pt x="13392" y="17995"/>
                        <a:pt x="13308" y="18079"/>
                      </a:cubicBezTo>
                      <a:lnTo>
                        <a:pt x="13245" y="18183"/>
                      </a:lnTo>
                      <a:lnTo>
                        <a:pt x="13266" y="18225"/>
                      </a:lnTo>
                      <a:lnTo>
                        <a:pt x="13371" y="18309"/>
                      </a:lnTo>
                      <a:lnTo>
                        <a:pt x="13350" y="18413"/>
                      </a:lnTo>
                      <a:lnTo>
                        <a:pt x="13266" y="18351"/>
                      </a:lnTo>
                      <a:lnTo>
                        <a:pt x="13245" y="18393"/>
                      </a:lnTo>
                      <a:lnTo>
                        <a:pt x="13266" y="18497"/>
                      </a:lnTo>
                      <a:lnTo>
                        <a:pt x="13162" y="18623"/>
                      </a:lnTo>
                      <a:lnTo>
                        <a:pt x="13099" y="18602"/>
                      </a:lnTo>
                      <a:lnTo>
                        <a:pt x="13099" y="18351"/>
                      </a:lnTo>
                      <a:lnTo>
                        <a:pt x="13057" y="18330"/>
                      </a:lnTo>
                      <a:lnTo>
                        <a:pt x="12890" y="18351"/>
                      </a:lnTo>
                      <a:lnTo>
                        <a:pt x="12639" y="18497"/>
                      </a:lnTo>
                      <a:lnTo>
                        <a:pt x="12471" y="18602"/>
                      </a:lnTo>
                      <a:lnTo>
                        <a:pt x="12450" y="18665"/>
                      </a:lnTo>
                      <a:lnTo>
                        <a:pt x="12471" y="18727"/>
                      </a:lnTo>
                      <a:lnTo>
                        <a:pt x="12471" y="18853"/>
                      </a:lnTo>
                      <a:lnTo>
                        <a:pt x="12450" y="18957"/>
                      </a:lnTo>
                      <a:lnTo>
                        <a:pt x="12409" y="19041"/>
                      </a:lnTo>
                      <a:lnTo>
                        <a:pt x="12409" y="19146"/>
                      </a:lnTo>
                      <a:lnTo>
                        <a:pt x="12471" y="19188"/>
                      </a:lnTo>
                      <a:lnTo>
                        <a:pt x="12555" y="19167"/>
                      </a:lnTo>
                      <a:lnTo>
                        <a:pt x="12576" y="19125"/>
                      </a:lnTo>
                      <a:lnTo>
                        <a:pt x="12555" y="19083"/>
                      </a:lnTo>
                      <a:lnTo>
                        <a:pt x="12513" y="19062"/>
                      </a:lnTo>
                      <a:lnTo>
                        <a:pt x="12555" y="19020"/>
                      </a:lnTo>
                      <a:lnTo>
                        <a:pt x="12681" y="19020"/>
                      </a:lnTo>
                      <a:lnTo>
                        <a:pt x="12660" y="19062"/>
                      </a:lnTo>
                      <a:lnTo>
                        <a:pt x="12722" y="19125"/>
                      </a:lnTo>
                      <a:lnTo>
                        <a:pt x="12785" y="19041"/>
                      </a:lnTo>
                      <a:lnTo>
                        <a:pt x="12848" y="19041"/>
                      </a:lnTo>
                      <a:lnTo>
                        <a:pt x="12764" y="19146"/>
                      </a:lnTo>
                      <a:lnTo>
                        <a:pt x="12764" y="19188"/>
                      </a:lnTo>
                      <a:lnTo>
                        <a:pt x="12555" y="19355"/>
                      </a:lnTo>
                      <a:lnTo>
                        <a:pt x="12534" y="19397"/>
                      </a:lnTo>
                      <a:lnTo>
                        <a:pt x="12639" y="19439"/>
                      </a:lnTo>
                      <a:lnTo>
                        <a:pt x="12681" y="19355"/>
                      </a:lnTo>
                      <a:lnTo>
                        <a:pt x="12764" y="19292"/>
                      </a:lnTo>
                      <a:lnTo>
                        <a:pt x="12764" y="19229"/>
                      </a:lnTo>
                      <a:lnTo>
                        <a:pt x="12890" y="19146"/>
                      </a:lnTo>
                      <a:lnTo>
                        <a:pt x="12869" y="19083"/>
                      </a:lnTo>
                      <a:lnTo>
                        <a:pt x="12932" y="19041"/>
                      </a:lnTo>
                      <a:lnTo>
                        <a:pt x="12973" y="19041"/>
                      </a:lnTo>
                      <a:lnTo>
                        <a:pt x="13036" y="18916"/>
                      </a:lnTo>
                      <a:lnTo>
                        <a:pt x="13078" y="18937"/>
                      </a:lnTo>
                      <a:lnTo>
                        <a:pt x="13183" y="18916"/>
                      </a:lnTo>
                      <a:lnTo>
                        <a:pt x="13287" y="18937"/>
                      </a:lnTo>
                      <a:lnTo>
                        <a:pt x="13455" y="18832"/>
                      </a:lnTo>
                      <a:lnTo>
                        <a:pt x="13413" y="18748"/>
                      </a:lnTo>
                      <a:lnTo>
                        <a:pt x="13287" y="18706"/>
                      </a:lnTo>
                      <a:lnTo>
                        <a:pt x="13371" y="18665"/>
                      </a:lnTo>
                      <a:lnTo>
                        <a:pt x="13497" y="18665"/>
                      </a:lnTo>
                      <a:lnTo>
                        <a:pt x="13580" y="18769"/>
                      </a:lnTo>
                      <a:lnTo>
                        <a:pt x="13664" y="18769"/>
                      </a:lnTo>
                      <a:lnTo>
                        <a:pt x="13727" y="18665"/>
                      </a:lnTo>
                      <a:lnTo>
                        <a:pt x="13685" y="18539"/>
                      </a:lnTo>
                      <a:lnTo>
                        <a:pt x="13580" y="18518"/>
                      </a:lnTo>
                      <a:lnTo>
                        <a:pt x="13622" y="18455"/>
                      </a:lnTo>
                      <a:lnTo>
                        <a:pt x="13706" y="18455"/>
                      </a:lnTo>
                      <a:lnTo>
                        <a:pt x="13789" y="18497"/>
                      </a:lnTo>
                      <a:lnTo>
                        <a:pt x="13852" y="18455"/>
                      </a:lnTo>
                      <a:lnTo>
                        <a:pt x="13894" y="18518"/>
                      </a:lnTo>
                      <a:lnTo>
                        <a:pt x="13957" y="18539"/>
                      </a:lnTo>
                      <a:lnTo>
                        <a:pt x="14041" y="18413"/>
                      </a:lnTo>
                      <a:lnTo>
                        <a:pt x="14020" y="18330"/>
                      </a:lnTo>
                      <a:lnTo>
                        <a:pt x="13957" y="18309"/>
                      </a:lnTo>
                      <a:lnTo>
                        <a:pt x="13957" y="18225"/>
                      </a:lnTo>
                      <a:lnTo>
                        <a:pt x="14062" y="18225"/>
                      </a:lnTo>
                      <a:lnTo>
                        <a:pt x="14166" y="18204"/>
                      </a:lnTo>
                      <a:lnTo>
                        <a:pt x="14124" y="18079"/>
                      </a:lnTo>
                      <a:lnTo>
                        <a:pt x="14041" y="18037"/>
                      </a:lnTo>
                      <a:lnTo>
                        <a:pt x="13957" y="18079"/>
                      </a:lnTo>
                      <a:lnTo>
                        <a:pt x="14041" y="17995"/>
                      </a:lnTo>
                      <a:cubicBezTo>
                        <a:pt x="14062" y="17974"/>
                        <a:pt x="14041" y="17932"/>
                        <a:pt x="14041" y="17932"/>
                      </a:cubicBezTo>
                      <a:lnTo>
                        <a:pt x="14145" y="17828"/>
                      </a:lnTo>
                      <a:lnTo>
                        <a:pt x="14166" y="17911"/>
                      </a:lnTo>
                      <a:lnTo>
                        <a:pt x="14229" y="17911"/>
                      </a:lnTo>
                      <a:lnTo>
                        <a:pt x="14313" y="17807"/>
                      </a:lnTo>
                      <a:lnTo>
                        <a:pt x="14354" y="17869"/>
                      </a:lnTo>
                      <a:lnTo>
                        <a:pt x="14438" y="17828"/>
                      </a:lnTo>
                      <a:lnTo>
                        <a:pt x="14417" y="17765"/>
                      </a:lnTo>
                      <a:lnTo>
                        <a:pt x="14334" y="17723"/>
                      </a:lnTo>
                      <a:lnTo>
                        <a:pt x="14396" y="17660"/>
                      </a:lnTo>
                      <a:lnTo>
                        <a:pt x="14438" y="17597"/>
                      </a:lnTo>
                      <a:lnTo>
                        <a:pt x="14396" y="17514"/>
                      </a:lnTo>
                      <a:lnTo>
                        <a:pt x="14313" y="17556"/>
                      </a:lnTo>
                      <a:lnTo>
                        <a:pt x="14292" y="17597"/>
                      </a:lnTo>
                      <a:lnTo>
                        <a:pt x="14229" y="17597"/>
                      </a:lnTo>
                      <a:lnTo>
                        <a:pt x="14250" y="17493"/>
                      </a:lnTo>
                      <a:lnTo>
                        <a:pt x="14208" y="17472"/>
                      </a:lnTo>
                      <a:lnTo>
                        <a:pt x="14103" y="17493"/>
                      </a:lnTo>
                      <a:lnTo>
                        <a:pt x="14041" y="17577"/>
                      </a:lnTo>
                      <a:lnTo>
                        <a:pt x="14103" y="17618"/>
                      </a:lnTo>
                      <a:lnTo>
                        <a:pt x="14041" y="17723"/>
                      </a:lnTo>
                      <a:lnTo>
                        <a:pt x="13999" y="17702"/>
                      </a:lnTo>
                      <a:lnTo>
                        <a:pt x="13978" y="17786"/>
                      </a:lnTo>
                      <a:lnTo>
                        <a:pt x="13894" y="17765"/>
                      </a:lnTo>
                      <a:lnTo>
                        <a:pt x="13831" y="17807"/>
                      </a:lnTo>
                      <a:lnTo>
                        <a:pt x="13873" y="17869"/>
                      </a:lnTo>
                      <a:lnTo>
                        <a:pt x="13999" y="17995"/>
                      </a:lnTo>
                      <a:lnTo>
                        <a:pt x="13831" y="18141"/>
                      </a:lnTo>
                      <a:lnTo>
                        <a:pt x="13831" y="18079"/>
                      </a:lnTo>
                      <a:lnTo>
                        <a:pt x="13727" y="17995"/>
                      </a:lnTo>
                      <a:lnTo>
                        <a:pt x="13685" y="18037"/>
                      </a:lnTo>
                      <a:lnTo>
                        <a:pt x="13706" y="18121"/>
                      </a:lnTo>
                      <a:lnTo>
                        <a:pt x="13685" y="18225"/>
                      </a:lnTo>
                      <a:lnTo>
                        <a:pt x="13622" y="18204"/>
                      </a:lnTo>
                      <a:lnTo>
                        <a:pt x="13580" y="18225"/>
                      </a:lnTo>
                      <a:lnTo>
                        <a:pt x="13517" y="18330"/>
                      </a:lnTo>
                      <a:lnTo>
                        <a:pt x="13434" y="18351"/>
                      </a:lnTo>
                      <a:lnTo>
                        <a:pt x="13434" y="18288"/>
                      </a:lnTo>
                      <a:lnTo>
                        <a:pt x="13497" y="18225"/>
                      </a:lnTo>
                      <a:lnTo>
                        <a:pt x="13497" y="18121"/>
                      </a:lnTo>
                      <a:lnTo>
                        <a:pt x="13413" y="18079"/>
                      </a:lnTo>
                      <a:lnTo>
                        <a:pt x="13371" y="18079"/>
                      </a:lnTo>
                      <a:cubicBezTo>
                        <a:pt x="13413" y="17995"/>
                        <a:pt x="13476" y="17911"/>
                        <a:pt x="13559" y="17849"/>
                      </a:cubicBezTo>
                      <a:lnTo>
                        <a:pt x="13559" y="17807"/>
                      </a:lnTo>
                      <a:cubicBezTo>
                        <a:pt x="13497" y="17702"/>
                        <a:pt x="13476" y="17597"/>
                        <a:pt x="13434" y="17493"/>
                      </a:cubicBezTo>
                      <a:lnTo>
                        <a:pt x="13476" y="17493"/>
                      </a:lnTo>
                      <a:lnTo>
                        <a:pt x="13517" y="17535"/>
                      </a:lnTo>
                      <a:lnTo>
                        <a:pt x="13538" y="17493"/>
                      </a:lnTo>
                      <a:lnTo>
                        <a:pt x="13497" y="17409"/>
                      </a:lnTo>
                      <a:lnTo>
                        <a:pt x="13413" y="17388"/>
                      </a:lnTo>
                      <a:lnTo>
                        <a:pt x="13476" y="17367"/>
                      </a:lnTo>
                      <a:lnTo>
                        <a:pt x="13580" y="17388"/>
                      </a:lnTo>
                      <a:lnTo>
                        <a:pt x="13706" y="17263"/>
                      </a:lnTo>
                      <a:lnTo>
                        <a:pt x="13831" y="17263"/>
                      </a:lnTo>
                      <a:lnTo>
                        <a:pt x="13936" y="17158"/>
                      </a:lnTo>
                      <a:lnTo>
                        <a:pt x="14020" y="17137"/>
                      </a:lnTo>
                      <a:lnTo>
                        <a:pt x="14145" y="16991"/>
                      </a:lnTo>
                      <a:lnTo>
                        <a:pt x="14145" y="16844"/>
                      </a:lnTo>
                      <a:lnTo>
                        <a:pt x="14103" y="16781"/>
                      </a:lnTo>
                      <a:lnTo>
                        <a:pt x="14082" y="16781"/>
                      </a:lnTo>
                      <a:lnTo>
                        <a:pt x="14020" y="16656"/>
                      </a:lnTo>
                      <a:lnTo>
                        <a:pt x="13957" y="16635"/>
                      </a:lnTo>
                      <a:lnTo>
                        <a:pt x="13810" y="16635"/>
                      </a:lnTo>
                      <a:lnTo>
                        <a:pt x="13831" y="16530"/>
                      </a:lnTo>
                      <a:lnTo>
                        <a:pt x="13831" y="16426"/>
                      </a:lnTo>
                      <a:lnTo>
                        <a:pt x="13999" y="16363"/>
                      </a:lnTo>
                      <a:lnTo>
                        <a:pt x="14020" y="16321"/>
                      </a:lnTo>
                      <a:lnTo>
                        <a:pt x="14103" y="16300"/>
                      </a:lnTo>
                      <a:lnTo>
                        <a:pt x="14124" y="16216"/>
                      </a:lnTo>
                      <a:lnTo>
                        <a:pt x="14103" y="16216"/>
                      </a:lnTo>
                      <a:lnTo>
                        <a:pt x="14145" y="16154"/>
                      </a:lnTo>
                      <a:lnTo>
                        <a:pt x="14250" y="16196"/>
                      </a:lnTo>
                      <a:lnTo>
                        <a:pt x="14417" y="16091"/>
                      </a:lnTo>
                      <a:lnTo>
                        <a:pt x="14522" y="16175"/>
                      </a:lnTo>
                      <a:lnTo>
                        <a:pt x="14647" y="16091"/>
                      </a:lnTo>
                      <a:lnTo>
                        <a:pt x="14626" y="16175"/>
                      </a:lnTo>
                      <a:lnTo>
                        <a:pt x="14647" y="16216"/>
                      </a:lnTo>
                      <a:lnTo>
                        <a:pt x="14731" y="16216"/>
                      </a:lnTo>
                      <a:lnTo>
                        <a:pt x="14857" y="16091"/>
                      </a:lnTo>
                      <a:lnTo>
                        <a:pt x="14836" y="16028"/>
                      </a:lnTo>
                      <a:lnTo>
                        <a:pt x="14773" y="16007"/>
                      </a:lnTo>
                      <a:lnTo>
                        <a:pt x="14752" y="15965"/>
                      </a:lnTo>
                      <a:lnTo>
                        <a:pt x="14794" y="15924"/>
                      </a:lnTo>
                      <a:lnTo>
                        <a:pt x="14919" y="15986"/>
                      </a:lnTo>
                      <a:lnTo>
                        <a:pt x="15129" y="15924"/>
                      </a:lnTo>
                      <a:lnTo>
                        <a:pt x="15170" y="15777"/>
                      </a:lnTo>
                      <a:lnTo>
                        <a:pt x="15129" y="15631"/>
                      </a:lnTo>
                      <a:lnTo>
                        <a:pt x="14961" y="15526"/>
                      </a:lnTo>
                      <a:lnTo>
                        <a:pt x="14891" y="15526"/>
                      </a:lnTo>
                      <a:lnTo>
                        <a:pt x="14919" y="15505"/>
                      </a:lnTo>
                      <a:lnTo>
                        <a:pt x="15066" y="15505"/>
                      </a:lnTo>
                      <a:lnTo>
                        <a:pt x="15150" y="15589"/>
                      </a:lnTo>
                      <a:lnTo>
                        <a:pt x="15296" y="15589"/>
                      </a:lnTo>
                      <a:lnTo>
                        <a:pt x="15401" y="15484"/>
                      </a:lnTo>
                      <a:lnTo>
                        <a:pt x="15401" y="15400"/>
                      </a:lnTo>
                      <a:lnTo>
                        <a:pt x="15673" y="15275"/>
                      </a:lnTo>
                      <a:lnTo>
                        <a:pt x="15798" y="15149"/>
                      </a:lnTo>
                      <a:lnTo>
                        <a:pt x="15924" y="15149"/>
                      </a:lnTo>
                      <a:lnTo>
                        <a:pt x="15986" y="15087"/>
                      </a:lnTo>
                      <a:lnTo>
                        <a:pt x="15986" y="15003"/>
                      </a:lnTo>
                      <a:lnTo>
                        <a:pt x="16217" y="14836"/>
                      </a:lnTo>
                      <a:lnTo>
                        <a:pt x="16426" y="14794"/>
                      </a:lnTo>
                      <a:lnTo>
                        <a:pt x="16656" y="14584"/>
                      </a:lnTo>
                      <a:lnTo>
                        <a:pt x="16844" y="14564"/>
                      </a:lnTo>
                      <a:lnTo>
                        <a:pt x="17033" y="14333"/>
                      </a:lnTo>
                      <a:lnTo>
                        <a:pt x="16949" y="14480"/>
                      </a:lnTo>
                      <a:lnTo>
                        <a:pt x="16949" y="14626"/>
                      </a:lnTo>
                      <a:lnTo>
                        <a:pt x="17012" y="14647"/>
                      </a:lnTo>
                      <a:lnTo>
                        <a:pt x="17075" y="14668"/>
                      </a:lnTo>
                      <a:lnTo>
                        <a:pt x="17116" y="14731"/>
                      </a:lnTo>
                      <a:lnTo>
                        <a:pt x="17263" y="14564"/>
                      </a:lnTo>
                      <a:lnTo>
                        <a:pt x="17367" y="14522"/>
                      </a:lnTo>
                      <a:lnTo>
                        <a:pt x="17598" y="14438"/>
                      </a:lnTo>
                      <a:lnTo>
                        <a:pt x="17681" y="14354"/>
                      </a:lnTo>
                      <a:lnTo>
                        <a:pt x="17681" y="14354"/>
                      </a:lnTo>
                      <a:lnTo>
                        <a:pt x="17639" y="14480"/>
                      </a:lnTo>
                      <a:lnTo>
                        <a:pt x="17451" y="14584"/>
                      </a:lnTo>
                      <a:lnTo>
                        <a:pt x="17326" y="14584"/>
                      </a:lnTo>
                      <a:lnTo>
                        <a:pt x="17054" y="14856"/>
                      </a:lnTo>
                      <a:lnTo>
                        <a:pt x="17033" y="14961"/>
                      </a:lnTo>
                      <a:lnTo>
                        <a:pt x="17158" y="15149"/>
                      </a:lnTo>
                      <a:lnTo>
                        <a:pt x="17179" y="15275"/>
                      </a:lnTo>
                      <a:lnTo>
                        <a:pt x="17054" y="15191"/>
                      </a:lnTo>
                      <a:lnTo>
                        <a:pt x="16949" y="15191"/>
                      </a:lnTo>
                      <a:lnTo>
                        <a:pt x="16886" y="15212"/>
                      </a:lnTo>
                      <a:lnTo>
                        <a:pt x="16823" y="15212"/>
                      </a:lnTo>
                      <a:lnTo>
                        <a:pt x="16719" y="15149"/>
                      </a:lnTo>
                      <a:lnTo>
                        <a:pt x="16698" y="14982"/>
                      </a:lnTo>
                      <a:lnTo>
                        <a:pt x="16510" y="15066"/>
                      </a:lnTo>
                      <a:lnTo>
                        <a:pt x="16405" y="15066"/>
                      </a:lnTo>
                      <a:lnTo>
                        <a:pt x="16238" y="15170"/>
                      </a:lnTo>
                      <a:lnTo>
                        <a:pt x="16091" y="15170"/>
                      </a:lnTo>
                      <a:lnTo>
                        <a:pt x="15986" y="15275"/>
                      </a:lnTo>
                      <a:lnTo>
                        <a:pt x="15986" y="15380"/>
                      </a:lnTo>
                      <a:lnTo>
                        <a:pt x="16007" y="15421"/>
                      </a:lnTo>
                      <a:lnTo>
                        <a:pt x="15903" y="15610"/>
                      </a:lnTo>
                      <a:lnTo>
                        <a:pt x="15777" y="15693"/>
                      </a:lnTo>
                      <a:lnTo>
                        <a:pt x="15714" y="15840"/>
                      </a:lnTo>
                      <a:lnTo>
                        <a:pt x="15380" y="16133"/>
                      </a:lnTo>
                      <a:lnTo>
                        <a:pt x="15296" y="16237"/>
                      </a:lnTo>
                      <a:lnTo>
                        <a:pt x="15296" y="16321"/>
                      </a:lnTo>
                      <a:lnTo>
                        <a:pt x="15401" y="16468"/>
                      </a:lnTo>
                      <a:lnTo>
                        <a:pt x="15463" y="16405"/>
                      </a:lnTo>
                      <a:lnTo>
                        <a:pt x="15505" y="16405"/>
                      </a:lnTo>
                      <a:lnTo>
                        <a:pt x="15610" y="16321"/>
                      </a:lnTo>
                      <a:lnTo>
                        <a:pt x="15694" y="16342"/>
                      </a:lnTo>
                      <a:lnTo>
                        <a:pt x="15694" y="16405"/>
                      </a:lnTo>
                      <a:lnTo>
                        <a:pt x="15484" y="16551"/>
                      </a:lnTo>
                      <a:lnTo>
                        <a:pt x="15401" y="16551"/>
                      </a:lnTo>
                      <a:lnTo>
                        <a:pt x="15359" y="16656"/>
                      </a:lnTo>
                      <a:lnTo>
                        <a:pt x="15254" y="16614"/>
                      </a:lnTo>
                      <a:lnTo>
                        <a:pt x="15170" y="16614"/>
                      </a:lnTo>
                      <a:lnTo>
                        <a:pt x="15087" y="16635"/>
                      </a:lnTo>
                      <a:lnTo>
                        <a:pt x="15087" y="16740"/>
                      </a:lnTo>
                      <a:lnTo>
                        <a:pt x="15024" y="16719"/>
                      </a:lnTo>
                      <a:lnTo>
                        <a:pt x="14919" y="16740"/>
                      </a:lnTo>
                      <a:lnTo>
                        <a:pt x="14919" y="16865"/>
                      </a:lnTo>
                      <a:lnTo>
                        <a:pt x="15066" y="17053"/>
                      </a:lnTo>
                      <a:lnTo>
                        <a:pt x="15129" y="17032"/>
                      </a:lnTo>
                      <a:lnTo>
                        <a:pt x="15170" y="16949"/>
                      </a:lnTo>
                      <a:lnTo>
                        <a:pt x="15233" y="17032"/>
                      </a:lnTo>
                      <a:lnTo>
                        <a:pt x="15275" y="16886"/>
                      </a:lnTo>
                      <a:lnTo>
                        <a:pt x="15359" y="16886"/>
                      </a:lnTo>
                      <a:lnTo>
                        <a:pt x="15359" y="16991"/>
                      </a:lnTo>
                      <a:lnTo>
                        <a:pt x="15442" y="16949"/>
                      </a:lnTo>
                      <a:lnTo>
                        <a:pt x="15463" y="16865"/>
                      </a:lnTo>
                      <a:lnTo>
                        <a:pt x="15526" y="16823"/>
                      </a:lnTo>
                      <a:lnTo>
                        <a:pt x="15652" y="16740"/>
                      </a:lnTo>
                      <a:lnTo>
                        <a:pt x="15652" y="16614"/>
                      </a:lnTo>
                      <a:lnTo>
                        <a:pt x="15714" y="16530"/>
                      </a:lnTo>
                      <a:lnTo>
                        <a:pt x="15714" y="16572"/>
                      </a:lnTo>
                      <a:lnTo>
                        <a:pt x="15673" y="16635"/>
                      </a:lnTo>
                      <a:lnTo>
                        <a:pt x="15714" y="16719"/>
                      </a:lnTo>
                      <a:lnTo>
                        <a:pt x="15840" y="16719"/>
                      </a:lnTo>
                      <a:lnTo>
                        <a:pt x="16028" y="16572"/>
                      </a:lnTo>
                      <a:lnTo>
                        <a:pt x="16175" y="16572"/>
                      </a:lnTo>
                      <a:lnTo>
                        <a:pt x="16196" y="16656"/>
                      </a:lnTo>
                      <a:lnTo>
                        <a:pt x="16258" y="16614"/>
                      </a:lnTo>
                      <a:lnTo>
                        <a:pt x="16321" y="16405"/>
                      </a:lnTo>
                      <a:lnTo>
                        <a:pt x="16447" y="16321"/>
                      </a:lnTo>
                      <a:lnTo>
                        <a:pt x="16510" y="16321"/>
                      </a:lnTo>
                      <a:lnTo>
                        <a:pt x="16363" y="16468"/>
                      </a:lnTo>
                      <a:lnTo>
                        <a:pt x="16363" y="16551"/>
                      </a:lnTo>
                      <a:lnTo>
                        <a:pt x="16447" y="16509"/>
                      </a:lnTo>
                      <a:lnTo>
                        <a:pt x="16572" y="16342"/>
                      </a:lnTo>
                      <a:lnTo>
                        <a:pt x="16656" y="16154"/>
                      </a:lnTo>
                      <a:lnTo>
                        <a:pt x="16740" y="16112"/>
                      </a:lnTo>
                      <a:lnTo>
                        <a:pt x="16740" y="16196"/>
                      </a:lnTo>
                      <a:lnTo>
                        <a:pt x="16656" y="16321"/>
                      </a:lnTo>
                      <a:lnTo>
                        <a:pt x="16656" y="16363"/>
                      </a:lnTo>
                      <a:lnTo>
                        <a:pt x="16782" y="16237"/>
                      </a:lnTo>
                      <a:lnTo>
                        <a:pt x="16844" y="16321"/>
                      </a:lnTo>
                      <a:lnTo>
                        <a:pt x="16844" y="16405"/>
                      </a:lnTo>
                      <a:lnTo>
                        <a:pt x="16970" y="16426"/>
                      </a:lnTo>
                      <a:lnTo>
                        <a:pt x="17033" y="16468"/>
                      </a:lnTo>
                      <a:lnTo>
                        <a:pt x="17095" y="16405"/>
                      </a:lnTo>
                      <a:lnTo>
                        <a:pt x="17158" y="16258"/>
                      </a:lnTo>
                      <a:lnTo>
                        <a:pt x="17305" y="16237"/>
                      </a:lnTo>
                      <a:lnTo>
                        <a:pt x="17409" y="16154"/>
                      </a:lnTo>
                      <a:lnTo>
                        <a:pt x="17347" y="16133"/>
                      </a:lnTo>
                      <a:lnTo>
                        <a:pt x="17367" y="16007"/>
                      </a:lnTo>
                      <a:lnTo>
                        <a:pt x="17577" y="15924"/>
                      </a:lnTo>
                      <a:lnTo>
                        <a:pt x="17598" y="15840"/>
                      </a:lnTo>
                      <a:lnTo>
                        <a:pt x="17598" y="15735"/>
                      </a:lnTo>
                      <a:lnTo>
                        <a:pt x="17493" y="15777"/>
                      </a:lnTo>
                      <a:lnTo>
                        <a:pt x="17409" y="15714"/>
                      </a:lnTo>
                      <a:lnTo>
                        <a:pt x="17284" y="15693"/>
                      </a:lnTo>
                      <a:lnTo>
                        <a:pt x="17347" y="15610"/>
                      </a:lnTo>
                      <a:lnTo>
                        <a:pt x="17451" y="15610"/>
                      </a:lnTo>
                      <a:lnTo>
                        <a:pt x="17514" y="15631"/>
                      </a:lnTo>
                      <a:lnTo>
                        <a:pt x="17577" y="15568"/>
                      </a:lnTo>
                      <a:lnTo>
                        <a:pt x="17577" y="15463"/>
                      </a:lnTo>
                      <a:lnTo>
                        <a:pt x="17472" y="15505"/>
                      </a:lnTo>
                      <a:lnTo>
                        <a:pt x="17367" y="15400"/>
                      </a:lnTo>
                      <a:lnTo>
                        <a:pt x="17367" y="15317"/>
                      </a:lnTo>
                      <a:lnTo>
                        <a:pt x="17514" y="15296"/>
                      </a:lnTo>
                      <a:lnTo>
                        <a:pt x="17598" y="15275"/>
                      </a:lnTo>
                      <a:lnTo>
                        <a:pt x="17660" y="15296"/>
                      </a:lnTo>
                      <a:lnTo>
                        <a:pt x="17681" y="15254"/>
                      </a:lnTo>
                      <a:lnTo>
                        <a:pt x="17619" y="15108"/>
                      </a:lnTo>
                      <a:lnTo>
                        <a:pt x="17807" y="15045"/>
                      </a:lnTo>
                      <a:lnTo>
                        <a:pt x="17911" y="15108"/>
                      </a:lnTo>
                      <a:lnTo>
                        <a:pt x="17995" y="15087"/>
                      </a:lnTo>
                      <a:lnTo>
                        <a:pt x="18121" y="15087"/>
                      </a:lnTo>
                      <a:lnTo>
                        <a:pt x="17911" y="15254"/>
                      </a:lnTo>
                      <a:lnTo>
                        <a:pt x="17911" y="15359"/>
                      </a:lnTo>
                      <a:lnTo>
                        <a:pt x="17932" y="15526"/>
                      </a:lnTo>
                      <a:lnTo>
                        <a:pt x="17995" y="15526"/>
                      </a:lnTo>
                      <a:lnTo>
                        <a:pt x="18079" y="15317"/>
                      </a:lnTo>
                      <a:lnTo>
                        <a:pt x="18142" y="15275"/>
                      </a:lnTo>
                      <a:lnTo>
                        <a:pt x="18204" y="15275"/>
                      </a:lnTo>
                      <a:lnTo>
                        <a:pt x="18183" y="15359"/>
                      </a:lnTo>
                      <a:lnTo>
                        <a:pt x="18121" y="15421"/>
                      </a:lnTo>
                      <a:lnTo>
                        <a:pt x="18142" y="15505"/>
                      </a:lnTo>
                      <a:lnTo>
                        <a:pt x="18288" y="15400"/>
                      </a:lnTo>
                      <a:lnTo>
                        <a:pt x="18309" y="15317"/>
                      </a:lnTo>
                      <a:lnTo>
                        <a:pt x="18393" y="15400"/>
                      </a:lnTo>
                      <a:lnTo>
                        <a:pt x="18497" y="15317"/>
                      </a:lnTo>
                      <a:lnTo>
                        <a:pt x="18539" y="15317"/>
                      </a:lnTo>
                      <a:lnTo>
                        <a:pt x="18644" y="15254"/>
                      </a:lnTo>
                      <a:lnTo>
                        <a:pt x="18769" y="15212"/>
                      </a:lnTo>
                      <a:lnTo>
                        <a:pt x="18874" y="15254"/>
                      </a:lnTo>
                      <a:lnTo>
                        <a:pt x="18853" y="15296"/>
                      </a:lnTo>
                      <a:lnTo>
                        <a:pt x="18727" y="15296"/>
                      </a:lnTo>
                      <a:lnTo>
                        <a:pt x="18602" y="15421"/>
                      </a:lnTo>
                      <a:lnTo>
                        <a:pt x="18686" y="15421"/>
                      </a:lnTo>
                      <a:lnTo>
                        <a:pt x="18623" y="15505"/>
                      </a:lnTo>
                      <a:lnTo>
                        <a:pt x="18686" y="15568"/>
                      </a:lnTo>
                      <a:lnTo>
                        <a:pt x="18895" y="15610"/>
                      </a:lnTo>
                      <a:lnTo>
                        <a:pt x="18958" y="15693"/>
                      </a:lnTo>
                      <a:lnTo>
                        <a:pt x="18958" y="15735"/>
                      </a:lnTo>
                      <a:lnTo>
                        <a:pt x="18832" y="15631"/>
                      </a:lnTo>
                      <a:lnTo>
                        <a:pt x="18686" y="15610"/>
                      </a:lnTo>
                      <a:lnTo>
                        <a:pt x="18581" y="15672"/>
                      </a:lnTo>
                      <a:lnTo>
                        <a:pt x="18581" y="15777"/>
                      </a:lnTo>
                      <a:lnTo>
                        <a:pt x="18644" y="15798"/>
                      </a:lnTo>
                      <a:lnTo>
                        <a:pt x="18748" y="15735"/>
                      </a:lnTo>
                      <a:lnTo>
                        <a:pt x="18832" y="15819"/>
                      </a:lnTo>
                      <a:lnTo>
                        <a:pt x="18790" y="15840"/>
                      </a:lnTo>
                      <a:lnTo>
                        <a:pt x="18644" y="15840"/>
                      </a:lnTo>
                      <a:lnTo>
                        <a:pt x="18644" y="15924"/>
                      </a:lnTo>
                      <a:lnTo>
                        <a:pt x="18811" y="15986"/>
                      </a:lnTo>
                      <a:lnTo>
                        <a:pt x="18853" y="16049"/>
                      </a:lnTo>
                      <a:lnTo>
                        <a:pt x="18790" y="16091"/>
                      </a:lnTo>
                      <a:lnTo>
                        <a:pt x="18707" y="16112"/>
                      </a:lnTo>
                      <a:lnTo>
                        <a:pt x="18707" y="16154"/>
                      </a:lnTo>
                      <a:lnTo>
                        <a:pt x="18811" y="16154"/>
                      </a:lnTo>
                      <a:lnTo>
                        <a:pt x="18916" y="16112"/>
                      </a:lnTo>
                      <a:lnTo>
                        <a:pt x="19020" y="16196"/>
                      </a:lnTo>
                      <a:lnTo>
                        <a:pt x="19125" y="16237"/>
                      </a:lnTo>
                      <a:lnTo>
                        <a:pt x="19271" y="16196"/>
                      </a:lnTo>
                      <a:lnTo>
                        <a:pt x="19334" y="16258"/>
                      </a:lnTo>
                      <a:lnTo>
                        <a:pt x="19334" y="16321"/>
                      </a:lnTo>
                      <a:lnTo>
                        <a:pt x="19251" y="16363"/>
                      </a:lnTo>
                      <a:lnTo>
                        <a:pt x="19271" y="16447"/>
                      </a:lnTo>
                      <a:lnTo>
                        <a:pt x="19334" y="16468"/>
                      </a:lnTo>
                      <a:lnTo>
                        <a:pt x="19355" y="16551"/>
                      </a:lnTo>
                      <a:lnTo>
                        <a:pt x="19439" y="16572"/>
                      </a:lnTo>
                      <a:lnTo>
                        <a:pt x="19523" y="16488"/>
                      </a:lnTo>
                      <a:lnTo>
                        <a:pt x="19481" y="16426"/>
                      </a:lnTo>
                      <a:lnTo>
                        <a:pt x="19523" y="16384"/>
                      </a:lnTo>
                      <a:lnTo>
                        <a:pt x="19648" y="16384"/>
                      </a:lnTo>
                      <a:lnTo>
                        <a:pt x="19564" y="16488"/>
                      </a:lnTo>
                      <a:lnTo>
                        <a:pt x="19564" y="16551"/>
                      </a:lnTo>
                      <a:lnTo>
                        <a:pt x="19418" y="16719"/>
                      </a:lnTo>
                      <a:lnTo>
                        <a:pt x="19443" y="16744"/>
                      </a:lnTo>
                      <a:lnTo>
                        <a:pt x="19376" y="16760"/>
                      </a:lnTo>
                      <a:lnTo>
                        <a:pt x="19418" y="16844"/>
                      </a:lnTo>
                      <a:lnTo>
                        <a:pt x="19690" y="16907"/>
                      </a:lnTo>
                      <a:lnTo>
                        <a:pt x="19774" y="16865"/>
                      </a:lnTo>
                      <a:lnTo>
                        <a:pt x="19857" y="16907"/>
                      </a:lnTo>
                      <a:lnTo>
                        <a:pt x="20108" y="16907"/>
                      </a:lnTo>
                      <a:lnTo>
                        <a:pt x="20234" y="16865"/>
                      </a:lnTo>
                      <a:lnTo>
                        <a:pt x="20297" y="16907"/>
                      </a:lnTo>
                      <a:lnTo>
                        <a:pt x="20297" y="16970"/>
                      </a:lnTo>
                      <a:lnTo>
                        <a:pt x="20380" y="16970"/>
                      </a:lnTo>
                      <a:lnTo>
                        <a:pt x="20443" y="17053"/>
                      </a:lnTo>
                      <a:lnTo>
                        <a:pt x="20527" y="17116"/>
                      </a:lnTo>
                      <a:lnTo>
                        <a:pt x="20548" y="17179"/>
                      </a:lnTo>
                      <a:lnTo>
                        <a:pt x="20652" y="17179"/>
                      </a:lnTo>
                      <a:lnTo>
                        <a:pt x="20820" y="17116"/>
                      </a:lnTo>
                      <a:lnTo>
                        <a:pt x="20841" y="17074"/>
                      </a:lnTo>
                      <a:lnTo>
                        <a:pt x="20904" y="17116"/>
                      </a:lnTo>
                      <a:lnTo>
                        <a:pt x="20904" y="17179"/>
                      </a:lnTo>
                      <a:lnTo>
                        <a:pt x="20820" y="17263"/>
                      </a:lnTo>
                      <a:lnTo>
                        <a:pt x="20715" y="17284"/>
                      </a:lnTo>
                      <a:lnTo>
                        <a:pt x="20736" y="17346"/>
                      </a:lnTo>
                      <a:lnTo>
                        <a:pt x="20904" y="17388"/>
                      </a:lnTo>
                      <a:lnTo>
                        <a:pt x="20924" y="17493"/>
                      </a:lnTo>
                      <a:lnTo>
                        <a:pt x="21008" y="17577"/>
                      </a:lnTo>
                      <a:lnTo>
                        <a:pt x="21176" y="17639"/>
                      </a:lnTo>
                      <a:lnTo>
                        <a:pt x="21385" y="17577"/>
                      </a:lnTo>
                      <a:lnTo>
                        <a:pt x="21468" y="17556"/>
                      </a:lnTo>
                      <a:lnTo>
                        <a:pt x="21489" y="17597"/>
                      </a:lnTo>
                      <a:lnTo>
                        <a:pt x="21573" y="17535"/>
                      </a:lnTo>
                      <a:lnTo>
                        <a:pt x="21740" y="17430"/>
                      </a:lnTo>
                      <a:lnTo>
                        <a:pt x="21782" y="17430"/>
                      </a:lnTo>
                      <a:lnTo>
                        <a:pt x="21740" y="17493"/>
                      </a:lnTo>
                      <a:lnTo>
                        <a:pt x="21636" y="17577"/>
                      </a:lnTo>
                      <a:lnTo>
                        <a:pt x="21594" y="17786"/>
                      </a:lnTo>
                      <a:lnTo>
                        <a:pt x="21552" y="17911"/>
                      </a:lnTo>
                      <a:lnTo>
                        <a:pt x="21468" y="17911"/>
                      </a:lnTo>
                      <a:lnTo>
                        <a:pt x="21343" y="17849"/>
                      </a:lnTo>
                      <a:lnTo>
                        <a:pt x="21280" y="17869"/>
                      </a:lnTo>
                      <a:lnTo>
                        <a:pt x="21364" y="17995"/>
                      </a:lnTo>
                      <a:lnTo>
                        <a:pt x="21385" y="18100"/>
                      </a:lnTo>
                      <a:lnTo>
                        <a:pt x="21468" y="18162"/>
                      </a:lnTo>
                      <a:lnTo>
                        <a:pt x="21573" y="18121"/>
                      </a:lnTo>
                      <a:lnTo>
                        <a:pt x="21657" y="18162"/>
                      </a:lnTo>
                      <a:lnTo>
                        <a:pt x="21636" y="18225"/>
                      </a:lnTo>
                      <a:lnTo>
                        <a:pt x="21552" y="18225"/>
                      </a:lnTo>
                      <a:lnTo>
                        <a:pt x="21552" y="18288"/>
                      </a:lnTo>
                      <a:lnTo>
                        <a:pt x="21720" y="18434"/>
                      </a:lnTo>
                      <a:lnTo>
                        <a:pt x="21761" y="18413"/>
                      </a:lnTo>
                      <a:lnTo>
                        <a:pt x="21887" y="18434"/>
                      </a:lnTo>
                      <a:lnTo>
                        <a:pt x="21950" y="18330"/>
                      </a:lnTo>
                      <a:lnTo>
                        <a:pt x="22075" y="18100"/>
                      </a:lnTo>
                      <a:lnTo>
                        <a:pt x="22033" y="18288"/>
                      </a:lnTo>
                      <a:lnTo>
                        <a:pt x="22033" y="18413"/>
                      </a:lnTo>
                      <a:lnTo>
                        <a:pt x="21992" y="18497"/>
                      </a:lnTo>
                      <a:lnTo>
                        <a:pt x="21950" y="18518"/>
                      </a:lnTo>
                      <a:lnTo>
                        <a:pt x="21866" y="18623"/>
                      </a:lnTo>
                      <a:lnTo>
                        <a:pt x="21887" y="18706"/>
                      </a:lnTo>
                      <a:lnTo>
                        <a:pt x="21971" y="18748"/>
                      </a:lnTo>
                      <a:lnTo>
                        <a:pt x="21929" y="18811"/>
                      </a:lnTo>
                      <a:lnTo>
                        <a:pt x="21929" y="19062"/>
                      </a:lnTo>
                      <a:lnTo>
                        <a:pt x="21971" y="19125"/>
                      </a:lnTo>
                      <a:lnTo>
                        <a:pt x="22054" y="19125"/>
                      </a:lnTo>
                      <a:lnTo>
                        <a:pt x="22033" y="19229"/>
                      </a:lnTo>
                      <a:lnTo>
                        <a:pt x="22054" y="19334"/>
                      </a:lnTo>
                      <a:lnTo>
                        <a:pt x="22243" y="19522"/>
                      </a:lnTo>
                      <a:lnTo>
                        <a:pt x="22284" y="19543"/>
                      </a:lnTo>
                      <a:lnTo>
                        <a:pt x="22284" y="19585"/>
                      </a:lnTo>
                      <a:lnTo>
                        <a:pt x="22347" y="19543"/>
                      </a:lnTo>
                      <a:lnTo>
                        <a:pt x="22389" y="19627"/>
                      </a:lnTo>
                      <a:lnTo>
                        <a:pt x="22473" y="19585"/>
                      </a:lnTo>
                      <a:lnTo>
                        <a:pt x="22452" y="19543"/>
                      </a:lnTo>
                      <a:lnTo>
                        <a:pt x="22473" y="19481"/>
                      </a:lnTo>
                      <a:lnTo>
                        <a:pt x="22515" y="19543"/>
                      </a:lnTo>
                      <a:lnTo>
                        <a:pt x="22598" y="19564"/>
                      </a:lnTo>
                      <a:lnTo>
                        <a:pt x="22661" y="19481"/>
                      </a:lnTo>
                      <a:lnTo>
                        <a:pt x="22577" y="19334"/>
                      </a:lnTo>
                      <a:lnTo>
                        <a:pt x="22515" y="19334"/>
                      </a:lnTo>
                      <a:lnTo>
                        <a:pt x="22473" y="19355"/>
                      </a:lnTo>
                      <a:lnTo>
                        <a:pt x="22452" y="19334"/>
                      </a:lnTo>
                      <a:lnTo>
                        <a:pt x="22515" y="19229"/>
                      </a:lnTo>
                      <a:lnTo>
                        <a:pt x="22515" y="19146"/>
                      </a:lnTo>
                      <a:lnTo>
                        <a:pt x="22494" y="19062"/>
                      </a:lnTo>
                      <a:lnTo>
                        <a:pt x="22410" y="19041"/>
                      </a:lnTo>
                      <a:lnTo>
                        <a:pt x="22410" y="18999"/>
                      </a:lnTo>
                      <a:lnTo>
                        <a:pt x="22473" y="18937"/>
                      </a:lnTo>
                      <a:lnTo>
                        <a:pt x="22494" y="18811"/>
                      </a:lnTo>
                      <a:lnTo>
                        <a:pt x="22577" y="18811"/>
                      </a:lnTo>
                      <a:lnTo>
                        <a:pt x="22577" y="18916"/>
                      </a:lnTo>
                      <a:lnTo>
                        <a:pt x="22598" y="18999"/>
                      </a:lnTo>
                      <a:lnTo>
                        <a:pt x="22682" y="18895"/>
                      </a:lnTo>
                      <a:lnTo>
                        <a:pt x="22703" y="18957"/>
                      </a:lnTo>
                      <a:lnTo>
                        <a:pt x="22766" y="19041"/>
                      </a:lnTo>
                      <a:lnTo>
                        <a:pt x="22703" y="19146"/>
                      </a:lnTo>
                      <a:lnTo>
                        <a:pt x="22724" y="19229"/>
                      </a:lnTo>
                      <a:lnTo>
                        <a:pt x="22787" y="19250"/>
                      </a:lnTo>
                      <a:lnTo>
                        <a:pt x="22891" y="19146"/>
                      </a:lnTo>
                      <a:lnTo>
                        <a:pt x="22933" y="19146"/>
                      </a:lnTo>
                      <a:lnTo>
                        <a:pt x="22912" y="19229"/>
                      </a:lnTo>
                      <a:lnTo>
                        <a:pt x="22828" y="19313"/>
                      </a:lnTo>
                      <a:lnTo>
                        <a:pt x="22828" y="19376"/>
                      </a:lnTo>
                      <a:lnTo>
                        <a:pt x="22870" y="19481"/>
                      </a:lnTo>
                      <a:lnTo>
                        <a:pt x="22808" y="19627"/>
                      </a:lnTo>
                      <a:lnTo>
                        <a:pt x="22828" y="19669"/>
                      </a:lnTo>
                      <a:lnTo>
                        <a:pt x="22891" y="19669"/>
                      </a:lnTo>
                      <a:lnTo>
                        <a:pt x="22891" y="19857"/>
                      </a:lnTo>
                      <a:cubicBezTo>
                        <a:pt x="22891" y="19899"/>
                        <a:pt x="22870" y="19983"/>
                        <a:pt x="22870" y="20045"/>
                      </a:cubicBezTo>
                      <a:lnTo>
                        <a:pt x="22828" y="20087"/>
                      </a:lnTo>
                      <a:lnTo>
                        <a:pt x="22808" y="20004"/>
                      </a:lnTo>
                      <a:lnTo>
                        <a:pt x="22870" y="19941"/>
                      </a:lnTo>
                      <a:lnTo>
                        <a:pt x="22870" y="19857"/>
                      </a:lnTo>
                      <a:lnTo>
                        <a:pt x="22766" y="19794"/>
                      </a:lnTo>
                      <a:lnTo>
                        <a:pt x="22598" y="19836"/>
                      </a:lnTo>
                      <a:lnTo>
                        <a:pt x="22577" y="19878"/>
                      </a:lnTo>
                      <a:lnTo>
                        <a:pt x="22515" y="19899"/>
                      </a:lnTo>
                      <a:lnTo>
                        <a:pt x="22473" y="19794"/>
                      </a:lnTo>
                      <a:lnTo>
                        <a:pt x="22410" y="19941"/>
                      </a:lnTo>
                      <a:lnTo>
                        <a:pt x="22452" y="20066"/>
                      </a:lnTo>
                      <a:lnTo>
                        <a:pt x="22515" y="20108"/>
                      </a:lnTo>
                      <a:lnTo>
                        <a:pt x="22473" y="20192"/>
                      </a:lnTo>
                      <a:lnTo>
                        <a:pt x="22410" y="20150"/>
                      </a:lnTo>
                      <a:lnTo>
                        <a:pt x="22368" y="20255"/>
                      </a:lnTo>
                      <a:lnTo>
                        <a:pt x="22452" y="20401"/>
                      </a:lnTo>
                      <a:lnTo>
                        <a:pt x="22410" y="20506"/>
                      </a:lnTo>
                      <a:lnTo>
                        <a:pt x="22494" y="20569"/>
                      </a:lnTo>
                      <a:lnTo>
                        <a:pt x="22410" y="20631"/>
                      </a:lnTo>
                      <a:lnTo>
                        <a:pt x="22515" y="20778"/>
                      </a:lnTo>
                      <a:lnTo>
                        <a:pt x="22619" y="20778"/>
                      </a:lnTo>
                      <a:lnTo>
                        <a:pt x="22703" y="20694"/>
                      </a:lnTo>
                      <a:lnTo>
                        <a:pt x="22703" y="20569"/>
                      </a:lnTo>
                      <a:lnTo>
                        <a:pt x="22619" y="20401"/>
                      </a:lnTo>
                      <a:lnTo>
                        <a:pt x="22661" y="20297"/>
                      </a:lnTo>
                      <a:lnTo>
                        <a:pt x="22787" y="20527"/>
                      </a:lnTo>
                      <a:lnTo>
                        <a:pt x="22787" y="20631"/>
                      </a:lnTo>
                      <a:lnTo>
                        <a:pt x="22787" y="20694"/>
                      </a:lnTo>
                      <a:cubicBezTo>
                        <a:pt x="22766" y="20694"/>
                        <a:pt x="22724" y="20694"/>
                        <a:pt x="22724" y="20715"/>
                      </a:cubicBezTo>
                      <a:lnTo>
                        <a:pt x="22724" y="20736"/>
                      </a:lnTo>
                      <a:lnTo>
                        <a:pt x="22682" y="20799"/>
                      </a:lnTo>
                      <a:lnTo>
                        <a:pt x="22577" y="20841"/>
                      </a:lnTo>
                      <a:lnTo>
                        <a:pt x="22598" y="20924"/>
                      </a:lnTo>
                      <a:lnTo>
                        <a:pt x="22682" y="21008"/>
                      </a:lnTo>
                      <a:lnTo>
                        <a:pt x="22598" y="21092"/>
                      </a:lnTo>
                      <a:lnTo>
                        <a:pt x="22598" y="21196"/>
                      </a:lnTo>
                      <a:lnTo>
                        <a:pt x="22536" y="21259"/>
                      </a:lnTo>
                      <a:lnTo>
                        <a:pt x="22431" y="21301"/>
                      </a:lnTo>
                      <a:lnTo>
                        <a:pt x="22431" y="21343"/>
                      </a:lnTo>
                      <a:lnTo>
                        <a:pt x="22577" y="21364"/>
                      </a:lnTo>
                      <a:lnTo>
                        <a:pt x="22536" y="21426"/>
                      </a:lnTo>
                      <a:lnTo>
                        <a:pt x="22494" y="21447"/>
                      </a:lnTo>
                      <a:lnTo>
                        <a:pt x="22494" y="21531"/>
                      </a:lnTo>
                      <a:lnTo>
                        <a:pt x="22536" y="21531"/>
                      </a:lnTo>
                      <a:lnTo>
                        <a:pt x="22619" y="21510"/>
                      </a:lnTo>
                      <a:lnTo>
                        <a:pt x="22640" y="21552"/>
                      </a:lnTo>
                      <a:lnTo>
                        <a:pt x="22598" y="21615"/>
                      </a:lnTo>
                      <a:lnTo>
                        <a:pt x="22515" y="21636"/>
                      </a:lnTo>
                      <a:lnTo>
                        <a:pt x="22473" y="21719"/>
                      </a:lnTo>
                      <a:lnTo>
                        <a:pt x="22494" y="21866"/>
                      </a:lnTo>
                      <a:lnTo>
                        <a:pt x="22536" y="21929"/>
                      </a:lnTo>
                      <a:lnTo>
                        <a:pt x="22515" y="21991"/>
                      </a:lnTo>
                      <a:lnTo>
                        <a:pt x="22536" y="22075"/>
                      </a:lnTo>
                      <a:lnTo>
                        <a:pt x="22598" y="22054"/>
                      </a:lnTo>
                      <a:lnTo>
                        <a:pt x="22619" y="21970"/>
                      </a:lnTo>
                      <a:lnTo>
                        <a:pt x="22640" y="21845"/>
                      </a:lnTo>
                      <a:lnTo>
                        <a:pt x="22703" y="21678"/>
                      </a:lnTo>
                      <a:lnTo>
                        <a:pt x="22745" y="21615"/>
                      </a:lnTo>
                      <a:lnTo>
                        <a:pt x="22787" y="21406"/>
                      </a:lnTo>
                      <a:lnTo>
                        <a:pt x="22828" y="21343"/>
                      </a:lnTo>
                      <a:lnTo>
                        <a:pt x="22844" y="21204"/>
                      </a:lnTo>
                      <a:lnTo>
                        <a:pt x="22870" y="21217"/>
                      </a:lnTo>
                      <a:cubicBezTo>
                        <a:pt x="22870" y="21301"/>
                        <a:pt x="22870" y="21364"/>
                        <a:pt x="22891" y="21447"/>
                      </a:cubicBezTo>
                      <a:lnTo>
                        <a:pt x="22870" y="21426"/>
                      </a:lnTo>
                      <a:lnTo>
                        <a:pt x="22808" y="21510"/>
                      </a:lnTo>
                      <a:lnTo>
                        <a:pt x="22808" y="21636"/>
                      </a:lnTo>
                      <a:lnTo>
                        <a:pt x="22870" y="21678"/>
                      </a:lnTo>
                      <a:lnTo>
                        <a:pt x="22787" y="21782"/>
                      </a:lnTo>
                      <a:lnTo>
                        <a:pt x="22891" y="21845"/>
                      </a:lnTo>
                      <a:lnTo>
                        <a:pt x="22891" y="21929"/>
                      </a:lnTo>
                      <a:lnTo>
                        <a:pt x="22828" y="21970"/>
                      </a:lnTo>
                      <a:lnTo>
                        <a:pt x="22766" y="21929"/>
                      </a:lnTo>
                      <a:lnTo>
                        <a:pt x="22703" y="21991"/>
                      </a:lnTo>
                      <a:lnTo>
                        <a:pt x="22703" y="22054"/>
                      </a:lnTo>
                      <a:lnTo>
                        <a:pt x="22661" y="22138"/>
                      </a:lnTo>
                      <a:lnTo>
                        <a:pt x="22619" y="22201"/>
                      </a:lnTo>
                      <a:lnTo>
                        <a:pt x="22682" y="22263"/>
                      </a:lnTo>
                      <a:lnTo>
                        <a:pt x="22766" y="22054"/>
                      </a:lnTo>
                      <a:lnTo>
                        <a:pt x="22787" y="22096"/>
                      </a:lnTo>
                      <a:lnTo>
                        <a:pt x="22724" y="22201"/>
                      </a:lnTo>
                      <a:lnTo>
                        <a:pt x="22828" y="22180"/>
                      </a:lnTo>
                      <a:lnTo>
                        <a:pt x="22891" y="22096"/>
                      </a:lnTo>
                      <a:lnTo>
                        <a:pt x="22891" y="21991"/>
                      </a:lnTo>
                      <a:lnTo>
                        <a:pt x="23017" y="21845"/>
                      </a:lnTo>
                      <a:cubicBezTo>
                        <a:pt x="23017" y="21929"/>
                        <a:pt x="23017" y="21991"/>
                        <a:pt x="23038" y="22075"/>
                      </a:cubicBezTo>
                      <a:lnTo>
                        <a:pt x="23017" y="22096"/>
                      </a:lnTo>
                      <a:lnTo>
                        <a:pt x="23080" y="22159"/>
                      </a:lnTo>
                      <a:cubicBezTo>
                        <a:pt x="23101" y="22201"/>
                        <a:pt x="23101" y="22284"/>
                        <a:pt x="23121" y="22326"/>
                      </a:cubicBezTo>
                      <a:lnTo>
                        <a:pt x="23080" y="22473"/>
                      </a:lnTo>
                      <a:lnTo>
                        <a:pt x="23080" y="22556"/>
                      </a:lnTo>
                      <a:lnTo>
                        <a:pt x="23038" y="22640"/>
                      </a:lnTo>
                      <a:lnTo>
                        <a:pt x="22933" y="22682"/>
                      </a:lnTo>
                      <a:lnTo>
                        <a:pt x="22912" y="22724"/>
                      </a:lnTo>
                      <a:lnTo>
                        <a:pt x="22933" y="22786"/>
                      </a:lnTo>
                      <a:lnTo>
                        <a:pt x="23017" y="22745"/>
                      </a:lnTo>
                      <a:lnTo>
                        <a:pt x="23101" y="22786"/>
                      </a:lnTo>
                      <a:lnTo>
                        <a:pt x="23101" y="22828"/>
                      </a:lnTo>
                      <a:lnTo>
                        <a:pt x="22996" y="22912"/>
                      </a:lnTo>
                      <a:lnTo>
                        <a:pt x="22996" y="22954"/>
                      </a:lnTo>
                      <a:lnTo>
                        <a:pt x="22975" y="23038"/>
                      </a:lnTo>
                      <a:lnTo>
                        <a:pt x="22912" y="23038"/>
                      </a:lnTo>
                      <a:lnTo>
                        <a:pt x="22870" y="23100"/>
                      </a:lnTo>
                      <a:lnTo>
                        <a:pt x="22891" y="23142"/>
                      </a:lnTo>
                      <a:lnTo>
                        <a:pt x="22975" y="23142"/>
                      </a:lnTo>
                      <a:lnTo>
                        <a:pt x="23017" y="23205"/>
                      </a:lnTo>
                      <a:lnTo>
                        <a:pt x="23038" y="23142"/>
                      </a:lnTo>
                      <a:lnTo>
                        <a:pt x="23121" y="23121"/>
                      </a:lnTo>
                      <a:lnTo>
                        <a:pt x="23184" y="23163"/>
                      </a:lnTo>
                      <a:lnTo>
                        <a:pt x="23101" y="23226"/>
                      </a:lnTo>
                      <a:lnTo>
                        <a:pt x="23080" y="23268"/>
                      </a:lnTo>
                      <a:lnTo>
                        <a:pt x="23121" y="23351"/>
                      </a:lnTo>
                      <a:lnTo>
                        <a:pt x="23038" y="23435"/>
                      </a:lnTo>
                      <a:lnTo>
                        <a:pt x="23017" y="23519"/>
                      </a:lnTo>
                      <a:lnTo>
                        <a:pt x="23121" y="23582"/>
                      </a:lnTo>
                      <a:lnTo>
                        <a:pt x="23101" y="23686"/>
                      </a:lnTo>
                      <a:lnTo>
                        <a:pt x="23142" y="23749"/>
                      </a:lnTo>
                      <a:lnTo>
                        <a:pt x="23247" y="23749"/>
                      </a:lnTo>
                      <a:lnTo>
                        <a:pt x="23310" y="23686"/>
                      </a:lnTo>
                      <a:lnTo>
                        <a:pt x="23247" y="23623"/>
                      </a:lnTo>
                      <a:lnTo>
                        <a:pt x="23310" y="23561"/>
                      </a:lnTo>
                      <a:lnTo>
                        <a:pt x="23247" y="23519"/>
                      </a:lnTo>
                      <a:lnTo>
                        <a:pt x="23205" y="23519"/>
                      </a:lnTo>
                      <a:lnTo>
                        <a:pt x="23247" y="23435"/>
                      </a:lnTo>
                      <a:lnTo>
                        <a:pt x="23331" y="23414"/>
                      </a:lnTo>
                      <a:lnTo>
                        <a:pt x="23435" y="23331"/>
                      </a:lnTo>
                      <a:lnTo>
                        <a:pt x="23435" y="23247"/>
                      </a:lnTo>
                      <a:lnTo>
                        <a:pt x="23393" y="23226"/>
                      </a:lnTo>
                      <a:lnTo>
                        <a:pt x="23310" y="23226"/>
                      </a:lnTo>
                      <a:lnTo>
                        <a:pt x="23310" y="23205"/>
                      </a:lnTo>
                      <a:lnTo>
                        <a:pt x="23414" y="23121"/>
                      </a:lnTo>
                      <a:lnTo>
                        <a:pt x="23393" y="23017"/>
                      </a:lnTo>
                      <a:lnTo>
                        <a:pt x="23247" y="22912"/>
                      </a:lnTo>
                      <a:lnTo>
                        <a:pt x="23310" y="22807"/>
                      </a:lnTo>
                      <a:lnTo>
                        <a:pt x="23331" y="22828"/>
                      </a:lnTo>
                      <a:lnTo>
                        <a:pt x="23414" y="22828"/>
                      </a:lnTo>
                      <a:lnTo>
                        <a:pt x="23414" y="22766"/>
                      </a:lnTo>
                      <a:lnTo>
                        <a:pt x="23310" y="22661"/>
                      </a:lnTo>
                      <a:lnTo>
                        <a:pt x="23373" y="22661"/>
                      </a:lnTo>
                      <a:lnTo>
                        <a:pt x="23373" y="22473"/>
                      </a:lnTo>
                      <a:lnTo>
                        <a:pt x="23247" y="22389"/>
                      </a:lnTo>
                      <a:lnTo>
                        <a:pt x="23226" y="22410"/>
                      </a:lnTo>
                      <a:lnTo>
                        <a:pt x="23142" y="22347"/>
                      </a:lnTo>
                      <a:lnTo>
                        <a:pt x="23163" y="22305"/>
                      </a:lnTo>
                      <a:lnTo>
                        <a:pt x="23163" y="22284"/>
                      </a:lnTo>
                      <a:lnTo>
                        <a:pt x="23247" y="22180"/>
                      </a:lnTo>
                      <a:lnTo>
                        <a:pt x="23205" y="22096"/>
                      </a:lnTo>
                      <a:cubicBezTo>
                        <a:pt x="23205" y="22054"/>
                        <a:pt x="23226" y="21991"/>
                        <a:pt x="23226" y="21950"/>
                      </a:cubicBezTo>
                      <a:lnTo>
                        <a:pt x="23226" y="21887"/>
                      </a:lnTo>
                      <a:lnTo>
                        <a:pt x="23268" y="21929"/>
                      </a:lnTo>
                      <a:lnTo>
                        <a:pt x="23352" y="21866"/>
                      </a:lnTo>
                      <a:lnTo>
                        <a:pt x="23310" y="21761"/>
                      </a:lnTo>
                      <a:lnTo>
                        <a:pt x="23352" y="21719"/>
                      </a:lnTo>
                      <a:lnTo>
                        <a:pt x="23352" y="21573"/>
                      </a:lnTo>
                      <a:lnTo>
                        <a:pt x="23414" y="21552"/>
                      </a:lnTo>
                      <a:lnTo>
                        <a:pt x="23435" y="21719"/>
                      </a:lnTo>
                      <a:lnTo>
                        <a:pt x="23477" y="21678"/>
                      </a:lnTo>
                      <a:lnTo>
                        <a:pt x="23519" y="21657"/>
                      </a:lnTo>
                      <a:lnTo>
                        <a:pt x="23519" y="21678"/>
                      </a:lnTo>
                      <a:lnTo>
                        <a:pt x="23519" y="21719"/>
                      </a:lnTo>
                      <a:lnTo>
                        <a:pt x="23477" y="21761"/>
                      </a:lnTo>
                      <a:lnTo>
                        <a:pt x="23477" y="21845"/>
                      </a:lnTo>
                      <a:lnTo>
                        <a:pt x="23540" y="21887"/>
                      </a:lnTo>
                      <a:lnTo>
                        <a:pt x="23665" y="21866"/>
                      </a:lnTo>
                      <a:lnTo>
                        <a:pt x="23749" y="21761"/>
                      </a:lnTo>
                      <a:lnTo>
                        <a:pt x="23728" y="21719"/>
                      </a:lnTo>
                      <a:cubicBezTo>
                        <a:pt x="23749" y="21657"/>
                        <a:pt x="23770" y="21573"/>
                        <a:pt x="23791" y="21510"/>
                      </a:cubicBezTo>
                      <a:lnTo>
                        <a:pt x="23833" y="21531"/>
                      </a:lnTo>
                      <a:lnTo>
                        <a:pt x="23854" y="21636"/>
                      </a:lnTo>
                      <a:lnTo>
                        <a:pt x="23958" y="21719"/>
                      </a:lnTo>
                      <a:lnTo>
                        <a:pt x="24000" y="21719"/>
                      </a:lnTo>
                      <a:lnTo>
                        <a:pt x="23937" y="21740"/>
                      </a:lnTo>
                      <a:lnTo>
                        <a:pt x="23854" y="21740"/>
                      </a:lnTo>
                      <a:lnTo>
                        <a:pt x="23833" y="21782"/>
                      </a:lnTo>
                      <a:cubicBezTo>
                        <a:pt x="23749" y="21824"/>
                        <a:pt x="23665" y="21866"/>
                        <a:pt x="23665" y="21970"/>
                      </a:cubicBezTo>
                      <a:cubicBezTo>
                        <a:pt x="23665" y="22054"/>
                        <a:pt x="23665" y="22096"/>
                        <a:pt x="23686" y="22180"/>
                      </a:cubicBezTo>
                      <a:lnTo>
                        <a:pt x="23665" y="22159"/>
                      </a:lnTo>
                      <a:lnTo>
                        <a:pt x="23665" y="22138"/>
                      </a:lnTo>
                      <a:lnTo>
                        <a:pt x="23645" y="22159"/>
                      </a:lnTo>
                      <a:cubicBezTo>
                        <a:pt x="23624" y="22159"/>
                        <a:pt x="23603" y="22138"/>
                        <a:pt x="23561" y="22138"/>
                      </a:cubicBezTo>
                      <a:lnTo>
                        <a:pt x="23624" y="22075"/>
                      </a:lnTo>
                      <a:lnTo>
                        <a:pt x="23645" y="21991"/>
                      </a:lnTo>
                      <a:lnTo>
                        <a:pt x="23456" y="21970"/>
                      </a:lnTo>
                      <a:lnTo>
                        <a:pt x="23352" y="22075"/>
                      </a:lnTo>
                      <a:lnTo>
                        <a:pt x="23414" y="22180"/>
                      </a:lnTo>
                      <a:lnTo>
                        <a:pt x="23435" y="22180"/>
                      </a:lnTo>
                      <a:cubicBezTo>
                        <a:pt x="23414" y="22201"/>
                        <a:pt x="23414" y="22222"/>
                        <a:pt x="23414" y="22263"/>
                      </a:cubicBezTo>
                      <a:cubicBezTo>
                        <a:pt x="23435" y="22284"/>
                        <a:pt x="23435" y="22326"/>
                        <a:pt x="23456" y="22368"/>
                      </a:cubicBezTo>
                      <a:cubicBezTo>
                        <a:pt x="23498" y="22389"/>
                        <a:pt x="23519" y="22431"/>
                        <a:pt x="23540" y="22494"/>
                      </a:cubicBezTo>
                      <a:lnTo>
                        <a:pt x="23561" y="22494"/>
                      </a:lnTo>
                      <a:cubicBezTo>
                        <a:pt x="23561" y="22494"/>
                        <a:pt x="23561" y="22514"/>
                        <a:pt x="23582" y="22514"/>
                      </a:cubicBezTo>
                      <a:cubicBezTo>
                        <a:pt x="23624" y="22577"/>
                        <a:pt x="23665" y="22577"/>
                        <a:pt x="23686" y="22598"/>
                      </a:cubicBezTo>
                      <a:lnTo>
                        <a:pt x="23665" y="22619"/>
                      </a:lnTo>
                      <a:lnTo>
                        <a:pt x="23540" y="22724"/>
                      </a:lnTo>
                      <a:lnTo>
                        <a:pt x="23540" y="22828"/>
                      </a:lnTo>
                      <a:lnTo>
                        <a:pt x="23603" y="22933"/>
                      </a:lnTo>
                      <a:lnTo>
                        <a:pt x="23728" y="22828"/>
                      </a:lnTo>
                      <a:lnTo>
                        <a:pt x="23812" y="22682"/>
                      </a:lnTo>
                      <a:lnTo>
                        <a:pt x="23812" y="22619"/>
                      </a:lnTo>
                      <a:lnTo>
                        <a:pt x="23875" y="22598"/>
                      </a:lnTo>
                      <a:lnTo>
                        <a:pt x="24021" y="22473"/>
                      </a:lnTo>
                      <a:lnTo>
                        <a:pt x="24042" y="22514"/>
                      </a:lnTo>
                      <a:lnTo>
                        <a:pt x="24251" y="22514"/>
                      </a:lnTo>
                      <a:lnTo>
                        <a:pt x="24168" y="22619"/>
                      </a:lnTo>
                      <a:lnTo>
                        <a:pt x="24189" y="22640"/>
                      </a:lnTo>
                      <a:lnTo>
                        <a:pt x="24314" y="22640"/>
                      </a:lnTo>
                      <a:lnTo>
                        <a:pt x="24314" y="22703"/>
                      </a:lnTo>
                      <a:lnTo>
                        <a:pt x="24209" y="22807"/>
                      </a:lnTo>
                      <a:cubicBezTo>
                        <a:pt x="24189" y="22807"/>
                        <a:pt x="24168" y="22828"/>
                        <a:pt x="24147" y="22828"/>
                      </a:cubicBezTo>
                      <a:lnTo>
                        <a:pt x="24168" y="22724"/>
                      </a:lnTo>
                      <a:lnTo>
                        <a:pt x="24105" y="22598"/>
                      </a:lnTo>
                      <a:lnTo>
                        <a:pt x="23979" y="22598"/>
                      </a:lnTo>
                      <a:lnTo>
                        <a:pt x="23979" y="22640"/>
                      </a:lnTo>
                      <a:lnTo>
                        <a:pt x="23875" y="22703"/>
                      </a:lnTo>
                      <a:lnTo>
                        <a:pt x="23833" y="22849"/>
                      </a:lnTo>
                      <a:lnTo>
                        <a:pt x="23833" y="22912"/>
                      </a:lnTo>
                      <a:lnTo>
                        <a:pt x="23728" y="23017"/>
                      </a:lnTo>
                      <a:lnTo>
                        <a:pt x="23749" y="23100"/>
                      </a:lnTo>
                      <a:lnTo>
                        <a:pt x="23937" y="23017"/>
                      </a:lnTo>
                      <a:cubicBezTo>
                        <a:pt x="23937" y="23038"/>
                        <a:pt x="23958" y="23038"/>
                        <a:pt x="23958" y="23038"/>
                      </a:cubicBezTo>
                      <a:lnTo>
                        <a:pt x="23854" y="23121"/>
                      </a:lnTo>
                      <a:lnTo>
                        <a:pt x="23770" y="23247"/>
                      </a:lnTo>
                      <a:lnTo>
                        <a:pt x="23833" y="23310"/>
                      </a:lnTo>
                      <a:lnTo>
                        <a:pt x="24000" y="23163"/>
                      </a:lnTo>
                      <a:lnTo>
                        <a:pt x="24063" y="23100"/>
                      </a:lnTo>
                      <a:cubicBezTo>
                        <a:pt x="24084" y="23121"/>
                        <a:pt x="24105" y="23121"/>
                        <a:pt x="24147" y="23142"/>
                      </a:cubicBezTo>
                      <a:lnTo>
                        <a:pt x="24147" y="23163"/>
                      </a:lnTo>
                      <a:lnTo>
                        <a:pt x="24168" y="23226"/>
                      </a:lnTo>
                      <a:lnTo>
                        <a:pt x="24189" y="23268"/>
                      </a:lnTo>
                      <a:lnTo>
                        <a:pt x="24000" y="23268"/>
                      </a:lnTo>
                      <a:lnTo>
                        <a:pt x="23937" y="23351"/>
                      </a:lnTo>
                      <a:lnTo>
                        <a:pt x="23937" y="23414"/>
                      </a:lnTo>
                      <a:lnTo>
                        <a:pt x="24000" y="23414"/>
                      </a:lnTo>
                      <a:lnTo>
                        <a:pt x="24063" y="23372"/>
                      </a:lnTo>
                      <a:lnTo>
                        <a:pt x="24168" y="23372"/>
                      </a:lnTo>
                      <a:lnTo>
                        <a:pt x="24168" y="23414"/>
                      </a:lnTo>
                      <a:lnTo>
                        <a:pt x="24063" y="23477"/>
                      </a:lnTo>
                      <a:lnTo>
                        <a:pt x="23937" y="23477"/>
                      </a:lnTo>
                      <a:lnTo>
                        <a:pt x="23875" y="23540"/>
                      </a:lnTo>
                      <a:lnTo>
                        <a:pt x="23854" y="23665"/>
                      </a:lnTo>
                      <a:lnTo>
                        <a:pt x="23896" y="23770"/>
                      </a:lnTo>
                      <a:lnTo>
                        <a:pt x="23979" y="23728"/>
                      </a:lnTo>
                      <a:lnTo>
                        <a:pt x="24000" y="23644"/>
                      </a:lnTo>
                      <a:lnTo>
                        <a:pt x="24084" y="23644"/>
                      </a:lnTo>
                      <a:lnTo>
                        <a:pt x="24189" y="23582"/>
                      </a:lnTo>
                      <a:lnTo>
                        <a:pt x="24314" y="23435"/>
                      </a:lnTo>
                      <a:lnTo>
                        <a:pt x="24461" y="23247"/>
                      </a:lnTo>
                      <a:lnTo>
                        <a:pt x="24502" y="23017"/>
                      </a:lnTo>
                      <a:lnTo>
                        <a:pt x="24628" y="22745"/>
                      </a:lnTo>
                      <a:lnTo>
                        <a:pt x="24691" y="22724"/>
                      </a:lnTo>
                      <a:lnTo>
                        <a:pt x="24691" y="22703"/>
                      </a:lnTo>
                      <a:lnTo>
                        <a:pt x="24691" y="22661"/>
                      </a:lnTo>
                      <a:lnTo>
                        <a:pt x="24670" y="22661"/>
                      </a:lnTo>
                      <a:lnTo>
                        <a:pt x="24712" y="22619"/>
                      </a:lnTo>
                      <a:lnTo>
                        <a:pt x="24712" y="22577"/>
                      </a:lnTo>
                      <a:lnTo>
                        <a:pt x="24753" y="22514"/>
                      </a:lnTo>
                      <a:lnTo>
                        <a:pt x="24712" y="22473"/>
                      </a:lnTo>
                      <a:lnTo>
                        <a:pt x="24670" y="22452"/>
                      </a:lnTo>
                      <a:lnTo>
                        <a:pt x="24670" y="22347"/>
                      </a:lnTo>
                      <a:lnTo>
                        <a:pt x="24607" y="22242"/>
                      </a:lnTo>
                      <a:lnTo>
                        <a:pt x="24481" y="22159"/>
                      </a:lnTo>
                      <a:lnTo>
                        <a:pt x="24398" y="22096"/>
                      </a:lnTo>
                      <a:lnTo>
                        <a:pt x="24377" y="22033"/>
                      </a:lnTo>
                      <a:lnTo>
                        <a:pt x="24272" y="21866"/>
                      </a:lnTo>
                      <a:lnTo>
                        <a:pt x="24189" y="21845"/>
                      </a:lnTo>
                      <a:lnTo>
                        <a:pt x="24084" y="21845"/>
                      </a:lnTo>
                      <a:lnTo>
                        <a:pt x="24084" y="21782"/>
                      </a:lnTo>
                      <a:lnTo>
                        <a:pt x="24126" y="21740"/>
                      </a:lnTo>
                      <a:lnTo>
                        <a:pt x="24084" y="21657"/>
                      </a:lnTo>
                      <a:lnTo>
                        <a:pt x="24042" y="21615"/>
                      </a:lnTo>
                      <a:lnTo>
                        <a:pt x="24021" y="21531"/>
                      </a:lnTo>
                      <a:lnTo>
                        <a:pt x="24063" y="21468"/>
                      </a:lnTo>
                      <a:lnTo>
                        <a:pt x="24126" y="21447"/>
                      </a:lnTo>
                      <a:lnTo>
                        <a:pt x="24084" y="21406"/>
                      </a:lnTo>
                      <a:lnTo>
                        <a:pt x="24021" y="21343"/>
                      </a:lnTo>
                      <a:lnTo>
                        <a:pt x="23958" y="21343"/>
                      </a:lnTo>
                      <a:lnTo>
                        <a:pt x="23958" y="21259"/>
                      </a:lnTo>
                      <a:lnTo>
                        <a:pt x="24063" y="21217"/>
                      </a:lnTo>
                      <a:lnTo>
                        <a:pt x="24042" y="20799"/>
                      </a:lnTo>
                      <a:lnTo>
                        <a:pt x="24042" y="20380"/>
                      </a:lnTo>
                      <a:lnTo>
                        <a:pt x="24084" y="20025"/>
                      </a:lnTo>
                      <a:lnTo>
                        <a:pt x="24063" y="19941"/>
                      </a:lnTo>
                      <a:lnTo>
                        <a:pt x="24063" y="19836"/>
                      </a:lnTo>
                      <a:lnTo>
                        <a:pt x="24126" y="19732"/>
                      </a:lnTo>
                      <a:lnTo>
                        <a:pt x="24084" y="19627"/>
                      </a:lnTo>
                      <a:lnTo>
                        <a:pt x="24042" y="19543"/>
                      </a:lnTo>
                      <a:lnTo>
                        <a:pt x="24021" y="19334"/>
                      </a:lnTo>
                      <a:lnTo>
                        <a:pt x="23875" y="19167"/>
                      </a:lnTo>
                      <a:lnTo>
                        <a:pt x="23833" y="18957"/>
                      </a:lnTo>
                      <a:lnTo>
                        <a:pt x="23854" y="18853"/>
                      </a:lnTo>
                      <a:lnTo>
                        <a:pt x="23728" y="18518"/>
                      </a:lnTo>
                      <a:lnTo>
                        <a:pt x="23749" y="18434"/>
                      </a:lnTo>
                      <a:lnTo>
                        <a:pt x="23833" y="18288"/>
                      </a:lnTo>
                      <a:lnTo>
                        <a:pt x="23812" y="18204"/>
                      </a:lnTo>
                      <a:lnTo>
                        <a:pt x="23812" y="18100"/>
                      </a:lnTo>
                      <a:lnTo>
                        <a:pt x="23665" y="17995"/>
                      </a:lnTo>
                      <a:lnTo>
                        <a:pt x="23498" y="17995"/>
                      </a:lnTo>
                      <a:lnTo>
                        <a:pt x="23289" y="18058"/>
                      </a:lnTo>
                      <a:lnTo>
                        <a:pt x="23226" y="18079"/>
                      </a:lnTo>
                      <a:lnTo>
                        <a:pt x="23017" y="18162"/>
                      </a:lnTo>
                      <a:lnTo>
                        <a:pt x="22891" y="18288"/>
                      </a:lnTo>
                      <a:lnTo>
                        <a:pt x="22724" y="18518"/>
                      </a:lnTo>
                      <a:lnTo>
                        <a:pt x="22598" y="18602"/>
                      </a:lnTo>
                      <a:lnTo>
                        <a:pt x="22410" y="18623"/>
                      </a:lnTo>
                      <a:lnTo>
                        <a:pt x="22201" y="18644"/>
                      </a:lnTo>
                      <a:lnTo>
                        <a:pt x="22159" y="18644"/>
                      </a:lnTo>
                      <a:lnTo>
                        <a:pt x="22159" y="18581"/>
                      </a:lnTo>
                      <a:lnTo>
                        <a:pt x="22264" y="18413"/>
                      </a:lnTo>
                      <a:lnTo>
                        <a:pt x="22201" y="18267"/>
                      </a:lnTo>
                      <a:lnTo>
                        <a:pt x="22054" y="17597"/>
                      </a:lnTo>
                      <a:lnTo>
                        <a:pt x="21950" y="17325"/>
                      </a:lnTo>
                      <a:lnTo>
                        <a:pt x="21887" y="17179"/>
                      </a:lnTo>
                      <a:lnTo>
                        <a:pt x="22033" y="16928"/>
                      </a:lnTo>
                      <a:lnTo>
                        <a:pt x="21740" y="16886"/>
                      </a:lnTo>
                      <a:lnTo>
                        <a:pt x="21531" y="17032"/>
                      </a:lnTo>
                      <a:lnTo>
                        <a:pt x="21406" y="16970"/>
                      </a:lnTo>
                      <a:lnTo>
                        <a:pt x="21029" y="16970"/>
                      </a:lnTo>
                      <a:lnTo>
                        <a:pt x="27704" y="4792"/>
                      </a:lnTo>
                      <a:lnTo>
                        <a:pt x="27683" y="4729"/>
                      </a:lnTo>
                      <a:lnTo>
                        <a:pt x="27536" y="4708"/>
                      </a:lnTo>
                      <a:lnTo>
                        <a:pt x="27474" y="4729"/>
                      </a:lnTo>
                      <a:lnTo>
                        <a:pt x="27411" y="4667"/>
                      </a:lnTo>
                      <a:lnTo>
                        <a:pt x="27369" y="4416"/>
                      </a:lnTo>
                      <a:lnTo>
                        <a:pt x="27306" y="4290"/>
                      </a:lnTo>
                      <a:lnTo>
                        <a:pt x="27222" y="4248"/>
                      </a:lnTo>
                      <a:lnTo>
                        <a:pt x="27202" y="4102"/>
                      </a:lnTo>
                      <a:lnTo>
                        <a:pt x="27118" y="3955"/>
                      </a:lnTo>
                      <a:lnTo>
                        <a:pt x="27076" y="3892"/>
                      </a:lnTo>
                      <a:lnTo>
                        <a:pt x="26867" y="3892"/>
                      </a:lnTo>
                      <a:lnTo>
                        <a:pt x="26846" y="3934"/>
                      </a:lnTo>
                      <a:lnTo>
                        <a:pt x="26678" y="3892"/>
                      </a:lnTo>
                      <a:lnTo>
                        <a:pt x="26532" y="3934"/>
                      </a:lnTo>
                      <a:lnTo>
                        <a:pt x="26448" y="3872"/>
                      </a:lnTo>
                      <a:lnTo>
                        <a:pt x="26386" y="3892"/>
                      </a:lnTo>
                      <a:lnTo>
                        <a:pt x="26344" y="3872"/>
                      </a:lnTo>
                      <a:lnTo>
                        <a:pt x="26323" y="3892"/>
                      </a:lnTo>
                      <a:lnTo>
                        <a:pt x="26239" y="3892"/>
                      </a:lnTo>
                      <a:lnTo>
                        <a:pt x="26239" y="3872"/>
                      </a:lnTo>
                      <a:lnTo>
                        <a:pt x="26281" y="3872"/>
                      </a:lnTo>
                      <a:lnTo>
                        <a:pt x="26281" y="3830"/>
                      </a:lnTo>
                      <a:lnTo>
                        <a:pt x="26176" y="3746"/>
                      </a:lnTo>
                      <a:lnTo>
                        <a:pt x="26114" y="3767"/>
                      </a:lnTo>
                      <a:lnTo>
                        <a:pt x="26030" y="3746"/>
                      </a:lnTo>
                      <a:lnTo>
                        <a:pt x="26051" y="3725"/>
                      </a:lnTo>
                      <a:lnTo>
                        <a:pt x="26114" y="3683"/>
                      </a:lnTo>
                      <a:lnTo>
                        <a:pt x="26051" y="3641"/>
                      </a:lnTo>
                      <a:lnTo>
                        <a:pt x="25967" y="3641"/>
                      </a:lnTo>
                      <a:lnTo>
                        <a:pt x="25904" y="3620"/>
                      </a:lnTo>
                      <a:lnTo>
                        <a:pt x="25904" y="3558"/>
                      </a:lnTo>
                      <a:lnTo>
                        <a:pt x="25821" y="3474"/>
                      </a:lnTo>
                      <a:lnTo>
                        <a:pt x="25737" y="3411"/>
                      </a:lnTo>
                      <a:lnTo>
                        <a:pt x="25716" y="3411"/>
                      </a:lnTo>
                      <a:lnTo>
                        <a:pt x="25653" y="3369"/>
                      </a:lnTo>
                      <a:lnTo>
                        <a:pt x="25611" y="3369"/>
                      </a:lnTo>
                      <a:lnTo>
                        <a:pt x="25549" y="3432"/>
                      </a:lnTo>
                      <a:lnTo>
                        <a:pt x="25549" y="3369"/>
                      </a:lnTo>
                      <a:lnTo>
                        <a:pt x="25528" y="3328"/>
                      </a:lnTo>
                      <a:lnTo>
                        <a:pt x="25444" y="3265"/>
                      </a:lnTo>
                      <a:lnTo>
                        <a:pt x="25381" y="3369"/>
                      </a:lnTo>
                      <a:lnTo>
                        <a:pt x="25318" y="3328"/>
                      </a:lnTo>
                      <a:lnTo>
                        <a:pt x="25318" y="3244"/>
                      </a:lnTo>
                      <a:lnTo>
                        <a:pt x="25381" y="3223"/>
                      </a:lnTo>
                      <a:lnTo>
                        <a:pt x="25339" y="3160"/>
                      </a:lnTo>
                      <a:lnTo>
                        <a:pt x="25277" y="3139"/>
                      </a:lnTo>
                      <a:lnTo>
                        <a:pt x="25193" y="3160"/>
                      </a:lnTo>
                      <a:lnTo>
                        <a:pt x="25193" y="3160"/>
                      </a:lnTo>
                      <a:lnTo>
                        <a:pt x="25214" y="3118"/>
                      </a:lnTo>
                      <a:lnTo>
                        <a:pt x="25214" y="3056"/>
                      </a:lnTo>
                      <a:lnTo>
                        <a:pt x="25109" y="3014"/>
                      </a:lnTo>
                      <a:lnTo>
                        <a:pt x="25025" y="2909"/>
                      </a:lnTo>
                      <a:lnTo>
                        <a:pt x="25067" y="2888"/>
                      </a:lnTo>
                      <a:lnTo>
                        <a:pt x="25025" y="2825"/>
                      </a:lnTo>
                      <a:lnTo>
                        <a:pt x="24963" y="2804"/>
                      </a:lnTo>
                      <a:lnTo>
                        <a:pt x="24900" y="2846"/>
                      </a:lnTo>
                      <a:lnTo>
                        <a:pt x="24691" y="3056"/>
                      </a:lnTo>
                      <a:lnTo>
                        <a:pt x="24461" y="3202"/>
                      </a:lnTo>
                      <a:lnTo>
                        <a:pt x="24670" y="3035"/>
                      </a:lnTo>
                      <a:lnTo>
                        <a:pt x="24795" y="2846"/>
                      </a:lnTo>
                      <a:lnTo>
                        <a:pt x="24921" y="2721"/>
                      </a:lnTo>
                      <a:lnTo>
                        <a:pt x="24963" y="2595"/>
                      </a:lnTo>
                      <a:lnTo>
                        <a:pt x="24879" y="2532"/>
                      </a:lnTo>
                      <a:lnTo>
                        <a:pt x="24712" y="2428"/>
                      </a:lnTo>
                      <a:lnTo>
                        <a:pt x="24586" y="2428"/>
                      </a:lnTo>
                      <a:lnTo>
                        <a:pt x="24440" y="2491"/>
                      </a:lnTo>
                      <a:lnTo>
                        <a:pt x="24356" y="2491"/>
                      </a:lnTo>
                      <a:lnTo>
                        <a:pt x="24293" y="2512"/>
                      </a:lnTo>
                      <a:lnTo>
                        <a:pt x="24147" y="2532"/>
                      </a:lnTo>
                      <a:lnTo>
                        <a:pt x="23979" y="2721"/>
                      </a:lnTo>
                      <a:lnTo>
                        <a:pt x="23854" y="2825"/>
                      </a:lnTo>
                      <a:lnTo>
                        <a:pt x="23854" y="2825"/>
                      </a:lnTo>
                      <a:lnTo>
                        <a:pt x="23958" y="2700"/>
                      </a:lnTo>
                      <a:lnTo>
                        <a:pt x="23937" y="2532"/>
                      </a:lnTo>
                      <a:lnTo>
                        <a:pt x="23958" y="2407"/>
                      </a:lnTo>
                      <a:lnTo>
                        <a:pt x="23958" y="2302"/>
                      </a:lnTo>
                      <a:lnTo>
                        <a:pt x="23770" y="2198"/>
                      </a:lnTo>
                      <a:lnTo>
                        <a:pt x="23770" y="2156"/>
                      </a:lnTo>
                      <a:lnTo>
                        <a:pt x="23875" y="2093"/>
                      </a:lnTo>
                      <a:lnTo>
                        <a:pt x="23979" y="2093"/>
                      </a:lnTo>
                      <a:lnTo>
                        <a:pt x="23979" y="2051"/>
                      </a:lnTo>
                      <a:lnTo>
                        <a:pt x="23707" y="1884"/>
                      </a:lnTo>
                      <a:lnTo>
                        <a:pt x="23665" y="1800"/>
                      </a:lnTo>
                      <a:lnTo>
                        <a:pt x="23728" y="1737"/>
                      </a:lnTo>
                      <a:lnTo>
                        <a:pt x="23875" y="1654"/>
                      </a:lnTo>
                      <a:lnTo>
                        <a:pt x="23958" y="1570"/>
                      </a:lnTo>
                      <a:lnTo>
                        <a:pt x="23917" y="1486"/>
                      </a:lnTo>
                      <a:lnTo>
                        <a:pt x="23854" y="1361"/>
                      </a:lnTo>
                      <a:lnTo>
                        <a:pt x="23812" y="1361"/>
                      </a:lnTo>
                      <a:lnTo>
                        <a:pt x="23749" y="1382"/>
                      </a:lnTo>
                      <a:lnTo>
                        <a:pt x="23707" y="1319"/>
                      </a:lnTo>
                      <a:lnTo>
                        <a:pt x="23624" y="1256"/>
                      </a:lnTo>
                      <a:lnTo>
                        <a:pt x="23519" y="1256"/>
                      </a:lnTo>
                      <a:lnTo>
                        <a:pt x="23393" y="1214"/>
                      </a:lnTo>
                      <a:lnTo>
                        <a:pt x="23331" y="1172"/>
                      </a:lnTo>
                      <a:lnTo>
                        <a:pt x="23247" y="1214"/>
                      </a:lnTo>
                      <a:lnTo>
                        <a:pt x="23121" y="1214"/>
                      </a:lnTo>
                      <a:lnTo>
                        <a:pt x="23080" y="1319"/>
                      </a:lnTo>
                      <a:lnTo>
                        <a:pt x="23080" y="1361"/>
                      </a:lnTo>
                      <a:lnTo>
                        <a:pt x="22996" y="1256"/>
                      </a:lnTo>
                      <a:lnTo>
                        <a:pt x="23038" y="1151"/>
                      </a:lnTo>
                      <a:lnTo>
                        <a:pt x="23101" y="1131"/>
                      </a:lnTo>
                      <a:lnTo>
                        <a:pt x="23101" y="1026"/>
                      </a:lnTo>
                      <a:lnTo>
                        <a:pt x="23142" y="942"/>
                      </a:lnTo>
                      <a:lnTo>
                        <a:pt x="23205" y="921"/>
                      </a:lnTo>
                      <a:lnTo>
                        <a:pt x="23205" y="817"/>
                      </a:lnTo>
                      <a:lnTo>
                        <a:pt x="23226" y="712"/>
                      </a:lnTo>
                      <a:lnTo>
                        <a:pt x="23205" y="649"/>
                      </a:lnTo>
                      <a:lnTo>
                        <a:pt x="23184" y="649"/>
                      </a:lnTo>
                      <a:lnTo>
                        <a:pt x="23038" y="796"/>
                      </a:lnTo>
                      <a:lnTo>
                        <a:pt x="23017" y="900"/>
                      </a:lnTo>
                      <a:lnTo>
                        <a:pt x="22996" y="900"/>
                      </a:lnTo>
                      <a:lnTo>
                        <a:pt x="22912" y="838"/>
                      </a:lnTo>
                      <a:lnTo>
                        <a:pt x="22808" y="900"/>
                      </a:lnTo>
                      <a:lnTo>
                        <a:pt x="22787" y="942"/>
                      </a:lnTo>
                      <a:lnTo>
                        <a:pt x="22808" y="1047"/>
                      </a:lnTo>
                      <a:lnTo>
                        <a:pt x="22724" y="1131"/>
                      </a:lnTo>
                      <a:lnTo>
                        <a:pt x="22682" y="1131"/>
                      </a:lnTo>
                      <a:lnTo>
                        <a:pt x="22661" y="1068"/>
                      </a:lnTo>
                      <a:lnTo>
                        <a:pt x="22598" y="1214"/>
                      </a:lnTo>
                      <a:lnTo>
                        <a:pt x="22598" y="1319"/>
                      </a:lnTo>
                      <a:lnTo>
                        <a:pt x="22556" y="1172"/>
                      </a:lnTo>
                      <a:lnTo>
                        <a:pt x="22556" y="1047"/>
                      </a:lnTo>
                      <a:lnTo>
                        <a:pt x="22598" y="942"/>
                      </a:lnTo>
                      <a:lnTo>
                        <a:pt x="22556" y="921"/>
                      </a:lnTo>
                      <a:lnTo>
                        <a:pt x="22473" y="1005"/>
                      </a:lnTo>
                      <a:lnTo>
                        <a:pt x="22452" y="1068"/>
                      </a:lnTo>
                      <a:lnTo>
                        <a:pt x="22368" y="1110"/>
                      </a:lnTo>
                      <a:lnTo>
                        <a:pt x="22410" y="921"/>
                      </a:lnTo>
                      <a:lnTo>
                        <a:pt x="22368" y="817"/>
                      </a:lnTo>
                      <a:lnTo>
                        <a:pt x="22264" y="817"/>
                      </a:lnTo>
                      <a:lnTo>
                        <a:pt x="22284" y="733"/>
                      </a:lnTo>
                      <a:lnTo>
                        <a:pt x="22410" y="628"/>
                      </a:lnTo>
                      <a:lnTo>
                        <a:pt x="22515" y="607"/>
                      </a:lnTo>
                      <a:lnTo>
                        <a:pt x="22661" y="712"/>
                      </a:lnTo>
                      <a:lnTo>
                        <a:pt x="22808" y="628"/>
                      </a:lnTo>
                      <a:lnTo>
                        <a:pt x="22912" y="607"/>
                      </a:lnTo>
                      <a:lnTo>
                        <a:pt x="23017" y="503"/>
                      </a:lnTo>
                      <a:lnTo>
                        <a:pt x="23017" y="440"/>
                      </a:lnTo>
                      <a:lnTo>
                        <a:pt x="23038" y="398"/>
                      </a:lnTo>
                      <a:lnTo>
                        <a:pt x="23017" y="335"/>
                      </a:lnTo>
                      <a:lnTo>
                        <a:pt x="22891" y="294"/>
                      </a:lnTo>
                      <a:lnTo>
                        <a:pt x="22828" y="294"/>
                      </a:lnTo>
                      <a:lnTo>
                        <a:pt x="22828" y="189"/>
                      </a:lnTo>
                      <a:lnTo>
                        <a:pt x="22787" y="126"/>
                      </a:lnTo>
                      <a:lnTo>
                        <a:pt x="22766" y="105"/>
                      </a:lnTo>
                      <a:lnTo>
                        <a:pt x="22787" y="84"/>
                      </a:lnTo>
                      <a:lnTo>
                        <a:pt x="22828" y="63"/>
                      </a:lnTo>
                      <a:lnTo>
                        <a:pt x="228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9" name="Google Shape;2579;p44"/>
                <p:cNvSpPr/>
                <p:nvPr/>
              </p:nvSpPr>
              <p:spPr>
                <a:xfrm>
                  <a:off x="1979950" y="2384350"/>
                  <a:ext cx="816050" cy="481275"/>
                </a:xfrm>
                <a:custGeom>
                  <a:rect b="b" l="l" r="r" t="t"/>
                  <a:pathLst>
                    <a:path extrusionOk="0" h="19251" w="32642">
                      <a:moveTo>
                        <a:pt x="2846" y="1"/>
                      </a:moveTo>
                      <a:lnTo>
                        <a:pt x="2909" y="210"/>
                      </a:lnTo>
                      <a:lnTo>
                        <a:pt x="3035" y="273"/>
                      </a:lnTo>
                      <a:lnTo>
                        <a:pt x="2993" y="356"/>
                      </a:lnTo>
                      <a:lnTo>
                        <a:pt x="2909" y="440"/>
                      </a:lnTo>
                      <a:lnTo>
                        <a:pt x="2930" y="545"/>
                      </a:lnTo>
                      <a:lnTo>
                        <a:pt x="2993" y="586"/>
                      </a:lnTo>
                      <a:lnTo>
                        <a:pt x="2972" y="649"/>
                      </a:lnTo>
                      <a:lnTo>
                        <a:pt x="2909" y="733"/>
                      </a:lnTo>
                      <a:lnTo>
                        <a:pt x="2951" y="775"/>
                      </a:lnTo>
                      <a:lnTo>
                        <a:pt x="2951" y="858"/>
                      </a:lnTo>
                      <a:lnTo>
                        <a:pt x="2993" y="900"/>
                      </a:lnTo>
                      <a:lnTo>
                        <a:pt x="2909" y="1047"/>
                      </a:lnTo>
                      <a:lnTo>
                        <a:pt x="2825" y="1089"/>
                      </a:lnTo>
                      <a:lnTo>
                        <a:pt x="2763" y="1256"/>
                      </a:lnTo>
                      <a:lnTo>
                        <a:pt x="2721" y="1298"/>
                      </a:lnTo>
                      <a:lnTo>
                        <a:pt x="2721" y="1423"/>
                      </a:lnTo>
                      <a:lnTo>
                        <a:pt x="2637" y="1486"/>
                      </a:lnTo>
                      <a:lnTo>
                        <a:pt x="2616" y="1591"/>
                      </a:lnTo>
                      <a:lnTo>
                        <a:pt x="2470" y="1674"/>
                      </a:lnTo>
                      <a:lnTo>
                        <a:pt x="2386" y="1633"/>
                      </a:lnTo>
                      <a:lnTo>
                        <a:pt x="2344" y="1570"/>
                      </a:lnTo>
                      <a:lnTo>
                        <a:pt x="2428" y="1465"/>
                      </a:lnTo>
                      <a:lnTo>
                        <a:pt x="2449" y="1507"/>
                      </a:lnTo>
                      <a:lnTo>
                        <a:pt x="2532" y="1465"/>
                      </a:lnTo>
                      <a:lnTo>
                        <a:pt x="2553" y="1528"/>
                      </a:lnTo>
                      <a:lnTo>
                        <a:pt x="2595" y="1486"/>
                      </a:lnTo>
                      <a:lnTo>
                        <a:pt x="2595" y="1361"/>
                      </a:lnTo>
                      <a:lnTo>
                        <a:pt x="2658" y="1214"/>
                      </a:lnTo>
                      <a:lnTo>
                        <a:pt x="2742" y="1151"/>
                      </a:lnTo>
                      <a:lnTo>
                        <a:pt x="2742" y="1047"/>
                      </a:lnTo>
                      <a:lnTo>
                        <a:pt x="2700" y="1068"/>
                      </a:lnTo>
                      <a:lnTo>
                        <a:pt x="2553" y="1172"/>
                      </a:lnTo>
                      <a:lnTo>
                        <a:pt x="2512" y="1214"/>
                      </a:lnTo>
                      <a:lnTo>
                        <a:pt x="2428" y="1214"/>
                      </a:lnTo>
                      <a:lnTo>
                        <a:pt x="2428" y="1172"/>
                      </a:lnTo>
                      <a:lnTo>
                        <a:pt x="2532" y="1068"/>
                      </a:lnTo>
                      <a:lnTo>
                        <a:pt x="2658" y="1005"/>
                      </a:lnTo>
                      <a:lnTo>
                        <a:pt x="2700" y="963"/>
                      </a:lnTo>
                      <a:lnTo>
                        <a:pt x="2658" y="879"/>
                      </a:lnTo>
                      <a:lnTo>
                        <a:pt x="2616" y="879"/>
                      </a:lnTo>
                      <a:lnTo>
                        <a:pt x="2532" y="900"/>
                      </a:lnTo>
                      <a:lnTo>
                        <a:pt x="2470" y="796"/>
                      </a:lnTo>
                      <a:lnTo>
                        <a:pt x="2407" y="754"/>
                      </a:lnTo>
                      <a:lnTo>
                        <a:pt x="2135" y="754"/>
                      </a:lnTo>
                      <a:lnTo>
                        <a:pt x="2009" y="649"/>
                      </a:lnTo>
                      <a:lnTo>
                        <a:pt x="1716" y="419"/>
                      </a:lnTo>
                      <a:lnTo>
                        <a:pt x="1696" y="440"/>
                      </a:lnTo>
                      <a:lnTo>
                        <a:pt x="1675" y="545"/>
                      </a:lnTo>
                      <a:lnTo>
                        <a:pt x="1591" y="754"/>
                      </a:lnTo>
                      <a:lnTo>
                        <a:pt x="1591" y="858"/>
                      </a:lnTo>
                      <a:lnTo>
                        <a:pt x="1654" y="1068"/>
                      </a:lnTo>
                      <a:lnTo>
                        <a:pt x="1591" y="1382"/>
                      </a:lnTo>
                      <a:lnTo>
                        <a:pt x="1612" y="1507"/>
                      </a:lnTo>
                      <a:lnTo>
                        <a:pt x="1591" y="1674"/>
                      </a:lnTo>
                      <a:lnTo>
                        <a:pt x="1612" y="1737"/>
                      </a:lnTo>
                      <a:lnTo>
                        <a:pt x="1675" y="1737"/>
                      </a:lnTo>
                      <a:lnTo>
                        <a:pt x="1696" y="1800"/>
                      </a:lnTo>
                      <a:lnTo>
                        <a:pt x="1654" y="1884"/>
                      </a:lnTo>
                      <a:lnTo>
                        <a:pt x="1591" y="1884"/>
                      </a:lnTo>
                      <a:lnTo>
                        <a:pt x="1570" y="1946"/>
                      </a:lnTo>
                      <a:lnTo>
                        <a:pt x="1591" y="2009"/>
                      </a:lnTo>
                      <a:lnTo>
                        <a:pt x="1696" y="2030"/>
                      </a:lnTo>
                      <a:lnTo>
                        <a:pt x="1654" y="2135"/>
                      </a:lnTo>
                      <a:lnTo>
                        <a:pt x="1654" y="2239"/>
                      </a:lnTo>
                      <a:lnTo>
                        <a:pt x="1591" y="2323"/>
                      </a:lnTo>
                      <a:lnTo>
                        <a:pt x="1549" y="2302"/>
                      </a:lnTo>
                      <a:lnTo>
                        <a:pt x="1507" y="2344"/>
                      </a:lnTo>
                      <a:lnTo>
                        <a:pt x="1507" y="2428"/>
                      </a:lnTo>
                      <a:lnTo>
                        <a:pt x="1675" y="2449"/>
                      </a:lnTo>
                      <a:lnTo>
                        <a:pt x="1821" y="2470"/>
                      </a:lnTo>
                      <a:lnTo>
                        <a:pt x="1926" y="2553"/>
                      </a:lnTo>
                      <a:lnTo>
                        <a:pt x="2072" y="2553"/>
                      </a:lnTo>
                      <a:lnTo>
                        <a:pt x="2114" y="2637"/>
                      </a:lnTo>
                      <a:lnTo>
                        <a:pt x="2135" y="2783"/>
                      </a:lnTo>
                      <a:lnTo>
                        <a:pt x="2093" y="2658"/>
                      </a:lnTo>
                      <a:lnTo>
                        <a:pt x="1988" y="2574"/>
                      </a:lnTo>
                      <a:lnTo>
                        <a:pt x="1905" y="2616"/>
                      </a:lnTo>
                      <a:lnTo>
                        <a:pt x="1821" y="2553"/>
                      </a:lnTo>
                      <a:lnTo>
                        <a:pt x="1612" y="2532"/>
                      </a:lnTo>
                      <a:lnTo>
                        <a:pt x="1570" y="2470"/>
                      </a:lnTo>
                      <a:lnTo>
                        <a:pt x="1507" y="2511"/>
                      </a:lnTo>
                      <a:lnTo>
                        <a:pt x="1507" y="2616"/>
                      </a:lnTo>
                      <a:lnTo>
                        <a:pt x="1403" y="2763"/>
                      </a:lnTo>
                      <a:lnTo>
                        <a:pt x="1403" y="2846"/>
                      </a:lnTo>
                      <a:lnTo>
                        <a:pt x="1403" y="2930"/>
                      </a:lnTo>
                      <a:lnTo>
                        <a:pt x="1340" y="3076"/>
                      </a:lnTo>
                      <a:lnTo>
                        <a:pt x="1277" y="3202"/>
                      </a:lnTo>
                      <a:lnTo>
                        <a:pt x="1131" y="3558"/>
                      </a:lnTo>
                      <a:lnTo>
                        <a:pt x="1089" y="3809"/>
                      </a:lnTo>
                      <a:lnTo>
                        <a:pt x="942" y="4102"/>
                      </a:lnTo>
                      <a:lnTo>
                        <a:pt x="921" y="4415"/>
                      </a:lnTo>
                      <a:lnTo>
                        <a:pt x="838" y="4541"/>
                      </a:lnTo>
                      <a:lnTo>
                        <a:pt x="733" y="4667"/>
                      </a:lnTo>
                      <a:lnTo>
                        <a:pt x="649" y="4855"/>
                      </a:lnTo>
                      <a:lnTo>
                        <a:pt x="608" y="4939"/>
                      </a:lnTo>
                      <a:lnTo>
                        <a:pt x="566" y="5043"/>
                      </a:lnTo>
                      <a:lnTo>
                        <a:pt x="419" y="5231"/>
                      </a:lnTo>
                      <a:lnTo>
                        <a:pt x="356" y="5336"/>
                      </a:lnTo>
                      <a:lnTo>
                        <a:pt x="398" y="5566"/>
                      </a:lnTo>
                      <a:lnTo>
                        <a:pt x="336" y="5776"/>
                      </a:lnTo>
                      <a:lnTo>
                        <a:pt x="336" y="5922"/>
                      </a:lnTo>
                      <a:lnTo>
                        <a:pt x="419" y="6027"/>
                      </a:lnTo>
                      <a:lnTo>
                        <a:pt x="356" y="6110"/>
                      </a:lnTo>
                      <a:lnTo>
                        <a:pt x="336" y="6194"/>
                      </a:lnTo>
                      <a:lnTo>
                        <a:pt x="398" y="6340"/>
                      </a:lnTo>
                      <a:lnTo>
                        <a:pt x="356" y="6592"/>
                      </a:lnTo>
                      <a:lnTo>
                        <a:pt x="315" y="6717"/>
                      </a:lnTo>
                      <a:lnTo>
                        <a:pt x="231" y="6759"/>
                      </a:lnTo>
                      <a:lnTo>
                        <a:pt x="252" y="6843"/>
                      </a:lnTo>
                      <a:lnTo>
                        <a:pt x="294" y="6864"/>
                      </a:lnTo>
                      <a:lnTo>
                        <a:pt x="231" y="7031"/>
                      </a:lnTo>
                      <a:lnTo>
                        <a:pt x="84" y="7136"/>
                      </a:lnTo>
                      <a:lnTo>
                        <a:pt x="1" y="7261"/>
                      </a:lnTo>
                      <a:lnTo>
                        <a:pt x="1" y="7387"/>
                      </a:lnTo>
                      <a:lnTo>
                        <a:pt x="105" y="7554"/>
                      </a:lnTo>
                      <a:lnTo>
                        <a:pt x="210" y="7763"/>
                      </a:lnTo>
                      <a:lnTo>
                        <a:pt x="210" y="7993"/>
                      </a:lnTo>
                      <a:lnTo>
                        <a:pt x="189" y="8119"/>
                      </a:lnTo>
                      <a:lnTo>
                        <a:pt x="126" y="8203"/>
                      </a:lnTo>
                      <a:lnTo>
                        <a:pt x="126" y="8286"/>
                      </a:lnTo>
                      <a:lnTo>
                        <a:pt x="147" y="8370"/>
                      </a:lnTo>
                      <a:lnTo>
                        <a:pt x="189" y="8496"/>
                      </a:lnTo>
                      <a:lnTo>
                        <a:pt x="126" y="8579"/>
                      </a:lnTo>
                      <a:lnTo>
                        <a:pt x="105" y="8642"/>
                      </a:lnTo>
                      <a:lnTo>
                        <a:pt x="126" y="8726"/>
                      </a:lnTo>
                      <a:lnTo>
                        <a:pt x="356" y="9102"/>
                      </a:lnTo>
                      <a:lnTo>
                        <a:pt x="398" y="9207"/>
                      </a:lnTo>
                      <a:lnTo>
                        <a:pt x="356" y="9270"/>
                      </a:lnTo>
                      <a:lnTo>
                        <a:pt x="398" y="9353"/>
                      </a:lnTo>
                      <a:lnTo>
                        <a:pt x="524" y="9479"/>
                      </a:lnTo>
                      <a:lnTo>
                        <a:pt x="545" y="9542"/>
                      </a:lnTo>
                      <a:lnTo>
                        <a:pt x="628" y="9542"/>
                      </a:lnTo>
                      <a:lnTo>
                        <a:pt x="628" y="9437"/>
                      </a:lnTo>
                      <a:lnTo>
                        <a:pt x="628" y="9312"/>
                      </a:lnTo>
                      <a:lnTo>
                        <a:pt x="712" y="9333"/>
                      </a:lnTo>
                      <a:lnTo>
                        <a:pt x="733" y="9312"/>
                      </a:lnTo>
                      <a:lnTo>
                        <a:pt x="733" y="9353"/>
                      </a:lnTo>
                      <a:lnTo>
                        <a:pt x="838" y="9353"/>
                      </a:lnTo>
                      <a:lnTo>
                        <a:pt x="859" y="9416"/>
                      </a:lnTo>
                      <a:lnTo>
                        <a:pt x="984" y="9437"/>
                      </a:lnTo>
                      <a:lnTo>
                        <a:pt x="880" y="9437"/>
                      </a:lnTo>
                      <a:lnTo>
                        <a:pt x="817" y="9479"/>
                      </a:lnTo>
                      <a:lnTo>
                        <a:pt x="754" y="9437"/>
                      </a:lnTo>
                      <a:lnTo>
                        <a:pt x="712" y="9437"/>
                      </a:lnTo>
                      <a:lnTo>
                        <a:pt x="712" y="9521"/>
                      </a:lnTo>
                      <a:lnTo>
                        <a:pt x="754" y="9542"/>
                      </a:lnTo>
                      <a:lnTo>
                        <a:pt x="754" y="9688"/>
                      </a:lnTo>
                      <a:lnTo>
                        <a:pt x="817" y="9793"/>
                      </a:lnTo>
                      <a:lnTo>
                        <a:pt x="838" y="9835"/>
                      </a:lnTo>
                      <a:lnTo>
                        <a:pt x="733" y="9793"/>
                      </a:lnTo>
                      <a:lnTo>
                        <a:pt x="670" y="9688"/>
                      </a:lnTo>
                      <a:lnTo>
                        <a:pt x="649" y="9646"/>
                      </a:lnTo>
                      <a:lnTo>
                        <a:pt x="608" y="9688"/>
                      </a:lnTo>
                      <a:lnTo>
                        <a:pt x="608" y="9772"/>
                      </a:lnTo>
                      <a:lnTo>
                        <a:pt x="545" y="9835"/>
                      </a:lnTo>
                      <a:lnTo>
                        <a:pt x="566" y="9877"/>
                      </a:lnTo>
                      <a:lnTo>
                        <a:pt x="545" y="9981"/>
                      </a:lnTo>
                      <a:lnTo>
                        <a:pt x="545" y="10086"/>
                      </a:lnTo>
                      <a:lnTo>
                        <a:pt x="608" y="10107"/>
                      </a:lnTo>
                      <a:lnTo>
                        <a:pt x="628" y="10211"/>
                      </a:lnTo>
                      <a:lnTo>
                        <a:pt x="733" y="10274"/>
                      </a:lnTo>
                      <a:lnTo>
                        <a:pt x="775" y="10358"/>
                      </a:lnTo>
                      <a:lnTo>
                        <a:pt x="775" y="10421"/>
                      </a:lnTo>
                      <a:lnTo>
                        <a:pt x="712" y="10504"/>
                      </a:lnTo>
                      <a:lnTo>
                        <a:pt x="649" y="10504"/>
                      </a:lnTo>
                      <a:lnTo>
                        <a:pt x="649" y="10567"/>
                      </a:lnTo>
                      <a:lnTo>
                        <a:pt x="670" y="10672"/>
                      </a:lnTo>
                      <a:lnTo>
                        <a:pt x="670" y="10797"/>
                      </a:lnTo>
                      <a:lnTo>
                        <a:pt x="712" y="10839"/>
                      </a:lnTo>
                      <a:lnTo>
                        <a:pt x="775" y="10923"/>
                      </a:lnTo>
                      <a:lnTo>
                        <a:pt x="817" y="11111"/>
                      </a:lnTo>
                      <a:lnTo>
                        <a:pt x="942" y="11362"/>
                      </a:lnTo>
                      <a:lnTo>
                        <a:pt x="1026" y="11509"/>
                      </a:lnTo>
                      <a:lnTo>
                        <a:pt x="1068" y="11530"/>
                      </a:lnTo>
                      <a:lnTo>
                        <a:pt x="1047" y="11571"/>
                      </a:lnTo>
                      <a:lnTo>
                        <a:pt x="1047" y="11613"/>
                      </a:lnTo>
                      <a:lnTo>
                        <a:pt x="1152" y="11718"/>
                      </a:lnTo>
                      <a:lnTo>
                        <a:pt x="1172" y="11843"/>
                      </a:lnTo>
                      <a:lnTo>
                        <a:pt x="1152" y="11990"/>
                      </a:lnTo>
                      <a:lnTo>
                        <a:pt x="1131" y="12094"/>
                      </a:lnTo>
                      <a:lnTo>
                        <a:pt x="1089" y="12136"/>
                      </a:lnTo>
                      <a:lnTo>
                        <a:pt x="1131" y="12199"/>
                      </a:lnTo>
                      <a:lnTo>
                        <a:pt x="1172" y="12262"/>
                      </a:lnTo>
                      <a:lnTo>
                        <a:pt x="1382" y="12262"/>
                      </a:lnTo>
                      <a:lnTo>
                        <a:pt x="1486" y="12283"/>
                      </a:lnTo>
                      <a:lnTo>
                        <a:pt x="1591" y="12346"/>
                      </a:lnTo>
                      <a:lnTo>
                        <a:pt x="1675" y="12366"/>
                      </a:lnTo>
                      <a:lnTo>
                        <a:pt x="1821" y="12366"/>
                      </a:lnTo>
                      <a:lnTo>
                        <a:pt x="1884" y="12450"/>
                      </a:lnTo>
                      <a:lnTo>
                        <a:pt x="1884" y="12555"/>
                      </a:lnTo>
                      <a:lnTo>
                        <a:pt x="2030" y="12618"/>
                      </a:lnTo>
                      <a:lnTo>
                        <a:pt x="2135" y="12618"/>
                      </a:lnTo>
                      <a:lnTo>
                        <a:pt x="2281" y="12680"/>
                      </a:lnTo>
                      <a:lnTo>
                        <a:pt x="2302" y="12722"/>
                      </a:lnTo>
                      <a:lnTo>
                        <a:pt x="2302" y="12827"/>
                      </a:lnTo>
                      <a:lnTo>
                        <a:pt x="2344" y="12869"/>
                      </a:lnTo>
                      <a:lnTo>
                        <a:pt x="2407" y="12827"/>
                      </a:lnTo>
                      <a:lnTo>
                        <a:pt x="2470" y="12827"/>
                      </a:lnTo>
                      <a:lnTo>
                        <a:pt x="2616" y="12973"/>
                      </a:lnTo>
                      <a:lnTo>
                        <a:pt x="2805" y="13245"/>
                      </a:lnTo>
                      <a:lnTo>
                        <a:pt x="2825" y="13434"/>
                      </a:lnTo>
                      <a:lnTo>
                        <a:pt x="2805" y="13559"/>
                      </a:lnTo>
                      <a:lnTo>
                        <a:pt x="2805" y="13664"/>
                      </a:lnTo>
                      <a:lnTo>
                        <a:pt x="4185" y="13643"/>
                      </a:lnTo>
                      <a:lnTo>
                        <a:pt x="4206" y="13706"/>
                      </a:lnTo>
                      <a:lnTo>
                        <a:pt x="4206" y="13747"/>
                      </a:lnTo>
                      <a:lnTo>
                        <a:pt x="6131" y="14647"/>
                      </a:lnTo>
                      <a:lnTo>
                        <a:pt x="7784" y="14689"/>
                      </a:lnTo>
                      <a:lnTo>
                        <a:pt x="7826" y="14480"/>
                      </a:lnTo>
                      <a:lnTo>
                        <a:pt x="8747" y="14501"/>
                      </a:lnTo>
                      <a:lnTo>
                        <a:pt x="8872" y="14584"/>
                      </a:lnTo>
                      <a:lnTo>
                        <a:pt x="8935" y="14710"/>
                      </a:lnTo>
                      <a:lnTo>
                        <a:pt x="8998" y="14773"/>
                      </a:lnTo>
                      <a:lnTo>
                        <a:pt x="9019" y="14815"/>
                      </a:lnTo>
                      <a:lnTo>
                        <a:pt x="9082" y="14815"/>
                      </a:lnTo>
                      <a:lnTo>
                        <a:pt x="9123" y="14898"/>
                      </a:lnTo>
                      <a:lnTo>
                        <a:pt x="9103" y="14961"/>
                      </a:lnTo>
                      <a:lnTo>
                        <a:pt x="9207" y="14982"/>
                      </a:lnTo>
                      <a:lnTo>
                        <a:pt x="9270" y="15066"/>
                      </a:lnTo>
                      <a:lnTo>
                        <a:pt x="9270" y="15107"/>
                      </a:lnTo>
                      <a:lnTo>
                        <a:pt x="9228" y="15170"/>
                      </a:lnTo>
                      <a:lnTo>
                        <a:pt x="9312" y="15191"/>
                      </a:lnTo>
                      <a:lnTo>
                        <a:pt x="9395" y="15233"/>
                      </a:lnTo>
                      <a:lnTo>
                        <a:pt x="9437" y="15317"/>
                      </a:lnTo>
                      <a:lnTo>
                        <a:pt x="9458" y="15442"/>
                      </a:lnTo>
                      <a:lnTo>
                        <a:pt x="9500" y="15484"/>
                      </a:lnTo>
                      <a:lnTo>
                        <a:pt x="9521" y="15505"/>
                      </a:lnTo>
                      <a:lnTo>
                        <a:pt x="9542" y="15526"/>
                      </a:lnTo>
                      <a:lnTo>
                        <a:pt x="9626" y="15610"/>
                      </a:lnTo>
                      <a:lnTo>
                        <a:pt x="9626" y="15693"/>
                      </a:lnTo>
                      <a:lnTo>
                        <a:pt x="9605" y="15714"/>
                      </a:lnTo>
                      <a:lnTo>
                        <a:pt x="9521" y="15735"/>
                      </a:lnTo>
                      <a:lnTo>
                        <a:pt x="9521" y="15756"/>
                      </a:lnTo>
                      <a:lnTo>
                        <a:pt x="9626" y="15903"/>
                      </a:lnTo>
                      <a:lnTo>
                        <a:pt x="9709" y="15965"/>
                      </a:lnTo>
                      <a:lnTo>
                        <a:pt x="9730" y="16070"/>
                      </a:lnTo>
                      <a:lnTo>
                        <a:pt x="9730" y="16112"/>
                      </a:lnTo>
                      <a:lnTo>
                        <a:pt x="9751" y="16112"/>
                      </a:lnTo>
                      <a:lnTo>
                        <a:pt x="9793" y="16133"/>
                      </a:lnTo>
                      <a:lnTo>
                        <a:pt x="9835" y="16133"/>
                      </a:lnTo>
                      <a:lnTo>
                        <a:pt x="9877" y="16154"/>
                      </a:lnTo>
                      <a:lnTo>
                        <a:pt x="9919" y="16216"/>
                      </a:lnTo>
                      <a:lnTo>
                        <a:pt x="9919" y="16237"/>
                      </a:lnTo>
                      <a:lnTo>
                        <a:pt x="9960" y="16279"/>
                      </a:lnTo>
                      <a:lnTo>
                        <a:pt x="10023" y="16279"/>
                      </a:lnTo>
                      <a:lnTo>
                        <a:pt x="10149" y="16342"/>
                      </a:lnTo>
                      <a:lnTo>
                        <a:pt x="10170" y="16384"/>
                      </a:lnTo>
                      <a:lnTo>
                        <a:pt x="10253" y="16426"/>
                      </a:lnTo>
                      <a:lnTo>
                        <a:pt x="10379" y="16467"/>
                      </a:lnTo>
                      <a:lnTo>
                        <a:pt x="10400" y="16530"/>
                      </a:lnTo>
                      <a:lnTo>
                        <a:pt x="10463" y="16530"/>
                      </a:lnTo>
                      <a:lnTo>
                        <a:pt x="10504" y="16488"/>
                      </a:lnTo>
                      <a:lnTo>
                        <a:pt x="10504" y="16467"/>
                      </a:lnTo>
                      <a:lnTo>
                        <a:pt x="10609" y="16384"/>
                      </a:lnTo>
                      <a:lnTo>
                        <a:pt x="10672" y="16384"/>
                      </a:lnTo>
                      <a:lnTo>
                        <a:pt x="10672" y="16342"/>
                      </a:lnTo>
                      <a:lnTo>
                        <a:pt x="10672" y="16321"/>
                      </a:lnTo>
                      <a:lnTo>
                        <a:pt x="10714" y="16237"/>
                      </a:lnTo>
                      <a:lnTo>
                        <a:pt x="10797" y="16070"/>
                      </a:lnTo>
                      <a:lnTo>
                        <a:pt x="10839" y="16028"/>
                      </a:lnTo>
                      <a:lnTo>
                        <a:pt x="10923" y="16007"/>
                      </a:lnTo>
                      <a:lnTo>
                        <a:pt x="10965" y="16007"/>
                      </a:lnTo>
                      <a:lnTo>
                        <a:pt x="10986" y="16028"/>
                      </a:lnTo>
                      <a:lnTo>
                        <a:pt x="11027" y="16028"/>
                      </a:lnTo>
                      <a:lnTo>
                        <a:pt x="11069" y="15944"/>
                      </a:lnTo>
                      <a:lnTo>
                        <a:pt x="11174" y="15944"/>
                      </a:lnTo>
                      <a:lnTo>
                        <a:pt x="11279" y="15965"/>
                      </a:lnTo>
                      <a:lnTo>
                        <a:pt x="11383" y="15944"/>
                      </a:lnTo>
                      <a:lnTo>
                        <a:pt x="11404" y="15965"/>
                      </a:lnTo>
                      <a:lnTo>
                        <a:pt x="11425" y="16007"/>
                      </a:lnTo>
                      <a:lnTo>
                        <a:pt x="11509" y="16007"/>
                      </a:lnTo>
                      <a:lnTo>
                        <a:pt x="11592" y="16028"/>
                      </a:lnTo>
                      <a:lnTo>
                        <a:pt x="11634" y="16133"/>
                      </a:lnTo>
                      <a:lnTo>
                        <a:pt x="11739" y="16216"/>
                      </a:lnTo>
                      <a:lnTo>
                        <a:pt x="11844" y="16363"/>
                      </a:lnTo>
                      <a:lnTo>
                        <a:pt x="11864" y="16467"/>
                      </a:lnTo>
                      <a:lnTo>
                        <a:pt x="11927" y="16530"/>
                      </a:lnTo>
                      <a:lnTo>
                        <a:pt x="11927" y="16593"/>
                      </a:lnTo>
                      <a:lnTo>
                        <a:pt x="11927" y="16760"/>
                      </a:lnTo>
                      <a:lnTo>
                        <a:pt x="12011" y="16781"/>
                      </a:lnTo>
                      <a:lnTo>
                        <a:pt x="12032" y="16865"/>
                      </a:lnTo>
                      <a:lnTo>
                        <a:pt x="12116" y="17074"/>
                      </a:lnTo>
                      <a:lnTo>
                        <a:pt x="12157" y="17095"/>
                      </a:lnTo>
                      <a:lnTo>
                        <a:pt x="12178" y="17179"/>
                      </a:lnTo>
                      <a:lnTo>
                        <a:pt x="12262" y="17221"/>
                      </a:lnTo>
                      <a:lnTo>
                        <a:pt x="12283" y="17325"/>
                      </a:lnTo>
                      <a:lnTo>
                        <a:pt x="12346" y="17430"/>
                      </a:lnTo>
                      <a:lnTo>
                        <a:pt x="12450" y="17514"/>
                      </a:lnTo>
                      <a:lnTo>
                        <a:pt x="12429" y="17618"/>
                      </a:lnTo>
                      <a:lnTo>
                        <a:pt x="12429" y="17723"/>
                      </a:lnTo>
                      <a:lnTo>
                        <a:pt x="12429" y="17786"/>
                      </a:lnTo>
                      <a:lnTo>
                        <a:pt x="12429" y="17807"/>
                      </a:lnTo>
                      <a:lnTo>
                        <a:pt x="12555" y="18141"/>
                      </a:lnTo>
                      <a:lnTo>
                        <a:pt x="12534" y="18309"/>
                      </a:lnTo>
                      <a:lnTo>
                        <a:pt x="12576" y="18351"/>
                      </a:lnTo>
                      <a:lnTo>
                        <a:pt x="12597" y="18351"/>
                      </a:lnTo>
                      <a:lnTo>
                        <a:pt x="12660" y="18372"/>
                      </a:lnTo>
                      <a:lnTo>
                        <a:pt x="12743" y="18372"/>
                      </a:lnTo>
                      <a:lnTo>
                        <a:pt x="12806" y="18413"/>
                      </a:lnTo>
                      <a:lnTo>
                        <a:pt x="12911" y="18518"/>
                      </a:lnTo>
                      <a:lnTo>
                        <a:pt x="13099" y="18560"/>
                      </a:lnTo>
                      <a:lnTo>
                        <a:pt x="13204" y="18644"/>
                      </a:lnTo>
                      <a:lnTo>
                        <a:pt x="13308" y="18644"/>
                      </a:lnTo>
                      <a:lnTo>
                        <a:pt x="13329" y="18727"/>
                      </a:lnTo>
                      <a:lnTo>
                        <a:pt x="13392" y="18748"/>
                      </a:lnTo>
                      <a:lnTo>
                        <a:pt x="13476" y="18581"/>
                      </a:lnTo>
                      <a:lnTo>
                        <a:pt x="13496" y="18455"/>
                      </a:lnTo>
                      <a:lnTo>
                        <a:pt x="13476" y="18372"/>
                      </a:lnTo>
                      <a:lnTo>
                        <a:pt x="13476" y="18120"/>
                      </a:lnTo>
                      <a:lnTo>
                        <a:pt x="13413" y="18037"/>
                      </a:lnTo>
                      <a:lnTo>
                        <a:pt x="13496" y="17911"/>
                      </a:lnTo>
                      <a:lnTo>
                        <a:pt x="13538" y="17723"/>
                      </a:lnTo>
                      <a:lnTo>
                        <a:pt x="13622" y="17618"/>
                      </a:lnTo>
                      <a:lnTo>
                        <a:pt x="13580" y="17409"/>
                      </a:lnTo>
                      <a:lnTo>
                        <a:pt x="13685" y="17367"/>
                      </a:lnTo>
                      <a:lnTo>
                        <a:pt x="13789" y="17284"/>
                      </a:lnTo>
                      <a:lnTo>
                        <a:pt x="13727" y="17200"/>
                      </a:lnTo>
                      <a:lnTo>
                        <a:pt x="13831" y="17074"/>
                      </a:lnTo>
                      <a:lnTo>
                        <a:pt x="13894" y="17095"/>
                      </a:lnTo>
                      <a:lnTo>
                        <a:pt x="13999" y="17053"/>
                      </a:lnTo>
                      <a:lnTo>
                        <a:pt x="13957" y="16907"/>
                      </a:lnTo>
                      <a:lnTo>
                        <a:pt x="13957" y="16907"/>
                      </a:lnTo>
                      <a:lnTo>
                        <a:pt x="14040" y="16970"/>
                      </a:lnTo>
                      <a:lnTo>
                        <a:pt x="14145" y="16907"/>
                      </a:lnTo>
                      <a:lnTo>
                        <a:pt x="14103" y="16865"/>
                      </a:lnTo>
                      <a:lnTo>
                        <a:pt x="14208" y="16781"/>
                      </a:lnTo>
                      <a:lnTo>
                        <a:pt x="14250" y="16802"/>
                      </a:lnTo>
                      <a:lnTo>
                        <a:pt x="14312" y="16781"/>
                      </a:lnTo>
                      <a:lnTo>
                        <a:pt x="14375" y="16865"/>
                      </a:lnTo>
                      <a:lnTo>
                        <a:pt x="14271" y="16949"/>
                      </a:lnTo>
                      <a:lnTo>
                        <a:pt x="14354" y="16949"/>
                      </a:lnTo>
                      <a:lnTo>
                        <a:pt x="14459" y="16844"/>
                      </a:lnTo>
                      <a:lnTo>
                        <a:pt x="14543" y="16844"/>
                      </a:lnTo>
                      <a:lnTo>
                        <a:pt x="14794" y="16739"/>
                      </a:lnTo>
                      <a:lnTo>
                        <a:pt x="14982" y="16551"/>
                      </a:lnTo>
                      <a:lnTo>
                        <a:pt x="15066" y="16551"/>
                      </a:lnTo>
                      <a:lnTo>
                        <a:pt x="15108" y="16488"/>
                      </a:lnTo>
                      <a:lnTo>
                        <a:pt x="15087" y="16384"/>
                      </a:lnTo>
                      <a:lnTo>
                        <a:pt x="15108" y="16258"/>
                      </a:lnTo>
                      <a:lnTo>
                        <a:pt x="15045" y="16112"/>
                      </a:lnTo>
                      <a:lnTo>
                        <a:pt x="15087" y="16175"/>
                      </a:lnTo>
                      <a:lnTo>
                        <a:pt x="15170" y="16175"/>
                      </a:lnTo>
                      <a:lnTo>
                        <a:pt x="15275" y="16070"/>
                      </a:lnTo>
                      <a:lnTo>
                        <a:pt x="15275" y="16028"/>
                      </a:lnTo>
                      <a:lnTo>
                        <a:pt x="15317" y="16133"/>
                      </a:lnTo>
                      <a:lnTo>
                        <a:pt x="15254" y="16237"/>
                      </a:lnTo>
                      <a:lnTo>
                        <a:pt x="15275" y="16321"/>
                      </a:lnTo>
                      <a:lnTo>
                        <a:pt x="15275" y="16426"/>
                      </a:lnTo>
                      <a:lnTo>
                        <a:pt x="15401" y="16384"/>
                      </a:lnTo>
                      <a:lnTo>
                        <a:pt x="15484" y="16258"/>
                      </a:lnTo>
                      <a:lnTo>
                        <a:pt x="15568" y="16258"/>
                      </a:lnTo>
                      <a:lnTo>
                        <a:pt x="15631" y="16216"/>
                      </a:lnTo>
                      <a:lnTo>
                        <a:pt x="15840" y="16154"/>
                      </a:lnTo>
                      <a:lnTo>
                        <a:pt x="16007" y="16154"/>
                      </a:lnTo>
                      <a:lnTo>
                        <a:pt x="16258" y="16237"/>
                      </a:lnTo>
                      <a:lnTo>
                        <a:pt x="16321" y="16279"/>
                      </a:lnTo>
                      <a:lnTo>
                        <a:pt x="16635" y="16321"/>
                      </a:lnTo>
                      <a:lnTo>
                        <a:pt x="16740" y="16279"/>
                      </a:lnTo>
                      <a:lnTo>
                        <a:pt x="16740" y="16237"/>
                      </a:lnTo>
                      <a:lnTo>
                        <a:pt x="16740" y="16154"/>
                      </a:lnTo>
                      <a:lnTo>
                        <a:pt x="16844" y="16133"/>
                      </a:lnTo>
                      <a:lnTo>
                        <a:pt x="16928" y="16154"/>
                      </a:lnTo>
                      <a:lnTo>
                        <a:pt x="16865" y="16216"/>
                      </a:lnTo>
                      <a:lnTo>
                        <a:pt x="16928" y="16237"/>
                      </a:lnTo>
                      <a:lnTo>
                        <a:pt x="16991" y="16216"/>
                      </a:lnTo>
                      <a:lnTo>
                        <a:pt x="17053" y="16258"/>
                      </a:lnTo>
                      <a:lnTo>
                        <a:pt x="17053" y="16342"/>
                      </a:lnTo>
                      <a:lnTo>
                        <a:pt x="17074" y="16384"/>
                      </a:lnTo>
                      <a:lnTo>
                        <a:pt x="17200" y="16363"/>
                      </a:lnTo>
                      <a:lnTo>
                        <a:pt x="17242" y="16426"/>
                      </a:lnTo>
                      <a:lnTo>
                        <a:pt x="17158" y="16488"/>
                      </a:lnTo>
                      <a:lnTo>
                        <a:pt x="17095" y="16551"/>
                      </a:lnTo>
                      <a:lnTo>
                        <a:pt x="17179" y="16572"/>
                      </a:lnTo>
                      <a:lnTo>
                        <a:pt x="17263" y="16551"/>
                      </a:lnTo>
                      <a:lnTo>
                        <a:pt x="17346" y="16593"/>
                      </a:lnTo>
                      <a:lnTo>
                        <a:pt x="17493" y="16656"/>
                      </a:lnTo>
                      <a:lnTo>
                        <a:pt x="17556" y="16572"/>
                      </a:lnTo>
                      <a:lnTo>
                        <a:pt x="17618" y="16530"/>
                      </a:lnTo>
                      <a:lnTo>
                        <a:pt x="17723" y="16593"/>
                      </a:lnTo>
                      <a:lnTo>
                        <a:pt x="17786" y="16656"/>
                      </a:lnTo>
                      <a:lnTo>
                        <a:pt x="17870" y="16635"/>
                      </a:lnTo>
                      <a:lnTo>
                        <a:pt x="17870" y="16467"/>
                      </a:lnTo>
                      <a:lnTo>
                        <a:pt x="17807" y="16363"/>
                      </a:lnTo>
                      <a:lnTo>
                        <a:pt x="17911" y="16363"/>
                      </a:lnTo>
                      <a:lnTo>
                        <a:pt x="18016" y="16488"/>
                      </a:lnTo>
                      <a:lnTo>
                        <a:pt x="18100" y="16530"/>
                      </a:lnTo>
                      <a:lnTo>
                        <a:pt x="18142" y="16593"/>
                      </a:lnTo>
                      <a:lnTo>
                        <a:pt x="18204" y="16593"/>
                      </a:lnTo>
                      <a:lnTo>
                        <a:pt x="18288" y="16635"/>
                      </a:lnTo>
                      <a:lnTo>
                        <a:pt x="18288" y="16760"/>
                      </a:lnTo>
                      <a:lnTo>
                        <a:pt x="18309" y="16677"/>
                      </a:lnTo>
                      <a:lnTo>
                        <a:pt x="18414" y="16656"/>
                      </a:lnTo>
                      <a:lnTo>
                        <a:pt x="18414" y="16635"/>
                      </a:lnTo>
                      <a:lnTo>
                        <a:pt x="18288" y="16530"/>
                      </a:lnTo>
                      <a:lnTo>
                        <a:pt x="18100" y="16447"/>
                      </a:lnTo>
                      <a:lnTo>
                        <a:pt x="18037" y="16363"/>
                      </a:lnTo>
                      <a:lnTo>
                        <a:pt x="18037" y="16258"/>
                      </a:lnTo>
                      <a:lnTo>
                        <a:pt x="18225" y="16175"/>
                      </a:lnTo>
                      <a:lnTo>
                        <a:pt x="18288" y="16154"/>
                      </a:lnTo>
                      <a:lnTo>
                        <a:pt x="18183" y="16112"/>
                      </a:lnTo>
                      <a:lnTo>
                        <a:pt x="18121" y="16049"/>
                      </a:lnTo>
                      <a:lnTo>
                        <a:pt x="18100" y="16049"/>
                      </a:lnTo>
                      <a:lnTo>
                        <a:pt x="18016" y="16112"/>
                      </a:lnTo>
                      <a:lnTo>
                        <a:pt x="17932" y="16154"/>
                      </a:lnTo>
                      <a:lnTo>
                        <a:pt x="17932" y="16070"/>
                      </a:lnTo>
                      <a:lnTo>
                        <a:pt x="18037" y="15944"/>
                      </a:lnTo>
                      <a:lnTo>
                        <a:pt x="18246" y="15861"/>
                      </a:lnTo>
                      <a:lnTo>
                        <a:pt x="18330" y="15798"/>
                      </a:lnTo>
                      <a:lnTo>
                        <a:pt x="18665" y="15735"/>
                      </a:lnTo>
                      <a:lnTo>
                        <a:pt x="18811" y="15756"/>
                      </a:lnTo>
                      <a:lnTo>
                        <a:pt x="18874" y="15735"/>
                      </a:lnTo>
                      <a:lnTo>
                        <a:pt x="18958" y="15735"/>
                      </a:lnTo>
                      <a:lnTo>
                        <a:pt x="19020" y="15651"/>
                      </a:lnTo>
                      <a:lnTo>
                        <a:pt x="19062" y="15547"/>
                      </a:lnTo>
                      <a:lnTo>
                        <a:pt x="19146" y="15547"/>
                      </a:lnTo>
                      <a:lnTo>
                        <a:pt x="19125" y="15631"/>
                      </a:lnTo>
                      <a:lnTo>
                        <a:pt x="19125" y="15714"/>
                      </a:lnTo>
                      <a:lnTo>
                        <a:pt x="19250" y="15819"/>
                      </a:lnTo>
                      <a:lnTo>
                        <a:pt x="19334" y="15756"/>
                      </a:lnTo>
                      <a:lnTo>
                        <a:pt x="19481" y="15756"/>
                      </a:lnTo>
                      <a:lnTo>
                        <a:pt x="19585" y="15735"/>
                      </a:lnTo>
                      <a:lnTo>
                        <a:pt x="19648" y="15798"/>
                      </a:lnTo>
                      <a:lnTo>
                        <a:pt x="19815" y="15756"/>
                      </a:lnTo>
                      <a:lnTo>
                        <a:pt x="19878" y="15798"/>
                      </a:lnTo>
                      <a:lnTo>
                        <a:pt x="20004" y="15714"/>
                      </a:lnTo>
                      <a:lnTo>
                        <a:pt x="20108" y="15714"/>
                      </a:lnTo>
                      <a:lnTo>
                        <a:pt x="20129" y="15735"/>
                      </a:lnTo>
                      <a:lnTo>
                        <a:pt x="20087" y="15756"/>
                      </a:lnTo>
                      <a:lnTo>
                        <a:pt x="19962" y="15756"/>
                      </a:lnTo>
                      <a:lnTo>
                        <a:pt x="19920" y="15798"/>
                      </a:lnTo>
                      <a:lnTo>
                        <a:pt x="20087" y="15819"/>
                      </a:lnTo>
                      <a:lnTo>
                        <a:pt x="20213" y="15819"/>
                      </a:lnTo>
                      <a:lnTo>
                        <a:pt x="20318" y="15903"/>
                      </a:lnTo>
                      <a:lnTo>
                        <a:pt x="20401" y="15944"/>
                      </a:lnTo>
                      <a:lnTo>
                        <a:pt x="20338" y="15861"/>
                      </a:lnTo>
                      <a:lnTo>
                        <a:pt x="20338" y="15819"/>
                      </a:lnTo>
                      <a:lnTo>
                        <a:pt x="20401" y="15819"/>
                      </a:lnTo>
                      <a:lnTo>
                        <a:pt x="20422" y="15861"/>
                      </a:lnTo>
                      <a:lnTo>
                        <a:pt x="20527" y="15944"/>
                      </a:lnTo>
                      <a:lnTo>
                        <a:pt x="20506" y="16007"/>
                      </a:lnTo>
                      <a:lnTo>
                        <a:pt x="20443" y="15944"/>
                      </a:lnTo>
                      <a:lnTo>
                        <a:pt x="20422" y="15965"/>
                      </a:lnTo>
                      <a:lnTo>
                        <a:pt x="20548" y="16049"/>
                      </a:lnTo>
                      <a:lnTo>
                        <a:pt x="20610" y="16133"/>
                      </a:lnTo>
                      <a:lnTo>
                        <a:pt x="20652" y="16175"/>
                      </a:lnTo>
                      <a:lnTo>
                        <a:pt x="20631" y="16216"/>
                      </a:lnTo>
                      <a:lnTo>
                        <a:pt x="20610" y="16154"/>
                      </a:lnTo>
                      <a:lnTo>
                        <a:pt x="20590" y="16216"/>
                      </a:lnTo>
                      <a:lnTo>
                        <a:pt x="20610" y="16258"/>
                      </a:lnTo>
                      <a:lnTo>
                        <a:pt x="20799" y="16237"/>
                      </a:lnTo>
                      <a:lnTo>
                        <a:pt x="20903" y="16216"/>
                      </a:lnTo>
                      <a:lnTo>
                        <a:pt x="21029" y="16070"/>
                      </a:lnTo>
                      <a:lnTo>
                        <a:pt x="21113" y="16070"/>
                      </a:lnTo>
                      <a:lnTo>
                        <a:pt x="21113" y="16049"/>
                      </a:lnTo>
                      <a:lnTo>
                        <a:pt x="21175" y="15965"/>
                      </a:lnTo>
                      <a:lnTo>
                        <a:pt x="21280" y="15965"/>
                      </a:lnTo>
                      <a:lnTo>
                        <a:pt x="21364" y="16007"/>
                      </a:lnTo>
                      <a:lnTo>
                        <a:pt x="21489" y="16049"/>
                      </a:lnTo>
                      <a:lnTo>
                        <a:pt x="21552" y="16258"/>
                      </a:lnTo>
                      <a:lnTo>
                        <a:pt x="21636" y="16321"/>
                      </a:lnTo>
                      <a:lnTo>
                        <a:pt x="21657" y="16321"/>
                      </a:lnTo>
                      <a:lnTo>
                        <a:pt x="21678" y="16447"/>
                      </a:lnTo>
                      <a:lnTo>
                        <a:pt x="21761" y="16488"/>
                      </a:lnTo>
                      <a:lnTo>
                        <a:pt x="21803" y="16488"/>
                      </a:lnTo>
                      <a:lnTo>
                        <a:pt x="21803" y="16551"/>
                      </a:lnTo>
                      <a:lnTo>
                        <a:pt x="21866" y="16635"/>
                      </a:lnTo>
                      <a:lnTo>
                        <a:pt x="21950" y="16656"/>
                      </a:lnTo>
                      <a:lnTo>
                        <a:pt x="22012" y="16781"/>
                      </a:lnTo>
                      <a:lnTo>
                        <a:pt x="21991" y="16907"/>
                      </a:lnTo>
                      <a:lnTo>
                        <a:pt x="21908" y="17179"/>
                      </a:lnTo>
                      <a:lnTo>
                        <a:pt x="21803" y="17409"/>
                      </a:lnTo>
                      <a:lnTo>
                        <a:pt x="21803" y="17493"/>
                      </a:lnTo>
                      <a:lnTo>
                        <a:pt x="21887" y="17597"/>
                      </a:lnTo>
                      <a:lnTo>
                        <a:pt x="21908" y="17576"/>
                      </a:lnTo>
                      <a:lnTo>
                        <a:pt x="21971" y="17493"/>
                      </a:lnTo>
                      <a:lnTo>
                        <a:pt x="21971" y="17430"/>
                      </a:lnTo>
                      <a:lnTo>
                        <a:pt x="21991" y="17388"/>
                      </a:lnTo>
                      <a:lnTo>
                        <a:pt x="22075" y="17430"/>
                      </a:lnTo>
                      <a:lnTo>
                        <a:pt x="22096" y="17535"/>
                      </a:lnTo>
                      <a:lnTo>
                        <a:pt x="21950" y="17744"/>
                      </a:lnTo>
                      <a:lnTo>
                        <a:pt x="21971" y="17807"/>
                      </a:lnTo>
                      <a:lnTo>
                        <a:pt x="21991" y="17911"/>
                      </a:lnTo>
                      <a:lnTo>
                        <a:pt x="22054" y="18016"/>
                      </a:lnTo>
                      <a:lnTo>
                        <a:pt x="22075" y="18058"/>
                      </a:lnTo>
                      <a:lnTo>
                        <a:pt x="22117" y="18037"/>
                      </a:lnTo>
                      <a:lnTo>
                        <a:pt x="22159" y="18141"/>
                      </a:lnTo>
                      <a:lnTo>
                        <a:pt x="22201" y="18100"/>
                      </a:lnTo>
                      <a:lnTo>
                        <a:pt x="22201" y="18058"/>
                      </a:lnTo>
                      <a:lnTo>
                        <a:pt x="22222" y="18100"/>
                      </a:lnTo>
                      <a:lnTo>
                        <a:pt x="22368" y="18058"/>
                      </a:lnTo>
                      <a:lnTo>
                        <a:pt x="22368" y="18058"/>
                      </a:lnTo>
                      <a:lnTo>
                        <a:pt x="22263" y="18141"/>
                      </a:lnTo>
                      <a:lnTo>
                        <a:pt x="22222" y="18246"/>
                      </a:lnTo>
                      <a:lnTo>
                        <a:pt x="22201" y="18309"/>
                      </a:lnTo>
                      <a:lnTo>
                        <a:pt x="22201" y="18351"/>
                      </a:lnTo>
                      <a:lnTo>
                        <a:pt x="22368" y="18455"/>
                      </a:lnTo>
                      <a:lnTo>
                        <a:pt x="22368" y="18581"/>
                      </a:lnTo>
                      <a:lnTo>
                        <a:pt x="22368" y="18748"/>
                      </a:lnTo>
                      <a:lnTo>
                        <a:pt x="22410" y="18769"/>
                      </a:lnTo>
                      <a:lnTo>
                        <a:pt x="22494" y="18769"/>
                      </a:lnTo>
                      <a:lnTo>
                        <a:pt x="22535" y="18853"/>
                      </a:lnTo>
                      <a:lnTo>
                        <a:pt x="22515" y="18957"/>
                      </a:lnTo>
                      <a:lnTo>
                        <a:pt x="22682" y="19062"/>
                      </a:lnTo>
                      <a:lnTo>
                        <a:pt x="22598" y="19083"/>
                      </a:lnTo>
                      <a:lnTo>
                        <a:pt x="22724" y="19146"/>
                      </a:lnTo>
                      <a:lnTo>
                        <a:pt x="22787" y="19188"/>
                      </a:lnTo>
                      <a:lnTo>
                        <a:pt x="22891" y="19250"/>
                      </a:lnTo>
                      <a:lnTo>
                        <a:pt x="22996" y="19188"/>
                      </a:lnTo>
                      <a:lnTo>
                        <a:pt x="23100" y="19167"/>
                      </a:lnTo>
                      <a:lnTo>
                        <a:pt x="23100" y="18999"/>
                      </a:lnTo>
                      <a:lnTo>
                        <a:pt x="23163" y="18895"/>
                      </a:lnTo>
                      <a:lnTo>
                        <a:pt x="23226" y="18769"/>
                      </a:lnTo>
                      <a:lnTo>
                        <a:pt x="23331" y="18560"/>
                      </a:lnTo>
                      <a:lnTo>
                        <a:pt x="23310" y="18455"/>
                      </a:lnTo>
                      <a:lnTo>
                        <a:pt x="23351" y="18413"/>
                      </a:lnTo>
                      <a:lnTo>
                        <a:pt x="23351" y="18225"/>
                      </a:lnTo>
                      <a:lnTo>
                        <a:pt x="23331" y="18162"/>
                      </a:lnTo>
                      <a:lnTo>
                        <a:pt x="23414" y="18120"/>
                      </a:lnTo>
                      <a:lnTo>
                        <a:pt x="23351" y="17932"/>
                      </a:lnTo>
                      <a:lnTo>
                        <a:pt x="23247" y="17848"/>
                      </a:lnTo>
                      <a:lnTo>
                        <a:pt x="23205" y="17493"/>
                      </a:lnTo>
                      <a:lnTo>
                        <a:pt x="23142" y="17430"/>
                      </a:lnTo>
                      <a:lnTo>
                        <a:pt x="23163" y="17263"/>
                      </a:lnTo>
                      <a:lnTo>
                        <a:pt x="23205" y="17116"/>
                      </a:lnTo>
                      <a:lnTo>
                        <a:pt x="23163" y="17011"/>
                      </a:lnTo>
                      <a:lnTo>
                        <a:pt x="23100" y="16907"/>
                      </a:lnTo>
                      <a:lnTo>
                        <a:pt x="23038" y="16656"/>
                      </a:lnTo>
                      <a:lnTo>
                        <a:pt x="22996" y="16551"/>
                      </a:lnTo>
                      <a:lnTo>
                        <a:pt x="22954" y="16279"/>
                      </a:lnTo>
                      <a:lnTo>
                        <a:pt x="22912" y="16133"/>
                      </a:lnTo>
                      <a:lnTo>
                        <a:pt x="22933" y="15903"/>
                      </a:lnTo>
                      <a:lnTo>
                        <a:pt x="22912" y="15714"/>
                      </a:lnTo>
                      <a:lnTo>
                        <a:pt x="22933" y="15379"/>
                      </a:lnTo>
                      <a:lnTo>
                        <a:pt x="22933" y="15170"/>
                      </a:lnTo>
                      <a:lnTo>
                        <a:pt x="23038" y="15003"/>
                      </a:lnTo>
                      <a:lnTo>
                        <a:pt x="23121" y="14856"/>
                      </a:lnTo>
                      <a:lnTo>
                        <a:pt x="23226" y="14815"/>
                      </a:lnTo>
                      <a:lnTo>
                        <a:pt x="23268" y="14752"/>
                      </a:lnTo>
                      <a:lnTo>
                        <a:pt x="23331" y="14752"/>
                      </a:lnTo>
                      <a:lnTo>
                        <a:pt x="23414" y="14605"/>
                      </a:lnTo>
                      <a:lnTo>
                        <a:pt x="23414" y="14543"/>
                      </a:lnTo>
                      <a:lnTo>
                        <a:pt x="23372" y="14501"/>
                      </a:lnTo>
                      <a:lnTo>
                        <a:pt x="23414" y="14480"/>
                      </a:lnTo>
                      <a:lnTo>
                        <a:pt x="23540" y="14480"/>
                      </a:lnTo>
                      <a:lnTo>
                        <a:pt x="23561" y="14396"/>
                      </a:lnTo>
                      <a:lnTo>
                        <a:pt x="23665" y="14396"/>
                      </a:lnTo>
                      <a:lnTo>
                        <a:pt x="23686" y="14354"/>
                      </a:lnTo>
                      <a:lnTo>
                        <a:pt x="23875" y="14333"/>
                      </a:lnTo>
                      <a:lnTo>
                        <a:pt x="23937" y="14250"/>
                      </a:lnTo>
                      <a:lnTo>
                        <a:pt x="24063" y="14250"/>
                      </a:lnTo>
                      <a:lnTo>
                        <a:pt x="24084" y="14187"/>
                      </a:lnTo>
                      <a:lnTo>
                        <a:pt x="24168" y="14187"/>
                      </a:lnTo>
                      <a:lnTo>
                        <a:pt x="24209" y="14229"/>
                      </a:lnTo>
                      <a:lnTo>
                        <a:pt x="24314" y="14082"/>
                      </a:lnTo>
                      <a:lnTo>
                        <a:pt x="24314" y="14040"/>
                      </a:lnTo>
                      <a:lnTo>
                        <a:pt x="24377" y="14040"/>
                      </a:lnTo>
                      <a:lnTo>
                        <a:pt x="24481" y="13957"/>
                      </a:lnTo>
                      <a:lnTo>
                        <a:pt x="24481" y="13873"/>
                      </a:lnTo>
                      <a:lnTo>
                        <a:pt x="24691" y="13601"/>
                      </a:lnTo>
                      <a:lnTo>
                        <a:pt x="24795" y="13496"/>
                      </a:lnTo>
                      <a:lnTo>
                        <a:pt x="24984" y="13496"/>
                      </a:lnTo>
                      <a:lnTo>
                        <a:pt x="25025" y="13517"/>
                      </a:lnTo>
                      <a:lnTo>
                        <a:pt x="25088" y="13517"/>
                      </a:lnTo>
                      <a:lnTo>
                        <a:pt x="25193" y="13329"/>
                      </a:lnTo>
                      <a:lnTo>
                        <a:pt x="25465" y="13099"/>
                      </a:lnTo>
                      <a:lnTo>
                        <a:pt x="25737" y="12931"/>
                      </a:lnTo>
                      <a:lnTo>
                        <a:pt x="25862" y="12910"/>
                      </a:lnTo>
                      <a:lnTo>
                        <a:pt x="25925" y="12890"/>
                      </a:lnTo>
                      <a:lnTo>
                        <a:pt x="25988" y="12890"/>
                      </a:lnTo>
                      <a:lnTo>
                        <a:pt x="25988" y="12910"/>
                      </a:lnTo>
                      <a:lnTo>
                        <a:pt x="26092" y="12910"/>
                      </a:lnTo>
                      <a:lnTo>
                        <a:pt x="26197" y="12785"/>
                      </a:lnTo>
                      <a:lnTo>
                        <a:pt x="26155" y="12785"/>
                      </a:lnTo>
                      <a:lnTo>
                        <a:pt x="26134" y="12722"/>
                      </a:lnTo>
                      <a:lnTo>
                        <a:pt x="26030" y="12827"/>
                      </a:lnTo>
                      <a:lnTo>
                        <a:pt x="25883" y="12806"/>
                      </a:lnTo>
                      <a:lnTo>
                        <a:pt x="25820" y="12722"/>
                      </a:lnTo>
                      <a:lnTo>
                        <a:pt x="25925" y="12785"/>
                      </a:lnTo>
                      <a:lnTo>
                        <a:pt x="26051" y="12701"/>
                      </a:lnTo>
                      <a:lnTo>
                        <a:pt x="26030" y="12680"/>
                      </a:lnTo>
                      <a:lnTo>
                        <a:pt x="26092" y="12618"/>
                      </a:lnTo>
                      <a:lnTo>
                        <a:pt x="26051" y="12555"/>
                      </a:lnTo>
                      <a:lnTo>
                        <a:pt x="25925" y="12513"/>
                      </a:lnTo>
                      <a:lnTo>
                        <a:pt x="25862" y="12471"/>
                      </a:lnTo>
                      <a:lnTo>
                        <a:pt x="25946" y="12471"/>
                      </a:lnTo>
                      <a:lnTo>
                        <a:pt x="26030" y="12492"/>
                      </a:lnTo>
                      <a:lnTo>
                        <a:pt x="26092" y="12471"/>
                      </a:lnTo>
                      <a:lnTo>
                        <a:pt x="26092" y="12387"/>
                      </a:lnTo>
                      <a:lnTo>
                        <a:pt x="26155" y="12513"/>
                      </a:lnTo>
                      <a:lnTo>
                        <a:pt x="26239" y="12492"/>
                      </a:lnTo>
                      <a:lnTo>
                        <a:pt x="26302" y="12555"/>
                      </a:lnTo>
                      <a:lnTo>
                        <a:pt x="26364" y="12513"/>
                      </a:lnTo>
                      <a:lnTo>
                        <a:pt x="26385" y="12408"/>
                      </a:lnTo>
                      <a:lnTo>
                        <a:pt x="26511" y="12304"/>
                      </a:lnTo>
                      <a:lnTo>
                        <a:pt x="26553" y="12304"/>
                      </a:lnTo>
                      <a:lnTo>
                        <a:pt x="26574" y="12199"/>
                      </a:lnTo>
                      <a:lnTo>
                        <a:pt x="26553" y="12094"/>
                      </a:lnTo>
                      <a:lnTo>
                        <a:pt x="26511" y="12094"/>
                      </a:lnTo>
                      <a:lnTo>
                        <a:pt x="26448" y="12241"/>
                      </a:lnTo>
                      <a:lnTo>
                        <a:pt x="26448" y="12283"/>
                      </a:lnTo>
                      <a:lnTo>
                        <a:pt x="26385" y="12262"/>
                      </a:lnTo>
                      <a:lnTo>
                        <a:pt x="26364" y="12094"/>
                      </a:lnTo>
                      <a:lnTo>
                        <a:pt x="26344" y="12074"/>
                      </a:lnTo>
                      <a:lnTo>
                        <a:pt x="26092" y="12094"/>
                      </a:lnTo>
                      <a:lnTo>
                        <a:pt x="25967" y="12157"/>
                      </a:lnTo>
                      <a:lnTo>
                        <a:pt x="25988" y="12074"/>
                      </a:lnTo>
                      <a:lnTo>
                        <a:pt x="25988" y="11927"/>
                      </a:lnTo>
                      <a:lnTo>
                        <a:pt x="26051" y="11885"/>
                      </a:lnTo>
                      <a:lnTo>
                        <a:pt x="26092" y="11990"/>
                      </a:lnTo>
                      <a:lnTo>
                        <a:pt x="26176" y="12032"/>
                      </a:lnTo>
                      <a:lnTo>
                        <a:pt x="26239" y="11969"/>
                      </a:lnTo>
                      <a:lnTo>
                        <a:pt x="26385" y="11948"/>
                      </a:lnTo>
                      <a:lnTo>
                        <a:pt x="26406" y="11885"/>
                      </a:lnTo>
                      <a:lnTo>
                        <a:pt x="26490" y="11885"/>
                      </a:lnTo>
                      <a:lnTo>
                        <a:pt x="26511" y="11843"/>
                      </a:lnTo>
                      <a:lnTo>
                        <a:pt x="26490" y="11718"/>
                      </a:lnTo>
                      <a:lnTo>
                        <a:pt x="26448" y="11655"/>
                      </a:lnTo>
                      <a:lnTo>
                        <a:pt x="26469" y="11613"/>
                      </a:lnTo>
                      <a:lnTo>
                        <a:pt x="26511" y="11634"/>
                      </a:lnTo>
                      <a:lnTo>
                        <a:pt x="26574" y="11530"/>
                      </a:lnTo>
                      <a:lnTo>
                        <a:pt x="26511" y="11425"/>
                      </a:lnTo>
                      <a:lnTo>
                        <a:pt x="26469" y="11362"/>
                      </a:lnTo>
                      <a:lnTo>
                        <a:pt x="26385" y="11404"/>
                      </a:lnTo>
                      <a:lnTo>
                        <a:pt x="26302" y="11362"/>
                      </a:lnTo>
                      <a:lnTo>
                        <a:pt x="26260" y="11237"/>
                      </a:lnTo>
                      <a:lnTo>
                        <a:pt x="26176" y="11237"/>
                      </a:lnTo>
                      <a:lnTo>
                        <a:pt x="26092" y="11195"/>
                      </a:lnTo>
                      <a:lnTo>
                        <a:pt x="26030" y="11111"/>
                      </a:lnTo>
                      <a:lnTo>
                        <a:pt x="26030" y="11111"/>
                      </a:lnTo>
                      <a:lnTo>
                        <a:pt x="26092" y="11153"/>
                      </a:lnTo>
                      <a:lnTo>
                        <a:pt x="26260" y="11153"/>
                      </a:lnTo>
                      <a:lnTo>
                        <a:pt x="26302" y="11257"/>
                      </a:lnTo>
                      <a:lnTo>
                        <a:pt x="26385" y="11299"/>
                      </a:lnTo>
                      <a:lnTo>
                        <a:pt x="26406" y="11216"/>
                      </a:lnTo>
                      <a:lnTo>
                        <a:pt x="26281" y="11090"/>
                      </a:lnTo>
                      <a:lnTo>
                        <a:pt x="26385" y="11111"/>
                      </a:lnTo>
                      <a:lnTo>
                        <a:pt x="26406" y="11048"/>
                      </a:lnTo>
                      <a:lnTo>
                        <a:pt x="26448" y="11027"/>
                      </a:lnTo>
                      <a:lnTo>
                        <a:pt x="26406" y="10944"/>
                      </a:lnTo>
                      <a:lnTo>
                        <a:pt x="26281" y="10881"/>
                      </a:lnTo>
                      <a:lnTo>
                        <a:pt x="26239" y="10713"/>
                      </a:lnTo>
                      <a:lnTo>
                        <a:pt x="26281" y="10734"/>
                      </a:lnTo>
                      <a:lnTo>
                        <a:pt x="26344" y="10839"/>
                      </a:lnTo>
                      <a:lnTo>
                        <a:pt x="26406" y="10839"/>
                      </a:lnTo>
                      <a:lnTo>
                        <a:pt x="26448" y="10734"/>
                      </a:lnTo>
                      <a:lnTo>
                        <a:pt x="26448" y="10630"/>
                      </a:lnTo>
                      <a:lnTo>
                        <a:pt x="26344" y="10588"/>
                      </a:lnTo>
                      <a:lnTo>
                        <a:pt x="26197" y="10421"/>
                      </a:lnTo>
                      <a:lnTo>
                        <a:pt x="26092" y="10379"/>
                      </a:lnTo>
                      <a:lnTo>
                        <a:pt x="26030" y="10274"/>
                      </a:lnTo>
                      <a:lnTo>
                        <a:pt x="25946" y="10253"/>
                      </a:lnTo>
                      <a:lnTo>
                        <a:pt x="25946" y="10149"/>
                      </a:lnTo>
                      <a:lnTo>
                        <a:pt x="26030" y="10044"/>
                      </a:lnTo>
                      <a:lnTo>
                        <a:pt x="25967" y="10149"/>
                      </a:lnTo>
                      <a:lnTo>
                        <a:pt x="25988" y="10190"/>
                      </a:lnTo>
                      <a:lnTo>
                        <a:pt x="26051" y="10211"/>
                      </a:lnTo>
                      <a:lnTo>
                        <a:pt x="26134" y="10316"/>
                      </a:lnTo>
                      <a:lnTo>
                        <a:pt x="26239" y="10358"/>
                      </a:lnTo>
                      <a:lnTo>
                        <a:pt x="26364" y="10504"/>
                      </a:lnTo>
                      <a:lnTo>
                        <a:pt x="26385" y="10504"/>
                      </a:lnTo>
                      <a:lnTo>
                        <a:pt x="26406" y="10274"/>
                      </a:lnTo>
                      <a:lnTo>
                        <a:pt x="26406" y="10169"/>
                      </a:lnTo>
                      <a:lnTo>
                        <a:pt x="26406" y="10086"/>
                      </a:lnTo>
                      <a:lnTo>
                        <a:pt x="26385" y="10044"/>
                      </a:lnTo>
                      <a:lnTo>
                        <a:pt x="26406" y="9856"/>
                      </a:lnTo>
                      <a:lnTo>
                        <a:pt x="26448" y="9793"/>
                      </a:lnTo>
                      <a:lnTo>
                        <a:pt x="26409" y="9728"/>
                      </a:lnTo>
                      <a:lnTo>
                        <a:pt x="26409" y="9728"/>
                      </a:lnTo>
                      <a:lnTo>
                        <a:pt x="26490" y="9667"/>
                      </a:lnTo>
                      <a:lnTo>
                        <a:pt x="26616" y="9563"/>
                      </a:lnTo>
                      <a:lnTo>
                        <a:pt x="26657" y="9458"/>
                      </a:lnTo>
                      <a:lnTo>
                        <a:pt x="26657" y="9437"/>
                      </a:lnTo>
                      <a:lnTo>
                        <a:pt x="26678" y="9458"/>
                      </a:lnTo>
                      <a:lnTo>
                        <a:pt x="26657" y="9584"/>
                      </a:lnTo>
                      <a:lnTo>
                        <a:pt x="26678" y="9625"/>
                      </a:lnTo>
                      <a:lnTo>
                        <a:pt x="26574" y="9667"/>
                      </a:lnTo>
                      <a:lnTo>
                        <a:pt x="26511" y="9793"/>
                      </a:lnTo>
                      <a:lnTo>
                        <a:pt x="26595" y="9960"/>
                      </a:lnTo>
                      <a:lnTo>
                        <a:pt x="26574" y="10107"/>
                      </a:lnTo>
                      <a:lnTo>
                        <a:pt x="26490" y="10253"/>
                      </a:lnTo>
                      <a:lnTo>
                        <a:pt x="26490" y="10358"/>
                      </a:lnTo>
                      <a:lnTo>
                        <a:pt x="26595" y="10462"/>
                      </a:lnTo>
                      <a:lnTo>
                        <a:pt x="26616" y="10400"/>
                      </a:lnTo>
                      <a:lnTo>
                        <a:pt x="26657" y="10462"/>
                      </a:lnTo>
                      <a:lnTo>
                        <a:pt x="26699" y="10462"/>
                      </a:lnTo>
                      <a:lnTo>
                        <a:pt x="26699" y="10483"/>
                      </a:lnTo>
                      <a:lnTo>
                        <a:pt x="26678" y="10525"/>
                      </a:lnTo>
                      <a:lnTo>
                        <a:pt x="26699" y="10609"/>
                      </a:lnTo>
                      <a:lnTo>
                        <a:pt x="26825" y="10609"/>
                      </a:lnTo>
                      <a:lnTo>
                        <a:pt x="26762" y="10672"/>
                      </a:lnTo>
                      <a:lnTo>
                        <a:pt x="26762" y="10693"/>
                      </a:lnTo>
                      <a:lnTo>
                        <a:pt x="26699" y="10797"/>
                      </a:lnTo>
                      <a:lnTo>
                        <a:pt x="26699" y="10881"/>
                      </a:lnTo>
                      <a:lnTo>
                        <a:pt x="26657" y="10985"/>
                      </a:lnTo>
                      <a:lnTo>
                        <a:pt x="26616" y="11111"/>
                      </a:lnTo>
                      <a:lnTo>
                        <a:pt x="26616" y="11216"/>
                      </a:lnTo>
                      <a:lnTo>
                        <a:pt x="26657" y="11153"/>
                      </a:lnTo>
                      <a:lnTo>
                        <a:pt x="26678" y="11111"/>
                      </a:lnTo>
                      <a:lnTo>
                        <a:pt x="26783" y="10902"/>
                      </a:lnTo>
                      <a:lnTo>
                        <a:pt x="26804" y="10944"/>
                      </a:lnTo>
                      <a:lnTo>
                        <a:pt x="26804" y="11006"/>
                      </a:lnTo>
                      <a:lnTo>
                        <a:pt x="26825" y="10944"/>
                      </a:lnTo>
                      <a:lnTo>
                        <a:pt x="26825" y="10881"/>
                      </a:lnTo>
                      <a:lnTo>
                        <a:pt x="26909" y="10776"/>
                      </a:lnTo>
                      <a:lnTo>
                        <a:pt x="26992" y="10525"/>
                      </a:lnTo>
                      <a:lnTo>
                        <a:pt x="27118" y="10462"/>
                      </a:lnTo>
                      <a:lnTo>
                        <a:pt x="27222" y="10253"/>
                      </a:lnTo>
                      <a:lnTo>
                        <a:pt x="27222" y="10086"/>
                      </a:lnTo>
                      <a:lnTo>
                        <a:pt x="27139" y="9897"/>
                      </a:lnTo>
                      <a:lnTo>
                        <a:pt x="27097" y="9856"/>
                      </a:lnTo>
                      <a:lnTo>
                        <a:pt x="27076" y="9688"/>
                      </a:lnTo>
                      <a:lnTo>
                        <a:pt x="27013" y="9625"/>
                      </a:lnTo>
                      <a:lnTo>
                        <a:pt x="27013" y="9521"/>
                      </a:lnTo>
                      <a:lnTo>
                        <a:pt x="27076" y="9416"/>
                      </a:lnTo>
                      <a:lnTo>
                        <a:pt x="27181" y="9312"/>
                      </a:lnTo>
                      <a:lnTo>
                        <a:pt x="27306" y="9249"/>
                      </a:lnTo>
                      <a:lnTo>
                        <a:pt x="27118" y="9458"/>
                      </a:lnTo>
                      <a:lnTo>
                        <a:pt x="27076" y="9542"/>
                      </a:lnTo>
                      <a:lnTo>
                        <a:pt x="27118" y="9625"/>
                      </a:lnTo>
                      <a:lnTo>
                        <a:pt x="27243" y="9751"/>
                      </a:lnTo>
                      <a:lnTo>
                        <a:pt x="27327" y="9730"/>
                      </a:lnTo>
                      <a:lnTo>
                        <a:pt x="27390" y="9772"/>
                      </a:lnTo>
                      <a:lnTo>
                        <a:pt x="27327" y="9939"/>
                      </a:lnTo>
                      <a:lnTo>
                        <a:pt x="27327" y="9939"/>
                      </a:lnTo>
                      <a:lnTo>
                        <a:pt x="27411" y="9877"/>
                      </a:lnTo>
                      <a:lnTo>
                        <a:pt x="27432" y="9897"/>
                      </a:lnTo>
                      <a:lnTo>
                        <a:pt x="27515" y="9793"/>
                      </a:lnTo>
                      <a:lnTo>
                        <a:pt x="27515" y="9730"/>
                      </a:lnTo>
                      <a:lnTo>
                        <a:pt x="27557" y="9730"/>
                      </a:lnTo>
                      <a:lnTo>
                        <a:pt x="27620" y="9646"/>
                      </a:lnTo>
                      <a:lnTo>
                        <a:pt x="27704" y="9625"/>
                      </a:lnTo>
                      <a:lnTo>
                        <a:pt x="27745" y="9458"/>
                      </a:lnTo>
                      <a:lnTo>
                        <a:pt x="27808" y="9374"/>
                      </a:lnTo>
                      <a:lnTo>
                        <a:pt x="27850" y="9374"/>
                      </a:lnTo>
                      <a:lnTo>
                        <a:pt x="27913" y="9270"/>
                      </a:lnTo>
                      <a:lnTo>
                        <a:pt x="27934" y="9207"/>
                      </a:lnTo>
                      <a:lnTo>
                        <a:pt x="27934" y="9144"/>
                      </a:lnTo>
                      <a:lnTo>
                        <a:pt x="27976" y="9040"/>
                      </a:lnTo>
                      <a:lnTo>
                        <a:pt x="27976" y="8998"/>
                      </a:lnTo>
                      <a:lnTo>
                        <a:pt x="28038" y="8914"/>
                      </a:lnTo>
                      <a:lnTo>
                        <a:pt x="28017" y="8830"/>
                      </a:lnTo>
                      <a:lnTo>
                        <a:pt x="27955" y="8789"/>
                      </a:lnTo>
                      <a:lnTo>
                        <a:pt x="27913" y="8705"/>
                      </a:lnTo>
                      <a:lnTo>
                        <a:pt x="28059" y="8621"/>
                      </a:lnTo>
                      <a:lnTo>
                        <a:pt x="28059" y="8537"/>
                      </a:lnTo>
                      <a:lnTo>
                        <a:pt x="28164" y="8475"/>
                      </a:lnTo>
                      <a:lnTo>
                        <a:pt x="28248" y="8433"/>
                      </a:lnTo>
                      <a:lnTo>
                        <a:pt x="28436" y="8328"/>
                      </a:lnTo>
                      <a:lnTo>
                        <a:pt x="28561" y="8328"/>
                      </a:lnTo>
                      <a:lnTo>
                        <a:pt x="28750" y="8203"/>
                      </a:lnTo>
                      <a:lnTo>
                        <a:pt x="28813" y="8203"/>
                      </a:lnTo>
                      <a:lnTo>
                        <a:pt x="28854" y="8224"/>
                      </a:lnTo>
                      <a:lnTo>
                        <a:pt x="29085" y="8203"/>
                      </a:lnTo>
                      <a:lnTo>
                        <a:pt x="29189" y="8265"/>
                      </a:lnTo>
                      <a:lnTo>
                        <a:pt x="29336" y="8203"/>
                      </a:lnTo>
                      <a:lnTo>
                        <a:pt x="29587" y="8203"/>
                      </a:lnTo>
                      <a:lnTo>
                        <a:pt x="29629" y="8182"/>
                      </a:lnTo>
                      <a:lnTo>
                        <a:pt x="29608" y="8119"/>
                      </a:lnTo>
                      <a:lnTo>
                        <a:pt x="29608" y="7972"/>
                      </a:lnTo>
                      <a:lnTo>
                        <a:pt x="29608" y="7847"/>
                      </a:lnTo>
                      <a:lnTo>
                        <a:pt x="29733" y="7952"/>
                      </a:lnTo>
                      <a:lnTo>
                        <a:pt x="29733" y="8077"/>
                      </a:lnTo>
                      <a:lnTo>
                        <a:pt x="29712" y="8161"/>
                      </a:lnTo>
                      <a:lnTo>
                        <a:pt x="29796" y="8161"/>
                      </a:lnTo>
                      <a:lnTo>
                        <a:pt x="29901" y="8056"/>
                      </a:lnTo>
                      <a:lnTo>
                        <a:pt x="30005" y="7868"/>
                      </a:lnTo>
                      <a:lnTo>
                        <a:pt x="30047" y="7972"/>
                      </a:lnTo>
                      <a:lnTo>
                        <a:pt x="30047" y="8056"/>
                      </a:lnTo>
                      <a:lnTo>
                        <a:pt x="30131" y="8077"/>
                      </a:lnTo>
                      <a:lnTo>
                        <a:pt x="30382" y="7952"/>
                      </a:lnTo>
                      <a:lnTo>
                        <a:pt x="30466" y="7805"/>
                      </a:lnTo>
                      <a:lnTo>
                        <a:pt x="30424" y="7596"/>
                      </a:lnTo>
                      <a:lnTo>
                        <a:pt x="30361" y="7638"/>
                      </a:lnTo>
                      <a:lnTo>
                        <a:pt x="30361" y="7742"/>
                      </a:lnTo>
                      <a:lnTo>
                        <a:pt x="30319" y="7868"/>
                      </a:lnTo>
                      <a:lnTo>
                        <a:pt x="30152" y="7868"/>
                      </a:lnTo>
                      <a:lnTo>
                        <a:pt x="30131" y="7763"/>
                      </a:lnTo>
                      <a:lnTo>
                        <a:pt x="30068" y="7575"/>
                      </a:lnTo>
                      <a:lnTo>
                        <a:pt x="29922" y="7491"/>
                      </a:lnTo>
                      <a:lnTo>
                        <a:pt x="29922" y="7449"/>
                      </a:lnTo>
                      <a:lnTo>
                        <a:pt x="30131" y="7261"/>
                      </a:lnTo>
                      <a:lnTo>
                        <a:pt x="30131" y="7177"/>
                      </a:lnTo>
                      <a:lnTo>
                        <a:pt x="30047" y="7177"/>
                      </a:lnTo>
                      <a:lnTo>
                        <a:pt x="30047" y="7115"/>
                      </a:lnTo>
                      <a:lnTo>
                        <a:pt x="30131" y="7052"/>
                      </a:lnTo>
                      <a:lnTo>
                        <a:pt x="30152" y="6968"/>
                      </a:lnTo>
                      <a:lnTo>
                        <a:pt x="30214" y="6905"/>
                      </a:lnTo>
                      <a:lnTo>
                        <a:pt x="30277" y="6696"/>
                      </a:lnTo>
                      <a:lnTo>
                        <a:pt x="30486" y="6529"/>
                      </a:lnTo>
                      <a:lnTo>
                        <a:pt x="30570" y="6382"/>
                      </a:lnTo>
                      <a:lnTo>
                        <a:pt x="30633" y="6382"/>
                      </a:lnTo>
                      <a:lnTo>
                        <a:pt x="30696" y="6278"/>
                      </a:lnTo>
                      <a:lnTo>
                        <a:pt x="30696" y="6340"/>
                      </a:lnTo>
                      <a:lnTo>
                        <a:pt x="30779" y="6382"/>
                      </a:lnTo>
                      <a:lnTo>
                        <a:pt x="30842" y="6299"/>
                      </a:lnTo>
                      <a:lnTo>
                        <a:pt x="30905" y="6173"/>
                      </a:lnTo>
                      <a:lnTo>
                        <a:pt x="30905" y="6299"/>
                      </a:lnTo>
                      <a:lnTo>
                        <a:pt x="30989" y="6299"/>
                      </a:lnTo>
                      <a:lnTo>
                        <a:pt x="31051" y="6173"/>
                      </a:lnTo>
                      <a:lnTo>
                        <a:pt x="31093" y="6215"/>
                      </a:lnTo>
                      <a:lnTo>
                        <a:pt x="31156" y="6173"/>
                      </a:lnTo>
                      <a:lnTo>
                        <a:pt x="31261" y="6006"/>
                      </a:lnTo>
                      <a:lnTo>
                        <a:pt x="31407" y="5796"/>
                      </a:lnTo>
                      <a:lnTo>
                        <a:pt x="31386" y="5922"/>
                      </a:lnTo>
                      <a:lnTo>
                        <a:pt x="31407" y="6006"/>
                      </a:lnTo>
                      <a:lnTo>
                        <a:pt x="31512" y="6006"/>
                      </a:lnTo>
                      <a:lnTo>
                        <a:pt x="31616" y="5880"/>
                      </a:lnTo>
                      <a:lnTo>
                        <a:pt x="31742" y="5880"/>
                      </a:lnTo>
                      <a:lnTo>
                        <a:pt x="31784" y="6006"/>
                      </a:lnTo>
                      <a:lnTo>
                        <a:pt x="31846" y="6006"/>
                      </a:lnTo>
                      <a:lnTo>
                        <a:pt x="31951" y="5880"/>
                      </a:lnTo>
                      <a:lnTo>
                        <a:pt x="32035" y="5922"/>
                      </a:lnTo>
                      <a:lnTo>
                        <a:pt x="32098" y="5901"/>
                      </a:lnTo>
                      <a:lnTo>
                        <a:pt x="32202" y="5817"/>
                      </a:lnTo>
                      <a:lnTo>
                        <a:pt x="32307" y="5817"/>
                      </a:lnTo>
                      <a:lnTo>
                        <a:pt x="32432" y="5755"/>
                      </a:lnTo>
                      <a:lnTo>
                        <a:pt x="32474" y="5817"/>
                      </a:lnTo>
                      <a:lnTo>
                        <a:pt x="32558" y="5796"/>
                      </a:lnTo>
                      <a:lnTo>
                        <a:pt x="32642" y="5713"/>
                      </a:lnTo>
                      <a:lnTo>
                        <a:pt x="32537" y="5650"/>
                      </a:lnTo>
                      <a:lnTo>
                        <a:pt x="32474" y="5713"/>
                      </a:lnTo>
                      <a:lnTo>
                        <a:pt x="32411" y="5650"/>
                      </a:lnTo>
                      <a:lnTo>
                        <a:pt x="32453" y="5504"/>
                      </a:lnTo>
                      <a:lnTo>
                        <a:pt x="32223" y="5378"/>
                      </a:lnTo>
                      <a:lnTo>
                        <a:pt x="32202" y="5357"/>
                      </a:lnTo>
                      <a:lnTo>
                        <a:pt x="32223" y="5294"/>
                      </a:lnTo>
                      <a:lnTo>
                        <a:pt x="32223" y="5252"/>
                      </a:lnTo>
                      <a:lnTo>
                        <a:pt x="32223" y="5169"/>
                      </a:lnTo>
                      <a:lnTo>
                        <a:pt x="32244" y="5085"/>
                      </a:lnTo>
                      <a:lnTo>
                        <a:pt x="32202" y="5022"/>
                      </a:lnTo>
                      <a:lnTo>
                        <a:pt x="32139" y="4959"/>
                      </a:lnTo>
                      <a:lnTo>
                        <a:pt x="32098" y="4939"/>
                      </a:lnTo>
                      <a:lnTo>
                        <a:pt x="32118" y="4855"/>
                      </a:lnTo>
                      <a:lnTo>
                        <a:pt x="32244" y="4123"/>
                      </a:lnTo>
                      <a:lnTo>
                        <a:pt x="32244" y="3934"/>
                      </a:lnTo>
                      <a:lnTo>
                        <a:pt x="32014" y="3725"/>
                      </a:lnTo>
                      <a:lnTo>
                        <a:pt x="31951" y="3788"/>
                      </a:lnTo>
                      <a:lnTo>
                        <a:pt x="31805" y="3725"/>
                      </a:lnTo>
                      <a:lnTo>
                        <a:pt x="31700" y="3767"/>
                      </a:lnTo>
                      <a:lnTo>
                        <a:pt x="31616" y="3683"/>
                      </a:lnTo>
                      <a:lnTo>
                        <a:pt x="31533" y="3662"/>
                      </a:lnTo>
                      <a:lnTo>
                        <a:pt x="31512" y="3662"/>
                      </a:lnTo>
                      <a:lnTo>
                        <a:pt x="31407" y="3767"/>
                      </a:lnTo>
                      <a:lnTo>
                        <a:pt x="31365" y="3830"/>
                      </a:lnTo>
                      <a:lnTo>
                        <a:pt x="31156" y="4081"/>
                      </a:lnTo>
                      <a:lnTo>
                        <a:pt x="31072" y="4206"/>
                      </a:lnTo>
                      <a:lnTo>
                        <a:pt x="31072" y="4311"/>
                      </a:lnTo>
                      <a:lnTo>
                        <a:pt x="30905" y="4395"/>
                      </a:lnTo>
                      <a:lnTo>
                        <a:pt x="30905" y="4520"/>
                      </a:lnTo>
                      <a:lnTo>
                        <a:pt x="30863" y="4625"/>
                      </a:lnTo>
                      <a:lnTo>
                        <a:pt x="30696" y="4813"/>
                      </a:lnTo>
                      <a:lnTo>
                        <a:pt x="30633" y="4834"/>
                      </a:lnTo>
                      <a:lnTo>
                        <a:pt x="30445" y="5043"/>
                      </a:lnTo>
                      <a:lnTo>
                        <a:pt x="30424" y="5127"/>
                      </a:lnTo>
                      <a:lnTo>
                        <a:pt x="30340" y="5169"/>
                      </a:lnTo>
                      <a:lnTo>
                        <a:pt x="30235" y="5148"/>
                      </a:lnTo>
                      <a:lnTo>
                        <a:pt x="30173" y="5148"/>
                      </a:lnTo>
                      <a:lnTo>
                        <a:pt x="30131" y="5190"/>
                      </a:lnTo>
                      <a:lnTo>
                        <a:pt x="30068" y="5190"/>
                      </a:lnTo>
                      <a:lnTo>
                        <a:pt x="29942" y="5336"/>
                      </a:lnTo>
                      <a:lnTo>
                        <a:pt x="28269" y="5294"/>
                      </a:lnTo>
                      <a:lnTo>
                        <a:pt x="28059" y="5336"/>
                      </a:lnTo>
                      <a:lnTo>
                        <a:pt x="27955" y="5441"/>
                      </a:lnTo>
                      <a:lnTo>
                        <a:pt x="27829" y="5483"/>
                      </a:lnTo>
                      <a:lnTo>
                        <a:pt x="27704" y="5566"/>
                      </a:lnTo>
                      <a:lnTo>
                        <a:pt x="27453" y="5817"/>
                      </a:lnTo>
                      <a:lnTo>
                        <a:pt x="27285" y="5859"/>
                      </a:lnTo>
                      <a:lnTo>
                        <a:pt x="27181" y="5922"/>
                      </a:lnTo>
                      <a:lnTo>
                        <a:pt x="26699" y="6299"/>
                      </a:lnTo>
                      <a:lnTo>
                        <a:pt x="25611" y="6612"/>
                      </a:lnTo>
                      <a:lnTo>
                        <a:pt x="25569" y="6864"/>
                      </a:lnTo>
                      <a:lnTo>
                        <a:pt x="25318" y="6968"/>
                      </a:lnTo>
                      <a:lnTo>
                        <a:pt x="23331" y="7491"/>
                      </a:lnTo>
                      <a:lnTo>
                        <a:pt x="23247" y="7324"/>
                      </a:lnTo>
                      <a:lnTo>
                        <a:pt x="23351" y="7177"/>
                      </a:lnTo>
                      <a:lnTo>
                        <a:pt x="23561" y="7073"/>
                      </a:lnTo>
                      <a:lnTo>
                        <a:pt x="23665" y="6947"/>
                      </a:lnTo>
                      <a:lnTo>
                        <a:pt x="23728" y="6822"/>
                      </a:lnTo>
                      <a:lnTo>
                        <a:pt x="23770" y="6696"/>
                      </a:lnTo>
                      <a:lnTo>
                        <a:pt x="23833" y="5922"/>
                      </a:lnTo>
                      <a:lnTo>
                        <a:pt x="23456" y="4143"/>
                      </a:lnTo>
                      <a:lnTo>
                        <a:pt x="23100" y="3871"/>
                      </a:lnTo>
                      <a:lnTo>
                        <a:pt x="22954" y="3683"/>
                      </a:lnTo>
                      <a:lnTo>
                        <a:pt x="20652" y="2616"/>
                      </a:lnTo>
                      <a:lnTo>
                        <a:pt x="20548" y="2553"/>
                      </a:lnTo>
                      <a:lnTo>
                        <a:pt x="20422" y="2511"/>
                      </a:lnTo>
                      <a:lnTo>
                        <a:pt x="20380" y="2449"/>
                      </a:lnTo>
                      <a:lnTo>
                        <a:pt x="20087" y="2449"/>
                      </a:lnTo>
                      <a:lnTo>
                        <a:pt x="20066" y="2344"/>
                      </a:lnTo>
                      <a:lnTo>
                        <a:pt x="19983" y="2302"/>
                      </a:lnTo>
                      <a:lnTo>
                        <a:pt x="19899" y="2344"/>
                      </a:lnTo>
                      <a:lnTo>
                        <a:pt x="19711" y="2344"/>
                      </a:lnTo>
                      <a:lnTo>
                        <a:pt x="19606" y="2323"/>
                      </a:lnTo>
                      <a:lnTo>
                        <a:pt x="19543" y="2239"/>
                      </a:lnTo>
                      <a:lnTo>
                        <a:pt x="19439" y="2198"/>
                      </a:lnTo>
                      <a:lnTo>
                        <a:pt x="19230" y="2135"/>
                      </a:lnTo>
                      <a:lnTo>
                        <a:pt x="19167" y="2009"/>
                      </a:lnTo>
                      <a:lnTo>
                        <a:pt x="19083" y="2009"/>
                      </a:lnTo>
                      <a:lnTo>
                        <a:pt x="18958" y="1905"/>
                      </a:lnTo>
                      <a:lnTo>
                        <a:pt x="18853" y="1905"/>
                      </a:lnTo>
                      <a:lnTo>
                        <a:pt x="18769" y="1884"/>
                      </a:lnTo>
                      <a:lnTo>
                        <a:pt x="18644" y="1905"/>
                      </a:lnTo>
                      <a:lnTo>
                        <a:pt x="18623" y="1926"/>
                      </a:lnTo>
                      <a:lnTo>
                        <a:pt x="18560" y="1842"/>
                      </a:lnTo>
                      <a:lnTo>
                        <a:pt x="18434" y="1821"/>
                      </a:lnTo>
                      <a:lnTo>
                        <a:pt x="18414" y="1800"/>
                      </a:lnTo>
                      <a:lnTo>
                        <a:pt x="18309" y="1737"/>
                      </a:lnTo>
                      <a:lnTo>
                        <a:pt x="18288" y="1716"/>
                      </a:lnTo>
                      <a:lnTo>
                        <a:pt x="18204" y="1633"/>
                      </a:lnTo>
                      <a:lnTo>
                        <a:pt x="18204" y="1612"/>
                      </a:lnTo>
                      <a:lnTo>
                        <a:pt x="18079" y="1507"/>
                      </a:lnTo>
                      <a:lnTo>
                        <a:pt x="17932" y="1507"/>
                      </a:lnTo>
                      <a:lnTo>
                        <a:pt x="17807" y="1486"/>
                      </a:lnTo>
                      <a:lnTo>
                        <a:pt x="284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580" name="Google Shape;2580;p44"/>
            <p:cNvGrpSpPr/>
            <p:nvPr/>
          </p:nvGrpSpPr>
          <p:grpSpPr>
            <a:xfrm>
              <a:off x="2605700" y="3152850"/>
              <a:ext cx="594125" cy="616250"/>
              <a:chOff x="2605700" y="3152850"/>
              <a:chExt cx="594125" cy="616250"/>
            </a:xfrm>
          </p:grpSpPr>
          <p:sp>
            <p:nvSpPr>
              <p:cNvPr id="2581" name="Google Shape;2581;p44"/>
              <p:cNvSpPr/>
              <p:nvPr/>
            </p:nvSpPr>
            <p:spPr>
              <a:xfrm>
                <a:off x="2605700" y="3152850"/>
                <a:ext cx="379825" cy="616250"/>
              </a:xfrm>
              <a:custGeom>
                <a:rect b="b" l="l" r="r" t="t"/>
                <a:pathLst>
                  <a:path extrusionOk="0" h="24650" w="15193">
                    <a:moveTo>
                      <a:pt x="14024" y="2338"/>
                    </a:moveTo>
                    <a:lnTo>
                      <a:pt x="8818" y="0"/>
                    </a:lnTo>
                    <a:lnTo>
                      <a:pt x="4037" y="1594"/>
                    </a:lnTo>
                    <a:lnTo>
                      <a:pt x="0" y="7225"/>
                    </a:lnTo>
                    <a:lnTo>
                      <a:pt x="2018" y="11156"/>
                    </a:lnTo>
                    <a:lnTo>
                      <a:pt x="7331" y="12325"/>
                    </a:lnTo>
                    <a:lnTo>
                      <a:pt x="10518" y="17531"/>
                    </a:lnTo>
                    <a:lnTo>
                      <a:pt x="11049" y="22843"/>
                    </a:lnTo>
                    <a:lnTo>
                      <a:pt x="13705" y="24650"/>
                    </a:lnTo>
                    <a:lnTo>
                      <a:pt x="15193" y="18700"/>
                    </a:lnTo>
                    <a:lnTo>
                      <a:pt x="12218" y="5844"/>
                    </a:lnTo>
                    <a:close/>
                  </a:path>
                </a:pathLst>
              </a:custGeom>
              <a:solidFill>
                <a:schemeClr val="dk2"/>
              </a:solidFill>
              <a:ln>
                <a:noFill/>
              </a:ln>
            </p:spPr>
          </p:sp>
          <p:sp>
            <p:nvSpPr>
              <p:cNvPr id="2582" name="Google Shape;2582;p44"/>
              <p:cNvSpPr/>
              <p:nvPr/>
            </p:nvSpPr>
            <p:spPr>
              <a:xfrm>
                <a:off x="2632775" y="3168475"/>
                <a:ext cx="567050" cy="590050"/>
              </a:xfrm>
              <a:custGeom>
                <a:rect b="b" l="l" r="r" t="t"/>
                <a:pathLst>
                  <a:path extrusionOk="0" h="23602" w="22682">
                    <a:moveTo>
                      <a:pt x="13852" y="21070"/>
                    </a:moveTo>
                    <a:lnTo>
                      <a:pt x="13894" y="21091"/>
                    </a:lnTo>
                    <a:lnTo>
                      <a:pt x="13977" y="21217"/>
                    </a:lnTo>
                    <a:lnTo>
                      <a:pt x="14103" y="21384"/>
                    </a:lnTo>
                    <a:lnTo>
                      <a:pt x="14166" y="21384"/>
                    </a:lnTo>
                    <a:lnTo>
                      <a:pt x="14208" y="21342"/>
                    </a:lnTo>
                    <a:lnTo>
                      <a:pt x="14228" y="21384"/>
                    </a:lnTo>
                    <a:lnTo>
                      <a:pt x="14228" y="21489"/>
                    </a:lnTo>
                    <a:lnTo>
                      <a:pt x="14187" y="21489"/>
                    </a:lnTo>
                    <a:lnTo>
                      <a:pt x="14124" y="21698"/>
                    </a:lnTo>
                    <a:lnTo>
                      <a:pt x="13998" y="21928"/>
                    </a:lnTo>
                    <a:lnTo>
                      <a:pt x="13873" y="21928"/>
                    </a:lnTo>
                    <a:lnTo>
                      <a:pt x="13852" y="22075"/>
                    </a:lnTo>
                    <a:lnTo>
                      <a:pt x="13789" y="22158"/>
                    </a:lnTo>
                    <a:lnTo>
                      <a:pt x="13768" y="22158"/>
                    </a:lnTo>
                    <a:lnTo>
                      <a:pt x="13643" y="22242"/>
                    </a:lnTo>
                    <a:lnTo>
                      <a:pt x="13559" y="22326"/>
                    </a:lnTo>
                    <a:lnTo>
                      <a:pt x="13559" y="22367"/>
                    </a:lnTo>
                    <a:lnTo>
                      <a:pt x="13454" y="22388"/>
                    </a:lnTo>
                    <a:lnTo>
                      <a:pt x="13392" y="22451"/>
                    </a:lnTo>
                    <a:lnTo>
                      <a:pt x="13392" y="22472"/>
                    </a:lnTo>
                    <a:lnTo>
                      <a:pt x="13329" y="22347"/>
                    </a:lnTo>
                    <a:lnTo>
                      <a:pt x="13371" y="22242"/>
                    </a:lnTo>
                    <a:lnTo>
                      <a:pt x="13454" y="22179"/>
                    </a:lnTo>
                    <a:lnTo>
                      <a:pt x="13454" y="22116"/>
                    </a:lnTo>
                    <a:lnTo>
                      <a:pt x="13559" y="22012"/>
                    </a:lnTo>
                    <a:lnTo>
                      <a:pt x="13559" y="21928"/>
                    </a:lnTo>
                    <a:lnTo>
                      <a:pt x="13601" y="21970"/>
                    </a:lnTo>
                    <a:lnTo>
                      <a:pt x="13684" y="21970"/>
                    </a:lnTo>
                    <a:lnTo>
                      <a:pt x="13789" y="21865"/>
                    </a:lnTo>
                    <a:lnTo>
                      <a:pt x="13789" y="21761"/>
                    </a:lnTo>
                    <a:lnTo>
                      <a:pt x="13810" y="21740"/>
                    </a:lnTo>
                    <a:lnTo>
                      <a:pt x="13810" y="21614"/>
                    </a:lnTo>
                    <a:lnTo>
                      <a:pt x="13873" y="21551"/>
                    </a:lnTo>
                    <a:lnTo>
                      <a:pt x="13915" y="21551"/>
                    </a:lnTo>
                    <a:lnTo>
                      <a:pt x="13977" y="21447"/>
                    </a:lnTo>
                    <a:lnTo>
                      <a:pt x="13956" y="21384"/>
                    </a:lnTo>
                    <a:lnTo>
                      <a:pt x="13894" y="21300"/>
                    </a:lnTo>
                    <a:lnTo>
                      <a:pt x="13894" y="21112"/>
                    </a:lnTo>
                    <a:lnTo>
                      <a:pt x="13852" y="21070"/>
                    </a:lnTo>
                    <a:close/>
                    <a:moveTo>
                      <a:pt x="7617" y="0"/>
                    </a:moveTo>
                    <a:lnTo>
                      <a:pt x="7617" y="147"/>
                    </a:lnTo>
                    <a:lnTo>
                      <a:pt x="7575" y="272"/>
                    </a:lnTo>
                    <a:lnTo>
                      <a:pt x="7282" y="481"/>
                    </a:lnTo>
                    <a:lnTo>
                      <a:pt x="7094" y="502"/>
                    </a:lnTo>
                    <a:lnTo>
                      <a:pt x="6842" y="607"/>
                    </a:lnTo>
                    <a:lnTo>
                      <a:pt x="6738" y="565"/>
                    </a:lnTo>
                    <a:lnTo>
                      <a:pt x="6570" y="586"/>
                    </a:lnTo>
                    <a:lnTo>
                      <a:pt x="6382" y="732"/>
                    </a:lnTo>
                    <a:lnTo>
                      <a:pt x="6215" y="795"/>
                    </a:lnTo>
                    <a:lnTo>
                      <a:pt x="6152" y="732"/>
                    </a:lnTo>
                    <a:lnTo>
                      <a:pt x="5901" y="774"/>
                    </a:lnTo>
                    <a:lnTo>
                      <a:pt x="5692" y="774"/>
                    </a:lnTo>
                    <a:lnTo>
                      <a:pt x="5503" y="670"/>
                    </a:lnTo>
                    <a:lnTo>
                      <a:pt x="5315" y="628"/>
                    </a:lnTo>
                    <a:lnTo>
                      <a:pt x="5169" y="586"/>
                    </a:lnTo>
                    <a:lnTo>
                      <a:pt x="5169" y="586"/>
                    </a:lnTo>
                    <a:lnTo>
                      <a:pt x="5231" y="711"/>
                    </a:lnTo>
                    <a:lnTo>
                      <a:pt x="5378" y="774"/>
                    </a:lnTo>
                    <a:lnTo>
                      <a:pt x="5503" y="879"/>
                    </a:lnTo>
                    <a:lnTo>
                      <a:pt x="5545" y="984"/>
                    </a:lnTo>
                    <a:lnTo>
                      <a:pt x="5399" y="1235"/>
                    </a:lnTo>
                    <a:lnTo>
                      <a:pt x="5420" y="1297"/>
                    </a:lnTo>
                    <a:lnTo>
                      <a:pt x="5441" y="1339"/>
                    </a:lnTo>
                    <a:lnTo>
                      <a:pt x="5420" y="1528"/>
                    </a:lnTo>
                    <a:lnTo>
                      <a:pt x="5692" y="1611"/>
                    </a:lnTo>
                    <a:lnTo>
                      <a:pt x="5859" y="1569"/>
                    </a:lnTo>
                    <a:lnTo>
                      <a:pt x="6047" y="1611"/>
                    </a:lnTo>
                    <a:lnTo>
                      <a:pt x="6047" y="1716"/>
                    </a:lnTo>
                    <a:lnTo>
                      <a:pt x="5922" y="1758"/>
                    </a:lnTo>
                    <a:lnTo>
                      <a:pt x="5650" y="1820"/>
                    </a:lnTo>
                    <a:lnTo>
                      <a:pt x="5608" y="1862"/>
                    </a:lnTo>
                    <a:lnTo>
                      <a:pt x="5545" y="1925"/>
                    </a:lnTo>
                    <a:lnTo>
                      <a:pt x="5503" y="2072"/>
                    </a:lnTo>
                    <a:lnTo>
                      <a:pt x="5210" y="2239"/>
                    </a:lnTo>
                    <a:lnTo>
                      <a:pt x="5106" y="2344"/>
                    </a:lnTo>
                    <a:lnTo>
                      <a:pt x="4897" y="2469"/>
                    </a:lnTo>
                    <a:lnTo>
                      <a:pt x="4771" y="2616"/>
                    </a:lnTo>
                    <a:lnTo>
                      <a:pt x="4541" y="2616"/>
                    </a:lnTo>
                    <a:lnTo>
                      <a:pt x="4394" y="2595"/>
                    </a:lnTo>
                    <a:lnTo>
                      <a:pt x="4164" y="2406"/>
                    </a:lnTo>
                    <a:lnTo>
                      <a:pt x="3955" y="2260"/>
                    </a:lnTo>
                    <a:lnTo>
                      <a:pt x="3809" y="2281"/>
                    </a:lnTo>
                    <a:lnTo>
                      <a:pt x="3809" y="2134"/>
                    </a:lnTo>
                    <a:lnTo>
                      <a:pt x="3767" y="1988"/>
                    </a:lnTo>
                    <a:lnTo>
                      <a:pt x="3662" y="1883"/>
                    </a:lnTo>
                    <a:lnTo>
                      <a:pt x="3641" y="1820"/>
                    </a:lnTo>
                    <a:lnTo>
                      <a:pt x="3495" y="1862"/>
                    </a:lnTo>
                    <a:lnTo>
                      <a:pt x="3390" y="1988"/>
                    </a:lnTo>
                    <a:lnTo>
                      <a:pt x="3306" y="1988"/>
                    </a:lnTo>
                    <a:lnTo>
                      <a:pt x="3244" y="1946"/>
                    </a:lnTo>
                    <a:lnTo>
                      <a:pt x="3139" y="1946"/>
                    </a:lnTo>
                    <a:lnTo>
                      <a:pt x="3076" y="2030"/>
                    </a:lnTo>
                    <a:lnTo>
                      <a:pt x="2407" y="2030"/>
                    </a:lnTo>
                    <a:lnTo>
                      <a:pt x="2386" y="2197"/>
                    </a:lnTo>
                    <a:lnTo>
                      <a:pt x="2448" y="2344"/>
                    </a:lnTo>
                    <a:lnTo>
                      <a:pt x="2658" y="2385"/>
                    </a:lnTo>
                    <a:lnTo>
                      <a:pt x="2720" y="2553"/>
                    </a:lnTo>
                    <a:lnTo>
                      <a:pt x="2679" y="2616"/>
                    </a:lnTo>
                    <a:lnTo>
                      <a:pt x="2762" y="2699"/>
                    </a:lnTo>
                    <a:lnTo>
                      <a:pt x="2720" y="2804"/>
                    </a:lnTo>
                    <a:lnTo>
                      <a:pt x="2595" y="2720"/>
                    </a:lnTo>
                    <a:lnTo>
                      <a:pt x="2197" y="2867"/>
                    </a:lnTo>
                    <a:lnTo>
                      <a:pt x="2239" y="3180"/>
                    </a:lnTo>
                    <a:lnTo>
                      <a:pt x="2344" y="3306"/>
                    </a:lnTo>
                    <a:lnTo>
                      <a:pt x="2553" y="3452"/>
                    </a:lnTo>
                    <a:lnTo>
                      <a:pt x="2679" y="3724"/>
                    </a:lnTo>
                    <a:lnTo>
                      <a:pt x="2679" y="3913"/>
                    </a:lnTo>
                    <a:lnTo>
                      <a:pt x="2679" y="3976"/>
                    </a:lnTo>
                    <a:lnTo>
                      <a:pt x="2365" y="5189"/>
                    </a:lnTo>
                    <a:lnTo>
                      <a:pt x="2260" y="5503"/>
                    </a:lnTo>
                    <a:lnTo>
                      <a:pt x="2281" y="5545"/>
                    </a:lnTo>
                    <a:lnTo>
                      <a:pt x="2239" y="5629"/>
                    </a:lnTo>
                    <a:lnTo>
                      <a:pt x="2093" y="5608"/>
                    </a:lnTo>
                    <a:lnTo>
                      <a:pt x="2093" y="5587"/>
                    </a:lnTo>
                    <a:lnTo>
                      <a:pt x="1967" y="5503"/>
                    </a:lnTo>
                    <a:lnTo>
                      <a:pt x="1821" y="5503"/>
                    </a:lnTo>
                    <a:lnTo>
                      <a:pt x="1758" y="5482"/>
                    </a:lnTo>
                    <a:lnTo>
                      <a:pt x="1716" y="5545"/>
                    </a:lnTo>
                    <a:lnTo>
                      <a:pt x="1319" y="5691"/>
                    </a:lnTo>
                    <a:lnTo>
                      <a:pt x="1026" y="5733"/>
                    </a:lnTo>
                    <a:lnTo>
                      <a:pt x="942" y="5817"/>
                    </a:lnTo>
                    <a:lnTo>
                      <a:pt x="879" y="5838"/>
                    </a:lnTo>
                    <a:lnTo>
                      <a:pt x="733" y="5963"/>
                    </a:lnTo>
                    <a:lnTo>
                      <a:pt x="607" y="6026"/>
                    </a:lnTo>
                    <a:lnTo>
                      <a:pt x="503" y="6110"/>
                    </a:lnTo>
                    <a:lnTo>
                      <a:pt x="523" y="6256"/>
                    </a:lnTo>
                    <a:lnTo>
                      <a:pt x="482" y="6340"/>
                    </a:lnTo>
                    <a:lnTo>
                      <a:pt x="503" y="6424"/>
                    </a:lnTo>
                    <a:lnTo>
                      <a:pt x="356" y="6570"/>
                    </a:lnTo>
                    <a:lnTo>
                      <a:pt x="398" y="6779"/>
                    </a:lnTo>
                    <a:lnTo>
                      <a:pt x="461" y="6884"/>
                    </a:lnTo>
                    <a:lnTo>
                      <a:pt x="356" y="6968"/>
                    </a:lnTo>
                    <a:lnTo>
                      <a:pt x="272" y="6947"/>
                    </a:lnTo>
                    <a:lnTo>
                      <a:pt x="105" y="7051"/>
                    </a:lnTo>
                    <a:lnTo>
                      <a:pt x="105" y="7156"/>
                    </a:lnTo>
                    <a:lnTo>
                      <a:pt x="63" y="7198"/>
                    </a:lnTo>
                    <a:lnTo>
                      <a:pt x="84" y="7282"/>
                    </a:lnTo>
                    <a:lnTo>
                      <a:pt x="63" y="7407"/>
                    </a:lnTo>
                    <a:lnTo>
                      <a:pt x="0" y="7512"/>
                    </a:lnTo>
                    <a:lnTo>
                      <a:pt x="63" y="7616"/>
                    </a:lnTo>
                    <a:lnTo>
                      <a:pt x="42" y="7700"/>
                    </a:lnTo>
                    <a:lnTo>
                      <a:pt x="189" y="7846"/>
                    </a:lnTo>
                    <a:lnTo>
                      <a:pt x="482" y="8307"/>
                    </a:lnTo>
                    <a:lnTo>
                      <a:pt x="314" y="8474"/>
                    </a:lnTo>
                    <a:lnTo>
                      <a:pt x="691" y="8453"/>
                    </a:lnTo>
                    <a:lnTo>
                      <a:pt x="879" y="8474"/>
                    </a:lnTo>
                    <a:lnTo>
                      <a:pt x="1005" y="8662"/>
                    </a:lnTo>
                    <a:lnTo>
                      <a:pt x="1026" y="8830"/>
                    </a:lnTo>
                    <a:lnTo>
                      <a:pt x="1256" y="8830"/>
                    </a:lnTo>
                    <a:lnTo>
                      <a:pt x="1549" y="8851"/>
                    </a:lnTo>
                    <a:lnTo>
                      <a:pt x="1779" y="8621"/>
                    </a:lnTo>
                    <a:lnTo>
                      <a:pt x="1988" y="8474"/>
                    </a:lnTo>
                    <a:lnTo>
                      <a:pt x="2051" y="8537"/>
                    </a:lnTo>
                    <a:lnTo>
                      <a:pt x="2030" y="8662"/>
                    </a:lnTo>
                    <a:lnTo>
                      <a:pt x="1967" y="8725"/>
                    </a:lnTo>
                    <a:lnTo>
                      <a:pt x="1967" y="8934"/>
                    </a:lnTo>
                    <a:lnTo>
                      <a:pt x="1988" y="9269"/>
                    </a:lnTo>
                    <a:lnTo>
                      <a:pt x="1988" y="9395"/>
                    </a:lnTo>
                    <a:lnTo>
                      <a:pt x="2072" y="9478"/>
                    </a:lnTo>
                    <a:lnTo>
                      <a:pt x="2176" y="9458"/>
                    </a:lnTo>
                    <a:lnTo>
                      <a:pt x="2281" y="9416"/>
                    </a:lnTo>
                    <a:lnTo>
                      <a:pt x="2469" y="9416"/>
                    </a:lnTo>
                    <a:lnTo>
                      <a:pt x="2511" y="9458"/>
                    </a:lnTo>
                    <a:lnTo>
                      <a:pt x="3076" y="9458"/>
                    </a:lnTo>
                    <a:lnTo>
                      <a:pt x="3223" y="9353"/>
                    </a:lnTo>
                    <a:lnTo>
                      <a:pt x="3306" y="9353"/>
                    </a:lnTo>
                    <a:lnTo>
                      <a:pt x="3432" y="9248"/>
                    </a:lnTo>
                    <a:lnTo>
                      <a:pt x="3557" y="9248"/>
                    </a:lnTo>
                    <a:lnTo>
                      <a:pt x="3725" y="9186"/>
                    </a:lnTo>
                    <a:lnTo>
                      <a:pt x="3829" y="8934"/>
                    </a:lnTo>
                    <a:lnTo>
                      <a:pt x="4081" y="8746"/>
                    </a:lnTo>
                    <a:lnTo>
                      <a:pt x="4269" y="8725"/>
                    </a:lnTo>
                    <a:lnTo>
                      <a:pt x="4457" y="8621"/>
                    </a:lnTo>
                    <a:lnTo>
                      <a:pt x="4583" y="8621"/>
                    </a:lnTo>
                    <a:lnTo>
                      <a:pt x="4687" y="8683"/>
                    </a:lnTo>
                    <a:lnTo>
                      <a:pt x="4813" y="8621"/>
                    </a:lnTo>
                    <a:lnTo>
                      <a:pt x="4897" y="8662"/>
                    </a:lnTo>
                    <a:lnTo>
                      <a:pt x="4876" y="8788"/>
                    </a:lnTo>
                    <a:lnTo>
                      <a:pt x="4959" y="8997"/>
                    </a:lnTo>
                    <a:lnTo>
                      <a:pt x="5085" y="9374"/>
                    </a:lnTo>
                    <a:lnTo>
                      <a:pt x="5169" y="9646"/>
                    </a:lnTo>
                    <a:lnTo>
                      <a:pt x="5106" y="9751"/>
                    </a:lnTo>
                    <a:lnTo>
                      <a:pt x="5210" y="9960"/>
                    </a:lnTo>
                    <a:lnTo>
                      <a:pt x="5357" y="10002"/>
                    </a:lnTo>
                    <a:lnTo>
                      <a:pt x="5399" y="10190"/>
                    </a:lnTo>
                    <a:lnTo>
                      <a:pt x="5524" y="10274"/>
                    </a:lnTo>
                    <a:lnTo>
                      <a:pt x="5713" y="10357"/>
                    </a:lnTo>
                    <a:lnTo>
                      <a:pt x="5838" y="10462"/>
                    </a:lnTo>
                    <a:lnTo>
                      <a:pt x="5901" y="10420"/>
                    </a:lnTo>
                    <a:lnTo>
                      <a:pt x="6131" y="10357"/>
                    </a:lnTo>
                    <a:lnTo>
                      <a:pt x="6340" y="10587"/>
                    </a:lnTo>
                    <a:lnTo>
                      <a:pt x="6508" y="10525"/>
                    </a:lnTo>
                    <a:lnTo>
                      <a:pt x="6717" y="10755"/>
                    </a:lnTo>
                    <a:lnTo>
                      <a:pt x="6822" y="10755"/>
                    </a:lnTo>
                    <a:lnTo>
                      <a:pt x="7073" y="10839"/>
                    </a:lnTo>
                    <a:lnTo>
                      <a:pt x="7240" y="10880"/>
                    </a:lnTo>
                    <a:lnTo>
                      <a:pt x="7261" y="11048"/>
                    </a:lnTo>
                    <a:lnTo>
                      <a:pt x="7366" y="11069"/>
                    </a:lnTo>
                    <a:lnTo>
                      <a:pt x="7512" y="11152"/>
                    </a:lnTo>
                    <a:lnTo>
                      <a:pt x="7868" y="11131"/>
                    </a:lnTo>
                    <a:lnTo>
                      <a:pt x="8098" y="11257"/>
                    </a:lnTo>
                    <a:lnTo>
                      <a:pt x="8140" y="11362"/>
                    </a:lnTo>
                    <a:lnTo>
                      <a:pt x="8119" y="11634"/>
                    </a:lnTo>
                    <a:lnTo>
                      <a:pt x="8182" y="11843"/>
                    </a:lnTo>
                    <a:lnTo>
                      <a:pt x="8098" y="11968"/>
                    </a:lnTo>
                    <a:lnTo>
                      <a:pt x="8307" y="12324"/>
                    </a:lnTo>
                    <a:lnTo>
                      <a:pt x="8286" y="12596"/>
                    </a:lnTo>
                    <a:lnTo>
                      <a:pt x="9290" y="12617"/>
                    </a:lnTo>
                    <a:lnTo>
                      <a:pt x="9353" y="12973"/>
                    </a:lnTo>
                    <a:lnTo>
                      <a:pt x="9332" y="13224"/>
                    </a:lnTo>
                    <a:lnTo>
                      <a:pt x="9604" y="13287"/>
                    </a:lnTo>
                    <a:lnTo>
                      <a:pt x="9897" y="13810"/>
                    </a:lnTo>
                    <a:lnTo>
                      <a:pt x="9918" y="14103"/>
                    </a:lnTo>
                    <a:lnTo>
                      <a:pt x="9646" y="14688"/>
                    </a:lnTo>
                    <a:lnTo>
                      <a:pt x="9667" y="14772"/>
                    </a:lnTo>
                    <a:lnTo>
                      <a:pt x="9583" y="14856"/>
                    </a:lnTo>
                    <a:lnTo>
                      <a:pt x="9646" y="14919"/>
                    </a:lnTo>
                    <a:lnTo>
                      <a:pt x="9604" y="15044"/>
                    </a:lnTo>
                    <a:lnTo>
                      <a:pt x="9751" y="15149"/>
                    </a:lnTo>
                    <a:lnTo>
                      <a:pt x="9751" y="15337"/>
                    </a:lnTo>
                    <a:lnTo>
                      <a:pt x="9855" y="15525"/>
                    </a:lnTo>
                    <a:lnTo>
                      <a:pt x="9793" y="15860"/>
                    </a:lnTo>
                    <a:lnTo>
                      <a:pt x="9814" y="15986"/>
                    </a:lnTo>
                    <a:lnTo>
                      <a:pt x="9772" y="16111"/>
                    </a:lnTo>
                    <a:lnTo>
                      <a:pt x="9814" y="16258"/>
                    </a:lnTo>
                    <a:lnTo>
                      <a:pt x="10023" y="16216"/>
                    </a:lnTo>
                    <a:lnTo>
                      <a:pt x="10107" y="16279"/>
                    </a:lnTo>
                    <a:lnTo>
                      <a:pt x="10379" y="16258"/>
                    </a:lnTo>
                    <a:lnTo>
                      <a:pt x="10525" y="16300"/>
                    </a:lnTo>
                    <a:lnTo>
                      <a:pt x="10797" y="16195"/>
                    </a:lnTo>
                    <a:lnTo>
                      <a:pt x="10923" y="16300"/>
                    </a:lnTo>
                    <a:lnTo>
                      <a:pt x="11027" y="16321"/>
                    </a:lnTo>
                    <a:lnTo>
                      <a:pt x="11069" y="16467"/>
                    </a:lnTo>
                    <a:lnTo>
                      <a:pt x="11236" y="17095"/>
                    </a:lnTo>
                    <a:lnTo>
                      <a:pt x="11341" y="17304"/>
                    </a:lnTo>
                    <a:lnTo>
                      <a:pt x="11446" y="17325"/>
                    </a:lnTo>
                    <a:lnTo>
                      <a:pt x="11676" y="17199"/>
                    </a:lnTo>
                    <a:lnTo>
                      <a:pt x="11801" y="17241"/>
                    </a:lnTo>
                    <a:lnTo>
                      <a:pt x="11885" y="17325"/>
                    </a:lnTo>
                    <a:lnTo>
                      <a:pt x="11969" y="17346"/>
                    </a:lnTo>
                    <a:lnTo>
                      <a:pt x="11906" y="17450"/>
                    </a:lnTo>
                    <a:lnTo>
                      <a:pt x="11885" y="17994"/>
                    </a:lnTo>
                    <a:lnTo>
                      <a:pt x="11864" y="18057"/>
                    </a:lnTo>
                    <a:lnTo>
                      <a:pt x="11822" y="18078"/>
                    </a:lnTo>
                    <a:lnTo>
                      <a:pt x="11822" y="18162"/>
                    </a:lnTo>
                    <a:lnTo>
                      <a:pt x="11801" y="18204"/>
                    </a:lnTo>
                    <a:lnTo>
                      <a:pt x="11801" y="18287"/>
                    </a:lnTo>
                    <a:lnTo>
                      <a:pt x="11906" y="18204"/>
                    </a:lnTo>
                    <a:lnTo>
                      <a:pt x="12178" y="18245"/>
                    </a:lnTo>
                    <a:lnTo>
                      <a:pt x="12178" y="18350"/>
                    </a:lnTo>
                    <a:lnTo>
                      <a:pt x="12283" y="18580"/>
                    </a:lnTo>
                    <a:lnTo>
                      <a:pt x="12283" y="18769"/>
                    </a:lnTo>
                    <a:lnTo>
                      <a:pt x="12303" y="18999"/>
                    </a:lnTo>
                    <a:lnTo>
                      <a:pt x="12324" y="19208"/>
                    </a:lnTo>
                    <a:lnTo>
                      <a:pt x="12303" y="19292"/>
                    </a:lnTo>
                    <a:lnTo>
                      <a:pt x="12199" y="19292"/>
                    </a:lnTo>
                    <a:lnTo>
                      <a:pt x="12073" y="19354"/>
                    </a:lnTo>
                    <a:lnTo>
                      <a:pt x="12031" y="19417"/>
                    </a:lnTo>
                    <a:lnTo>
                      <a:pt x="11969" y="19501"/>
                    </a:lnTo>
                    <a:lnTo>
                      <a:pt x="11927" y="19459"/>
                    </a:lnTo>
                    <a:lnTo>
                      <a:pt x="11697" y="19626"/>
                    </a:lnTo>
                    <a:lnTo>
                      <a:pt x="11655" y="19710"/>
                    </a:lnTo>
                    <a:lnTo>
                      <a:pt x="11571" y="19731"/>
                    </a:lnTo>
                    <a:lnTo>
                      <a:pt x="11362" y="19919"/>
                    </a:lnTo>
                    <a:lnTo>
                      <a:pt x="11278" y="19940"/>
                    </a:lnTo>
                    <a:lnTo>
                      <a:pt x="11278" y="20066"/>
                    </a:lnTo>
                    <a:lnTo>
                      <a:pt x="11195" y="20087"/>
                    </a:lnTo>
                    <a:lnTo>
                      <a:pt x="11132" y="20087"/>
                    </a:lnTo>
                    <a:lnTo>
                      <a:pt x="10943" y="20338"/>
                    </a:lnTo>
                    <a:lnTo>
                      <a:pt x="10923" y="20401"/>
                    </a:lnTo>
                    <a:lnTo>
                      <a:pt x="10923" y="20547"/>
                    </a:lnTo>
                    <a:lnTo>
                      <a:pt x="10839" y="20568"/>
                    </a:lnTo>
                    <a:lnTo>
                      <a:pt x="10776" y="20652"/>
                    </a:lnTo>
                    <a:lnTo>
                      <a:pt x="10671" y="20861"/>
                    </a:lnTo>
                    <a:lnTo>
                      <a:pt x="10609" y="20924"/>
                    </a:lnTo>
                    <a:lnTo>
                      <a:pt x="10504" y="21091"/>
                    </a:lnTo>
                    <a:lnTo>
                      <a:pt x="10504" y="21133"/>
                    </a:lnTo>
                    <a:lnTo>
                      <a:pt x="10399" y="21217"/>
                    </a:lnTo>
                    <a:lnTo>
                      <a:pt x="10358" y="21279"/>
                    </a:lnTo>
                    <a:lnTo>
                      <a:pt x="10441" y="21279"/>
                    </a:lnTo>
                    <a:lnTo>
                      <a:pt x="10504" y="21300"/>
                    </a:lnTo>
                    <a:lnTo>
                      <a:pt x="10776" y="21217"/>
                    </a:lnTo>
                    <a:lnTo>
                      <a:pt x="10923" y="21300"/>
                    </a:lnTo>
                    <a:lnTo>
                      <a:pt x="11048" y="21489"/>
                    </a:lnTo>
                    <a:lnTo>
                      <a:pt x="11153" y="21530"/>
                    </a:lnTo>
                    <a:lnTo>
                      <a:pt x="11236" y="21698"/>
                    </a:lnTo>
                    <a:lnTo>
                      <a:pt x="11362" y="21928"/>
                    </a:lnTo>
                    <a:lnTo>
                      <a:pt x="11446" y="21928"/>
                    </a:lnTo>
                    <a:lnTo>
                      <a:pt x="11550" y="21803"/>
                    </a:lnTo>
                    <a:lnTo>
                      <a:pt x="11592" y="21803"/>
                    </a:lnTo>
                    <a:lnTo>
                      <a:pt x="11718" y="22012"/>
                    </a:lnTo>
                    <a:lnTo>
                      <a:pt x="11885" y="22075"/>
                    </a:lnTo>
                    <a:lnTo>
                      <a:pt x="12011" y="22116"/>
                    </a:lnTo>
                    <a:lnTo>
                      <a:pt x="12136" y="22242"/>
                    </a:lnTo>
                    <a:lnTo>
                      <a:pt x="12136" y="22388"/>
                    </a:lnTo>
                    <a:lnTo>
                      <a:pt x="12241" y="22367"/>
                    </a:lnTo>
                    <a:lnTo>
                      <a:pt x="12492" y="22472"/>
                    </a:lnTo>
                    <a:lnTo>
                      <a:pt x="12617" y="22639"/>
                    </a:lnTo>
                    <a:lnTo>
                      <a:pt x="12743" y="22849"/>
                    </a:lnTo>
                    <a:lnTo>
                      <a:pt x="12868" y="22911"/>
                    </a:lnTo>
                    <a:lnTo>
                      <a:pt x="12848" y="23079"/>
                    </a:lnTo>
                    <a:lnTo>
                      <a:pt x="12743" y="23225"/>
                    </a:lnTo>
                    <a:lnTo>
                      <a:pt x="12806" y="23414"/>
                    </a:lnTo>
                    <a:lnTo>
                      <a:pt x="12827" y="23476"/>
                    </a:lnTo>
                    <a:lnTo>
                      <a:pt x="12848" y="23497"/>
                    </a:lnTo>
                    <a:lnTo>
                      <a:pt x="12931" y="23581"/>
                    </a:lnTo>
                    <a:lnTo>
                      <a:pt x="12952" y="23602"/>
                    </a:lnTo>
                    <a:lnTo>
                      <a:pt x="13161" y="23414"/>
                    </a:lnTo>
                    <a:lnTo>
                      <a:pt x="13245" y="23225"/>
                    </a:lnTo>
                    <a:lnTo>
                      <a:pt x="13350" y="22849"/>
                    </a:lnTo>
                    <a:lnTo>
                      <a:pt x="13433" y="22577"/>
                    </a:lnTo>
                    <a:lnTo>
                      <a:pt x="13454" y="22535"/>
                    </a:lnTo>
                    <a:lnTo>
                      <a:pt x="13426" y="22507"/>
                    </a:lnTo>
                    <a:lnTo>
                      <a:pt x="13426" y="22507"/>
                    </a:lnTo>
                    <a:lnTo>
                      <a:pt x="13496" y="22535"/>
                    </a:lnTo>
                    <a:lnTo>
                      <a:pt x="13873" y="22242"/>
                    </a:lnTo>
                    <a:lnTo>
                      <a:pt x="14061" y="22033"/>
                    </a:lnTo>
                    <a:lnTo>
                      <a:pt x="14312" y="21551"/>
                    </a:lnTo>
                    <a:lnTo>
                      <a:pt x="14417" y="21321"/>
                    </a:lnTo>
                    <a:lnTo>
                      <a:pt x="14521" y="21028"/>
                    </a:lnTo>
                    <a:lnTo>
                      <a:pt x="14793" y="20547"/>
                    </a:lnTo>
                    <a:lnTo>
                      <a:pt x="15044" y="20233"/>
                    </a:lnTo>
                    <a:lnTo>
                      <a:pt x="15107" y="20129"/>
                    </a:lnTo>
                    <a:lnTo>
                      <a:pt x="15065" y="20087"/>
                    </a:lnTo>
                    <a:lnTo>
                      <a:pt x="15065" y="20024"/>
                    </a:lnTo>
                    <a:lnTo>
                      <a:pt x="15128" y="19982"/>
                    </a:lnTo>
                    <a:lnTo>
                      <a:pt x="15170" y="19857"/>
                    </a:lnTo>
                    <a:lnTo>
                      <a:pt x="15254" y="19815"/>
                    </a:lnTo>
                    <a:lnTo>
                      <a:pt x="15233" y="19710"/>
                    </a:lnTo>
                    <a:lnTo>
                      <a:pt x="15254" y="19626"/>
                    </a:lnTo>
                    <a:lnTo>
                      <a:pt x="15233" y="19606"/>
                    </a:lnTo>
                    <a:lnTo>
                      <a:pt x="15296" y="19585"/>
                    </a:lnTo>
                    <a:lnTo>
                      <a:pt x="15296" y="19480"/>
                    </a:lnTo>
                    <a:lnTo>
                      <a:pt x="15191" y="19313"/>
                    </a:lnTo>
                    <a:lnTo>
                      <a:pt x="15191" y="19229"/>
                    </a:lnTo>
                    <a:lnTo>
                      <a:pt x="15212" y="19166"/>
                    </a:lnTo>
                    <a:lnTo>
                      <a:pt x="15191" y="19082"/>
                    </a:lnTo>
                    <a:lnTo>
                      <a:pt x="15149" y="18915"/>
                    </a:lnTo>
                    <a:lnTo>
                      <a:pt x="15107" y="18748"/>
                    </a:lnTo>
                    <a:lnTo>
                      <a:pt x="15149" y="18685"/>
                    </a:lnTo>
                    <a:lnTo>
                      <a:pt x="15316" y="18664"/>
                    </a:lnTo>
                    <a:lnTo>
                      <a:pt x="15296" y="18559"/>
                    </a:lnTo>
                    <a:lnTo>
                      <a:pt x="15212" y="18497"/>
                    </a:lnTo>
                    <a:lnTo>
                      <a:pt x="15337" y="18476"/>
                    </a:lnTo>
                    <a:lnTo>
                      <a:pt x="15337" y="18371"/>
                    </a:lnTo>
                    <a:lnTo>
                      <a:pt x="15212" y="18308"/>
                    </a:lnTo>
                    <a:lnTo>
                      <a:pt x="15316" y="18287"/>
                    </a:lnTo>
                    <a:lnTo>
                      <a:pt x="15379" y="18183"/>
                    </a:lnTo>
                    <a:lnTo>
                      <a:pt x="15442" y="18245"/>
                    </a:lnTo>
                    <a:lnTo>
                      <a:pt x="15630" y="18057"/>
                    </a:lnTo>
                    <a:lnTo>
                      <a:pt x="15735" y="17973"/>
                    </a:lnTo>
                    <a:lnTo>
                      <a:pt x="15735" y="17932"/>
                    </a:lnTo>
                    <a:lnTo>
                      <a:pt x="15881" y="17785"/>
                    </a:lnTo>
                    <a:lnTo>
                      <a:pt x="16070" y="17681"/>
                    </a:lnTo>
                    <a:lnTo>
                      <a:pt x="16300" y="17429"/>
                    </a:lnTo>
                    <a:lnTo>
                      <a:pt x="16509" y="17409"/>
                    </a:lnTo>
                    <a:lnTo>
                      <a:pt x="16614" y="17304"/>
                    </a:lnTo>
                    <a:lnTo>
                      <a:pt x="16739" y="17199"/>
                    </a:lnTo>
                    <a:lnTo>
                      <a:pt x="16844" y="17199"/>
                    </a:lnTo>
                    <a:lnTo>
                      <a:pt x="16928" y="17241"/>
                    </a:lnTo>
                    <a:lnTo>
                      <a:pt x="17011" y="17283"/>
                    </a:lnTo>
                    <a:lnTo>
                      <a:pt x="17011" y="17199"/>
                    </a:lnTo>
                    <a:lnTo>
                      <a:pt x="17095" y="17032"/>
                    </a:lnTo>
                    <a:lnTo>
                      <a:pt x="17325" y="16885"/>
                    </a:lnTo>
                    <a:lnTo>
                      <a:pt x="17430" y="16865"/>
                    </a:lnTo>
                    <a:lnTo>
                      <a:pt x="17430" y="16802"/>
                    </a:lnTo>
                    <a:lnTo>
                      <a:pt x="17367" y="16781"/>
                    </a:lnTo>
                    <a:lnTo>
                      <a:pt x="17304" y="16739"/>
                    </a:lnTo>
                    <a:lnTo>
                      <a:pt x="17262" y="16676"/>
                    </a:lnTo>
                    <a:lnTo>
                      <a:pt x="17346" y="16634"/>
                    </a:lnTo>
                    <a:lnTo>
                      <a:pt x="17513" y="16572"/>
                    </a:lnTo>
                    <a:lnTo>
                      <a:pt x="17576" y="16593"/>
                    </a:lnTo>
                    <a:lnTo>
                      <a:pt x="17681" y="16593"/>
                    </a:lnTo>
                    <a:lnTo>
                      <a:pt x="17765" y="16530"/>
                    </a:lnTo>
                    <a:lnTo>
                      <a:pt x="17869" y="16530"/>
                    </a:lnTo>
                    <a:lnTo>
                      <a:pt x="17869" y="16593"/>
                    </a:lnTo>
                    <a:lnTo>
                      <a:pt x="17744" y="16676"/>
                    </a:lnTo>
                    <a:lnTo>
                      <a:pt x="17576" y="16697"/>
                    </a:lnTo>
                    <a:lnTo>
                      <a:pt x="17555" y="16718"/>
                    </a:lnTo>
                    <a:lnTo>
                      <a:pt x="17618" y="16739"/>
                    </a:lnTo>
                    <a:lnTo>
                      <a:pt x="17848" y="16676"/>
                    </a:lnTo>
                    <a:lnTo>
                      <a:pt x="18099" y="16572"/>
                    </a:lnTo>
                    <a:lnTo>
                      <a:pt x="18078" y="16509"/>
                    </a:lnTo>
                    <a:lnTo>
                      <a:pt x="18162" y="16467"/>
                    </a:lnTo>
                    <a:lnTo>
                      <a:pt x="18246" y="16467"/>
                    </a:lnTo>
                    <a:lnTo>
                      <a:pt x="18204" y="16509"/>
                    </a:lnTo>
                    <a:cubicBezTo>
                      <a:pt x="18204" y="16509"/>
                      <a:pt x="18204" y="16613"/>
                      <a:pt x="18246" y="16613"/>
                    </a:cubicBezTo>
                    <a:lnTo>
                      <a:pt x="18392" y="16634"/>
                    </a:lnTo>
                    <a:lnTo>
                      <a:pt x="18497" y="16593"/>
                    </a:lnTo>
                    <a:lnTo>
                      <a:pt x="18664" y="16593"/>
                    </a:lnTo>
                    <a:lnTo>
                      <a:pt x="18832" y="16613"/>
                    </a:lnTo>
                    <a:lnTo>
                      <a:pt x="18936" y="16551"/>
                    </a:lnTo>
                    <a:lnTo>
                      <a:pt x="18936" y="16488"/>
                    </a:lnTo>
                    <a:lnTo>
                      <a:pt x="18915" y="16467"/>
                    </a:lnTo>
                    <a:lnTo>
                      <a:pt x="18936" y="16404"/>
                    </a:lnTo>
                    <a:lnTo>
                      <a:pt x="19208" y="16237"/>
                    </a:lnTo>
                    <a:lnTo>
                      <a:pt x="19418" y="16153"/>
                    </a:lnTo>
                    <a:lnTo>
                      <a:pt x="19522" y="16069"/>
                    </a:lnTo>
                    <a:lnTo>
                      <a:pt x="19543" y="15986"/>
                    </a:lnTo>
                    <a:lnTo>
                      <a:pt x="19522" y="15944"/>
                    </a:lnTo>
                    <a:lnTo>
                      <a:pt x="19418" y="15735"/>
                    </a:lnTo>
                    <a:lnTo>
                      <a:pt x="19501" y="15567"/>
                    </a:lnTo>
                    <a:lnTo>
                      <a:pt x="19564" y="15463"/>
                    </a:lnTo>
                    <a:lnTo>
                      <a:pt x="19564" y="15358"/>
                    </a:lnTo>
                    <a:lnTo>
                      <a:pt x="19627" y="15316"/>
                    </a:lnTo>
                    <a:lnTo>
                      <a:pt x="19731" y="15232"/>
                    </a:lnTo>
                    <a:lnTo>
                      <a:pt x="19752" y="15128"/>
                    </a:lnTo>
                    <a:lnTo>
                      <a:pt x="19731" y="15107"/>
                    </a:lnTo>
                    <a:lnTo>
                      <a:pt x="19878" y="14835"/>
                    </a:lnTo>
                    <a:lnTo>
                      <a:pt x="20087" y="14584"/>
                    </a:lnTo>
                    <a:lnTo>
                      <a:pt x="20087" y="14479"/>
                    </a:lnTo>
                    <a:lnTo>
                      <a:pt x="20045" y="14103"/>
                    </a:lnTo>
                    <a:lnTo>
                      <a:pt x="20003" y="14082"/>
                    </a:lnTo>
                    <a:lnTo>
                      <a:pt x="20066" y="13872"/>
                    </a:lnTo>
                    <a:lnTo>
                      <a:pt x="20129" y="13789"/>
                    </a:lnTo>
                    <a:lnTo>
                      <a:pt x="20129" y="13726"/>
                    </a:lnTo>
                    <a:lnTo>
                      <a:pt x="20317" y="13580"/>
                    </a:lnTo>
                    <a:lnTo>
                      <a:pt x="20338" y="13496"/>
                    </a:lnTo>
                    <a:lnTo>
                      <a:pt x="20275" y="13287"/>
                    </a:lnTo>
                    <a:lnTo>
                      <a:pt x="20359" y="13036"/>
                    </a:lnTo>
                    <a:lnTo>
                      <a:pt x="20338" y="12826"/>
                    </a:lnTo>
                    <a:lnTo>
                      <a:pt x="20359" y="12659"/>
                    </a:lnTo>
                    <a:lnTo>
                      <a:pt x="20359" y="12596"/>
                    </a:lnTo>
                    <a:lnTo>
                      <a:pt x="20422" y="12387"/>
                    </a:lnTo>
                    <a:lnTo>
                      <a:pt x="20359" y="11592"/>
                    </a:lnTo>
                    <a:lnTo>
                      <a:pt x="20359" y="11445"/>
                    </a:lnTo>
                    <a:lnTo>
                      <a:pt x="20422" y="11341"/>
                    </a:lnTo>
                    <a:lnTo>
                      <a:pt x="20422" y="11236"/>
                    </a:lnTo>
                    <a:lnTo>
                      <a:pt x="20359" y="11278"/>
                    </a:lnTo>
                    <a:lnTo>
                      <a:pt x="20275" y="11194"/>
                    </a:lnTo>
                    <a:lnTo>
                      <a:pt x="20275" y="11131"/>
                    </a:lnTo>
                    <a:lnTo>
                      <a:pt x="20359" y="10985"/>
                    </a:lnTo>
                    <a:lnTo>
                      <a:pt x="20338" y="10859"/>
                    </a:lnTo>
                    <a:lnTo>
                      <a:pt x="20359" y="10776"/>
                    </a:lnTo>
                    <a:lnTo>
                      <a:pt x="20443" y="10755"/>
                    </a:lnTo>
                    <a:lnTo>
                      <a:pt x="20464" y="10629"/>
                    </a:lnTo>
                    <a:lnTo>
                      <a:pt x="20380" y="10504"/>
                    </a:lnTo>
                    <a:lnTo>
                      <a:pt x="20234" y="10420"/>
                    </a:lnTo>
                    <a:lnTo>
                      <a:pt x="20275" y="10399"/>
                    </a:lnTo>
                    <a:lnTo>
                      <a:pt x="20317" y="10336"/>
                    </a:lnTo>
                    <a:lnTo>
                      <a:pt x="20338" y="10399"/>
                    </a:lnTo>
                    <a:lnTo>
                      <a:pt x="20422" y="10441"/>
                    </a:lnTo>
                    <a:lnTo>
                      <a:pt x="20485" y="10462"/>
                    </a:lnTo>
                    <a:lnTo>
                      <a:pt x="20526" y="10336"/>
                    </a:lnTo>
                    <a:lnTo>
                      <a:pt x="20589" y="10336"/>
                    </a:lnTo>
                    <a:lnTo>
                      <a:pt x="20631" y="10420"/>
                    </a:lnTo>
                    <a:lnTo>
                      <a:pt x="20673" y="10441"/>
                    </a:lnTo>
                    <a:lnTo>
                      <a:pt x="20631" y="10525"/>
                    </a:lnTo>
                    <a:lnTo>
                      <a:pt x="20547" y="10567"/>
                    </a:lnTo>
                    <a:lnTo>
                      <a:pt x="20526" y="10650"/>
                    </a:lnTo>
                    <a:lnTo>
                      <a:pt x="20568" y="10650"/>
                    </a:lnTo>
                    <a:lnTo>
                      <a:pt x="20673" y="10546"/>
                    </a:lnTo>
                    <a:lnTo>
                      <a:pt x="20840" y="10462"/>
                    </a:lnTo>
                    <a:lnTo>
                      <a:pt x="21008" y="10190"/>
                    </a:lnTo>
                    <a:lnTo>
                      <a:pt x="21091" y="9981"/>
                    </a:lnTo>
                    <a:lnTo>
                      <a:pt x="21112" y="9834"/>
                    </a:lnTo>
                    <a:lnTo>
                      <a:pt x="21196" y="9771"/>
                    </a:lnTo>
                    <a:lnTo>
                      <a:pt x="21280" y="9562"/>
                    </a:lnTo>
                    <a:lnTo>
                      <a:pt x="21363" y="9374"/>
                    </a:lnTo>
                    <a:lnTo>
                      <a:pt x="21677" y="9165"/>
                    </a:lnTo>
                    <a:lnTo>
                      <a:pt x="21698" y="9060"/>
                    </a:lnTo>
                    <a:lnTo>
                      <a:pt x="21803" y="9039"/>
                    </a:lnTo>
                    <a:lnTo>
                      <a:pt x="21887" y="8934"/>
                    </a:lnTo>
                    <a:lnTo>
                      <a:pt x="22138" y="8683"/>
                    </a:lnTo>
                    <a:lnTo>
                      <a:pt x="22368" y="8370"/>
                    </a:lnTo>
                    <a:lnTo>
                      <a:pt x="22431" y="8307"/>
                    </a:lnTo>
                    <a:lnTo>
                      <a:pt x="22556" y="7993"/>
                    </a:lnTo>
                    <a:lnTo>
                      <a:pt x="22577" y="7846"/>
                    </a:lnTo>
                    <a:lnTo>
                      <a:pt x="22661" y="7742"/>
                    </a:lnTo>
                    <a:lnTo>
                      <a:pt x="22661" y="7637"/>
                    </a:lnTo>
                    <a:lnTo>
                      <a:pt x="22577" y="7533"/>
                    </a:lnTo>
                    <a:lnTo>
                      <a:pt x="22619" y="7449"/>
                    </a:lnTo>
                    <a:lnTo>
                      <a:pt x="22682" y="7449"/>
                    </a:lnTo>
                    <a:lnTo>
                      <a:pt x="22661" y="7156"/>
                    </a:lnTo>
                    <a:lnTo>
                      <a:pt x="22577" y="7093"/>
                    </a:lnTo>
                    <a:lnTo>
                      <a:pt x="22556" y="6968"/>
                    </a:lnTo>
                    <a:lnTo>
                      <a:pt x="22347" y="6528"/>
                    </a:lnTo>
                    <a:lnTo>
                      <a:pt x="22347" y="6361"/>
                    </a:lnTo>
                    <a:lnTo>
                      <a:pt x="22326" y="6193"/>
                    </a:lnTo>
                    <a:lnTo>
                      <a:pt x="21949" y="6026"/>
                    </a:lnTo>
                    <a:lnTo>
                      <a:pt x="21740" y="6026"/>
                    </a:lnTo>
                    <a:lnTo>
                      <a:pt x="21594" y="6110"/>
                    </a:lnTo>
                    <a:lnTo>
                      <a:pt x="21489" y="5942"/>
                    </a:lnTo>
                    <a:lnTo>
                      <a:pt x="21342" y="5921"/>
                    </a:lnTo>
                    <a:lnTo>
                      <a:pt x="21217" y="5796"/>
                    </a:lnTo>
                    <a:lnTo>
                      <a:pt x="21070" y="5712"/>
                    </a:lnTo>
                    <a:lnTo>
                      <a:pt x="20966" y="5691"/>
                    </a:lnTo>
                    <a:lnTo>
                      <a:pt x="20694" y="5398"/>
                    </a:lnTo>
                    <a:lnTo>
                      <a:pt x="20485" y="5105"/>
                    </a:lnTo>
                    <a:lnTo>
                      <a:pt x="20380" y="5085"/>
                    </a:lnTo>
                    <a:lnTo>
                      <a:pt x="20254" y="4959"/>
                    </a:lnTo>
                    <a:lnTo>
                      <a:pt x="20129" y="4959"/>
                    </a:lnTo>
                    <a:lnTo>
                      <a:pt x="19773" y="4687"/>
                    </a:lnTo>
                    <a:lnTo>
                      <a:pt x="19627" y="4687"/>
                    </a:lnTo>
                    <a:lnTo>
                      <a:pt x="19438" y="4603"/>
                    </a:lnTo>
                    <a:lnTo>
                      <a:pt x="19334" y="4666"/>
                    </a:lnTo>
                    <a:lnTo>
                      <a:pt x="19187" y="4666"/>
                    </a:lnTo>
                    <a:lnTo>
                      <a:pt x="19083" y="4603"/>
                    </a:lnTo>
                    <a:lnTo>
                      <a:pt x="18978" y="4666"/>
                    </a:lnTo>
                    <a:lnTo>
                      <a:pt x="18915" y="4750"/>
                    </a:lnTo>
                    <a:lnTo>
                      <a:pt x="18832" y="4666"/>
                    </a:lnTo>
                    <a:lnTo>
                      <a:pt x="18685" y="4561"/>
                    </a:lnTo>
                    <a:lnTo>
                      <a:pt x="18685" y="4666"/>
                    </a:lnTo>
                    <a:lnTo>
                      <a:pt x="18602" y="4624"/>
                    </a:lnTo>
                    <a:lnTo>
                      <a:pt x="18581" y="4687"/>
                    </a:lnTo>
                    <a:lnTo>
                      <a:pt x="18581" y="4750"/>
                    </a:lnTo>
                    <a:lnTo>
                      <a:pt x="18476" y="4666"/>
                    </a:lnTo>
                    <a:lnTo>
                      <a:pt x="18455" y="4624"/>
                    </a:lnTo>
                    <a:lnTo>
                      <a:pt x="18371" y="4582"/>
                    </a:lnTo>
                    <a:lnTo>
                      <a:pt x="18371" y="4582"/>
                    </a:lnTo>
                    <a:lnTo>
                      <a:pt x="18392" y="4645"/>
                    </a:lnTo>
                    <a:lnTo>
                      <a:pt x="18371" y="4666"/>
                    </a:lnTo>
                    <a:lnTo>
                      <a:pt x="18183" y="4582"/>
                    </a:lnTo>
                    <a:lnTo>
                      <a:pt x="18141" y="4582"/>
                    </a:lnTo>
                    <a:lnTo>
                      <a:pt x="17995" y="4561"/>
                    </a:lnTo>
                    <a:lnTo>
                      <a:pt x="17702" y="4394"/>
                    </a:lnTo>
                    <a:lnTo>
                      <a:pt x="17555" y="4394"/>
                    </a:lnTo>
                    <a:lnTo>
                      <a:pt x="17555" y="4436"/>
                    </a:lnTo>
                    <a:lnTo>
                      <a:pt x="17597" y="4478"/>
                    </a:lnTo>
                    <a:lnTo>
                      <a:pt x="17555" y="4520"/>
                    </a:lnTo>
                    <a:lnTo>
                      <a:pt x="17472" y="4478"/>
                    </a:lnTo>
                    <a:lnTo>
                      <a:pt x="17451" y="4520"/>
                    </a:lnTo>
                    <a:lnTo>
                      <a:pt x="17430" y="4561"/>
                    </a:lnTo>
                    <a:lnTo>
                      <a:pt x="17325" y="4603"/>
                    </a:lnTo>
                    <a:lnTo>
                      <a:pt x="17262" y="4666"/>
                    </a:lnTo>
                    <a:lnTo>
                      <a:pt x="17241" y="4792"/>
                    </a:lnTo>
                    <a:lnTo>
                      <a:pt x="17200" y="4687"/>
                    </a:lnTo>
                    <a:lnTo>
                      <a:pt x="17158" y="4603"/>
                    </a:lnTo>
                    <a:lnTo>
                      <a:pt x="17116" y="4645"/>
                    </a:lnTo>
                    <a:lnTo>
                      <a:pt x="17116" y="4750"/>
                    </a:lnTo>
                    <a:lnTo>
                      <a:pt x="17011" y="4917"/>
                    </a:lnTo>
                    <a:lnTo>
                      <a:pt x="17011" y="5085"/>
                    </a:lnTo>
                    <a:lnTo>
                      <a:pt x="16990" y="4917"/>
                    </a:lnTo>
                    <a:lnTo>
                      <a:pt x="17011" y="4771"/>
                    </a:lnTo>
                    <a:lnTo>
                      <a:pt x="16990" y="4645"/>
                    </a:lnTo>
                    <a:lnTo>
                      <a:pt x="17032" y="4457"/>
                    </a:lnTo>
                    <a:lnTo>
                      <a:pt x="17095" y="4394"/>
                    </a:lnTo>
                    <a:lnTo>
                      <a:pt x="17032" y="4373"/>
                    </a:lnTo>
                    <a:lnTo>
                      <a:pt x="16928" y="4373"/>
                    </a:lnTo>
                    <a:lnTo>
                      <a:pt x="17053" y="4248"/>
                    </a:lnTo>
                    <a:lnTo>
                      <a:pt x="16907" y="4059"/>
                    </a:lnTo>
                    <a:lnTo>
                      <a:pt x="16823" y="3913"/>
                    </a:lnTo>
                    <a:lnTo>
                      <a:pt x="16739" y="3913"/>
                    </a:lnTo>
                    <a:lnTo>
                      <a:pt x="16614" y="3871"/>
                    </a:lnTo>
                    <a:lnTo>
                      <a:pt x="16530" y="3976"/>
                    </a:lnTo>
                    <a:lnTo>
                      <a:pt x="16467" y="4017"/>
                    </a:lnTo>
                    <a:lnTo>
                      <a:pt x="16425" y="3934"/>
                    </a:lnTo>
                    <a:lnTo>
                      <a:pt x="16384" y="3913"/>
                    </a:lnTo>
                    <a:lnTo>
                      <a:pt x="16363" y="3829"/>
                    </a:lnTo>
                    <a:lnTo>
                      <a:pt x="16279" y="3766"/>
                    </a:lnTo>
                    <a:lnTo>
                      <a:pt x="16195" y="3766"/>
                    </a:lnTo>
                    <a:lnTo>
                      <a:pt x="16153" y="3724"/>
                    </a:lnTo>
                    <a:lnTo>
                      <a:pt x="16070" y="3704"/>
                    </a:lnTo>
                    <a:lnTo>
                      <a:pt x="16007" y="3745"/>
                    </a:lnTo>
                    <a:lnTo>
                      <a:pt x="16007" y="3704"/>
                    </a:lnTo>
                    <a:lnTo>
                      <a:pt x="15965" y="3662"/>
                    </a:lnTo>
                    <a:lnTo>
                      <a:pt x="15902" y="3599"/>
                    </a:lnTo>
                    <a:lnTo>
                      <a:pt x="15840" y="3620"/>
                    </a:lnTo>
                    <a:lnTo>
                      <a:pt x="15693" y="3599"/>
                    </a:lnTo>
                    <a:lnTo>
                      <a:pt x="15526" y="3494"/>
                    </a:lnTo>
                    <a:lnTo>
                      <a:pt x="15463" y="3494"/>
                    </a:lnTo>
                    <a:lnTo>
                      <a:pt x="15442" y="3536"/>
                    </a:lnTo>
                    <a:lnTo>
                      <a:pt x="15337" y="3452"/>
                    </a:lnTo>
                    <a:lnTo>
                      <a:pt x="15254" y="3452"/>
                    </a:lnTo>
                    <a:lnTo>
                      <a:pt x="15233" y="3536"/>
                    </a:lnTo>
                    <a:lnTo>
                      <a:pt x="15170" y="3536"/>
                    </a:lnTo>
                    <a:lnTo>
                      <a:pt x="15149" y="3452"/>
                    </a:lnTo>
                    <a:lnTo>
                      <a:pt x="15024" y="3452"/>
                    </a:lnTo>
                    <a:lnTo>
                      <a:pt x="14919" y="3515"/>
                    </a:lnTo>
                    <a:lnTo>
                      <a:pt x="14856" y="3620"/>
                    </a:lnTo>
                    <a:lnTo>
                      <a:pt x="14856" y="3704"/>
                    </a:lnTo>
                    <a:lnTo>
                      <a:pt x="14731" y="3829"/>
                    </a:lnTo>
                    <a:lnTo>
                      <a:pt x="14584" y="3934"/>
                    </a:lnTo>
                    <a:lnTo>
                      <a:pt x="14375" y="4059"/>
                    </a:lnTo>
                    <a:lnTo>
                      <a:pt x="14270" y="4185"/>
                    </a:lnTo>
                    <a:lnTo>
                      <a:pt x="14208" y="4352"/>
                    </a:lnTo>
                    <a:lnTo>
                      <a:pt x="14187" y="4499"/>
                    </a:lnTo>
                    <a:lnTo>
                      <a:pt x="14124" y="4582"/>
                    </a:lnTo>
                    <a:lnTo>
                      <a:pt x="14019" y="4687"/>
                    </a:lnTo>
                    <a:lnTo>
                      <a:pt x="14019" y="4771"/>
                    </a:lnTo>
                    <a:lnTo>
                      <a:pt x="14061" y="4896"/>
                    </a:lnTo>
                    <a:lnTo>
                      <a:pt x="14019" y="5105"/>
                    </a:lnTo>
                    <a:lnTo>
                      <a:pt x="13998" y="4980"/>
                    </a:lnTo>
                    <a:lnTo>
                      <a:pt x="13915" y="4854"/>
                    </a:lnTo>
                    <a:lnTo>
                      <a:pt x="13915" y="4750"/>
                    </a:lnTo>
                    <a:lnTo>
                      <a:pt x="13998" y="4645"/>
                    </a:lnTo>
                    <a:lnTo>
                      <a:pt x="14103" y="4561"/>
                    </a:lnTo>
                    <a:lnTo>
                      <a:pt x="14082" y="4394"/>
                    </a:lnTo>
                    <a:lnTo>
                      <a:pt x="14124" y="4269"/>
                    </a:lnTo>
                    <a:lnTo>
                      <a:pt x="14124" y="4185"/>
                    </a:lnTo>
                    <a:lnTo>
                      <a:pt x="14061" y="4185"/>
                    </a:lnTo>
                    <a:lnTo>
                      <a:pt x="13915" y="4248"/>
                    </a:lnTo>
                    <a:lnTo>
                      <a:pt x="13768" y="4185"/>
                    </a:lnTo>
                    <a:lnTo>
                      <a:pt x="13643" y="4185"/>
                    </a:lnTo>
                    <a:lnTo>
                      <a:pt x="13538" y="4227"/>
                    </a:lnTo>
                    <a:lnTo>
                      <a:pt x="13454" y="4164"/>
                    </a:lnTo>
                    <a:lnTo>
                      <a:pt x="13538" y="4164"/>
                    </a:lnTo>
                    <a:lnTo>
                      <a:pt x="13643" y="4080"/>
                    </a:lnTo>
                    <a:lnTo>
                      <a:pt x="13747" y="4059"/>
                    </a:lnTo>
                    <a:lnTo>
                      <a:pt x="13915" y="4080"/>
                    </a:lnTo>
                    <a:lnTo>
                      <a:pt x="14019" y="4059"/>
                    </a:lnTo>
                    <a:lnTo>
                      <a:pt x="14103" y="3955"/>
                    </a:lnTo>
                    <a:lnTo>
                      <a:pt x="14166" y="3955"/>
                    </a:lnTo>
                    <a:lnTo>
                      <a:pt x="14208" y="4017"/>
                    </a:lnTo>
                    <a:lnTo>
                      <a:pt x="14270" y="3976"/>
                    </a:lnTo>
                    <a:lnTo>
                      <a:pt x="14375" y="3934"/>
                    </a:lnTo>
                    <a:lnTo>
                      <a:pt x="14521" y="3871"/>
                    </a:lnTo>
                    <a:lnTo>
                      <a:pt x="14521" y="3745"/>
                    </a:lnTo>
                    <a:lnTo>
                      <a:pt x="14689" y="3557"/>
                    </a:lnTo>
                    <a:lnTo>
                      <a:pt x="14689" y="3432"/>
                    </a:lnTo>
                    <a:lnTo>
                      <a:pt x="14731" y="3348"/>
                    </a:lnTo>
                    <a:lnTo>
                      <a:pt x="14731" y="3243"/>
                    </a:lnTo>
                    <a:lnTo>
                      <a:pt x="14584" y="3222"/>
                    </a:lnTo>
                    <a:lnTo>
                      <a:pt x="14438" y="3118"/>
                    </a:lnTo>
                    <a:lnTo>
                      <a:pt x="14333" y="3118"/>
                    </a:lnTo>
                    <a:lnTo>
                      <a:pt x="14187" y="3222"/>
                    </a:lnTo>
                    <a:lnTo>
                      <a:pt x="14061" y="3222"/>
                    </a:lnTo>
                    <a:lnTo>
                      <a:pt x="13852" y="3139"/>
                    </a:lnTo>
                    <a:lnTo>
                      <a:pt x="13643" y="3118"/>
                    </a:lnTo>
                    <a:lnTo>
                      <a:pt x="13475" y="3285"/>
                    </a:lnTo>
                    <a:lnTo>
                      <a:pt x="13475" y="3348"/>
                    </a:lnTo>
                    <a:lnTo>
                      <a:pt x="13538" y="3390"/>
                    </a:lnTo>
                    <a:lnTo>
                      <a:pt x="13559" y="3432"/>
                    </a:lnTo>
                    <a:lnTo>
                      <a:pt x="13475" y="3432"/>
                    </a:lnTo>
                    <a:lnTo>
                      <a:pt x="13433" y="3452"/>
                    </a:lnTo>
                    <a:lnTo>
                      <a:pt x="13371" y="3557"/>
                    </a:lnTo>
                    <a:lnTo>
                      <a:pt x="13350" y="3494"/>
                    </a:lnTo>
                    <a:lnTo>
                      <a:pt x="13287" y="3452"/>
                    </a:lnTo>
                    <a:lnTo>
                      <a:pt x="13161" y="3515"/>
                    </a:lnTo>
                    <a:lnTo>
                      <a:pt x="13036" y="3704"/>
                    </a:lnTo>
                    <a:lnTo>
                      <a:pt x="12848" y="3913"/>
                    </a:lnTo>
                    <a:lnTo>
                      <a:pt x="12973" y="3724"/>
                    </a:lnTo>
                    <a:lnTo>
                      <a:pt x="12973" y="3599"/>
                    </a:lnTo>
                    <a:lnTo>
                      <a:pt x="13015" y="3515"/>
                    </a:lnTo>
                    <a:lnTo>
                      <a:pt x="13015" y="3432"/>
                    </a:lnTo>
                    <a:lnTo>
                      <a:pt x="12952" y="3432"/>
                    </a:lnTo>
                    <a:lnTo>
                      <a:pt x="12848" y="3536"/>
                    </a:lnTo>
                    <a:lnTo>
                      <a:pt x="12806" y="3662"/>
                    </a:lnTo>
                    <a:lnTo>
                      <a:pt x="12743" y="3829"/>
                    </a:lnTo>
                    <a:lnTo>
                      <a:pt x="12638" y="3871"/>
                    </a:lnTo>
                    <a:lnTo>
                      <a:pt x="12722" y="3704"/>
                    </a:lnTo>
                    <a:lnTo>
                      <a:pt x="12743" y="3557"/>
                    </a:lnTo>
                    <a:lnTo>
                      <a:pt x="12952" y="3306"/>
                    </a:lnTo>
                    <a:lnTo>
                      <a:pt x="13015" y="3118"/>
                    </a:lnTo>
                    <a:lnTo>
                      <a:pt x="13078" y="3013"/>
                    </a:lnTo>
                    <a:lnTo>
                      <a:pt x="13182" y="2971"/>
                    </a:lnTo>
                    <a:lnTo>
                      <a:pt x="13329" y="2888"/>
                    </a:lnTo>
                    <a:lnTo>
                      <a:pt x="13392" y="2867"/>
                    </a:lnTo>
                    <a:lnTo>
                      <a:pt x="13496" y="2699"/>
                    </a:lnTo>
                    <a:lnTo>
                      <a:pt x="13768" y="2448"/>
                    </a:lnTo>
                    <a:lnTo>
                      <a:pt x="13789" y="2364"/>
                    </a:lnTo>
                    <a:lnTo>
                      <a:pt x="13852" y="2302"/>
                    </a:lnTo>
                    <a:lnTo>
                      <a:pt x="13789" y="2239"/>
                    </a:lnTo>
                    <a:lnTo>
                      <a:pt x="13810" y="2155"/>
                    </a:lnTo>
                    <a:lnTo>
                      <a:pt x="13852" y="2134"/>
                    </a:lnTo>
                    <a:lnTo>
                      <a:pt x="13852" y="2030"/>
                    </a:lnTo>
                    <a:lnTo>
                      <a:pt x="13747" y="1946"/>
                    </a:lnTo>
                    <a:lnTo>
                      <a:pt x="13601" y="1946"/>
                    </a:lnTo>
                    <a:lnTo>
                      <a:pt x="13580" y="1988"/>
                    </a:lnTo>
                    <a:lnTo>
                      <a:pt x="13538" y="1883"/>
                    </a:lnTo>
                    <a:lnTo>
                      <a:pt x="13454" y="1674"/>
                    </a:lnTo>
                    <a:lnTo>
                      <a:pt x="13329" y="1360"/>
                    </a:lnTo>
                    <a:lnTo>
                      <a:pt x="13224" y="1214"/>
                    </a:lnTo>
                    <a:lnTo>
                      <a:pt x="13140" y="1004"/>
                    </a:lnTo>
                    <a:lnTo>
                      <a:pt x="13140" y="879"/>
                    </a:lnTo>
                    <a:lnTo>
                      <a:pt x="13120" y="732"/>
                    </a:lnTo>
                    <a:lnTo>
                      <a:pt x="13057" y="691"/>
                    </a:lnTo>
                    <a:lnTo>
                      <a:pt x="13036" y="586"/>
                    </a:lnTo>
                    <a:lnTo>
                      <a:pt x="12952" y="460"/>
                    </a:lnTo>
                    <a:lnTo>
                      <a:pt x="12931" y="481"/>
                    </a:lnTo>
                    <a:lnTo>
                      <a:pt x="12931" y="565"/>
                    </a:lnTo>
                    <a:lnTo>
                      <a:pt x="12868" y="628"/>
                    </a:lnTo>
                    <a:lnTo>
                      <a:pt x="12743" y="711"/>
                    </a:lnTo>
                    <a:lnTo>
                      <a:pt x="12701" y="795"/>
                    </a:lnTo>
                    <a:lnTo>
                      <a:pt x="12555" y="984"/>
                    </a:lnTo>
                    <a:lnTo>
                      <a:pt x="12408" y="1151"/>
                    </a:lnTo>
                    <a:lnTo>
                      <a:pt x="12408" y="1256"/>
                    </a:lnTo>
                    <a:lnTo>
                      <a:pt x="12303" y="1507"/>
                    </a:lnTo>
                    <a:lnTo>
                      <a:pt x="12199" y="1653"/>
                    </a:lnTo>
                    <a:lnTo>
                      <a:pt x="12115" y="1779"/>
                    </a:lnTo>
                    <a:lnTo>
                      <a:pt x="12011" y="1820"/>
                    </a:lnTo>
                    <a:lnTo>
                      <a:pt x="11969" y="1862"/>
                    </a:lnTo>
                    <a:lnTo>
                      <a:pt x="11927" y="1967"/>
                    </a:lnTo>
                    <a:lnTo>
                      <a:pt x="11822" y="2051"/>
                    </a:lnTo>
                    <a:lnTo>
                      <a:pt x="11759" y="2030"/>
                    </a:lnTo>
                    <a:lnTo>
                      <a:pt x="11759" y="1862"/>
                    </a:lnTo>
                    <a:lnTo>
                      <a:pt x="11697" y="1841"/>
                    </a:lnTo>
                    <a:lnTo>
                      <a:pt x="11676" y="1779"/>
                    </a:lnTo>
                    <a:lnTo>
                      <a:pt x="11613" y="1779"/>
                    </a:lnTo>
                    <a:lnTo>
                      <a:pt x="11550" y="1820"/>
                    </a:lnTo>
                    <a:lnTo>
                      <a:pt x="11487" y="1883"/>
                    </a:lnTo>
                    <a:lnTo>
                      <a:pt x="11383" y="1862"/>
                    </a:lnTo>
                    <a:lnTo>
                      <a:pt x="11299" y="1779"/>
                    </a:lnTo>
                    <a:lnTo>
                      <a:pt x="11299" y="1737"/>
                    </a:lnTo>
                    <a:lnTo>
                      <a:pt x="11278" y="1716"/>
                    </a:lnTo>
                    <a:lnTo>
                      <a:pt x="11257" y="1611"/>
                    </a:lnTo>
                    <a:lnTo>
                      <a:pt x="11236" y="1548"/>
                    </a:lnTo>
                    <a:lnTo>
                      <a:pt x="11153" y="1528"/>
                    </a:lnTo>
                    <a:lnTo>
                      <a:pt x="11048" y="1423"/>
                    </a:lnTo>
                    <a:lnTo>
                      <a:pt x="10881" y="1423"/>
                    </a:lnTo>
                    <a:lnTo>
                      <a:pt x="10776" y="1465"/>
                    </a:lnTo>
                    <a:lnTo>
                      <a:pt x="10546" y="1465"/>
                    </a:lnTo>
                    <a:lnTo>
                      <a:pt x="10420" y="1444"/>
                    </a:lnTo>
                    <a:lnTo>
                      <a:pt x="10316" y="1528"/>
                    </a:lnTo>
                    <a:lnTo>
                      <a:pt x="10295" y="1632"/>
                    </a:lnTo>
                    <a:lnTo>
                      <a:pt x="10399" y="1737"/>
                    </a:lnTo>
                    <a:lnTo>
                      <a:pt x="10420" y="1820"/>
                    </a:lnTo>
                    <a:lnTo>
                      <a:pt x="10462" y="1946"/>
                    </a:lnTo>
                    <a:lnTo>
                      <a:pt x="10441" y="1988"/>
                    </a:lnTo>
                    <a:lnTo>
                      <a:pt x="10337" y="1988"/>
                    </a:lnTo>
                    <a:lnTo>
                      <a:pt x="10190" y="1946"/>
                    </a:lnTo>
                    <a:lnTo>
                      <a:pt x="10148" y="1925"/>
                    </a:lnTo>
                    <a:lnTo>
                      <a:pt x="9918" y="1925"/>
                    </a:lnTo>
                    <a:lnTo>
                      <a:pt x="9814" y="1946"/>
                    </a:lnTo>
                    <a:lnTo>
                      <a:pt x="9772" y="1883"/>
                    </a:lnTo>
                    <a:lnTo>
                      <a:pt x="9604" y="1883"/>
                    </a:lnTo>
                    <a:lnTo>
                      <a:pt x="9479" y="1946"/>
                    </a:lnTo>
                    <a:lnTo>
                      <a:pt x="9395" y="2134"/>
                    </a:lnTo>
                    <a:lnTo>
                      <a:pt x="9165" y="2134"/>
                    </a:lnTo>
                    <a:lnTo>
                      <a:pt x="9039" y="2155"/>
                    </a:lnTo>
                    <a:lnTo>
                      <a:pt x="8998" y="2197"/>
                    </a:lnTo>
                    <a:lnTo>
                      <a:pt x="8935" y="2302"/>
                    </a:lnTo>
                    <a:lnTo>
                      <a:pt x="8788" y="2302"/>
                    </a:lnTo>
                    <a:lnTo>
                      <a:pt x="8767" y="2281"/>
                    </a:lnTo>
                    <a:lnTo>
                      <a:pt x="8684" y="2302"/>
                    </a:lnTo>
                    <a:lnTo>
                      <a:pt x="8621" y="2385"/>
                    </a:lnTo>
                    <a:lnTo>
                      <a:pt x="8537" y="2364"/>
                    </a:lnTo>
                    <a:lnTo>
                      <a:pt x="8307" y="2176"/>
                    </a:lnTo>
                    <a:lnTo>
                      <a:pt x="8223" y="2072"/>
                    </a:lnTo>
                    <a:lnTo>
                      <a:pt x="8223" y="1988"/>
                    </a:lnTo>
                    <a:lnTo>
                      <a:pt x="8098" y="1862"/>
                    </a:lnTo>
                    <a:lnTo>
                      <a:pt x="7993" y="1758"/>
                    </a:lnTo>
                    <a:lnTo>
                      <a:pt x="7993" y="1653"/>
                    </a:lnTo>
                    <a:lnTo>
                      <a:pt x="8014" y="1569"/>
                    </a:lnTo>
                    <a:lnTo>
                      <a:pt x="7993" y="1528"/>
                    </a:lnTo>
                    <a:lnTo>
                      <a:pt x="8014" y="1423"/>
                    </a:lnTo>
                    <a:lnTo>
                      <a:pt x="8056" y="1339"/>
                    </a:lnTo>
                    <a:lnTo>
                      <a:pt x="8056" y="1214"/>
                    </a:lnTo>
                    <a:lnTo>
                      <a:pt x="8161" y="1025"/>
                    </a:lnTo>
                    <a:lnTo>
                      <a:pt x="8202" y="879"/>
                    </a:lnTo>
                    <a:lnTo>
                      <a:pt x="8307" y="732"/>
                    </a:lnTo>
                    <a:lnTo>
                      <a:pt x="8307" y="691"/>
                    </a:lnTo>
                    <a:lnTo>
                      <a:pt x="8202" y="691"/>
                    </a:lnTo>
                    <a:lnTo>
                      <a:pt x="8140" y="607"/>
                    </a:lnTo>
                    <a:lnTo>
                      <a:pt x="8119" y="523"/>
                    </a:lnTo>
                    <a:lnTo>
                      <a:pt x="7993" y="523"/>
                    </a:lnTo>
                    <a:lnTo>
                      <a:pt x="7889" y="481"/>
                    </a:lnTo>
                    <a:lnTo>
                      <a:pt x="7930" y="398"/>
                    </a:lnTo>
                    <a:lnTo>
                      <a:pt x="8014" y="293"/>
                    </a:lnTo>
                    <a:lnTo>
                      <a:pt x="8014" y="147"/>
                    </a:lnTo>
                    <a:lnTo>
                      <a:pt x="7910" y="0"/>
                    </a:lnTo>
                    <a:lnTo>
                      <a:pt x="7784" y="0"/>
                    </a:lnTo>
                    <a:lnTo>
                      <a:pt x="7721" y="63"/>
                    </a:lnTo>
                    <a:lnTo>
                      <a:pt x="767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83" name="Google Shape;2583;p44"/>
            <p:cNvGrpSpPr/>
            <p:nvPr/>
          </p:nvGrpSpPr>
          <p:grpSpPr>
            <a:xfrm>
              <a:off x="2680375" y="3423800"/>
              <a:ext cx="182975" cy="761050"/>
              <a:chOff x="2680375" y="3423800"/>
              <a:chExt cx="182975" cy="761050"/>
            </a:xfrm>
          </p:grpSpPr>
          <p:sp>
            <p:nvSpPr>
              <p:cNvPr id="2584" name="Google Shape;2584;p44"/>
              <p:cNvSpPr/>
              <p:nvPr/>
            </p:nvSpPr>
            <p:spPr>
              <a:xfrm>
                <a:off x="2698650" y="3423800"/>
                <a:ext cx="164700" cy="703875"/>
              </a:xfrm>
              <a:custGeom>
                <a:rect b="b" l="l" r="r" t="t"/>
                <a:pathLst>
                  <a:path extrusionOk="0" h="28155" w="6588">
                    <a:moveTo>
                      <a:pt x="319" y="4568"/>
                    </a:moveTo>
                    <a:lnTo>
                      <a:pt x="107" y="1274"/>
                    </a:lnTo>
                    <a:lnTo>
                      <a:pt x="319" y="0"/>
                    </a:lnTo>
                    <a:lnTo>
                      <a:pt x="6588" y="4356"/>
                    </a:lnTo>
                    <a:lnTo>
                      <a:pt x="4994" y="7331"/>
                    </a:lnTo>
                    <a:lnTo>
                      <a:pt x="1913" y="16149"/>
                    </a:lnTo>
                    <a:lnTo>
                      <a:pt x="2656" y="24330"/>
                    </a:lnTo>
                    <a:lnTo>
                      <a:pt x="4144" y="28155"/>
                    </a:lnTo>
                    <a:lnTo>
                      <a:pt x="1700" y="27836"/>
                    </a:lnTo>
                    <a:lnTo>
                      <a:pt x="532" y="25605"/>
                    </a:lnTo>
                    <a:lnTo>
                      <a:pt x="1063" y="22736"/>
                    </a:lnTo>
                    <a:lnTo>
                      <a:pt x="0" y="17530"/>
                    </a:lnTo>
                    <a:lnTo>
                      <a:pt x="638" y="14024"/>
                    </a:lnTo>
                    <a:lnTo>
                      <a:pt x="213" y="11793"/>
                    </a:lnTo>
                    <a:lnTo>
                      <a:pt x="744" y="7756"/>
                    </a:lnTo>
                    <a:close/>
                  </a:path>
                </a:pathLst>
              </a:custGeom>
              <a:solidFill>
                <a:schemeClr val="dk2"/>
              </a:solidFill>
              <a:ln>
                <a:noFill/>
              </a:ln>
            </p:spPr>
          </p:sp>
          <p:sp>
            <p:nvSpPr>
              <p:cNvPr id="2585" name="Google Shape;2585;p44"/>
              <p:cNvSpPr/>
              <p:nvPr/>
            </p:nvSpPr>
            <p:spPr>
              <a:xfrm>
                <a:off x="2680375" y="3510050"/>
                <a:ext cx="137075" cy="674800"/>
              </a:xfrm>
              <a:custGeom>
                <a:rect b="b" l="l" r="r" t="t"/>
                <a:pathLst>
                  <a:path extrusionOk="0" h="26992" w="5483">
                    <a:moveTo>
                      <a:pt x="984" y="23016"/>
                    </a:moveTo>
                    <a:lnTo>
                      <a:pt x="984" y="23121"/>
                    </a:lnTo>
                    <a:lnTo>
                      <a:pt x="1026" y="23058"/>
                    </a:lnTo>
                    <a:lnTo>
                      <a:pt x="1088" y="23016"/>
                    </a:lnTo>
                    <a:close/>
                    <a:moveTo>
                      <a:pt x="1047" y="0"/>
                    </a:moveTo>
                    <a:lnTo>
                      <a:pt x="984" y="105"/>
                    </a:lnTo>
                    <a:lnTo>
                      <a:pt x="963" y="209"/>
                    </a:lnTo>
                    <a:lnTo>
                      <a:pt x="1068" y="314"/>
                    </a:lnTo>
                    <a:lnTo>
                      <a:pt x="1005" y="419"/>
                    </a:lnTo>
                    <a:lnTo>
                      <a:pt x="900" y="502"/>
                    </a:lnTo>
                    <a:lnTo>
                      <a:pt x="837" y="461"/>
                    </a:lnTo>
                    <a:lnTo>
                      <a:pt x="691" y="544"/>
                    </a:lnTo>
                    <a:lnTo>
                      <a:pt x="565" y="628"/>
                    </a:lnTo>
                    <a:lnTo>
                      <a:pt x="628" y="670"/>
                    </a:lnTo>
                    <a:lnTo>
                      <a:pt x="628" y="837"/>
                    </a:lnTo>
                    <a:lnTo>
                      <a:pt x="586" y="963"/>
                    </a:lnTo>
                    <a:lnTo>
                      <a:pt x="628" y="1130"/>
                    </a:lnTo>
                    <a:lnTo>
                      <a:pt x="733" y="1549"/>
                    </a:lnTo>
                    <a:lnTo>
                      <a:pt x="733" y="1695"/>
                    </a:lnTo>
                    <a:lnTo>
                      <a:pt x="691" y="1800"/>
                    </a:lnTo>
                    <a:lnTo>
                      <a:pt x="649" y="1883"/>
                    </a:lnTo>
                    <a:lnTo>
                      <a:pt x="691" y="2093"/>
                    </a:lnTo>
                    <a:lnTo>
                      <a:pt x="775" y="2302"/>
                    </a:lnTo>
                    <a:lnTo>
                      <a:pt x="858" y="2490"/>
                    </a:lnTo>
                    <a:lnTo>
                      <a:pt x="858" y="2762"/>
                    </a:lnTo>
                    <a:lnTo>
                      <a:pt x="837" y="2846"/>
                    </a:lnTo>
                    <a:lnTo>
                      <a:pt x="796" y="2909"/>
                    </a:lnTo>
                    <a:lnTo>
                      <a:pt x="837" y="3327"/>
                    </a:lnTo>
                    <a:lnTo>
                      <a:pt x="837" y="3432"/>
                    </a:lnTo>
                    <a:lnTo>
                      <a:pt x="754" y="3474"/>
                    </a:lnTo>
                    <a:lnTo>
                      <a:pt x="670" y="3536"/>
                    </a:lnTo>
                    <a:lnTo>
                      <a:pt x="670" y="3766"/>
                    </a:lnTo>
                    <a:lnTo>
                      <a:pt x="691" y="3829"/>
                    </a:lnTo>
                    <a:lnTo>
                      <a:pt x="775" y="3766"/>
                    </a:lnTo>
                    <a:lnTo>
                      <a:pt x="837" y="3829"/>
                    </a:lnTo>
                    <a:lnTo>
                      <a:pt x="754" y="3892"/>
                    </a:lnTo>
                    <a:lnTo>
                      <a:pt x="754" y="4499"/>
                    </a:lnTo>
                    <a:lnTo>
                      <a:pt x="837" y="4729"/>
                    </a:lnTo>
                    <a:lnTo>
                      <a:pt x="858" y="4917"/>
                    </a:lnTo>
                    <a:lnTo>
                      <a:pt x="837" y="5064"/>
                    </a:lnTo>
                    <a:lnTo>
                      <a:pt x="733" y="5231"/>
                    </a:lnTo>
                    <a:lnTo>
                      <a:pt x="733" y="5399"/>
                    </a:lnTo>
                    <a:lnTo>
                      <a:pt x="837" y="5566"/>
                    </a:lnTo>
                    <a:lnTo>
                      <a:pt x="796" y="5712"/>
                    </a:lnTo>
                    <a:lnTo>
                      <a:pt x="796" y="5984"/>
                    </a:lnTo>
                    <a:lnTo>
                      <a:pt x="754" y="6089"/>
                    </a:lnTo>
                    <a:lnTo>
                      <a:pt x="754" y="6256"/>
                    </a:lnTo>
                    <a:lnTo>
                      <a:pt x="775" y="6340"/>
                    </a:lnTo>
                    <a:lnTo>
                      <a:pt x="775" y="6403"/>
                    </a:lnTo>
                    <a:lnTo>
                      <a:pt x="670" y="6570"/>
                    </a:lnTo>
                    <a:lnTo>
                      <a:pt x="670" y="6717"/>
                    </a:lnTo>
                    <a:lnTo>
                      <a:pt x="628" y="6821"/>
                    </a:lnTo>
                    <a:lnTo>
                      <a:pt x="649" y="7010"/>
                    </a:lnTo>
                    <a:lnTo>
                      <a:pt x="628" y="7093"/>
                    </a:lnTo>
                    <a:lnTo>
                      <a:pt x="524" y="7303"/>
                    </a:lnTo>
                    <a:lnTo>
                      <a:pt x="524" y="7407"/>
                    </a:lnTo>
                    <a:lnTo>
                      <a:pt x="628" y="7554"/>
                    </a:lnTo>
                    <a:lnTo>
                      <a:pt x="649" y="7721"/>
                    </a:lnTo>
                    <a:lnTo>
                      <a:pt x="733" y="7826"/>
                    </a:lnTo>
                    <a:lnTo>
                      <a:pt x="649" y="7867"/>
                    </a:lnTo>
                    <a:lnTo>
                      <a:pt x="586" y="8014"/>
                    </a:lnTo>
                    <a:lnTo>
                      <a:pt x="670" y="8119"/>
                    </a:lnTo>
                    <a:lnTo>
                      <a:pt x="586" y="8202"/>
                    </a:lnTo>
                    <a:lnTo>
                      <a:pt x="524" y="8244"/>
                    </a:lnTo>
                    <a:lnTo>
                      <a:pt x="524" y="8391"/>
                    </a:lnTo>
                    <a:lnTo>
                      <a:pt x="544" y="8537"/>
                    </a:lnTo>
                    <a:lnTo>
                      <a:pt x="544" y="8663"/>
                    </a:lnTo>
                    <a:lnTo>
                      <a:pt x="670" y="8997"/>
                    </a:lnTo>
                    <a:lnTo>
                      <a:pt x="670" y="9186"/>
                    </a:lnTo>
                    <a:lnTo>
                      <a:pt x="628" y="9228"/>
                    </a:lnTo>
                    <a:lnTo>
                      <a:pt x="628" y="9332"/>
                    </a:lnTo>
                    <a:lnTo>
                      <a:pt x="754" y="9520"/>
                    </a:lnTo>
                    <a:lnTo>
                      <a:pt x="754" y="9730"/>
                    </a:lnTo>
                    <a:lnTo>
                      <a:pt x="733" y="9855"/>
                    </a:lnTo>
                    <a:lnTo>
                      <a:pt x="733" y="9918"/>
                    </a:lnTo>
                    <a:lnTo>
                      <a:pt x="754" y="10023"/>
                    </a:lnTo>
                    <a:lnTo>
                      <a:pt x="733" y="10106"/>
                    </a:lnTo>
                    <a:lnTo>
                      <a:pt x="691" y="10211"/>
                    </a:lnTo>
                    <a:lnTo>
                      <a:pt x="733" y="10253"/>
                    </a:lnTo>
                    <a:lnTo>
                      <a:pt x="858" y="10441"/>
                    </a:lnTo>
                    <a:lnTo>
                      <a:pt x="879" y="10546"/>
                    </a:lnTo>
                    <a:lnTo>
                      <a:pt x="837" y="10650"/>
                    </a:lnTo>
                    <a:lnTo>
                      <a:pt x="754" y="10692"/>
                    </a:lnTo>
                    <a:lnTo>
                      <a:pt x="670" y="10860"/>
                    </a:lnTo>
                    <a:lnTo>
                      <a:pt x="670" y="10901"/>
                    </a:lnTo>
                    <a:lnTo>
                      <a:pt x="733" y="10964"/>
                    </a:lnTo>
                    <a:lnTo>
                      <a:pt x="670" y="11090"/>
                    </a:lnTo>
                    <a:lnTo>
                      <a:pt x="586" y="11173"/>
                    </a:lnTo>
                    <a:lnTo>
                      <a:pt x="586" y="11278"/>
                    </a:lnTo>
                    <a:lnTo>
                      <a:pt x="565" y="11466"/>
                    </a:lnTo>
                    <a:lnTo>
                      <a:pt x="524" y="11571"/>
                    </a:lnTo>
                    <a:lnTo>
                      <a:pt x="524" y="11676"/>
                    </a:lnTo>
                    <a:lnTo>
                      <a:pt x="482" y="11717"/>
                    </a:lnTo>
                    <a:lnTo>
                      <a:pt x="482" y="11843"/>
                    </a:lnTo>
                    <a:lnTo>
                      <a:pt x="419" y="11927"/>
                    </a:lnTo>
                    <a:lnTo>
                      <a:pt x="419" y="11989"/>
                    </a:lnTo>
                    <a:lnTo>
                      <a:pt x="461" y="12052"/>
                    </a:lnTo>
                    <a:lnTo>
                      <a:pt x="377" y="12157"/>
                    </a:lnTo>
                    <a:lnTo>
                      <a:pt x="377" y="12324"/>
                    </a:lnTo>
                    <a:lnTo>
                      <a:pt x="377" y="12429"/>
                    </a:lnTo>
                    <a:lnTo>
                      <a:pt x="314" y="12471"/>
                    </a:lnTo>
                    <a:lnTo>
                      <a:pt x="314" y="12575"/>
                    </a:lnTo>
                    <a:lnTo>
                      <a:pt x="272" y="12659"/>
                    </a:lnTo>
                    <a:lnTo>
                      <a:pt x="272" y="12743"/>
                    </a:lnTo>
                    <a:lnTo>
                      <a:pt x="314" y="12847"/>
                    </a:lnTo>
                    <a:lnTo>
                      <a:pt x="314" y="12952"/>
                    </a:lnTo>
                    <a:lnTo>
                      <a:pt x="231" y="13057"/>
                    </a:lnTo>
                    <a:lnTo>
                      <a:pt x="147" y="13057"/>
                    </a:lnTo>
                    <a:lnTo>
                      <a:pt x="63" y="12994"/>
                    </a:lnTo>
                    <a:lnTo>
                      <a:pt x="0" y="13015"/>
                    </a:lnTo>
                    <a:lnTo>
                      <a:pt x="0" y="13098"/>
                    </a:lnTo>
                    <a:lnTo>
                      <a:pt x="21" y="13224"/>
                    </a:lnTo>
                    <a:lnTo>
                      <a:pt x="21" y="13412"/>
                    </a:lnTo>
                    <a:lnTo>
                      <a:pt x="105" y="13517"/>
                    </a:lnTo>
                    <a:lnTo>
                      <a:pt x="231" y="13621"/>
                    </a:lnTo>
                    <a:lnTo>
                      <a:pt x="252" y="13747"/>
                    </a:lnTo>
                    <a:lnTo>
                      <a:pt x="231" y="13914"/>
                    </a:lnTo>
                    <a:lnTo>
                      <a:pt x="398" y="14228"/>
                    </a:lnTo>
                    <a:lnTo>
                      <a:pt x="440" y="14312"/>
                    </a:lnTo>
                    <a:lnTo>
                      <a:pt x="524" y="14375"/>
                    </a:lnTo>
                    <a:lnTo>
                      <a:pt x="524" y="14563"/>
                    </a:lnTo>
                    <a:lnTo>
                      <a:pt x="461" y="14835"/>
                    </a:lnTo>
                    <a:lnTo>
                      <a:pt x="419" y="14856"/>
                    </a:lnTo>
                    <a:lnTo>
                      <a:pt x="440" y="14940"/>
                    </a:lnTo>
                    <a:lnTo>
                      <a:pt x="419" y="15002"/>
                    </a:lnTo>
                    <a:lnTo>
                      <a:pt x="356" y="14982"/>
                    </a:lnTo>
                    <a:lnTo>
                      <a:pt x="314" y="14982"/>
                    </a:lnTo>
                    <a:lnTo>
                      <a:pt x="272" y="15086"/>
                    </a:lnTo>
                    <a:lnTo>
                      <a:pt x="314" y="15191"/>
                    </a:lnTo>
                    <a:lnTo>
                      <a:pt x="377" y="15254"/>
                    </a:lnTo>
                    <a:lnTo>
                      <a:pt x="335" y="15484"/>
                    </a:lnTo>
                    <a:lnTo>
                      <a:pt x="356" y="15588"/>
                    </a:lnTo>
                    <a:lnTo>
                      <a:pt x="314" y="15672"/>
                    </a:lnTo>
                    <a:lnTo>
                      <a:pt x="356" y="15714"/>
                    </a:lnTo>
                    <a:lnTo>
                      <a:pt x="335" y="15798"/>
                    </a:lnTo>
                    <a:lnTo>
                      <a:pt x="314" y="15818"/>
                    </a:lnTo>
                    <a:lnTo>
                      <a:pt x="335" y="15881"/>
                    </a:lnTo>
                    <a:lnTo>
                      <a:pt x="524" y="16153"/>
                    </a:lnTo>
                    <a:lnTo>
                      <a:pt x="565" y="16216"/>
                    </a:lnTo>
                    <a:lnTo>
                      <a:pt x="565" y="16362"/>
                    </a:lnTo>
                    <a:lnTo>
                      <a:pt x="524" y="16342"/>
                    </a:lnTo>
                    <a:lnTo>
                      <a:pt x="377" y="16342"/>
                    </a:lnTo>
                    <a:lnTo>
                      <a:pt x="314" y="16425"/>
                    </a:lnTo>
                    <a:lnTo>
                      <a:pt x="314" y="16467"/>
                    </a:lnTo>
                    <a:lnTo>
                      <a:pt x="356" y="16530"/>
                    </a:lnTo>
                    <a:lnTo>
                      <a:pt x="356" y="16614"/>
                    </a:lnTo>
                    <a:lnTo>
                      <a:pt x="314" y="16655"/>
                    </a:lnTo>
                    <a:lnTo>
                      <a:pt x="272" y="16739"/>
                    </a:lnTo>
                    <a:lnTo>
                      <a:pt x="314" y="16823"/>
                    </a:lnTo>
                    <a:lnTo>
                      <a:pt x="335" y="16844"/>
                    </a:lnTo>
                    <a:lnTo>
                      <a:pt x="377" y="16969"/>
                    </a:lnTo>
                    <a:lnTo>
                      <a:pt x="419" y="17304"/>
                    </a:lnTo>
                    <a:lnTo>
                      <a:pt x="356" y="17451"/>
                    </a:lnTo>
                    <a:lnTo>
                      <a:pt x="482" y="17492"/>
                    </a:lnTo>
                    <a:lnTo>
                      <a:pt x="670" y="17471"/>
                    </a:lnTo>
                    <a:lnTo>
                      <a:pt x="670" y="17409"/>
                    </a:lnTo>
                    <a:lnTo>
                      <a:pt x="670" y="17283"/>
                    </a:lnTo>
                    <a:lnTo>
                      <a:pt x="733" y="17199"/>
                    </a:lnTo>
                    <a:lnTo>
                      <a:pt x="837" y="17241"/>
                    </a:lnTo>
                    <a:lnTo>
                      <a:pt x="858" y="17199"/>
                    </a:lnTo>
                    <a:lnTo>
                      <a:pt x="733" y="17095"/>
                    </a:lnTo>
                    <a:lnTo>
                      <a:pt x="775" y="17053"/>
                    </a:lnTo>
                    <a:lnTo>
                      <a:pt x="649" y="16927"/>
                    </a:lnTo>
                    <a:lnTo>
                      <a:pt x="649" y="16844"/>
                    </a:lnTo>
                    <a:lnTo>
                      <a:pt x="733" y="16844"/>
                    </a:lnTo>
                    <a:lnTo>
                      <a:pt x="837" y="16886"/>
                    </a:lnTo>
                    <a:lnTo>
                      <a:pt x="837" y="16865"/>
                    </a:lnTo>
                    <a:lnTo>
                      <a:pt x="775" y="16823"/>
                    </a:lnTo>
                    <a:lnTo>
                      <a:pt x="649" y="16718"/>
                    </a:lnTo>
                    <a:lnTo>
                      <a:pt x="775" y="16739"/>
                    </a:lnTo>
                    <a:lnTo>
                      <a:pt x="775" y="16634"/>
                    </a:lnTo>
                    <a:lnTo>
                      <a:pt x="754" y="16572"/>
                    </a:lnTo>
                    <a:lnTo>
                      <a:pt x="754" y="16425"/>
                    </a:lnTo>
                    <a:lnTo>
                      <a:pt x="733" y="16362"/>
                    </a:lnTo>
                    <a:cubicBezTo>
                      <a:pt x="733" y="16321"/>
                      <a:pt x="754" y="16258"/>
                      <a:pt x="775" y="16237"/>
                    </a:cubicBezTo>
                    <a:lnTo>
                      <a:pt x="837" y="16258"/>
                    </a:lnTo>
                    <a:lnTo>
                      <a:pt x="879" y="16237"/>
                    </a:lnTo>
                    <a:cubicBezTo>
                      <a:pt x="879" y="16342"/>
                      <a:pt x="900" y="16467"/>
                      <a:pt x="900" y="16572"/>
                    </a:cubicBezTo>
                    <a:lnTo>
                      <a:pt x="1068" y="17764"/>
                    </a:lnTo>
                    <a:lnTo>
                      <a:pt x="1047" y="17785"/>
                    </a:lnTo>
                    <a:lnTo>
                      <a:pt x="1068" y="17869"/>
                    </a:lnTo>
                    <a:lnTo>
                      <a:pt x="1068" y="18036"/>
                    </a:lnTo>
                    <a:lnTo>
                      <a:pt x="1005" y="18078"/>
                    </a:lnTo>
                    <a:lnTo>
                      <a:pt x="1047" y="18120"/>
                    </a:lnTo>
                    <a:lnTo>
                      <a:pt x="1047" y="18287"/>
                    </a:lnTo>
                    <a:lnTo>
                      <a:pt x="1005" y="18350"/>
                    </a:lnTo>
                    <a:lnTo>
                      <a:pt x="1047" y="18434"/>
                    </a:lnTo>
                    <a:lnTo>
                      <a:pt x="1047" y="18455"/>
                    </a:lnTo>
                    <a:cubicBezTo>
                      <a:pt x="1047" y="18643"/>
                      <a:pt x="1005" y="18852"/>
                      <a:pt x="963" y="19041"/>
                    </a:cubicBezTo>
                    <a:cubicBezTo>
                      <a:pt x="921" y="19187"/>
                      <a:pt x="900" y="19334"/>
                      <a:pt x="858" y="19459"/>
                    </a:cubicBezTo>
                    <a:lnTo>
                      <a:pt x="796" y="19480"/>
                    </a:lnTo>
                    <a:lnTo>
                      <a:pt x="691" y="19564"/>
                    </a:lnTo>
                    <a:lnTo>
                      <a:pt x="649" y="19564"/>
                    </a:lnTo>
                    <a:lnTo>
                      <a:pt x="649" y="19501"/>
                    </a:lnTo>
                    <a:lnTo>
                      <a:pt x="754" y="19480"/>
                    </a:lnTo>
                    <a:lnTo>
                      <a:pt x="837" y="19438"/>
                    </a:lnTo>
                    <a:lnTo>
                      <a:pt x="837" y="19271"/>
                    </a:lnTo>
                    <a:lnTo>
                      <a:pt x="775" y="19250"/>
                    </a:lnTo>
                    <a:lnTo>
                      <a:pt x="670" y="19292"/>
                    </a:lnTo>
                    <a:lnTo>
                      <a:pt x="461" y="19292"/>
                    </a:lnTo>
                    <a:lnTo>
                      <a:pt x="377" y="19271"/>
                    </a:lnTo>
                    <a:lnTo>
                      <a:pt x="293" y="19292"/>
                    </a:lnTo>
                    <a:lnTo>
                      <a:pt x="293" y="19375"/>
                    </a:lnTo>
                    <a:lnTo>
                      <a:pt x="356" y="19501"/>
                    </a:lnTo>
                    <a:lnTo>
                      <a:pt x="398" y="19501"/>
                    </a:lnTo>
                    <a:lnTo>
                      <a:pt x="440" y="19585"/>
                    </a:lnTo>
                    <a:lnTo>
                      <a:pt x="356" y="19585"/>
                    </a:lnTo>
                    <a:lnTo>
                      <a:pt x="335" y="19689"/>
                    </a:lnTo>
                    <a:lnTo>
                      <a:pt x="252" y="19752"/>
                    </a:lnTo>
                    <a:lnTo>
                      <a:pt x="189" y="19857"/>
                    </a:lnTo>
                    <a:lnTo>
                      <a:pt x="42" y="19919"/>
                    </a:lnTo>
                    <a:lnTo>
                      <a:pt x="42" y="20003"/>
                    </a:lnTo>
                    <a:lnTo>
                      <a:pt x="189" y="20192"/>
                    </a:lnTo>
                    <a:lnTo>
                      <a:pt x="272" y="20192"/>
                    </a:lnTo>
                    <a:lnTo>
                      <a:pt x="335" y="20129"/>
                    </a:lnTo>
                    <a:lnTo>
                      <a:pt x="335" y="20066"/>
                    </a:lnTo>
                    <a:lnTo>
                      <a:pt x="231" y="20024"/>
                    </a:lnTo>
                    <a:lnTo>
                      <a:pt x="231" y="19982"/>
                    </a:lnTo>
                    <a:lnTo>
                      <a:pt x="272" y="19878"/>
                    </a:lnTo>
                    <a:lnTo>
                      <a:pt x="440" y="19878"/>
                    </a:lnTo>
                    <a:lnTo>
                      <a:pt x="461" y="19857"/>
                    </a:lnTo>
                    <a:lnTo>
                      <a:pt x="482" y="19982"/>
                    </a:lnTo>
                    <a:lnTo>
                      <a:pt x="586" y="20066"/>
                    </a:lnTo>
                    <a:lnTo>
                      <a:pt x="712" y="20066"/>
                    </a:lnTo>
                    <a:lnTo>
                      <a:pt x="754" y="20003"/>
                    </a:lnTo>
                    <a:lnTo>
                      <a:pt x="754" y="20003"/>
                    </a:lnTo>
                    <a:cubicBezTo>
                      <a:pt x="670" y="20317"/>
                      <a:pt x="649" y="20631"/>
                      <a:pt x="649" y="20924"/>
                    </a:cubicBezTo>
                    <a:lnTo>
                      <a:pt x="586" y="20966"/>
                    </a:lnTo>
                    <a:lnTo>
                      <a:pt x="649" y="21008"/>
                    </a:lnTo>
                    <a:lnTo>
                      <a:pt x="649" y="21154"/>
                    </a:lnTo>
                    <a:lnTo>
                      <a:pt x="565" y="21028"/>
                    </a:lnTo>
                    <a:lnTo>
                      <a:pt x="461" y="21008"/>
                    </a:lnTo>
                    <a:lnTo>
                      <a:pt x="440" y="21049"/>
                    </a:lnTo>
                    <a:lnTo>
                      <a:pt x="440" y="21133"/>
                    </a:lnTo>
                    <a:lnTo>
                      <a:pt x="461" y="21259"/>
                    </a:lnTo>
                    <a:lnTo>
                      <a:pt x="565" y="21280"/>
                    </a:lnTo>
                    <a:lnTo>
                      <a:pt x="649" y="21342"/>
                    </a:lnTo>
                    <a:lnTo>
                      <a:pt x="649" y="21384"/>
                    </a:lnTo>
                    <a:lnTo>
                      <a:pt x="691" y="21552"/>
                    </a:lnTo>
                    <a:lnTo>
                      <a:pt x="754" y="21572"/>
                    </a:lnTo>
                    <a:cubicBezTo>
                      <a:pt x="754" y="21635"/>
                      <a:pt x="775" y="21656"/>
                      <a:pt x="796" y="21698"/>
                    </a:cubicBezTo>
                    <a:lnTo>
                      <a:pt x="670" y="21656"/>
                    </a:lnTo>
                    <a:lnTo>
                      <a:pt x="649" y="21635"/>
                    </a:lnTo>
                    <a:lnTo>
                      <a:pt x="586" y="21677"/>
                    </a:lnTo>
                    <a:lnTo>
                      <a:pt x="649" y="21865"/>
                    </a:lnTo>
                    <a:lnTo>
                      <a:pt x="649" y="21949"/>
                    </a:lnTo>
                    <a:lnTo>
                      <a:pt x="691" y="21970"/>
                    </a:lnTo>
                    <a:lnTo>
                      <a:pt x="796" y="21803"/>
                    </a:lnTo>
                    <a:lnTo>
                      <a:pt x="858" y="21782"/>
                    </a:lnTo>
                    <a:cubicBezTo>
                      <a:pt x="879" y="21844"/>
                      <a:pt x="900" y="21886"/>
                      <a:pt x="921" y="21970"/>
                    </a:cubicBezTo>
                    <a:lnTo>
                      <a:pt x="921" y="22012"/>
                    </a:lnTo>
                    <a:lnTo>
                      <a:pt x="816" y="22054"/>
                    </a:lnTo>
                    <a:lnTo>
                      <a:pt x="921" y="22284"/>
                    </a:lnTo>
                    <a:lnTo>
                      <a:pt x="963" y="22409"/>
                    </a:lnTo>
                    <a:cubicBezTo>
                      <a:pt x="963" y="22493"/>
                      <a:pt x="984" y="22577"/>
                      <a:pt x="1005" y="22640"/>
                    </a:cubicBezTo>
                    <a:lnTo>
                      <a:pt x="984" y="22681"/>
                    </a:lnTo>
                    <a:lnTo>
                      <a:pt x="984" y="22744"/>
                    </a:lnTo>
                    <a:lnTo>
                      <a:pt x="921" y="22807"/>
                    </a:lnTo>
                    <a:lnTo>
                      <a:pt x="1005" y="22849"/>
                    </a:lnTo>
                    <a:lnTo>
                      <a:pt x="1026" y="22932"/>
                    </a:lnTo>
                    <a:lnTo>
                      <a:pt x="1068" y="22932"/>
                    </a:lnTo>
                    <a:cubicBezTo>
                      <a:pt x="1068" y="22953"/>
                      <a:pt x="1068" y="22995"/>
                      <a:pt x="1088" y="23016"/>
                    </a:cubicBezTo>
                    <a:cubicBezTo>
                      <a:pt x="1130" y="23163"/>
                      <a:pt x="1193" y="23330"/>
                      <a:pt x="1235" y="23456"/>
                    </a:cubicBezTo>
                    <a:lnTo>
                      <a:pt x="1277" y="23518"/>
                    </a:lnTo>
                    <a:cubicBezTo>
                      <a:pt x="1277" y="23539"/>
                      <a:pt x="1277" y="23539"/>
                      <a:pt x="1298" y="23560"/>
                    </a:cubicBezTo>
                    <a:lnTo>
                      <a:pt x="1235" y="23665"/>
                    </a:lnTo>
                    <a:lnTo>
                      <a:pt x="1193" y="23728"/>
                    </a:lnTo>
                    <a:lnTo>
                      <a:pt x="1235" y="23749"/>
                    </a:lnTo>
                    <a:lnTo>
                      <a:pt x="1381" y="23728"/>
                    </a:lnTo>
                    <a:lnTo>
                      <a:pt x="1444" y="23874"/>
                    </a:lnTo>
                    <a:lnTo>
                      <a:pt x="1423" y="23874"/>
                    </a:lnTo>
                    <a:lnTo>
                      <a:pt x="1444" y="23937"/>
                    </a:lnTo>
                    <a:lnTo>
                      <a:pt x="1486" y="23958"/>
                    </a:lnTo>
                    <a:lnTo>
                      <a:pt x="1423" y="24000"/>
                    </a:lnTo>
                    <a:lnTo>
                      <a:pt x="1402" y="24062"/>
                    </a:lnTo>
                    <a:lnTo>
                      <a:pt x="1423" y="24146"/>
                    </a:lnTo>
                    <a:lnTo>
                      <a:pt x="1486" y="24167"/>
                    </a:lnTo>
                    <a:lnTo>
                      <a:pt x="1549" y="24188"/>
                    </a:lnTo>
                    <a:lnTo>
                      <a:pt x="1507" y="24104"/>
                    </a:lnTo>
                    <a:lnTo>
                      <a:pt x="1549" y="24083"/>
                    </a:lnTo>
                    <a:cubicBezTo>
                      <a:pt x="1612" y="24167"/>
                      <a:pt x="1653" y="24272"/>
                      <a:pt x="1716" y="24355"/>
                    </a:cubicBezTo>
                    <a:lnTo>
                      <a:pt x="1716" y="24397"/>
                    </a:lnTo>
                    <a:lnTo>
                      <a:pt x="1653" y="24460"/>
                    </a:lnTo>
                    <a:lnTo>
                      <a:pt x="1695" y="24481"/>
                    </a:lnTo>
                    <a:lnTo>
                      <a:pt x="1737" y="24460"/>
                    </a:lnTo>
                    <a:lnTo>
                      <a:pt x="1758" y="24418"/>
                    </a:lnTo>
                    <a:cubicBezTo>
                      <a:pt x="1967" y="24753"/>
                      <a:pt x="2218" y="25004"/>
                      <a:pt x="2469" y="25234"/>
                    </a:cubicBezTo>
                    <a:lnTo>
                      <a:pt x="2449" y="25234"/>
                    </a:lnTo>
                    <a:lnTo>
                      <a:pt x="2365" y="25192"/>
                    </a:lnTo>
                    <a:lnTo>
                      <a:pt x="2260" y="25150"/>
                    </a:lnTo>
                    <a:lnTo>
                      <a:pt x="2156" y="25150"/>
                    </a:lnTo>
                    <a:lnTo>
                      <a:pt x="2072" y="25109"/>
                    </a:lnTo>
                    <a:lnTo>
                      <a:pt x="1946" y="24983"/>
                    </a:lnTo>
                    <a:lnTo>
                      <a:pt x="1863" y="24920"/>
                    </a:lnTo>
                    <a:lnTo>
                      <a:pt x="1842" y="24983"/>
                    </a:lnTo>
                    <a:lnTo>
                      <a:pt x="1863" y="25088"/>
                    </a:lnTo>
                    <a:lnTo>
                      <a:pt x="1946" y="25213"/>
                    </a:lnTo>
                    <a:lnTo>
                      <a:pt x="2072" y="25234"/>
                    </a:lnTo>
                    <a:lnTo>
                      <a:pt x="2239" y="25318"/>
                    </a:lnTo>
                    <a:lnTo>
                      <a:pt x="2281" y="25401"/>
                    </a:lnTo>
                    <a:lnTo>
                      <a:pt x="2365" y="25401"/>
                    </a:lnTo>
                    <a:lnTo>
                      <a:pt x="2428" y="25360"/>
                    </a:lnTo>
                    <a:lnTo>
                      <a:pt x="2574" y="25422"/>
                    </a:lnTo>
                    <a:lnTo>
                      <a:pt x="2679" y="25464"/>
                    </a:lnTo>
                    <a:lnTo>
                      <a:pt x="2783" y="25464"/>
                    </a:lnTo>
                    <a:cubicBezTo>
                      <a:pt x="2804" y="25464"/>
                      <a:pt x="2846" y="25506"/>
                      <a:pt x="2846" y="25527"/>
                    </a:cubicBezTo>
                    <a:lnTo>
                      <a:pt x="2804" y="25527"/>
                    </a:lnTo>
                    <a:lnTo>
                      <a:pt x="2700" y="25569"/>
                    </a:lnTo>
                    <a:lnTo>
                      <a:pt x="2658" y="25548"/>
                    </a:lnTo>
                    <a:lnTo>
                      <a:pt x="2595" y="25506"/>
                    </a:lnTo>
                    <a:lnTo>
                      <a:pt x="2532" y="25506"/>
                    </a:lnTo>
                    <a:lnTo>
                      <a:pt x="2490" y="25548"/>
                    </a:lnTo>
                    <a:lnTo>
                      <a:pt x="2490" y="25611"/>
                    </a:lnTo>
                    <a:lnTo>
                      <a:pt x="2595" y="25653"/>
                    </a:lnTo>
                    <a:lnTo>
                      <a:pt x="2658" y="25757"/>
                    </a:lnTo>
                    <a:lnTo>
                      <a:pt x="2762" y="25799"/>
                    </a:lnTo>
                    <a:lnTo>
                      <a:pt x="2867" y="25925"/>
                    </a:lnTo>
                    <a:lnTo>
                      <a:pt x="2951" y="25945"/>
                    </a:lnTo>
                    <a:lnTo>
                      <a:pt x="3076" y="25925"/>
                    </a:lnTo>
                    <a:lnTo>
                      <a:pt x="3118" y="25945"/>
                    </a:lnTo>
                    <a:lnTo>
                      <a:pt x="3118" y="26029"/>
                    </a:lnTo>
                    <a:lnTo>
                      <a:pt x="3202" y="26092"/>
                    </a:lnTo>
                    <a:lnTo>
                      <a:pt x="3285" y="26071"/>
                    </a:lnTo>
                    <a:lnTo>
                      <a:pt x="3265" y="26029"/>
                    </a:lnTo>
                    <a:lnTo>
                      <a:pt x="3327" y="25945"/>
                    </a:lnTo>
                    <a:lnTo>
                      <a:pt x="3327" y="25883"/>
                    </a:lnTo>
                    <a:lnTo>
                      <a:pt x="3285" y="25862"/>
                    </a:lnTo>
                    <a:lnTo>
                      <a:pt x="3327" y="25841"/>
                    </a:lnTo>
                    <a:lnTo>
                      <a:pt x="3411" y="25841"/>
                    </a:lnTo>
                    <a:lnTo>
                      <a:pt x="3369" y="25757"/>
                    </a:lnTo>
                    <a:lnTo>
                      <a:pt x="3285" y="25736"/>
                    </a:lnTo>
                    <a:lnTo>
                      <a:pt x="3160" y="25757"/>
                    </a:lnTo>
                    <a:lnTo>
                      <a:pt x="3118" y="25715"/>
                    </a:lnTo>
                    <a:lnTo>
                      <a:pt x="3118" y="25715"/>
                    </a:lnTo>
                    <a:cubicBezTo>
                      <a:pt x="3141" y="25721"/>
                      <a:pt x="3164" y="25724"/>
                      <a:pt x="3189" y="25724"/>
                    </a:cubicBezTo>
                    <a:cubicBezTo>
                      <a:pt x="3256" y="25724"/>
                      <a:pt x="3329" y="25704"/>
                      <a:pt x="3390" y="25673"/>
                    </a:cubicBezTo>
                    <a:lnTo>
                      <a:pt x="3411" y="25715"/>
                    </a:lnTo>
                    <a:lnTo>
                      <a:pt x="3578" y="25736"/>
                    </a:lnTo>
                    <a:lnTo>
                      <a:pt x="3683" y="25778"/>
                    </a:lnTo>
                    <a:lnTo>
                      <a:pt x="3746" y="25778"/>
                    </a:lnTo>
                    <a:lnTo>
                      <a:pt x="3829" y="25841"/>
                    </a:lnTo>
                    <a:lnTo>
                      <a:pt x="3892" y="25778"/>
                    </a:lnTo>
                    <a:lnTo>
                      <a:pt x="3955" y="25653"/>
                    </a:lnTo>
                    <a:lnTo>
                      <a:pt x="3913" y="25464"/>
                    </a:lnTo>
                    <a:lnTo>
                      <a:pt x="3934" y="25401"/>
                    </a:lnTo>
                    <a:lnTo>
                      <a:pt x="3934" y="25318"/>
                    </a:lnTo>
                    <a:lnTo>
                      <a:pt x="3955" y="25150"/>
                    </a:lnTo>
                    <a:lnTo>
                      <a:pt x="3955" y="25109"/>
                    </a:lnTo>
                    <a:cubicBezTo>
                      <a:pt x="4018" y="25213"/>
                      <a:pt x="4060" y="25318"/>
                      <a:pt x="4143" y="25422"/>
                    </a:cubicBezTo>
                    <a:lnTo>
                      <a:pt x="4122" y="25527"/>
                    </a:lnTo>
                    <a:lnTo>
                      <a:pt x="4060" y="25632"/>
                    </a:lnTo>
                    <a:lnTo>
                      <a:pt x="4122" y="25736"/>
                    </a:lnTo>
                    <a:lnTo>
                      <a:pt x="4060" y="25820"/>
                    </a:lnTo>
                    <a:lnTo>
                      <a:pt x="4060" y="25883"/>
                    </a:lnTo>
                    <a:lnTo>
                      <a:pt x="4164" y="25945"/>
                    </a:lnTo>
                    <a:lnTo>
                      <a:pt x="4269" y="25966"/>
                    </a:lnTo>
                    <a:lnTo>
                      <a:pt x="4332" y="25987"/>
                    </a:lnTo>
                    <a:lnTo>
                      <a:pt x="4373" y="25945"/>
                    </a:lnTo>
                    <a:lnTo>
                      <a:pt x="4248" y="25841"/>
                    </a:lnTo>
                    <a:lnTo>
                      <a:pt x="4332" y="25757"/>
                    </a:lnTo>
                    <a:lnTo>
                      <a:pt x="4562" y="26155"/>
                    </a:lnTo>
                    <a:lnTo>
                      <a:pt x="4562" y="26155"/>
                    </a:lnTo>
                    <a:lnTo>
                      <a:pt x="4520" y="26134"/>
                    </a:lnTo>
                    <a:lnTo>
                      <a:pt x="4332" y="26050"/>
                    </a:lnTo>
                    <a:lnTo>
                      <a:pt x="4227" y="25987"/>
                    </a:lnTo>
                    <a:lnTo>
                      <a:pt x="4206" y="26029"/>
                    </a:lnTo>
                    <a:lnTo>
                      <a:pt x="4248" y="26071"/>
                    </a:lnTo>
                    <a:lnTo>
                      <a:pt x="4520" y="26197"/>
                    </a:lnTo>
                    <a:lnTo>
                      <a:pt x="4541" y="26259"/>
                    </a:lnTo>
                    <a:lnTo>
                      <a:pt x="4436" y="26259"/>
                    </a:lnTo>
                    <a:lnTo>
                      <a:pt x="4436" y="26322"/>
                    </a:lnTo>
                    <a:lnTo>
                      <a:pt x="4373" y="26322"/>
                    </a:lnTo>
                    <a:lnTo>
                      <a:pt x="4353" y="26238"/>
                    </a:lnTo>
                    <a:lnTo>
                      <a:pt x="4227" y="26155"/>
                    </a:lnTo>
                    <a:lnTo>
                      <a:pt x="4206" y="26176"/>
                    </a:lnTo>
                    <a:lnTo>
                      <a:pt x="4206" y="26259"/>
                    </a:lnTo>
                    <a:lnTo>
                      <a:pt x="4122" y="26259"/>
                    </a:lnTo>
                    <a:lnTo>
                      <a:pt x="3934" y="26280"/>
                    </a:lnTo>
                    <a:lnTo>
                      <a:pt x="3892" y="26322"/>
                    </a:lnTo>
                    <a:lnTo>
                      <a:pt x="3934" y="26364"/>
                    </a:lnTo>
                    <a:lnTo>
                      <a:pt x="3913" y="26385"/>
                    </a:lnTo>
                    <a:lnTo>
                      <a:pt x="3809" y="26364"/>
                    </a:lnTo>
                    <a:lnTo>
                      <a:pt x="3704" y="26385"/>
                    </a:lnTo>
                    <a:lnTo>
                      <a:pt x="3725" y="26448"/>
                    </a:lnTo>
                    <a:lnTo>
                      <a:pt x="3850" y="26469"/>
                    </a:lnTo>
                    <a:lnTo>
                      <a:pt x="3955" y="26469"/>
                    </a:lnTo>
                    <a:lnTo>
                      <a:pt x="3997" y="26427"/>
                    </a:lnTo>
                    <a:lnTo>
                      <a:pt x="4018" y="26385"/>
                    </a:lnTo>
                    <a:lnTo>
                      <a:pt x="4101" y="26427"/>
                    </a:lnTo>
                    <a:lnTo>
                      <a:pt x="4206" y="26490"/>
                    </a:lnTo>
                    <a:lnTo>
                      <a:pt x="4248" y="26469"/>
                    </a:lnTo>
                    <a:lnTo>
                      <a:pt x="4269" y="26531"/>
                    </a:lnTo>
                    <a:lnTo>
                      <a:pt x="4269" y="26573"/>
                    </a:lnTo>
                    <a:lnTo>
                      <a:pt x="4353" y="26636"/>
                    </a:lnTo>
                    <a:lnTo>
                      <a:pt x="4269" y="26678"/>
                    </a:lnTo>
                    <a:lnTo>
                      <a:pt x="4227" y="26782"/>
                    </a:lnTo>
                    <a:lnTo>
                      <a:pt x="4269" y="26866"/>
                    </a:lnTo>
                    <a:lnTo>
                      <a:pt x="4353" y="26866"/>
                    </a:lnTo>
                    <a:lnTo>
                      <a:pt x="4436" y="26887"/>
                    </a:lnTo>
                    <a:lnTo>
                      <a:pt x="4541" y="26992"/>
                    </a:lnTo>
                    <a:lnTo>
                      <a:pt x="4625" y="26992"/>
                    </a:lnTo>
                    <a:lnTo>
                      <a:pt x="4646" y="26971"/>
                    </a:lnTo>
                    <a:lnTo>
                      <a:pt x="4562" y="26908"/>
                    </a:lnTo>
                    <a:lnTo>
                      <a:pt x="4457" y="26845"/>
                    </a:lnTo>
                    <a:lnTo>
                      <a:pt x="4436" y="26782"/>
                    </a:lnTo>
                    <a:lnTo>
                      <a:pt x="4457" y="26782"/>
                    </a:lnTo>
                    <a:lnTo>
                      <a:pt x="4541" y="26803"/>
                    </a:lnTo>
                    <a:lnTo>
                      <a:pt x="4625" y="26762"/>
                    </a:lnTo>
                    <a:lnTo>
                      <a:pt x="4646" y="26699"/>
                    </a:lnTo>
                    <a:lnTo>
                      <a:pt x="4562" y="26678"/>
                    </a:lnTo>
                    <a:lnTo>
                      <a:pt x="4520" y="26636"/>
                    </a:lnTo>
                    <a:lnTo>
                      <a:pt x="4750" y="26531"/>
                    </a:lnTo>
                    <a:lnTo>
                      <a:pt x="4855" y="26469"/>
                    </a:lnTo>
                    <a:lnTo>
                      <a:pt x="4938" y="26490"/>
                    </a:lnTo>
                    <a:cubicBezTo>
                      <a:pt x="4959" y="26531"/>
                      <a:pt x="4959" y="26552"/>
                      <a:pt x="4980" y="26552"/>
                    </a:cubicBezTo>
                    <a:lnTo>
                      <a:pt x="5001" y="26552"/>
                    </a:lnTo>
                    <a:lnTo>
                      <a:pt x="5001" y="26531"/>
                    </a:lnTo>
                    <a:lnTo>
                      <a:pt x="5294" y="26594"/>
                    </a:lnTo>
                    <a:lnTo>
                      <a:pt x="5357" y="26573"/>
                    </a:lnTo>
                    <a:lnTo>
                      <a:pt x="5357" y="26510"/>
                    </a:lnTo>
                    <a:lnTo>
                      <a:pt x="5482" y="26510"/>
                    </a:lnTo>
                    <a:lnTo>
                      <a:pt x="5420" y="26322"/>
                    </a:lnTo>
                    <a:lnTo>
                      <a:pt x="5357" y="26322"/>
                    </a:lnTo>
                    <a:lnTo>
                      <a:pt x="5252" y="26238"/>
                    </a:lnTo>
                    <a:lnTo>
                      <a:pt x="5106" y="26176"/>
                    </a:lnTo>
                    <a:lnTo>
                      <a:pt x="5106" y="26113"/>
                    </a:lnTo>
                    <a:lnTo>
                      <a:pt x="5273" y="26218"/>
                    </a:lnTo>
                    <a:lnTo>
                      <a:pt x="5399" y="26238"/>
                    </a:lnTo>
                    <a:lnTo>
                      <a:pt x="5148" y="25171"/>
                    </a:lnTo>
                    <a:lnTo>
                      <a:pt x="5106" y="25171"/>
                    </a:lnTo>
                    <a:lnTo>
                      <a:pt x="5106" y="25129"/>
                    </a:lnTo>
                    <a:lnTo>
                      <a:pt x="4959" y="24481"/>
                    </a:lnTo>
                    <a:lnTo>
                      <a:pt x="4792" y="24544"/>
                    </a:lnTo>
                    <a:lnTo>
                      <a:pt x="4750" y="24585"/>
                    </a:lnTo>
                    <a:lnTo>
                      <a:pt x="4666" y="24502"/>
                    </a:lnTo>
                    <a:lnTo>
                      <a:pt x="4583" y="24481"/>
                    </a:lnTo>
                    <a:lnTo>
                      <a:pt x="4562" y="24544"/>
                    </a:lnTo>
                    <a:cubicBezTo>
                      <a:pt x="4562" y="24502"/>
                      <a:pt x="4541" y="24502"/>
                      <a:pt x="4541" y="24481"/>
                    </a:cubicBezTo>
                    <a:lnTo>
                      <a:pt x="4541" y="24334"/>
                    </a:lnTo>
                    <a:lnTo>
                      <a:pt x="4625" y="24272"/>
                    </a:lnTo>
                    <a:lnTo>
                      <a:pt x="4750" y="24251"/>
                    </a:lnTo>
                    <a:lnTo>
                      <a:pt x="4897" y="24334"/>
                    </a:lnTo>
                    <a:lnTo>
                      <a:pt x="4980" y="24272"/>
                    </a:lnTo>
                    <a:lnTo>
                      <a:pt x="5001" y="24272"/>
                    </a:lnTo>
                    <a:lnTo>
                      <a:pt x="4855" y="24146"/>
                    </a:lnTo>
                    <a:lnTo>
                      <a:pt x="4520" y="23937"/>
                    </a:lnTo>
                    <a:lnTo>
                      <a:pt x="4457" y="23874"/>
                    </a:lnTo>
                    <a:lnTo>
                      <a:pt x="3725" y="23874"/>
                    </a:lnTo>
                    <a:lnTo>
                      <a:pt x="3306" y="23958"/>
                    </a:lnTo>
                    <a:lnTo>
                      <a:pt x="3202" y="23895"/>
                    </a:lnTo>
                    <a:lnTo>
                      <a:pt x="2930" y="23874"/>
                    </a:lnTo>
                    <a:lnTo>
                      <a:pt x="2846" y="23644"/>
                    </a:lnTo>
                    <a:lnTo>
                      <a:pt x="2783" y="23435"/>
                    </a:lnTo>
                    <a:lnTo>
                      <a:pt x="2658" y="23330"/>
                    </a:lnTo>
                    <a:lnTo>
                      <a:pt x="2637" y="22995"/>
                    </a:lnTo>
                    <a:lnTo>
                      <a:pt x="2637" y="22828"/>
                    </a:lnTo>
                    <a:lnTo>
                      <a:pt x="2511" y="22828"/>
                    </a:lnTo>
                    <a:lnTo>
                      <a:pt x="2323" y="22912"/>
                    </a:lnTo>
                    <a:lnTo>
                      <a:pt x="2218" y="23016"/>
                    </a:lnTo>
                    <a:lnTo>
                      <a:pt x="2093" y="23016"/>
                    </a:lnTo>
                    <a:lnTo>
                      <a:pt x="1842" y="22577"/>
                    </a:lnTo>
                    <a:cubicBezTo>
                      <a:pt x="1821" y="22493"/>
                      <a:pt x="1800" y="22409"/>
                      <a:pt x="1800" y="22326"/>
                    </a:cubicBezTo>
                    <a:lnTo>
                      <a:pt x="1884" y="21844"/>
                    </a:lnTo>
                    <a:lnTo>
                      <a:pt x="2009" y="21656"/>
                    </a:lnTo>
                    <a:lnTo>
                      <a:pt x="2218" y="21447"/>
                    </a:lnTo>
                    <a:lnTo>
                      <a:pt x="2260" y="21154"/>
                    </a:lnTo>
                    <a:lnTo>
                      <a:pt x="2218" y="20840"/>
                    </a:lnTo>
                    <a:lnTo>
                      <a:pt x="2135" y="20610"/>
                    </a:lnTo>
                    <a:lnTo>
                      <a:pt x="2197" y="20338"/>
                    </a:lnTo>
                    <a:lnTo>
                      <a:pt x="2302" y="20212"/>
                    </a:lnTo>
                    <a:lnTo>
                      <a:pt x="2197" y="19961"/>
                    </a:lnTo>
                    <a:lnTo>
                      <a:pt x="2218" y="19815"/>
                    </a:lnTo>
                    <a:lnTo>
                      <a:pt x="2323" y="19710"/>
                    </a:lnTo>
                    <a:lnTo>
                      <a:pt x="2239" y="19480"/>
                    </a:lnTo>
                    <a:lnTo>
                      <a:pt x="2197" y="19166"/>
                    </a:lnTo>
                    <a:lnTo>
                      <a:pt x="2114" y="19020"/>
                    </a:lnTo>
                    <a:lnTo>
                      <a:pt x="2114" y="18915"/>
                    </a:lnTo>
                    <a:lnTo>
                      <a:pt x="2260" y="18769"/>
                    </a:lnTo>
                    <a:lnTo>
                      <a:pt x="2260" y="18643"/>
                    </a:lnTo>
                    <a:lnTo>
                      <a:pt x="2135" y="18434"/>
                    </a:lnTo>
                    <a:lnTo>
                      <a:pt x="1946" y="18308"/>
                    </a:lnTo>
                    <a:lnTo>
                      <a:pt x="1821" y="18308"/>
                    </a:lnTo>
                    <a:lnTo>
                      <a:pt x="1800" y="18329"/>
                    </a:lnTo>
                    <a:lnTo>
                      <a:pt x="1716" y="18246"/>
                    </a:lnTo>
                    <a:lnTo>
                      <a:pt x="1779" y="18141"/>
                    </a:lnTo>
                    <a:lnTo>
                      <a:pt x="2030" y="18141"/>
                    </a:lnTo>
                    <a:lnTo>
                      <a:pt x="2156" y="17995"/>
                    </a:lnTo>
                    <a:lnTo>
                      <a:pt x="2156" y="17869"/>
                    </a:lnTo>
                    <a:lnTo>
                      <a:pt x="2093" y="17827"/>
                    </a:lnTo>
                    <a:lnTo>
                      <a:pt x="2009" y="17890"/>
                    </a:lnTo>
                    <a:lnTo>
                      <a:pt x="1905" y="17869"/>
                    </a:lnTo>
                    <a:lnTo>
                      <a:pt x="1842" y="17597"/>
                    </a:lnTo>
                    <a:lnTo>
                      <a:pt x="1737" y="17367"/>
                    </a:lnTo>
                    <a:lnTo>
                      <a:pt x="1737" y="17199"/>
                    </a:lnTo>
                    <a:lnTo>
                      <a:pt x="1737" y="17032"/>
                    </a:lnTo>
                    <a:lnTo>
                      <a:pt x="1570" y="16969"/>
                    </a:lnTo>
                    <a:lnTo>
                      <a:pt x="1570" y="16948"/>
                    </a:lnTo>
                    <a:cubicBezTo>
                      <a:pt x="1528" y="16865"/>
                      <a:pt x="1528" y="16760"/>
                      <a:pt x="1507" y="16676"/>
                    </a:cubicBezTo>
                    <a:lnTo>
                      <a:pt x="1486" y="16362"/>
                    </a:lnTo>
                    <a:lnTo>
                      <a:pt x="1612" y="16300"/>
                    </a:lnTo>
                    <a:lnTo>
                      <a:pt x="1633" y="16132"/>
                    </a:lnTo>
                    <a:lnTo>
                      <a:pt x="1591" y="16028"/>
                    </a:lnTo>
                    <a:lnTo>
                      <a:pt x="1486" y="15986"/>
                    </a:lnTo>
                    <a:lnTo>
                      <a:pt x="1423" y="15714"/>
                    </a:lnTo>
                    <a:lnTo>
                      <a:pt x="1402" y="15358"/>
                    </a:lnTo>
                    <a:lnTo>
                      <a:pt x="1423" y="14940"/>
                    </a:lnTo>
                    <a:lnTo>
                      <a:pt x="1319" y="14751"/>
                    </a:lnTo>
                    <a:lnTo>
                      <a:pt x="1298" y="14542"/>
                    </a:lnTo>
                    <a:lnTo>
                      <a:pt x="1507" y="14249"/>
                    </a:lnTo>
                    <a:lnTo>
                      <a:pt x="1528" y="13935"/>
                    </a:lnTo>
                    <a:lnTo>
                      <a:pt x="1695" y="13852"/>
                    </a:lnTo>
                    <a:lnTo>
                      <a:pt x="1779" y="13747"/>
                    </a:lnTo>
                    <a:lnTo>
                      <a:pt x="1423" y="13077"/>
                    </a:lnTo>
                    <a:lnTo>
                      <a:pt x="1486" y="12847"/>
                    </a:lnTo>
                    <a:lnTo>
                      <a:pt x="1486" y="12680"/>
                    </a:lnTo>
                    <a:lnTo>
                      <a:pt x="1486" y="12282"/>
                    </a:lnTo>
                    <a:lnTo>
                      <a:pt x="1612" y="12052"/>
                    </a:lnTo>
                    <a:lnTo>
                      <a:pt x="1737" y="11927"/>
                    </a:lnTo>
                    <a:lnTo>
                      <a:pt x="1716" y="11717"/>
                    </a:lnTo>
                    <a:lnTo>
                      <a:pt x="1612" y="11529"/>
                    </a:lnTo>
                    <a:lnTo>
                      <a:pt x="1528" y="11445"/>
                    </a:lnTo>
                    <a:lnTo>
                      <a:pt x="1674" y="11278"/>
                    </a:lnTo>
                    <a:lnTo>
                      <a:pt x="1633" y="11027"/>
                    </a:lnTo>
                    <a:lnTo>
                      <a:pt x="1737" y="10797"/>
                    </a:lnTo>
                    <a:lnTo>
                      <a:pt x="1842" y="10776"/>
                    </a:lnTo>
                    <a:lnTo>
                      <a:pt x="1884" y="10504"/>
                    </a:lnTo>
                    <a:lnTo>
                      <a:pt x="1821" y="10064"/>
                    </a:lnTo>
                    <a:lnTo>
                      <a:pt x="1737" y="9981"/>
                    </a:lnTo>
                    <a:lnTo>
                      <a:pt x="1674" y="9646"/>
                    </a:lnTo>
                    <a:lnTo>
                      <a:pt x="1591" y="9458"/>
                    </a:lnTo>
                    <a:lnTo>
                      <a:pt x="1444" y="9248"/>
                    </a:lnTo>
                    <a:lnTo>
                      <a:pt x="1423" y="9144"/>
                    </a:lnTo>
                    <a:lnTo>
                      <a:pt x="1319" y="9018"/>
                    </a:lnTo>
                    <a:lnTo>
                      <a:pt x="1277" y="8725"/>
                    </a:lnTo>
                    <a:lnTo>
                      <a:pt x="1298" y="8516"/>
                    </a:lnTo>
                    <a:lnTo>
                      <a:pt x="1444" y="8453"/>
                    </a:lnTo>
                    <a:lnTo>
                      <a:pt x="1444" y="8160"/>
                    </a:lnTo>
                    <a:lnTo>
                      <a:pt x="1528" y="8056"/>
                    </a:lnTo>
                    <a:lnTo>
                      <a:pt x="1528" y="7784"/>
                    </a:lnTo>
                    <a:lnTo>
                      <a:pt x="1423" y="7616"/>
                    </a:lnTo>
                    <a:lnTo>
                      <a:pt x="1402" y="7240"/>
                    </a:lnTo>
                    <a:lnTo>
                      <a:pt x="1486" y="7156"/>
                    </a:lnTo>
                    <a:lnTo>
                      <a:pt x="1528" y="6738"/>
                    </a:lnTo>
                    <a:lnTo>
                      <a:pt x="1633" y="6591"/>
                    </a:lnTo>
                    <a:lnTo>
                      <a:pt x="1800" y="6194"/>
                    </a:lnTo>
                    <a:lnTo>
                      <a:pt x="1946" y="6047"/>
                    </a:lnTo>
                    <a:lnTo>
                      <a:pt x="2051" y="5984"/>
                    </a:lnTo>
                    <a:lnTo>
                      <a:pt x="2135" y="5880"/>
                    </a:lnTo>
                    <a:lnTo>
                      <a:pt x="2093" y="5838"/>
                    </a:lnTo>
                    <a:lnTo>
                      <a:pt x="2093" y="5671"/>
                    </a:lnTo>
                    <a:lnTo>
                      <a:pt x="2030" y="5587"/>
                    </a:lnTo>
                    <a:lnTo>
                      <a:pt x="1946" y="5545"/>
                    </a:lnTo>
                    <a:lnTo>
                      <a:pt x="1988" y="5440"/>
                    </a:lnTo>
                    <a:lnTo>
                      <a:pt x="2093" y="5357"/>
                    </a:lnTo>
                    <a:lnTo>
                      <a:pt x="2093" y="5210"/>
                    </a:lnTo>
                    <a:lnTo>
                      <a:pt x="1946" y="5043"/>
                    </a:lnTo>
                    <a:lnTo>
                      <a:pt x="1925" y="4854"/>
                    </a:lnTo>
                    <a:lnTo>
                      <a:pt x="2009" y="4729"/>
                    </a:lnTo>
                    <a:lnTo>
                      <a:pt x="1988" y="4624"/>
                    </a:lnTo>
                    <a:lnTo>
                      <a:pt x="1842" y="4520"/>
                    </a:lnTo>
                    <a:lnTo>
                      <a:pt x="1905" y="4373"/>
                    </a:lnTo>
                    <a:lnTo>
                      <a:pt x="2574" y="3997"/>
                    </a:lnTo>
                    <a:lnTo>
                      <a:pt x="2741" y="3348"/>
                    </a:lnTo>
                    <a:lnTo>
                      <a:pt x="2658" y="3181"/>
                    </a:lnTo>
                    <a:lnTo>
                      <a:pt x="2553" y="3222"/>
                    </a:lnTo>
                    <a:lnTo>
                      <a:pt x="2511" y="3285"/>
                    </a:lnTo>
                    <a:lnTo>
                      <a:pt x="2344" y="3285"/>
                    </a:lnTo>
                    <a:lnTo>
                      <a:pt x="1925" y="2134"/>
                    </a:lnTo>
                    <a:lnTo>
                      <a:pt x="1633" y="1883"/>
                    </a:lnTo>
                    <a:lnTo>
                      <a:pt x="1570" y="1779"/>
                    </a:lnTo>
                    <a:lnTo>
                      <a:pt x="1695" y="1465"/>
                    </a:lnTo>
                    <a:lnTo>
                      <a:pt x="1633" y="1360"/>
                    </a:lnTo>
                    <a:lnTo>
                      <a:pt x="1716" y="1193"/>
                    </a:lnTo>
                    <a:lnTo>
                      <a:pt x="1695" y="1130"/>
                    </a:lnTo>
                    <a:lnTo>
                      <a:pt x="1423" y="921"/>
                    </a:lnTo>
                    <a:lnTo>
                      <a:pt x="1360" y="774"/>
                    </a:lnTo>
                    <a:lnTo>
                      <a:pt x="1319" y="607"/>
                    </a:lnTo>
                    <a:lnTo>
                      <a:pt x="1298" y="544"/>
                    </a:lnTo>
                    <a:lnTo>
                      <a:pt x="1319" y="440"/>
                    </a:lnTo>
                    <a:lnTo>
                      <a:pt x="1298" y="335"/>
                    </a:lnTo>
                    <a:lnTo>
                      <a:pt x="1256" y="293"/>
                    </a:lnTo>
                    <a:lnTo>
                      <a:pt x="1151" y="189"/>
                    </a:lnTo>
                    <a:lnTo>
                      <a:pt x="1151" y="21"/>
                    </a:lnTo>
                    <a:lnTo>
                      <a:pt x="1109" y="21"/>
                    </a:lnTo>
                    <a:lnTo>
                      <a:pt x="104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86" name="Google Shape;2586;p44"/>
            <p:cNvGrpSpPr/>
            <p:nvPr/>
          </p:nvGrpSpPr>
          <p:grpSpPr>
            <a:xfrm>
              <a:off x="3918000" y="3561900"/>
              <a:ext cx="236225" cy="207100"/>
              <a:chOff x="3918000" y="3561900"/>
              <a:chExt cx="236225" cy="207100"/>
            </a:xfrm>
          </p:grpSpPr>
          <p:sp>
            <p:nvSpPr>
              <p:cNvPr id="2587" name="Google Shape;2587;p44"/>
              <p:cNvSpPr/>
              <p:nvPr/>
            </p:nvSpPr>
            <p:spPr>
              <a:xfrm>
                <a:off x="3925800" y="3561900"/>
                <a:ext cx="228425" cy="170000"/>
              </a:xfrm>
              <a:custGeom>
                <a:rect b="b" l="l" r="r" t="t"/>
                <a:pathLst>
                  <a:path extrusionOk="0" h="6800" w="9137">
                    <a:moveTo>
                      <a:pt x="0" y="4356"/>
                    </a:moveTo>
                    <a:lnTo>
                      <a:pt x="1381" y="1594"/>
                    </a:lnTo>
                    <a:lnTo>
                      <a:pt x="7012" y="0"/>
                    </a:lnTo>
                    <a:lnTo>
                      <a:pt x="9137" y="532"/>
                    </a:lnTo>
                    <a:lnTo>
                      <a:pt x="8500" y="2444"/>
                    </a:lnTo>
                    <a:lnTo>
                      <a:pt x="6906" y="5206"/>
                    </a:lnTo>
                    <a:lnTo>
                      <a:pt x="3719" y="6800"/>
                    </a:lnTo>
                    <a:close/>
                  </a:path>
                </a:pathLst>
              </a:custGeom>
              <a:solidFill>
                <a:schemeClr val="dk2"/>
              </a:solidFill>
              <a:ln>
                <a:noFill/>
              </a:ln>
            </p:spPr>
          </p:sp>
          <p:sp>
            <p:nvSpPr>
              <p:cNvPr id="2588" name="Google Shape;2588;p44"/>
              <p:cNvSpPr/>
              <p:nvPr/>
            </p:nvSpPr>
            <p:spPr>
              <a:xfrm>
                <a:off x="3918000" y="3569675"/>
                <a:ext cx="229150" cy="199325"/>
              </a:xfrm>
              <a:custGeom>
                <a:rect b="b" l="l" r="r" t="t"/>
                <a:pathLst>
                  <a:path extrusionOk="0" h="7973" w="9166">
                    <a:moveTo>
                      <a:pt x="6696" y="3976"/>
                    </a:moveTo>
                    <a:lnTo>
                      <a:pt x="6738" y="4018"/>
                    </a:lnTo>
                    <a:lnTo>
                      <a:pt x="6780" y="3997"/>
                    </a:lnTo>
                    <a:lnTo>
                      <a:pt x="6843" y="4039"/>
                    </a:lnTo>
                    <a:lnTo>
                      <a:pt x="6926" y="4018"/>
                    </a:lnTo>
                    <a:lnTo>
                      <a:pt x="7052" y="4122"/>
                    </a:lnTo>
                    <a:lnTo>
                      <a:pt x="7136" y="4353"/>
                    </a:lnTo>
                    <a:lnTo>
                      <a:pt x="7136" y="4499"/>
                    </a:lnTo>
                    <a:lnTo>
                      <a:pt x="7094" y="4583"/>
                    </a:lnTo>
                    <a:lnTo>
                      <a:pt x="6989" y="4625"/>
                    </a:lnTo>
                    <a:lnTo>
                      <a:pt x="6989" y="4708"/>
                    </a:lnTo>
                    <a:lnTo>
                      <a:pt x="7031" y="4750"/>
                    </a:lnTo>
                    <a:lnTo>
                      <a:pt x="7031" y="4834"/>
                    </a:lnTo>
                    <a:lnTo>
                      <a:pt x="6926" y="4918"/>
                    </a:lnTo>
                    <a:lnTo>
                      <a:pt x="6843" y="4876"/>
                    </a:lnTo>
                    <a:lnTo>
                      <a:pt x="6738" y="4918"/>
                    </a:lnTo>
                    <a:lnTo>
                      <a:pt x="6675" y="4959"/>
                    </a:lnTo>
                    <a:lnTo>
                      <a:pt x="6571" y="5001"/>
                    </a:lnTo>
                    <a:lnTo>
                      <a:pt x="6508" y="5127"/>
                    </a:lnTo>
                    <a:lnTo>
                      <a:pt x="6466" y="5169"/>
                    </a:lnTo>
                    <a:lnTo>
                      <a:pt x="6424" y="5231"/>
                    </a:lnTo>
                    <a:lnTo>
                      <a:pt x="6320" y="5231"/>
                    </a:lnTo>
                    <a:lnTo>
                      <a:pt x="6194" y="5169"/>
                    </a:lnTo>
                    <a:lnTo>
                      <a:pt x="6152" y="5106"/>
                    </a:lnTo>
                    <a:lnTo>
                      <a:pt x="6069" y="5022"/>
                    </a:lnTo>
                    <a:lnTo>
                      <a:pt x="6069" y="4918"/>
                    </a:lnTo>
                    <a:lnTo>
                      <a:pt x="5985" y="4834"/>
                    </a:lnTo>
                    <a:lnTo>
                      <a:pt x="5964" y="4771"/>
                    </a:lnTo>
                    <a:lnTo>
                      <a:pt x="5880" y="4708"/>
                    </a:lnTo>
                    <a:lnTo>
                      <a:pt x="5838" y="4604"/>
                    </a:lnTo>
                    <a:lnTo>
                      <a:pt x="5901" y="4541"/>
                    </a:lnTo>
                    <a:lnTo>
                      <a:pt x="6069" y="4415"/>
                    </a:lnTo>
                    <a:lnTo>
                      <a:pt x="6110" y="4248"/>
                    </a:lnTo>
                    <a:lnTo>
                      <a:pt x="6257" y="4164"/>
                    </a:lnTo>
                    <a:lnTo>
                      <a:pt x="6466" y="4122"/>
                    </a:lnTo>
                    <a:lnTo>
                      <a:pt x="6508" y="4081"/>
                    </a:lnTo>
                    <a:lnTo>
                      <a:pt x="6592" y="4018"/>
                    </a:lnTo>
                    <a:lnTo>
                      <a:pt x="6613" y="3976"/>
                    </a:lnTo>
                    <a:close/>
                    <a:moveTo>
                      <a:pt x="7659" y="1"/>
                    </a:moveTo>
                    <a:lnTo>
                      <a:pt x="7470" y="21"/>
                    </a:lnTo>
                    <a:lnTo>
                      <a:pt x="7387" y="21"/>
                    </a:lnTo>
                    <a:lnTo>
                      <a:pt x="7345" y="63"/>
                    </a:lnTo>
                    <a:lnTo>
                      <a:pt x="7240" y="63"/>
                    </a:lnTo>
                    <a:lnTo>
                      <a:pt x="7178" y="126"/>
                    </a:lnTo>
                    <a:lnTo>
                      <a:pt x="7178" y="168"/>
                    </a:lnTo>
                    <a:lnTo>
                      <a:pt x="7157" y="252"/>
                    </a:lnTo>
                    <a:lnTo>
                      <a:pt x="7073" y="273"/>
                    </a:lnTo>
                    <a:lnTo>
                      <a:pt x="7010" y="356"/>
                    </a:lnTo>
                    <a:lnTo>
                      <a:pt x="6843" y="356"/>
                    </a:lnTo>
                    <a:lnTo>
                      <a:pt x="6822" y="335"/>
                    </a:lnTo>
                    <a:lnTo>
                      <a:pt x="6717" y="356"/>
                    </a:lnTo>
                    <a:lnTo>
                      <a:pt x="6592" y="461"/>
                    </a:lnTo>
                    <a:lnTo>
                      <a:pt x="6529" y="524"/>
                    </a:lnTo>
                    <a:lnTo>
                      <a:pt x="6445" y="565"/>
                    </a:lnTo>
                    <a:lnTo>
                      <a:pt x="6424" y="628"/>
                    </a:lnTo>
                    <a:lnTo>
                      <a:pt x="6341" y="649"/>
                    </a:lnTo>
                    <a:lnTo>
                      <a:pt x="6299" y="691"/>
                    </a:lnTo>
                    <a:lnTo>
                      <a:pt x="6236" y="733"/>
                    </a:lnTo>
                    <a:lnTo>
                      <a:pt x="6173" y="754"/>
                    </a:lnTo>
                    <a:lnTo>
                      <a:pt x="6006" y="963"/>
                    </a:lnTo>
                    <a:lnTo>
                      <a:pt x="5985" y="1089"/>
                    </a:lnTo>
                    <a:lnTo>
                      <a:pt x="6006" y="1151"/>
                    </a:lnTo>
                    <a:lnTo>
                      <a:pt x="6006" y="1214"/>
                    </a:lnTo>
                    <a:lnTo>
                      <a:pt x="5922" y="1256"/>
                    </a:lnTo>
                    <a:lnTo>
                      <a:pt x="5901" y="1298"/>
                    </a:lnTo>
                    <a:lnTo>
                      <a:pt x="5859" y="1319"/>
                    </a:lnTo>
                    <a:lnTo>
                      <a:pt x="5776" y="1402"/>
                    </a:lnTo>
                    <a:lnTo>
                      <a:pt x="5755" y="1486"/>
                    </a:lnTo>
                    <a:lnTo>
                      <a:pt x="5713" y="1507"/>
                    </a:lnTo>
                    <a:lnTo>
                      <a:pt x="5692" y="1570"/>
                    </a:lnTo>
                    <a:lnTo>
                      <a:pt x="5608" y="1570"/>
                    </a:lnTo>
                    <a:lnTo>
                      <a:pt x="5545" y="1612"/>
                    </a:lnTo>
                    <a:lnTo>
                      <a:pt x="5399" y="1633"/>
                    </a:lnTo>
                    <a:lnTo>
                      <a:pt x="5357" y="1737"/>
                    </a:lnTo>
                    <a:lnTo>
                      <a:pt x="5357" y="1905"/>
                    </a:lnTo>
                    <a:lnTo>
                      <a:pt x="5294" y="1967"/>
                    </a:lnTo>
                    <a:lnTo>
                      <a:pt x="5294" y="2030"/>
                    </a:lnTo>
                    <a:lnTo>
                      <a:pt x="5273" y="2135"/>
                    </a:lnTo>
                    <a:lnTo>
                      <a:pt x="5294" y="2197"/>
                    </a:lnTo>
                    <a:lnTo>
                      <a:pt x="5169" y="2260"/>
                    </a:lnTo>
                    <a:lnTo>
                      <a:pt x="5085" y="2239"/>
                    </a:lnTo>
                    <a:lnTo>
                      <a:pt x="5043" y="2197"/>
                    </a:lnTo>
                    <a:lnTo>
                      <a:pt x="4834" y="2197"/>
                    </a:lnTo>
                    <a:lnTo>
                      <a:pt x="4709" y="2218"/>
                    </a:lnTo>
                    <a:lnTo>
                      <a:pt x="4604" y="2197"/>
                    </a:lnTo>
                    <a:lnTo>
                      <a:pt x="4520" y="2218"/>
                    </a:lnTo>
                    <a:lnTo>
                      <a:pt x="4311" y="2093"/>
                    </a:lnTo>
                    <a:lnTo>
                      <a:pt x="4227" y="2093"/>
                    </a:lnTo>
                    <a:lnTo>
                      <a:pt x="4185" y="2009"/>
                    </a:lnTo>
                    <a:lnTo>
                      <a:pt x="3997" y="1988"/>
                    </a:lnTo>
                    <a:lnTo>
                      <a:pt x="3872" y="2009"/>
                    </a:lnTo>
                    <a:lnTo>
                      <a:pt x="3704" y="2135"/>
                    </a:lnTo>
                    <a:lnTo>
                      <a:pt x="3621" y="2365"/>
                    </a:lnTo>
                    <a:lnTo>
                      <a:pt x="3516" y="2469"/>
                    </a:lnTo>
                    <a:lnTo>
                      <a:pt x="3349" y="2553"/>
                    </a:lnTo>
                    <a:lnTo>
                      <a:pt x="3286" y="2637"/>
                    </a:lnTo>
                    <a:lnTo>
                      <a:pt x="3181" y="2721"/>
                    </a:lnTo>
                    <a:lnTo>
                      <a:pt x="3056" y="2742"/>
                    </a:lnTo>
                    <a:lnTo>
                      <a:pt x="2972" y="2783"/>
                    </a:lnTo>
                    <a:lnTo>
                      <a:pt x="2846" y="2762"/>
                    </a:lnTo>
                    <a:lnTo>
                      <a:pt x="2763" y="2825"/>
                    </a:lnTo>
                    <a:lnTo>
                      <a:pt x="2616" y="2783"/>
                    </a:lnTo>
                    <a:lnTo>
                      <a:pt x="2449" y="2825"/>
                    </a:lnTo>
                    <a:lnTo>
                      <a:pt x="2449" y="2721"/>
                    </a:lnTo>
                    <a:lnTo>
                      <a:pt x="2532" y="2532"/>
                    </a:lnTo>
                    <a:lnTo>
                      <a:pt x="2532" y="2365"/>
                    </a:lnTo>
                    <a:lnTo>
                      <a:pt x="2365" y="2051"/>
                    </a:lnTo>
                    <a:lnTo>
                      <a:pt x="2323" y="1905"/>
                    </a:lnTo>
                    <a:lnTo>
                      <a:pt x="2135" y="1779"/>
                    </a:lnTo>
                    <a:lnTo>
                      <a:pt x="2051" y="3871"/>
                    </a:lnTo>
                    <a:lnTo>
                      <a:pt x="1821" y="3871"/>
                    </a:lnTo>
                    <a:lnTo>
                      <a:pt x="1675" y="3934"/>
                    </a:lnTo>
                    <a:lnTo>
                      <a:pt x="1612" y="4039"/>
                    </a:lnTo>
                    <a:lnTo>
                      <a:pt x="1528" y="4081"/>
                    </a:lnTo>
                    <a:lnTo>
                      <a:pt x="1486" y="4122"/>
                    </a:lnTo>
                    <a:lnTo>
                      <a:pt x="1486" y="4248"/>
                    </a:lnTo>
                    <a:lnTo>
                      <a:pt x="1403" y="4227"/>
                    </a:lnTo>
                    <a:lnTo>
                      <a:pt x="1319" y="4227"/>
                    </a:lnTo>
                    <a:lnTo>
                      <a:pt x="1277" y="4143"/>
                    </a:lnTo>
                    <a:lnTo>
                      <a:pt x="1193" y="4143"/>
                    </a:lnTo>
                    <a:lnTo>
                      <a:pt x="1152" y="4206"/>
                    </a:lnTo>
                    <a:lnTo>
                      <a:pt x="1047" y="4185"/>
                    </a:lnTo>
                    <a:lnTo>
                      <a:pt x="984" y="4143"/>
                    </a:lnTo>
                    <a:lnTo>
                      <a:pt x="880" y="4185"/>
                    </a:lnTo>
                    <a:lnTo>
                      <a:pt x="754" y="4102"/>
                    </a:lnTo>
                    <a:lnTo>
                      <a:pt x="566" y="4039"/>
                    </a:lnTo>
                    <a:lnTo>
                      <a:pt x="482" y="3871"/>
                    </a:lnTo>
                    <a:lnTo>
                      <a:pt x="545" y="3725"/>
                    </a:lnTo>
                    <a:lnTo>
                      <a:pt x="440" y="3725"/>
                    </a:lnTo>
                    <a:lnTo>
                      <a:pt x="356" y="3599"/>
                    </a:lnTo>
                    <a:lnTo>
                      <a:pt x="231" y="3662"/>
                    </a:lnTo>
                    <a:lnTo>
                      <a:pt x="168" y="3767"/>
                    </a:lnTo>
                    <a:lnTo>
                      <a:pt x="210" y="3788"/>
                    </a:lnTo>
                    <a:lnTo>
                      <a:pt x="210" y="3871"/>
                    </a:lnTo>
                    <a:lnTo>
                      <a:pt x="64" y="3892"/>
                    </a:lnTo>
                    <a:lnTo>
                      <a:pt x="1" y="3934"/>
                    </a:lnTo>
                    <a:lnTo>
                      <a:pt x="22" y="4122"/>
                    </a:lnTo>
                    <a:lnTo>
                      <a:pt x="210" y="4248"/>
                    </a:lnTo>
                    <a:lnTo>
                      <a:pt x="336" y="4625"/>
                    </a:lnTo>
                    <a:lnTo>
                      <a:pt x="336" y="4771"/>
                    </a:lnTo>
                    <a:lnTo>
                      <a:pt x="461" y="5085"/>
                    </a:lnTo>
                    <a:lnTo>
                      <a:pt x="545" y="5441"/>
                    </a:lnTo>
                    <a:lnTo>
                      <a:pt x="691" y="5650"/>
                    </a:lnTo>
                    <a:lnTo>
                      <a:pt x="691" y="5775"/>
                    </a:lnTo>
                    <a:lnTo>
                      <a:pt x="859" y="6027"/>
                    </a:lnTo>
                    <a:lnTo>
                      <a:pt x="859" y="6110"/>
                    </a:lnTo>
                    <a:lnTo>
                      <a:pt x="900" y="6299"/>
                    </a:lnTo>
                    <a:lnTo>
                      <a:pt x="880" y="6487"/>
                    </a:lnTo>
                    <a:lnTo>
                      <a:pt x="796" y="6550"/>
                    </a:lnTo>
                    <a:lnTo>
                      <a:pt x="754" y="6550"/>
                    </a:lnTo>
                    <a:lnTo>
                      <a:pt x="691" y="6508"/>
                    </a:lnTo>
                    <a:lnTo>
                      <a:pt x="649" y="6550"/>
                    </a:lnTo>
                    <a:lnTo>
                      <a:pt x="649" y="6717"/>
                    </a:lnTo>
                    <a:lnTo>
                      <a:pt x="733" y="6863"/>
                    </a:lnTo>
                    <a:lnTo>
                      <a:pt x="838" y="6968"/>
                    </a:lnTo>
                    <a:lnTo>
                      <a:pt x="942" y="7156"/>
                    </a:lnTo>
                    <a:lnTo>
                      <a:pt x="859" y="7282"/>
                    </a:lnTo>
                    <a:lnTo>
                      <a:pt x="880" y="7449"/>
                    </a:lnTo>
                    <a:lnTo>
                      <a:pt x="838" y="7554"/>
                    </a:lnTo>
                    <a:lnTo>
                      <a:pt x="838" y="7659"/>
                    </a:lnTo>
                    <a:lnTo>
                      <a:pt x="900" y="7700"/>
                    </a:lnTo>
                    <a:lnTo>
                      <a:pt x="900" y="7596"/>
                    </a:lnTo>
                    <a:lnTo>
                      <a:pt x="1005" y="7533"/>
                    </a:lnTo>
                    <a:lnTo>
                      <a:pt x="1152" y="7554"/>
                    </a:lnTo>
                    <a:lnTo>
                      <a:pt x="1172" y="7679"/>
                    </a:lnTo>
                    <a:lnTo>
                      <a:pt x="1110" y="7721"/>
                    </a:lnTo>
                    <a:lnTo>
                      <a:pt x="1172" y="7742"/>
                    </a:lnTo>
                    <a:lnTo>
                      <a:pt x="1256" y="7679"/>
                    </a:lnTo>
                    <a:lnTo>
                      <a:pt x="1361" y="7742"/>
                    </a:lnTo>
                    <a:lnTo>
                      <a:pt x="1361" y="7868"/>
                    </a:lnTo>
                    <a:lnTo>
                      <a:pt x="1403" y="7847"/>
                    </a:lnTo>
                    <a:lnTo>
                      <a:pt x="1696" y="7972"/>
                    </a:lnTo>
                    <a:lnTo>
                      <a:pt x="1737" y="7951"/>
                    </a:lnTo>
                    <a:lnTo>
                      <a:pt x="1800" y="7972"/>
                    </a:lnTo>
                    <a:lnTo>
                      <a:pt x="1821" y="7889"/>
                    </a:lnTo>
                    <a:lnTo>
                      <a:pt x="1926" y="7868"/>
                    </a:lnTo>
                    <a:lnTo>
                      <a:pt x="2051" y="7742"/>
                    </a:lnTo>
                    <a:lnTo>
                      <a:pt x="2198" y="7763"/>
                    </a:lnTo>
                    <a:lnTo>
                      <a:pt x="2219" y="7721"/>
                    </a:lnTo>
                    <a:lnTo>
                      <a:pt x="2344" y="7721"/>
                    </a:lnTo>
                    <a:lnTo>
                      <a:pt x="2512" y="7763"/>
                    </a:lnTo>
                    <a:lnTo>
                      <a:pt x="2574" y="7742"/>
                    </a:lnTo>
                    <a:lnTo>
                      <a:pt x="2721" y="7742"/>
                    </a:lnTo>
                    <a:lnTo>
                      <a:pt x="2742" y="7679"/>
                    </a:lnTo>
                    <a:lnTo>
                      <a:pt x="2784" y="7638"/>
                    </a:lnTo>
                    <a:lnTo>
                      <a:pt x="2867" y="7596"/>
                    </a:lnTo>
                    <a:lnTo>
                      <a:pt x="2930" y="7638"/>
                    </a:lnTo>
                    <a:lnTo>
                      <a:pt x="2951" y="7533"/>
                    </a:lnTo>
                    <a:lnTo>
                      <a:pt x="3035" y="7470"/>
                    </a:lnTo>
                    <a:lnTo>
                      <a:pt x="3349" y="7470"/>
                    </a:lnTo>
                    <a:lnTo>
                      <a:pt x="3474" y="7554"/>
                    </a:lnTo>
                    <a:lnTo>
                      <a:pt x="3558" y="7533"/>
                    </a:lnTo>
                    <a:lnTo>
                      <a:pt x="3558" y="7470"/>
                    </a:lnTo>
                    <a:lnTo>
                      <a:pt x="3725" y="7449"/>
                    </a:lnTo>
                    <a:lnTo>
                      <a:pt x="3997" y="7533"/>
                    </a:lnTo>
                    <a:lnTo>
                      <a:pt x="4081" y="7575"/>
                    </a:lnTo>
                    <a:lnTo>
                      <a:pt x="4353" y="7638"/>
                    </a:lnTo>
                    <a:lnTo>
                      <a:pt x="4395" y="7596"/>
                    </a:lnTo>
                    <a:lnTo>
                      <a:pt x="4353" y="7533"/>
                    </a:lnTo>
                    <a:lnTo>
                      <a:pt x="4437" y="7449"/>
                    </a:lnTo>
                    <a:lnTo>
                      <a:pt x="4541" y="7449"/>
                    </a:lnTo>
                    <a:lnTo>
                      <a:pt x="4667" y="7491"/>
                    </a:lnTo>
                    <a:lnTo>
                      <a:pt x="4876" y="7491"/>
                    </a:lnTo>
                    <a:lnTo>
                      <a:pt x="4876" y="7470"/>
                    </a:lnTo>
                    <a:lnTo>
                      <a:pt x="4813" y="7387"/>
                    </a:lnTo>
                    <a:lnTo>
                      <a:pt x="4855" y="7303"/>
                    </a:lnTo>
                    <a:lnTo>
                      <a:pt x="5022" y="7240"/>
                    </a:lnTo>
                    <a:lnTo>
                      <a:pt x="5190" y="7240"/>
                    </a:lnTo>
                    <a:lnTo>
                      <a:pt x="5253" y="7303"/>
                    </a:lnTo>
                    <a:lnTo>
                      <a:pt x="5378" y="7303"/>
                    </a:lnTo>
                    <a:lnTo>
                      <a:pt x="5504" y="7219"/>
                    </a:lnTo>
                    <a:lnTo>
                      <a:pt x="5713" y="7156"/>
                    </a:lnTo>
                    <a:lnTo>
                      <a:pt x="5713" y="7135"/>
                    </a:lnTo>
                    <a:lnTo>
                      <a:pt x="5859" y="7073"/>
                    </a:lnTo>
                    <a:lnTo>
                      <a:pt x="5922" y="6968"/>
                    </a:lnTo>
                    <a:lnTo>
                      <a:pt x="6320" y="6717"/>
                    </a:lnTo>
                    <a:lnTo>
                      <a:pt x="6424" y="6612"/>
                    </a:lnTo>
                    <a:lnTo>
                      <a:pt x="6424" y="6591"/>
                    </a:lnTo>
                    <a:lnTo>
                      <a:pt x="6508" y="6591"/>
                    </a:lnTo>
                    <a:lnTo>
                      <a:pt x="7115" y="5985"/>
                    </a:lnTo>
                    <a:lnTo>
                      <a:pt x="7136" y="5922"/>
                    </a:lnTo>
                    <a:lnTo>
                      <a:pt x="7198" y="5922"/>
                    </a:lnTo>
                    <a:lnTo>
                      <a:pt x="7282" y="5796"/>
                    </a:lnTo>
                    <a:lnTo>
                      <a:pt x="7387" y="5755"/>
                    </a:lnTo>
                    <a:lnTo>
                      <a:pt x="7429" y="5587"/>
                    </a:lnTo>
                    <a:lnTo>
                      <a:pt x="7596" y="5399"/>
                    </a:lnTo>
                    <a:lnTo>
                      <a:pt x="7847" y="5022"/>
                    </a:lnTo>
                    <a:lnTo>
                      <a:pt x="7910" y="4834"/>
                    </a:lnTo>
                    <a:lnTo>
                      <a:pt x="8014" y="4834"/>
                    </a:lnTo>
                    <a:lnTo>
                      <a:pt x="8077" y="4708"/>
                    </a:lnTo>
                    <a:lnTo>
                      <a:pt x="8077" y="4646"/>
                    </a:lnTo>
                    <a:lnTo>
                      <a:pt x="8182" y="4520"/>
                    </a:lnTo>
                    <a:lnTo>
                      <a:pt x="8266" y="4394"/>
                    </a:lnTo>
                    <a:lnTo>
                      <a:pt x="8391" y="4311"/>
                    </a:lnTo>
                    <a:lnTo>
                      <a:pt x="8433" y="4227"/>
                    </a:lnTo>
                    <a:lnTo>
                      <a:pt x="8538" y="4185"/>
                    </a:lnTo>
                    <a:lnTo>
                      <a:pt x="8579" y="4122"/>
                    </a:lnTo>
                    <a:lnTo>
                      <a:pt x="8621" y="4122"/>
                    </a:lnTo>
                    <a:lnTo>
                      <a:pt x="8789" y="3934"/>
                    </a:lnTo>
                    <a:lnTo>
                      <a:pt x="8810" y="3830"/>
                    </a:lnTo>
                    <a:lnTo>
                      <a:pt x="8893" y="3725"/>
                    </a:lnTo>
                    <a:lnTo>
                      <a:pt x="8935" y="3516"/>
                    </a:lnTo>
                    <a:lnTo>
                      <a:pt x="9019" y="3348"/>
                    </a:lnTo>
                    <a:lnTo>
                      <a:pt x="9040" y="3160"/>
                    </a:lnTo>
                    <a:lnTo>
                      <a:pt x="9123" y="2951"/>
                    </a:lnTo>
                    <a:lnTo>
                      <a:pt x="9103" y="2951"/>
                    </a:lnTo>
                    <a:lnTo>
                      <a:pt x="9165" y="2846"/>
                    </a:lnTo>
                    <a:lnTo>
                      <a:pt x="9165" y="2825"/>
                    </a:lnTo>
                    <a:lnTo>
                      <a:pt x="9061" y="2825"/>
                    </a:lnTo>
                    <a:lnTo>
                      <a:pt x="8935" y="2762"/>
                    </a:lnTo>
                    <a:lnTo>
                      <a:pt x="8830" y="2762"/>
                    </a:lnTo>
                    <a:lnTo>
                      <a:pt x="8768" y="2825"/>
                    </a:lnTo>
                    <a:lnTo>
                      <a:pt x="8768" y="2909"/>
                    </a:lnTo>
                    <a:lnTo>
                      <a:pt x="8726" y="3014"/>
                    </a:lnTo>
                    <a:lnTo>
                      <a:pt x="8663" y="3034"/>
                    </a:lnTo>
                    <a:lnTo>
                      <a:pt x="8454" y="3034"/>
                    </a:lnTo>
                    <a:lnTo>
                      <a:pt x="8266" y="2930"/>
                    </a:lnTo>
                    <a:lnTo>
                      <a:pt x="8182" y="2804"/>
                    </a:lnTo>
                    <a:lnTo>
                      <a:pt x="8140" y="2742"/>
                    </a:lnTo>
                    <a:lnTo>
                      <a:pt x="8098" y="2658"/>
                    </a:lnTo>
                    <a:lnTo>
                      <a:pt x="8161" y="2532"/>
                    </a:lnTo>
                    <a:lnTo>
                      <a:pt x="8286" y="2281"/>
                    </a:lnTo>
                    <a:lnTo>
                      <a:pt x="8307" y="2177"/>
                    </a:lnTo>
                    <a:lnTo>
                      <a:pt x="8412" y="2114"/>
                    </a:lnTo>
                    <a:lnTo>
                      <a:pt x="8579" y="2197"/>
                    </a:lnTo>
                    <a:lnTo>
                      <a:pt x="8663" y="2260"/>
                    </a:lnTo>
                    <a:lnTo>
                      <a:pt x="8768" y="2323"/>
                    </a:lnTo>
                    <a:lnTo>
                      <a:pt x="8768" y="2135"/>
                    </a:lnTo>
                    <a:lnTo>
                      <a:pt x="8768" y="1988"/>
                    </a:lnTo>
                    <a:lnTo>
                      <a:pt x="8810" y="1800"/>
                    </a:lnTo>
                    <a:lnTo>
                      <a:pt x="8810" y="1361"/>
                    </a:lnTo>
                    <a:lnTo>
                      <a:pt x="8789" y="1214"/>
                    </a:lnTo>
                    <a:lnTo>
                      <a:pt x="8747" y="1109"/>
                    </a:lnTo>
                    <a:lnTo>
                      <a:pt x="8747" y="1005"/>
                    </a:lnTo>
                    <a:lnTo>
                      <a:pt x="8747" y="984"/>
                    </a:lnTo>
                    <a:lnTo>
                      <a:pt x="8747" y="733"/>
                    </a:lnTo>
                    <a:lnTo>
                      <a:pt x="8684" y="586"/>
                    </a:lnTo>
                    <a:lnTo>
                      <a:pt x="8642" y="440"/>
                    </a:lnTo>
                    <a:lnTo>
                      <a:pt x="8621" y="273"/>
                    </a:lnTo>
                    <a:lnTo>
                      <a:pt x="8517" y="168"/>
                    </a:lnTo>
                    <a:lnTo>
                      <a:pt x="8328" y="126"/>
                    </a:lnTo>
                    <a:lnTo>
                      <a:pt x="8182" y="147"/>
                    </a:lnTo>
                    <a:lnTo>
                      <a:pt x="8098" y="168"/>
                    </a:lnTo>
                    <a:lnTo>
                      <a:pt x="8056" y="147"/>
                    </a:lnTo>
                    <a:lnTo>
                      <a:pt x="7910" y="105"/>
                    </a:lnTo>
                    <a:lnTo>
                      <a:pt x="7847" y="105"/>
                    </a:lnTo>
                    <a:lnTo>
                      <a:pt x="7784" y="21"/>
                    </a:lnTo>
                    <a:lnTo>
                      <a:pt x="765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89" name="Google Shape;2589;p44"/>
            <p:cNvSpPr/>
            <p:nvPr/>
          </p:nvSpPr>
          <p:spPr>
            <a:xfrm>
              <a:off x="2736350" y="2969700"/>
              <a:ext cx="39250" cy="12050"/>
            </a:xfrm>
            <a:custGeom>
              <a:rect b="b" l="l" r="r" t="t"/>
              <a:pathLst>
                <a:path extrusionOk="0" h="482" w="1570">
                  <a:moveTo>
                    <a:pt x="189" y="0"/>
                  </a:moveTo>
                  <a:lnTo>
                    <a:pt x="126" y="84"/>
                  </a:lnTo>
                  <a:lnTo>
                    <a:pt x="21" y="147"/>
                  </a:lnTo>
                  <a:lnTo>
                    <a:pt x="21" y="209"/>
                  </a:lnTo>
                  <a:lnTo>
                    <a:pt x="0" y="272"/>
                  </a:lnTo>
                  <a:lnTo>
                    <a:pt x="42" y="377"/>
                  </a:lnTo>
                  <a:lnTo>
                    <a:pt x="314" y="377"/>
                  </a:lnTo>
                  <a:lnTo>
                    <a:pt x="398" y="398"/>
                  </a:lnTo>
                  <a:lnTo>
                    <a:pt x="607" y="356"/>
                  </a:lnTo>
                  <a:lnTo>
                    <a:pt x="691" y="377"/>
                  </a:lnTo>
                  <a:lnTo>
                    <a:pt x="837" y="293"/>
                  </a:lnTo>
                  <a:cubicBezTo>
                    <a:pt x="1026" y="398"/>
                    <a:pt x="1235" y="356"/>
                    <a:pt x="1423" y="481"/>
                  </a:cubicBezTo>
                  <a:lnTo>
                    <a:pt x="1570" y="460"/>
                  </a:lnTo>
                  <a:lnTo>
                    <a:pt x="1528" y="398"/>
                  </a:lnTo>
                  <a:lnTo>
                    <a:pt x="1444" y="460"/>
                  </a:lnTo>
                  <a:lnTo>
                    <a:pt x="1444" y="440"/>
                  </a:lnTo>
                  <a:cubicBezTo>
                    <a:pt x="1360" y="377"/>
                    <a:pt x="1318" y="356"/>
                    <a:pt x="1235" y="335"/>
                  </a:cubicBezTo>
                  <a:lnTo>
                    <a:pt x="1277" y="293"/>
                  </a:lnTo>
                  <a:lnTo>
                    <a:pt x="1130" y="251"/>
                  </a:lnTo>
                  <a:lnTo>
                    <a:pt x="1046" y="335"/>
                  </a:lnTo>
                  <a:cubicBezTo>
                    <a:pt x="1005" y="335"/>
                    <a:pt x="942" y="335"/>
                    <a:pt x="921" y="293"/>
                  </a:cubicBezTo>
                  <a:lnTo>
                    <a:pt x="921" y="272"/>
                  </a:lnTo>
                  <a:lnTo>
                    <a:pt x="1046" y="147"/>
                  </a:lnTo>
                  <a:lnTo>
                    <a:pt x="942" y="105"/>
                  </a:lnTo>
                  <a:lnTo>
                    <a:pt x="921" y="42"/>
                  </a:lnTo>
                  <a:lnTo>
                    <a:pt x="837" y="0"/>
                  </a:lnTo>
                  <a:lnTo>
                    <a:pt x="607" y="42"/>
                  </a:lnTo>
                  <a:lnTo>
                    <a:pt x="18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0" name="Google Shape;2590;p44"/>
            <p:cNvSpPr/>
            <p:nvPr/>
          </p:nvSpPr>
          <p:spPr>
            <a:xfrm>
              <a:off x="2668350" y="2948250"/>
              <a:ext cx="55475" cy="36625"/>
            </a:xfrm>
            <a:custGeom>
              <a:rect b="b" l="l" r="r" t="t"/>
              <a:pathLst>
                <a:path extrusionOk="0" h="1465" w="2219">
                  <a:moveTo>
                    <a:pt x="481" y="0"/>
                  </a:moveTo>
                  <a:lnTo>
                    <a:pt x="293" y="42"/>
                  </a:lnTo>
                  <a:lnTo>
                    <a:pt x="230" y="147"/>
                  </a:lnTo>
                  <a:lnTo>
                    <a:pt x="230" y="209"/>
                  </a:lnTo>
                  <a:lnTo>
                    <a:pt x="189" y="314"/>
                  </a:lnTo>
                  <a:lnTo>
                    <a:pt x="230" y="398"/>
                  </a:lnTo>
                  <a:lnTo>
                    <a:pt x="189" y="523"/>
                  </a:lnTo>
                  <a:lnTo>
                    <a:pt x="105" y="586"/>
                  </a:lnTo>
                  <a:lnTo>
                    <a:pt x="84" y="607"/>
                  </a:lnTo>
                  <a:lnTo>
                    <a:pt x="126" y="733"/>
                  </a:lnTo>
                  <a:lnTo>
                    <a:pt x="126" y="837"/>
                  </a:lnTo>
                  <a:lnTo>
                    <a:pt x="126" y="900"/>
                  </a:lnTo>
                  <a:lnTo>
                    <a:pt x="0" y="1046"/>
                  </a:lnTo>
                  <a:lnTo>
                    <a:pt x="0" y="1109"/>
                  </a:lnTo>
                  <a:lnTo>
                    <a:pt x="63" y="1130"/>
                  </a:lnTo>
                  <a:lnTo>
                    <a:pt x="126" y="1256"/>
                  </a:lnTo>
                  <a:lnTo>
                    <a:pt x="84" y="1339"/>
                  </a:lnTo>
                  <a:lnTo>
                    <a:pt x="189" y="1402"/>
                  </a:lnTo>
                  <a:lnTo>
                    <a:pt x="230" y="1444"/>
                  </a:lnTo>
                  <a:lnTo>
                    <a:pt x="293" y="1465"/>
                  </a:lnTo>
                  <a:lnTo>
                    <a:pt x="377" y="1318"/>
                  </a:lnTo>
                  <a:lnTo>
                    <a:pt x="502" y="1130"/>
                  </a:lnTo>
                  <a:lnTo>
                    <a:pt x="502" y="1088"/>
                  </a:lnTo>
                  <a:lnTo>
                    <a:pt x="544" y="984"/>
                  </a:lnTo>
                  <a:lnTo>
                    <a:pt x="607" y="1046"/>
                  </a:lnTo>
                  <a:lnTo>
                    <a:pt x="691" y="1046"/>
                  </a:lnTo>
                  <a:lnTo>
                    <a:pt x="753" y="921"/>
                  </a:lnTo>
                  <a:lnTo>
                    <a:pt x="837" y="984"/>
                  </a:lnTo>
                  <a:lnTo>
                    <a:pt x="837" y="1088"/>
                  </a:lnTo>
                  <a:lnTo>
                    <a:pt x="921" y="1130"/>
                  </a:lnTo>
                  <a:lnTo>
                    <a:pt x="1067" y="1088"/>
                  </a:lnTo>
                  <a:lnTo>
                    <a:pt x="1235" y="942"/>
                  </a:lnTo>
                  <a:lnTo>
                    <a:pt x="1381" y="900"/>
                  </a:lnTo>
                  <a:lnTo>
                    <a:pt x="1569" y="921"/>
                  </a:lnTo>
                  <a:lnTo>
                    <a:pt x="1674" y="900"/>
                  </a:lnTo>
                  <a:lnTo>
                    <a:pt x="1758" y="942"/>
                  </a:lnTo>
                  <a:lnTo>
                    <a:pt x="1883" y="984"/>
                  </a:lnTo>
                  <a:lnTo>
                    <a:pt x="2072" y="1005"/>
                  </a:lnTo>
                  <a:lnTo>
                    <a:pt x="2093" y="921"/>
                  </a:lnTo>
                  <a:lnTo>
                    <a:pt x="2176" y="921"/>
                  </a:lnTo>
                  <a:lnTo>
                    <a:pt x="2218" y="816"/>
                  </a:lnTo>
                  <a:lnTo>
                    <a:pt x="2176" y="733"/>
                  </a:lnTo>
                  <a:lnTo>
                    <a:pt x="1946" y="607"/>
                  </a:lnTo>
                  <a:lnTo>
                    <a:pt x="1862" y="607"/>
                  </a:lnTo>
                  <a:lnTo>
                    <a:pt x="1695" y="565"/>
                  </a:lnTo>
                  <a:lnTo>
                    <a:pt x="1632" y="565"/>
                  </a:lnTo>
                  <a:lnTo>
                    <a:pt x="1465" y="502"/>
                  </a:lnTo>
                  <a:lnTo>
                    <a:pt x="1277" y="398"/>
                  </a:lnTo>
                  <a:lnTo>
                    <a:pt x="1172" y="398"/>
                  </a:lnTo>
                  <a:lnTo>
                    <a:pt x="1256" y="377"/>
                  </a:lnTo>
                  <a:lnTo>
                    <a:pt x="1423" y="419"/>
                  </a:lnTo>
                  <a:lnTo>
                    <a:pt x="1674" y="419"/>
                  </a:lnTo>
                  <a:lnTo>
                    <a:pt x="1779" y="398"/>
                  </a:lnTo>
                  <a:lnTo>
                    <a:pt x="1695" y="356"/>
                  </a:lnTo>
                  <a:lnTo>
                    <a:pt x="1632" y="356"/>
                  </a:lnTo>
                  <a:lnTo>
                    <a:pt x="1444" y="314"/>
                  </a:lnTo>
                  <a:lnTo>
                    <a:pt x="1360" y="147"/>
                  </a:lnTo>
                  <a:lnTo>
                    <a:pt x="1256" y="147"/>
                  </a:lnTo>
                  <a:lnTo>
                    <a:pt x="1214" y="168"/>
                  </a:lnTo>
                  <a:lnTo>
                    <a:pt x="1130" y="105"/>
                  </a:lnTo>
                  <a:lnTo>
                    <a:pt x="649" y="0"/>
                  </a:lnTo>
                  <a:lnTo>
                    <a:pt x="586" y="42"/>
                  </a:lnTo>
                  <a:lnTo>
                    <a:pt x="48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44"/>
            <p:cNvSpPr/>
            <p:nvPr/>
          </p:nvSpPr>
          <p:spPr>
            <a:xfrm>
              <a:off x="2980100" y="1451675"/>
              <a:ext cx="608375" cy="778925"/>
            </a:xfrm>
            <a:custGeom>
              <a:rect b="b" l="l" r="r" t="t"/>
              <a:pathLst>
                <a:path extrusionOk="0" h="31157" w="24335">
                  <a:moveTo>
                    <a:pt x="19167" y="16300"/>
                  </a:moveTo>
                  <a:lnTo>
                    <a:pt x="19161" y="16311"/>
                  </a:lnTo>
                  <a:lnTo>
                    <a:pt x="19167" y="16321"/>
                  </a:lnTo>
                  <a:lnTo>
                    <a:pt x="19167" y="16300"/>
                  </a:lnTo>
                  <a:close/>
                  <a:moveTo>
                    <a:pt x="16572" y="17849"/>
                  </a:moveTo>
                  <a:lnTo>
                    <a:pt x="16593" y="17870"/>
                  </a:lnTo>
                  <a:lnTo>
                    <a:pt x="16509" y="17870"/>
                  </a:lnTo>
                  <a:lnTo>
                    <a:pt x="16509" y="17849"/>
                  </a:lnTo>
                  <a:close/>
                  <a:moveTo>
                    <a:pt x="4771" y="22933"/>
                  </a:moveTo>
                  <a:lnTo>
                    <a:pt x="4813" y="22996"/>
                  </a:lnTo>
                  <a:lnTo>
                    <a:pt x="4792" y="23038"/>
                  </a:lnTo>
                  <a:lnTo>
                    <a:pt x="4750" y="23038"/>
                  </a:lnTo>
                  <a:lnTo>
                    <a:pt x="4688" y="23059"/>
                  </a:lnTo>
                  <a:lnTo>
                    <a:pt x="4709" y="23142"/>
                  </a:lnTo>
                  <a:lnTo>
                    <a:pt x="4792" y="23205"/>
                  </a:lnTo>
                  <a:lnTo>
                    <a:pt x="4960" y="23205"/>
                  </a:lnTo>
                  <a:lnTo>
                    <a:pt x="4981" y="23163"/>
                  </a:lnTo>
                  <a:lnTo>
                    <a:pt x="4960" y="23121"/>
                  </a:lnTo>
                  <a:lnTo>
                    <a:pt x="4960" y="23059"/>
                  </a:lnTo>
                  <a:lnTo>
                    <a:pt x="5001" y="23038"/>
                  </a:lnTo>
                  <a:lnTo>
                    <a:pt x="5127" y="23059"/>
                  </a:lnTo>
                  <a:lnTo>
                    <a:pt x="5169" y="23121"/>
                  </a:lnTo>
                  <a:lnTo>
                    <a:pt x="5106" y="23163"/>
                  </a:lnTo>
                  <a:lnTo>
                    <a:pt x="4960" y="23226"/>
                  </a:lnTo>
                  <a:lnTo>
                    <a:pt x="4750" y="23226"/>
                  </a:lnTo>
                  <a:lnTo>
                    <a:pt x="4750" y="23268"/>
                  </a:lnTo>
                  <a:lnTo>
                    <a:pt x="4855" y="23435"/>
                  </a:lnTo>
                  <a:lnTo>
                    <a:pt x="4981" y="23519"/>
                  </a:lnTo>
                  <a:lnTo>
                    <a:pt x="5064" y="23540"/>
                  </a:lnTo>
                  <a:lnTo>
                    <a:pt x="5085" y="23519"/>
                  </a:lnTo>
                  <a:lnTo>
                    <a:pt x="5190" y="23477"/>
                  </a:lnTo>
                  <a:lnTo>
                    <a:pt x="5211" y="23540"/>
                  </a:lnTo>
                  <a:lnTo>
                    <a:pt x="5190" y="23561"/>
                  </a:lnTo>
                  <a:lnTo>
                    <a:pt x="5127" y="23561"/>
                  </a:lnTo>
                  <a:lnTo>
                    <a:pt x="5064" y="23582"/>
                  </a:lnTo>
                  <a:lnTo>
                    <a:pt x="4897" y="23540"/>
                  </a:lnTo>
                  <a:lnTo>
                    <a:pt x="4771" y="23477"/>
                  </a:lnTo>
                  <a:lnTo>
                    <a:pt x="4646" y="23352"/>
                  </a:lnTo>
                  <a:lnTo>
                    <a:pt x="4541" y="23310"/>
                  </a:lnTo>
                  <a:lnTo>
                    <a:pt x="4436" y="23310"/>
                  </a:lnTo>
                  <a:lnTo>
                    <a:pt x="4332" y="23205"/>
                  </a:lnTo>
                  <a:lnTo>
                    <a:pt x="4185" y="23142"/>
                  </a:lnTo>
                  <a:lnTo>
                    <a:pt x="4164" y="23121"/>
                  </a:lnTo>
                  <a:lnTo>
                    <a:pt x="4081" y="23121"/>
                  </a:lnTo>
                  <a:lnTo>
                    <a:pt x="4018" y="23142"/>
                  </a:lnTo>
                  <a:lnTo>
                    <a:pt x="3913" y="23142"/>
                  </a:lnTo>
                  <a:lnTo>
                    <a:pt x="3892" y="23132"/>
                  </a:lnTo>
                  <a:lnTo>
                    <a:pt x="3892" y="23132"/>
                  </a:lnTo>
                  <a:lnTo>
                    <a:pt x="3913" y="23121"/>
                  </a:lnTo>
                  <a:lnTo>
                    <a:pt x="3976" y="23121"/>
                  </a:lnTo>
                  <a:lnTo>
                    <a:pt x="4123" y="23100"/>
                  </a:lnTo>
                  <a:lnTo>
                    <a:pt x="4164" y="23038"/>
                  </a:lnTo>
                  <a:lnTo>
                    <a:pt x="4185" y="23038"/>
                  </a:lnTo>
                  <a:lnTo>
                    <a:pt x="4185" y="23100"/>
                  </a:lnTo>
                  <a:lnTo>
                    <a:pt x="4248" y="23121"/>
                  </a:lnTo>
                  <a:lnTo>
                    <a:pt x="4332" y="23121"/>
                  </a:lnTo>
                  <a:lnTo>
                    <a:pt x="4436" y="23247"/>
                  </a:lnTo>
                  <a:lnTo>
                    <a:pt x="4478" y="23268"/>
                  </a:lnTo>
                  <a:lnTo>
                    <a:pt x="4562" y="23226"/>
                  </a:lnTo>
                  <a:lnTo>
                    <a:pt x="4604" y="23142"/>
                  </a:lnTo>
                  <a:lnTo>
                    <a:pt x="4604" y="23059"/>
                  </a:lnTo>
                  <a:lnTo>
                    <a:pt x="4583" y="23017"/>
                  </a:lnTo>
                  <a:lnTo>
                    <a:pt x="4583" y="22954"/>
                  </a:lnTo>
                  <a:lnTo>
                    <a:pt x="4688" y="22954"/>
                  </a:lnTo>
                  <a:lnTo>
                    <a:pt x="4709" y="22933"/>
                  </a:lnTo>
                  <a:close/>
                  <a:moveTo>
                    <a:pt x="4269" y="25193"/>
                  </a:moveTo>
                  <a:lnTo>
                    <a:pt x="4290" y="25277"/>
                  </a:lnTo>
                  <a:lnTo>
                    <a:pt x="4395" y="25297"/>
                  </a:lnTo>
                  <a:lnTo>
                    <a:pt x="4436" y="25339"/>
                  </a:lnTo>
                  <a:lnTo>
                    <a:pt x="4353" y="25339"/>
                  </a:lnTo>
                  <a:lnTo>
                    <a:pt x="4290" y="25318"/>
                  </a:lnTo>
                  <a:lnTo>
                    <a:pt x="4123" y="25318"/>
                  </a:lnTo>
                  <a:lnTo>
                    <a:pt x="4060" y="25381"/>
                  </a:lnTo>
                  <a:lnTo>
                    <a:pt x="4039" y="25318"/>
                  </a:lnTo>
                  <a:lnTo>
                    <a:pt x="3976" y="25339"/>
                  </a:lnTo>
                  <a:lnTo>
                    <a:pt x="3955" y="25444"/>
                  </a:lnTo>
                  <a:lnTo>
                    <a:pt x="3913" y="25486"/>
                  </a:lnTo>
                  <a:lnTo>
                    <a:pt x="3851" y="25528"/>
                  </a:lnTo>
                  <a:lnTo>
                    <a:pt x="3725" y="25549"/>
                  </a:lnTo>
                  <a:lnTo>
                    <a:pt x="3641" y="25611"/>
                  </a:lnTo>
                  <a:lnTo>
                    <a:pt x="3725" y="25528"/>
                  </a:lnTo>
                  <a:lnTo>
                    <a:pt x="3830" y="25507"/>
                  </a:lnTo>
                  <a:lnTo>
                    <a:pt x="3872" y="25444"/>
                  </a:lnTo>
                  <a:lnTo>
                    <a:pt x="3913" y="25381"/>
                  </a:lnTo>
                  <a:lnTo>
                    <a:pt x="3955" y="25318"/>
                  </a:lnTo>
                  <a:lnTo>
                    <a:pt x="4018" y="25318"/>
                  </a:lnTo>
                  <a:lnTo>
                    <a:pt x="4227" y="25193"/>
                  </a:lnTo>
                  <a:close/>
                  <a:moveTo>
                    <a:pt x="16614" y="1"/>
                  </a:moveTo>
                  <a:lnTo>
                    <a:pt x="16530" y="22"/>
                  </a:lnTo>
                  <a:lnTo>
                    <a:pt x="16489" y="84"/>
                  </a:lnTo>
                  <a:lnTo>
                    <a:pt x="16489" y="168"/>
                  </a:lnTo>
                  <a:lnTo>
                    <a:pt x="16509" y="273"/>
                  </a:lnTo>
                  <a:lnTo>
                    <a:pt x="16509" y="336"/>
                  </a:lnTo>
                  <a:lnTo>
                    <a:pt x="16468" y="398"/>
                  </a:lnTo>
                  <a:lnTo>
                    <a:pt x="16405" y="336"/>
                  </a:lnTo>
                  <a:lnTo>
                    <a:pt x="16384" y="210"/>
                  </a:lnTo>
                  <a:lnTo>
                    <a:pt x="16321" y="126"/>
                  </a:lnTo>
                  <a:lnTo>
                    <a:pt x="16279" y="126"/>
                  </a:lnTo>
                  <a:lnTo>
                    <a:pt x="16216" y="84"/>
                  </a:lnTo>
                  <a:lnTo>
                    <a:pt x="16175" y="64"/>
                  </a:lnTo>
                  <a:lnTo>
                    <a:pt x="16154" y="105"/>
                  </a:lnTo>
                  <a:lnTo>
                    <a:pt x="16112" y="210"/>
                  </a:lnTo>
                  <a:lnTo>
                    <a:pt x="16070" y="273"/>
                  </a:lnTo>
                  <a:lnTo>
                    <a:pt x="15986" y="231"/>
                  </a:lnTo>
                  <a:lnTo>
                    <a:pt x="15903" y="273"/>
                  </a:lnTo>
                  <a:lnTo>
                    <a:pt x="15882" y="377"/>
                  </a:lnTo>
                  <a:lnTo>
                    <a:pt x="15924" y="440"/>
                  </a:lnTo>
                  <a:lnTo>
                    <a:pt x="15965" y="503"/>
                  </a:lnTo>
                  <a:lnTo>
                    <a:pt x="15882" y="587"/>
                  </a:lnTo>
                  <a:lnTo>
                    <a:pt x="15777" y="712"/>
                  </a:lnTo>
                  <a:lnTo>
                    <a:pt x="15777" y="754"/>
                  </a:lnTo>
                  <a:lnTo>
                    <a:pt x="15861" y="796"/>
                  </a:lnTo>
                  <a:lnTo>
                    <a:pt x="15882" y="838"/>
                  </a:lnTo>
                  <a:lnTo>
                    <a:pt x="15840" y="901"/>
                  </a:lnTo>
                  <a:lnTo>
                    <a:pt x="15777" y="901"/>
                  </a:lnTo>
                  <a:lnTo>
                    <a:pt x="15631" y="817"/>
                  </a:lnTo>
                  <a:lnTo>
                    <a:pt x="15421" y="817"/>
                  </a:lnTo>
                  <a:lnTo>
                    <a:pt x="15380" y="963"/>
                  </a:lnTo>
                  <a:lnTo>
                    <a:pt x="15421" y="1131"/>
                  </a:lnTo>
                  <a:lnTo>
                    <a:pt x="15484" y="1277"/>
                  </a:lnTo>
                  <a:lnTo>
                    <a:pt x="15631" y="1340"/>
                  </a:lnTo>
                  <a:lnTo>
                    <a:pt x="15672" y="1382"/>
                  </a:lnTo>
                  <a:lnTo>
                    <a:pt x="15672" y="1445"/>
                  </a:lnTo>
                  <a:lnTo>
                    <a:pt x="15547" y="1403"/>
                  </a:lnTo>
                  <a:lnTo>
                    <a:pt x="15421" y="1340"/>
                  </a:lnTo>
                  <a:lnTo>
                    <a:pt x="15317" y="1152"/>
                  </a:lnTo>
                  <a:lnTo>
                    <a:pt x="15128" y="1026"/>
                  </a:lnTo>
                  <a:lnTo>
                    <a:pt x="15045" y="963"/>
                  </a:lnTo>
                  <a:lnTo>
                    <a:pt x="15024" y="1026"/>
                  </a:lnTo>
                  <a:lnTo>
                    <a:pt x="15045" y="1068"/>
                  </a:lnTo>
                  <a:lnTo>
                    <a:pt x="15045" y="1173"/>
                  </a:lnTo>
                  <a:lnTo>
                    <a:pt x="15066" y="1256"/>
                  </a:lnTo>
                  <a:lnTo>
                    <a:pt x="15128" y="1340"/>
                  </a:lnTo>
                  <a:lnTo>
                    <a:pt x="15128" y="1465"/>
                  </a:lnTo>
                  <a:lnTo>
                    <a:pt x="15045" y="1549"/>
                  </a:lnTo>
                  <a:lnTo>
                    <a:pt x="15045" y="1382"/>
                  </a:lnTo>
                  <a:lnTo>
                    <a:pt x="15003" y="1256"/>
                  </a:lnTo>
                  <a:lnTo>
                    <a:pt x="14919" y="1110"/>
                  </a:lnTo>
                  <a:lnTo>
                    <a:pt x="14919" y="1026"/>
                  </a:lnTo>
                  <a:lnTo>
                    <a:pt x="14836" y="921"/>
                  </a:lnTo>
                  <a:lnTo>
                    <a:pt x="14731" y="859"/>
                  </a:lnTo>
                  <a:lnTo>
                    <a:pt x="14647" y="984"/>
                  </a:lnTo>
                  <a:lnTo>
                    <a:pt x="14605" y="1068"/>
                  </a:lnTo>
                  <a:lnTo>
                    <a:pt x="14543" y="984"/>
                  </a:lnTo>
                  <a:lnTo>
                    <a:pt x="14605" y="921"/>
                  </a:lnTo>
                  <a:lnTo>
                    <a:pt x="14605" y="859"/>
                  </a:lnTo>
                  <a:lnTo>
                    <a:pt x="14522" y="817"/>
                  </a:lnTo>
                  <a:lnTo>
                    <a:pt x="14501" y="733"/>
                  </a:lnTo>
                  <a:lnTo>
                    <a:pt x="14480" y="691"/>
                  </a:lnTo>
                  <a:lnTo>
                    <a:pt x="14375" y="691"/>
                  </a:lnTo>
                  <a:lnTo>
                    <a:pt x="14292" y="733"/>
                  </a:lnTo>
                  <a:lnTo>
                    <a:pt x="14271" y="712"/>
                  </a:lnTo>
                  <a:lnTo>
                    <a:pt x="14292" y="628"/>
                  </a:lnTo>
                  <a:lnTo>
                    <a:pt x="14375" y="545"/>
                  </a:lnTo>
                  <a:lnTo>
                    <a:pt x="14271" y="566"/>
                  </a:lnTo>
                  <a:lnTo>
                    <a:pt x="14166" y="670"/>
                  </a:lnTo>
                  <a:lnTo>
                    <a:pt x="14124" y="754"/>
                  </a:lnTo>
                  <a:lnTo>
                    <a:pt x="14020" y="817"/>
                  </a:lnTo>
                  <a:lnTo>
                    <a:pt x="13957" y="838"/>
                  </a:lnTo>
                  <a:lnTo>
                    <a:pt x="13852" y="984"/>
                  </a:lnTo>
                  <a:lnTo>
                    <a:pt x="13810" y="984"/>
                  </a:lnTo>
                  <a:lnTo>
                    <a:pt x="13768" y="880"/>
                  </a:lnTo>
                  <a:lnTo>
                    <a:pt x="13685" y="817"/>
                  </a:lnTo>
                  <a:lnTo>
                    <a:pt x="13643" y="817"/>
                  </a:lnTo>
                  <a:lnTo>
                    <a:pt x="13601" y="880"/>
                  </a:lnTo>
                  <a:lnTo>
                    <a:pt x="13580" y="963"/>
                  </a:lnTo>
                  <a:lnTo>
                    <a:pt x="13601" y="1089"/>
                  </a:lnTo>
                  <a:lnTo>
                    <a:pt x="13768" y="1193"/>
                  </a:lnTo>
                  <a:lnTo>
                    <a:pt x="13768" y="1256"/>
                  </a:lnTo>
                  <a:lnTo>
                    <a:pt x="13685" y="1256"/>
                  </a:lnTo>
                  <a:lnTo>
                    <a:pt x="13643" y="1382"/>
                  </a:lnTo>
                  <a:lnTo>
                    <a:pt x="13643" y="1507"/>
                  </a:lnTo>
                  <a:lnTo>
                    <a:pt x="13768" y="1591"/>
                  </a:lnTo>
                  <a:lnTo>
                    <a:pt x="13852" y="1570"/>
                  </a:lnTo>
                  <a:lnTo>
                    <a:pt x="13915" y="1507"/>
                  </a:lnTo>
                  <a:lnTo>
                    <a:pt x="14103" y="1507"/>
                  </a:lnTo>
                  <a:lnTo>
                    <a:pt x="14229" y="1675"/>
                  </a:lnTo>
                  <a:lnTo>
                    <a:pt x="14333" y="1717"/>
                  </a:lnTo>
                  <a:lnTo>
                    <a:pt x="14396" y="1800"/>
                  </a:lnTo>
                  <a:lnTo>
                    <a:pt x="14375" y="1863"/>
                  </a:lnTo>
                  <a:lnTo>
                    <a:pt x="14375" y="1926"/>
                  </a:lnTo>
                  <a:lnTo>
                    <a:pt x="14396" y="2072"/>
                  </a:lnTo>
                  <a:lnTo>
                    <a:pt x="14333" y="2219"/>
                  </a:lnTo>
                  <a:lnTo>
                    <a:pt x="14333" y="2302"/>
                  </a:lnTo>
                  <a:lnTo>
                    <a:pt x="14417" y="2407"/>
                  </a:lnTo>
                  <a:lnTo>
                    <a:pt x="14417" y="2533"/>
                  </a:lnTo>
                  <a:lnTo>
                    <a:pt x="14438" y="2616"/>
                  </a:lnTo>
                  <a:lnTo>
                    <a:pt x="14543" y="2700"/>
                  </a:lnTo>
                  <a:lnTo>
                    <a:pt x="14626" y="2700"/>
                  </a:lnTo>
                  <a:lnTo>
                    <a:pt x="14710" y="2784"/>
                  </a:lnTo>
                  <a:lnTo>
                    <a:pt x="14836" y="2846"/>
                  </a:lnTo>
                  <a:lnTo>
                    <a:pt x="14836" y="2909"/>
                  </a:lnTo>
                  <a:lnTo>
                    <a:pt x="14856" y="2993"/>
                  </a:lnTo>
                  <a:lnTo>
                    <a:pt x="14731" y="2888"/>
                  </a:lnTo>
                  <a:lnTo>
                    <a:pt x="14584" y="2805"/>
                  </a:lnTo>
                  <a:lnTo>
                    <a:pt x="14417" y="2805"/>
                  </a:lnTo>
                  <a:lnTo>
                    <a:pt x="14333" y="2742"/>
                  </a:lnTo>
                  <a:lnTo>
                    <a:pt x="14312" y="2679"/>
                  </a:lnTo>
                  <a:lnTo>
                    <a:pt x="14312" y="2533"/>
                  </a:lnTo>
                  <a:lnTo>
                    <a:pt x="14271" y="2323"/>
                  </a:lnTo>
                  <a:lnTo>
                    <a:pt x="14312" y="2219"/>
                  </a:lnTo>
                  <a:lnTo>
                    <a:pt x="14312" y="2114"/>
                  </a:lnTo>
                  <a:lnTo>
                    <a:pt x="14208" y="2009"/>
                  </a:lnTo>
                  <a:lnTo>
                    <a:pt x="14208" y="1926"/>
                  </a:lnTo>
                  <a:lnTo>
                    <a:pt x="14166" y="1779"/>
                  </a:lnTo>
                  <a:lnTo>
                    <a:pt x="14103" y="1737"/>
                  </a:lnTo>
                  <a:lnTo>
                    <a:pt x="14020" y="1696"/>
                  </a:lnTo>
                  <a:lnTo>
                    <a:pt x="13957" y="1654"/>
                  </a:lnTo>
                  <a:lnTo>
                    <a:pt x="13852" y="1633"/>
                  </a:lnTo>
                  <a:lnTo>
                    <a:pt x="13748" y="1675"/>
                  </a:lnTo>
                  <a:lnTo>
                    <a:pt x="13601" y="1696"/>
                  </a:lnTo>
                  <a:lnTo>
                    <a:pt x="13538" y="1675"/>
                  </a:lnTo>
                  <a:lnTo>
                    <a:pt x="13476" y="1675"/>
                  </a:lnTo>
                  <a:lnTo>
                    <a:pt x="13434" y="1863"/>
                  </a:lnTo>
                  <a:lnTo>
                    <a:pt x="13476" y="1905"/>
                  </a:lnTo>
                  <a:lnTo>
                    <a:pt x="13476" y="2009"/>
                  </a:lnTo>
                  <a:lnTo>
                    <a:pt x="13434" y="2072"/>
                  </a:lnTo>
                  <a:lnTo>
                    <a:pt x="13266" y="1989"/>
                  </a:lnTo>
                  <a:lnTo>
                    <a:pt x="13078" y="1779"/>
                  </a:lnTo>
                  <a:lnTo>
                    <a:pt x="13036" y="1779"/>
                  </a:lnTo>
                  <a:lnTo>
                    <a:pt x="12973" y="1821"/>
                  </a:lnTo>
                  <a:lnTo>
                    <a:pt x="12931" y="1821"/>
                  </a:lnTo>
                  <a:lnTo>
                    <a:pt x="12869" y="1758"/>
                  </a:lnTo>
                  <a:lnTo>
                    <a:pt x="12701" y="1717"/>
                  </a:lnTo>
                  <a:lnTo>
                    <a:pt x="12639" y="1779"/>
                  </a:lnTo>
                  <a:lnTo>
                    <a:pt x="12639" y="1884"/>
                  </a:lnTo>
                  <a:lnTo>
                    <a:pt x="12701" y="2009"/>
                  </a:lnTo>
                  <a:lnTo>
                    <a:pt x="12639" y="2093"/>
                  </a:lnTo>
                  <a:lnTo>
                    <a:pt x="12701" y="2198"/>
                  </a:lnTo>
                  <a:lnTo>
                    <a:pt x="12743" y="2344"/>
                  </a:lnTo>
                  <a:lnTo>
                    <a:pt x="12722" y="2491"/>
                  </a:lnTo>
                  <a:lnTo>
                    <a:pt x="12743" y="2533"/>
                  </a:lnTo>
                  <a:lnTo>
                    <a:pt x="12764" y="2700"/>
                  </a:lnTo>
                  <a:lnTo>
                    <a:pt x="12743" y="2742"/>
                  </a:lnTo>
                  <a:lnTo>
                    <a:pt x="12743" y="2846"/>
                  </a:lnTo>
                  <a:lnTo>
                    <a:pt x="12827" y="3014"/>
                  </a:lnTo>
                  <a:lnTo>
                    <a:pt x="12848" y="3118"/>
                  </a:lnTo>
                  <a:lnTo>
                    <a:pt x="12827" y="3265"/>
                  </a:lnTo>
                  <a:lnTo>
                    <a:pt x="12827" y="3349"/>
                  </a:lnTo>
                  <a:lnTo>
                    <a:pt x="12911" y="3453"/>
                  </a:lnTo>
                  <a:lnTo>
                    <a:pt x="12931" y="3579"/>
                  </a:lnTo>
                  <a:lnTo>
                    <a:pt x="12931" y="3662"/>
                  </a:lnTo>
                  <a:lnTo>
                    <a:pt x="13057" y="3767"/>
                  </a:lnTo>
                  <a:lnTo>
                    <a:pt x="13120" y="3851"/>
                  </a:lnTo>
                  <a:lnTo>
                    <a:pt x="13120" y="3955"/>
                  </a:lnTo>
                  <a:lnTo>
                    <a:pt x="13162" y="3997"/>
                  </a:lnTo>
                  <a:lnTo>
                    <a:pt x="13245" y="3997"/>
                  </a:lnTo>
                  <a:lnTo>
                    <a:pt x="13245" y="4060"/>
                  </a:lnTo>
                  <a:lnTo>
                    <a:pt x="13266" y="4123"/>
                  </a:lnTo>
                  <a:lnTo>
                    <a:pt x="13371" y="4186"/>
                  </a:lnTo>
                  <a:lnTo>
                    <a:pt x="13392" y="4206"/>
                  </a:lnTo>
                  <a:lnTo>
                    <a:pt x="13371" y="4227"/>
                  </a:lnTo>
                  <a:lnTo>
                    <a:pt x="13266" y="4227"/>
                  </a:lnTo>
                  <a:lnTo>
                    <a:pt x="13224" y="4206"/>
                  </a:lnTo>
                  <a:lnTo>
                    <a:pt x="13141" y="4206"/>
                  </a:lnTo>
                  <a:lnTo>
                    <a:pt x="13078" y="4165"/>
                  </a:lnTo>
                  <a:lnTo>
                    <a:pt x="13078" y="4081"/>
                  </a:lnTo>
                  <a:lnTo>
                    <a:pt x="13057" y="4018"/>
                  </a:lnTo>
                  <a:lnTo>
                    <a:pt x="12973" y="3997"/>
                  </a:lnTo>
                  <a:lnTo>
                    <a:pt x="12911" y="4018"/>
                  </a:lnTo>
                  <a:lnTo>
                    <a:pt x="12848" y="4018"/>
                  </a:lnTo>
                  <a:lnTo>
                    <a:pt x="12827" y="3976"/>
                  </a:lnTo>
                  <a:lnTo>
                    <a:pt x="12827" y="3872"/>
                  </a:lnTo>
                  <a:lnTo>
                    <a:pt x="12806" y="3851"/>
                  </a:lnTo>
                  <a:lnTo>
                    <a:pt x="12743" y="3893"/>
                  </a:lnTo>
                  <a:lnTo>
                    <a:pt x="12659" y="4060"/>
                  </a:lnTo>
                  <a:lnTo>
                    <a:pt x="12534" y="4102"/>
                  </a:lnTo>
                  <a:lnTo>
                    <a:pt x="12450" y="4102"/>
                  </a:lnTo>
                  <a:lnTo>
                    <a:pt x="12325" y="3997"/>
                  </a:lnTo>
                  <a:lnTo>
                    <a:pt x="12220" y="3997"/>
                  </a:lnTo>
                  <a:lnTo>
                    <a:pt x="12178" y="3914"/>
                  </a:lnTo>
                  <a:lnTo>
                    <a:pt x="12178" y="3809"/>
                  </a:lnTo>
                  <a:lnTo>
                    <a:pt x="12199" y="3683"/>
                  </a:lnTo>
                  <a:lnTo>
                    <a:pt x="12115" y="3495"/>
                  </a:lnTo>
                  <a:lnTo>
                    <a:pt x="12074" y="3453"/>
                  </a:lnTo>
                  <a:lnTo>
                    <a:pt x="12032" y="3328"/>
                  </a:lnTo>
                  <a:lnTo>
                    <a:pt x="12032" y="3244"/>
                  </a:lnTo>
                  <a:lnTo>
                    <a:pt x="12095" y="3181"/>
                  </a:lnTo>
                  <a:lnTo>
                    <a:pt x="12115" y="3139"/>
                  </a:lnTo>
                  <a:lnTo>
                    <a:pt x="12095" y="2867"/>
                  </a:lnTo>
                  <a:lnTo>
                    <a:pt x="12011" y="2742"/>
                  </a:lnTo>
                  <a:lnTo>
                    <a:pt x="11906" y="2595"/>
                  </a:lnTo>
                  <a:lnTo>
                    <a:pt x="11906" y="2491"/>
                  </a:lnTo>
                  <a:lnTo>
                    <a:pt x="11802" y="2240"/>
                  </a:lnTo>
                  <a:lnTo>
                    <a:pt x="11760" y="2135"/>
                  </a:lnTo>
                  <a:lnTo>
                    <a:pt x="11676" y="2093"/>
                  </a:lnTo>
                  <a:lnTo>
                    <a:pt x="11655" y="2009"/>
                  </a:lnTo>
                  <a:lnTo>
                    <a:pt x="11571" y="1989"/>
                  </a:lnTo>
                  <a:lnTo>
                    <a:pt x="11467" y="1968"/>
                  </a:lnTo>
                  <a:lnTo>
                    <a:pt x="11383" y="1905"/>
                  </a:lnTo>
                  <a:lnTo>
                    <a:pt x="11279" y="1926"/>
                  </a:lnTo>
                  <a:lnTo>
                    <a:pt x="11237" y="1989"/>
                  </a:lnTo>
                  <a:lnTo>
                    <a:pt x="11237" y="2114"/>
                  </a:lnTo>
                  <a:lnTo>
                    <a:pt x="11195" y="2177"/>
                  </a:lnTo>
                  <a:lnTo>
                    <a:pt x="11237" y="2240"/>
                  </a:lnTo>
                  <a:lnTo>
                    <a:pt x="11195" y="2323"/>
                  </a:lnTo>
                  <a:lnTo>
                    <a:pt x="11132" y="2533"/>
                  </a:lnTo>
                  <a:lnTo>
                    <a:pt x="11132" y="2658"/>
                  </a:lnTo>
                  <a:lnTo>
                    <a:pt x="11153" y="2825"/>
                  </a:lnTo>
                  <a:lnTo>
                    <a:pt x="11195" y="2867"/>
                  </a:lnTo>
                  <a:lnTo>
                    <a:pt x="11174" y="3035"/>
                  </a:lnTo>
                  <a:lnTo>
                    <a:pt x="11132" y="3181"/>
                  </a:lnTo>
                  <a:lnTo>
                    <a:pt x="11153" y="3286"/>
                  </a:lnTo>
                  <a:lnTo>
                    <a:pt x="11153" y="3495"/>
                  </a:lnTo>
                  <a:lnTo>
                    <a:pt x="11090" y="3537"/>
                  </a:lnTo>
                  <a:lnTo>
                    <a:pt x="11048" y="3474"/>
                  </a:lnTo>
                  <a:lnTo>
                    <a:pt x="10986" y="3453"/>
                  </a:lnTo>
                  <a:lnTo>
                    <a:pt x="10944" y="3495"/>
                  </a:lnTo>
                  <a:lnTo>
                    <a:pt x="10860" y="3474"/>
                  </a:lnTo>
                  <a:lnTo>
                    <a:pt x="10839" y="3453"/>
                  </a:lnTo>
                  <a:lnTo>
                    <a:pt x="10755" y="3432"/>
                  </a:lnTo>
                  <a:lnTo>
                    <a:pt x="10630" y="3390"/>
                  </a:lnTo>
                  <a:lnTo>
                    <a:pt x="10546" y="3328"/>
                  </a:lnTo>
                  <a:lnTo>
                    <a:pt x="10504" y="3328"/>
                  </a:lnTo>
                  <a:lnTo>
                    <a:pt x="10462" y="3349"/>
                  </a:lnTo>
                  <a:lnTo>
                    <a:pt x="10504" y="3432"/>
                  </a:lnTo>
                  <a:lnTo>
                    <a:pt x="10567" y="3495"/>
                  </a:lnTo>
                  <a:lnTo>
                    <a:pt x="10567" y="3558"/>
                  </a:lnTo>
                  <a:lnTo>
                    <a:pt x="10546" y="3600"/>
                  </a:lnTo>
                  <a:lnTo>
                    <a:pt x="10525" y="3662"/>
                  </a:lnTo>
                  <a:lnTo>
                    <a:pt x="10462" y="3662"/>
                  </a:lnTo>
                  <a:lnTo>
                    <a:pt x="10442" y="3641"/>
                  </a:lnTo>
                  <a:lnTo>
                    <a:pt x="10358" y="3641"/>
                  </a:lnTo>
                  <a:lnTo>
                    <a:pt x="10316" y="3579"/>
                  </a:lnTo>
                  <a:lnTo>
                    <a:pt x="10316" y="3432"/>
                  </a:lnTo>
                  <a:lnTo>
                    <a:pt x="10232" y="3286"/>
                  </a:lnTo>
                  <a:lnTo>
                    <a:pt x="10211" y="3160"/>
                  </a:lnTo>
                  <a:lnTo>
                    <a:pt x="10190" y="3056"/>
                  </a:lnTo>
                  <a:lnTo>
                    <a:pt x="10107" y="2972"/>
                  </a:lnTo>
                  <a:lnTo>
                    <a:pt x="10107" y="2909"/>
                  </a:lnTo>
                  <a:lnTo>
                    <a:pt x="10044" y="2825"/>
                  </a:lnTo>
                  <a:lnTo>
                    <a:pt x="9981" y="2909"/>
                  </a:lnTo>
                  <a:lnTo>
                    <a:pt x="10023" y="2993"/>
                  </a:lnTo>
                  <a:lnTo>
                    <a:pt x="9981" y="3035"/>
                  </a:lnTo>
                  <a:lnTo>
                    <a:pt x="9981" y="3118"/>
                  </a:lnTo>
                  <a:lnTo>
                    <a:pt x="9939" y="3202"/>
                  </a:lnTo>
                  <a:lnTo>
                    <a:pt x="9898" y="3244"/>
                  </a:lnTo>
                  <a:lnTo>
                    <a:pt x="9814" y="3265"/>
                  </a:lnTo>
                  <a:lnTo>
                    <a:pt x="9772" y="3369"/>
                  </a:lnTo>
                  <a:lnTo>
                    <a:pt x="9667" y="3537"/>
                  </a:lnTo>
                  <a:lnTo>
                    <a:pt x="9584" y="3621"/>
                  </a:lnTo>
                  <a:lnTo>
                    <a:pt x="9584" y="3662"/>
                  </a:lnTo>
                  <a:lnTo>
                    <a:pt x="9521" y="3725"/>
                  </a:lnTo>
                  <a:lnTo>
                    <a:pt x="9458" y="3851"/>
                  </a:lnTo>
                  <a:lnTo>
                    <a:pt x="9395" y="3851"/>
                  </a:lnTo>
                  <a:lnTo>
                    <a:pt x="9374" y="3788"/>
                  </a:lnTo>
                  <a:lnTo>
                    <a:pt x="9395" y="3683"/>
                  </a:lnTo>
                  <a:lnTo>
                    <a:pt x="9479" y="3579"/>
                  </a:lnTo>
                  <a:lnTo>
                    <a:pt x="9500" y="3474"/>
                  </a:lnTo>
                  <a:lnTo>
                    <a:pt x="9563" y="3432"/>
                  </a:lnTo>
                  <a:lnTo>
                    <a:pt x="9667" y="3369"/>
                  </a:lnTo>
                  <a:lnTo>
                    <a:pt x="9709" y="3244"/>
                  </a:lnTo>
                  <a:lnTo>
                    <a:pt x="9793" y="3160"/>
                  </a:lnTo>
                  <a:lnTo>
                    <a:pt x="9814" y="3077"/>
                  </a:lnTo>
                  <a:lnTo>
                    <a:pt x="9814" y="3035"/>
                  </a:lnTo>
                  <a:lnTo>
                    <a:pt x="9772" y="2993"/>
                  </a:lnTo>
                  <a:lnTo>
                    <a:pt x="9793" y="2930"/>
                  </a:lnTo>
                  <a:lnTo>
                    <a:pt x="9877" y="2909"/>
                  </a:lnTo>
                  <a:lnTo>
                    <a:pt x="9898" y="2825"/>
                  </a:lnTo>
                  <a:lnTo>
                    <a:pt x="9898" y="2742"/>
                  </a:lnTo>
                  <a:lnTo>
                    <a:pt x="9939" y="2637"/>
                  </a:lnTo>
                  <a:lnTo>
                    <a:pt x="10023" y="2470"/>
                  </a:lnTo>
                  <a:lnTo>
                    <a:pt x="10023" y="2365"/>
                  </a:lnTo>
                  <a:lnTo>
                    <a:pt x="10086" y="2198"/>
                  </a:lnTo>
                  <a:lnTo>
                    <a:pt x="10107" y="1947"/>
                  </a:lnTo>
                  <a:lnTo>
                    <a:pt x="10086" y="1863"/>
                  </a:lnTo>
                  <a:lnTo>
                    <a:pt x="9918" y="1842"/>
                  </a:lnTo>
                  <a:lnTo>
                    <a:pt x="9814" y="1863"/>
                  </a:lnTo>
                  <a:lnTo>
                    <a:pt x="9709" y="1947"/>
                  </a:lnTo>
                  <a:lnTo>
                    <a:pt x="9605" y="1884"/>
                  </a:lnTo>
                  <a:lnTo>
                    <a:pt x="9521" y="1863"/>
                  </a:lnTo>
                  <a:lnTo>
                    <a:pt x="9479" y="1884"/>
                  </a:lnTo>
                  <a:lnTo>
                    <a:pt x="9500" y="1968"/>
                  </a:lnTo>
                  <a:lnTo>
                    <a:pt x="9584" y="2051"/>
                  </a:lnTo>
                  <a:lnTo>
                    <a:pt x="9584" y="2198"/>
                  </a:lnTo>
                  <a:lnTo>
                    <a:pt x="9563" y="2281"/>
                  </a:lnTo>
                  <a:lnTo>
                    <a:pt x="9500" y="2219"/>
                  </a:lnTo>
                  <a:lnTo>
                    <a:pt x="9479" y="2093"/>
                  </a:lnTo>
                  <a:lnTo>
                    <a:pt x="9395" y="2009"/>
                  </a:lnTo>
                  <a:lnTo>
                    <a:pt x="9312" y="1989"/>
                  </a:lnTo>
                  <a:lnTo>
                    <a:pt x="9165" y="2114"/>
                  </a:lnTo>
                  <a:lnTo>
                    <a:pt x="9165" y="2219"/>
                  </a:lnTo>
                  <a:lnTo>
                    <a:pt x="9207" y="2302"/>
                  </a:lnTo>
                  <a:lnTo>
                    <a:pt x="9165" y="2386"/>
                  </a:lnTo>
                  <a:lnTo>
                    <a:pt x="9061" y="2386"/>
                  </a:lnTo>
                  <a:lnTo>
                    <a:pt x="9061" y="2323"/>
                  </a:lnTo>
                  <a:lnTo>
                    <a:pt x="9061" y="2219"/>
                  </a:lnTo>
                  <a:lnTo>
                    <a:pt x="9040" y="2114"/>
                  </a:lnTo>
                  <a:lnTo>
                    <a:pt x="8956" y="2072"/>
                  </a:lnTo>
                  <a:lnTo>
                    <a:pt x="8747" y="2072"/>
                  </a:lnTo>
                  <a:lnTo>
                    <a:pt x="8538" y="2156"/>
                  </a:lnTo>
                  <a:lnTo>
                    <a:pt x="8307" y="2156"/>
                  </a:lnTo>
                  <a:lnTo>
                    <a:pt x="8140" y="2093"/>
                  </a:lnTo>
                  <a:lnTo>
                    <a:pt x="8056" y="2093"/>
                  </a:lnTo>
                  <a:lnTo>
                    <a:pt x="7994" y="2114"/>
                  </a:lnTo>
                  <a:lnTo>
                    <a:pt x="7910" y="2093"/>
                  </a:lnTo>
                  <a:lnTo>
                    <a:pt x="7805" y="2093"/>
                  </a:lnTo>
                  <a:lnTo>
                    <a:pt x="7701" y="2177"/>
                  </a:lnTo>
                  <a:lnTo>
                    <a:pt x="7680" y="2219"/>
                  </a:lnTo>
                  <a:lnTo>
                    <a:pt x="7722" y="2302"/>
                  </a:lnTo>
                  <a:lnTo>
                    <a:pt x="7722" y="2386"/>
                  </a:lnTo>
                  <a:lnTo>
                    <a:pt x="7784" y="2491"/>
                  </a:lnTo>
                  <a:lnTo>
                    <a:pt x="7805" y="2533"/>
                  </a:lnTo>
                  <a:lnTo>
                    <a:pt x="7784" y="2616"/>
                  </a:lnTo>
                  <a:lnTo>
                    <a:pt x="7722" y="2784"/>
                  </a:lnTo>
                  <a:lnTo>
                    <a:pt x="7742" y="2930"/>
                  </a:lnTo>
                  <a:lnTo>
                    <a:pt x="7889" y="3118"/>
                  </a:lnTo>
                  <a:lnTo>
                    <a:pt x="7889" y="3223"/>
                  </a:lnTo>
                  <a:lnTo>
                    <a:pt x="7910" y="3432"/>
                  </a:lnTo>
                  <a:lnTo>
                    <a:pt x="7889" y="3453"/>
                  </a:lnTo>
                  <a:lnTo>
                    <a:pt x="7826" y="3411"/>
                  </a:lnTo>
                  <a:lnTo>
                    <a:pt x="7784" y="3307"/>
                  </a:lnTo>
                  <a:lnTo>
                    <a:pt x="7638" y="3160"/>
                  </a:lnTo>
                  <a:lnTo>
                    <a:pt x="7596" y="3118"/>
                  </a:lnTo>
                  <a:lnTo>
                    <a:pt x="7596" y="2909"/>
                  </a:lnTo>
                  <a:lnTo>
                    <a:pt x="7617" y="2700"/>
                  </a:lnTo>
                  <a:lnTo>
                    <a:pt x="7617" y="2595"/>
                  </a:lnTo>
                  <a:lnTo>
                    <a:pt x="7512" y="2428"/>
                  </a:lnTo>
                  <a:lnTo>
                    <a:pt x="7512" y="2323"/>
                  </a:lnTo>
                  <a:lnTo>
                    <a:pt x="7491" y="2281"/>
                  </a:lnTo>
                  <a:lnTo>
                    <a:pt x="7429" y="2261"/>
                  </a:lnTo>
                  <a:lnTo>
                    <a:pt x="7303" y="2302"/>
                  </a:lnTo>
                  <a:lnTo>
                    <a:pt x="7177" y="2386"/>
                  </a:lnTo>
                  <a:lnTo>
                    <a:pt x="7010" y="2407"/>
                  </a:lnTo>
                  <a:lnTo>
                    <a:pt x="6947" y="2470"/>
                  </a:lnTo>
                  <a:lnTo>
                    <a:pt x="6905" y="2595"/>
                  </a:lnTo>
                  <a:lnTo>
                    <a:pt x="6947" y="2700"/>
                  </a:lnTo>
                  <a:lnTo>
                    <a:pt x="6905" y="2825"/>
                  </a:lnTo>
                  <a:lnTo>
                    <a:pt x="6843" y="2930"/>
                  </a:lnTo>
                  <a:lnTo>
                    <a:pt x="6801" y="2993"/>
                  </a:lnTo>
                  <a:lnTo>
                    <a:pt x="6843" y="3035"/>
                  </a:lnTo>
                  <a:lnTo>
                    <a:pt x="6885" y="3035"/>
                  </a:lnTo>
                  <a:lnTo>
                    <a:pt x="6947" y="3056"/>
                  </a:lnTo>
                  <a:lnTo>
                    <a:pt x="6947" y="3202"/>
                  </a:lnTo>
                  <a:lnTo>
                    <a:pt x="6885" y="3307"/>
                  </a:lnTo>
                  <a:lnTo>
                    <a:pt x="6738" y="3411"/>
                  </a:lnTo>
                  <a:lnTo>
                    <a:pt x="6633" y="3411"/>
                  </a:lnTo>
                  <a:lnTo>
                    <a:pt x="6592" y="3453"/>
                  </a:lnTo>
                  <a:lnTo>
                    <a:pt x="6571" y="3558"/>
                  </a:lnTo>
                  <a:lnTo>
                    <a:pt x="6529" y="3621"/>
                  </a:lnTo>
                  <a:lnTo>
                    <a:pt x="6487" y="3683"/>
                  </a:lnTo>
                  <a:lnTo>
                    <a:pt x="6529" y="3767"/>
                  </a:lnTo>
                  <a:lnTo>
                    <a:pt x="6487" y="3830"/>
                  </a:lnTo>
                  <a:lnTo>
                    <a:pt x="6424" y="3830"/>
                  </a:lnTo>
                  <a:lnTo>
                    <a:pt x="6382" y="3851"/>
                  </a:lnTo>
                  <a:lnTo>
                    <a:pt x="6236" y="3872"/>
                  </a:lnTo>
                  <a:lnTo>
                    <a:pt x="6131" y="3830"/>
                  </a:lnTo>
                  <a:lnTo>
                    <a:pt x="6089" y="3767"/>
                  </a:lnTo>
                  <a:lnTo>
                    <a:pt x="6089" y="3683"/>
                  </a:lnTo>
                  <a:lnTo>
                    <a:pt x="6048" y="3662"/>
                  </a:lnTo>
                  <a:lnTo>
                    <a:pt x="5985" y="3662"/>
                  </a:lnTo>
                  <a:lnTo>
                    <a:pt x="5964" y="3621"/>
                  </a:lnTo>
                  <a:lnTo>
                    <a:pt x="5943" y="3537"/>
                  </a:lnTo>
                  <a:lnTo>
                    <a:pt x="5838" y="3537"/>
                  </a:lnTo>
                  <a:lnTo>
                    <a:pt x="5797" y="3579"/>
                  </a:lnTo>
                  <a:lnTo>
                    <a:pt x="5755" y="3641"/>
                  </a:lnTo>
                  <a:lnTo>
                    <a:pt x="5671" y="3641"/>
                  </a:lnTo>
                  <a:lnTo>
                    <a:pt x="5629" y="3662"/>
                  </a:lnTo>
                  <a:lnTo>
                    <a:pt x="5629" y="3830"/>
                  </a:lnTo>
                  <a:lnTo>
                    <a:pt x="5608" y="3893"/>
                  </a:lnTo>
                  <a:lnTo>
                    <a:pt x="5608" y="3997"/>
                  </a:lnTo>
                  <a:lnTo>
                    <a:pt x="5650" y="4165"/>
                  </a:lnTo>
                  <a:lnTo>
                    <a:pt x="5629" y="4353"/>
                  </a:lnTo>
                  <a:lnTo>
                    <a:pt x="5566" y="4416"/>
                  </a:lnTo>
                  <a:lnTo>
                    <a:pt x="5525" y="4416"/>
                  </a:lnTo>
                  <a:lnTo>
                    <a:pt x="5545" y="4206"/>
                  </a:lnTo>
                  <a:lnTo>
                    <a:pt x="5545" y="4060"/>
                  </a:lnTo>
                  <a:lnTo>
                    <a:pt x="5525" y="3976"/>
                  </a:lnTo>
                  <a:lnTo>
                    <a:pt x="5525" y="3767"/>
                  </a:lnTo>
                  <a:lnTo>
                    <a:pt x="5504" y="3662"/>
                  </a:lnTo>
                  <a:lnTo>
                    <a:pt x="5462" y="3641"/>
                  </a:lnTo>
                  <a:lnTo>
                    <a:pt x="5420" y="3662"/>
                  </a:lnTo>
                  <a:lnTo>
                    <a:pt x="5336" y="3662"/>
                  </a:lnTo>
                  <a:lnTo>
                    <a:pt x="5253" y="3767"/>
                  </a:lnTo>
                  <a:lnTo>
                    <a:pt x="5190" y="3788"/>
                  </a:lnTo>
                  <a:lnTo>
                    <a:pt x="5085" y="3872"/>
                  </a:lnTo>
                  <a:lnTo>
                    <a:pt x="5043" y="3955"/>
                  </a:lnTo>
                  <a:lnTo>
                    <a:pt x="5043" y="4039"/>
                  </a:lnTo>
                  <a:lnTo>
                    <a:pt x="4918" y="4186"/>
                  </a:lnTo>
                  <a:lnTo>
                    <a:pt x="4876" y="4206"/>
                  </a:lnTo>
                  <a:lnTo>
                    <a:pt x="4834" y="4165"/>
                  </a:lnTo>
                  <a:lnTo>
                    <a:pt x="4729" y="4165"/>
                  </a:lnTo>
                  <a:lnTo>
                    <a:pt x="4688" y="4186"/>
                  </a:lnTo>
                  <a:lnTo>
                    <a:pt x="4688" y="4248"/>
                  </a:lnTo>
                  <a:lnTo>
                    <a:pt x="4771" y="4269"/>
                  </a:lnTo>
                  <a:lnTo>
                    <a:pt x="4792" y="4290"/>
                  </a:lnTo>
                  <a:lnTo>
                    <a:pt x="4709" y="4311"/>
                  </a:lnTo>
                  <a:lnTo>
                    <a:pt x="4562" y="4311"/>
                  </a:lnTo>
                  <a:lnTo>
                    <a:pt x="4478" y="4353"/>
                  </a:lnTo>
                  <a:lnTo>
                    <a:pt x="4416" y="4416"/>
                  </a:lnTo>
                  <a:lnTo>
                    <a:pt x="4248" y="4478"/>
                  </a:lnTo>
                  <a:lnTo>
                    <a:pt x="4248" y="4520"/>
                  </a:lnTo>
                  <a:lnTo>
                    <a:pt x="4185" y="4583"/>
                  </a:lnTo>
                  <a:lnTo>
                    <a:pt x="4081" y="4625"/>
                  </a:lnTo>
                  <a:lnTo>
                    <a:pt x="3997" y="4625"/>
                  </a:lnTo>
                  <a:lnTo>
                    <a:pt x="3976" y="4688"/>
                  </a:lnTo>
                  <a:lnTo>
                    <a:pt x="3976" y="4771"/>
                  </a:lnTo>
                  <a:lnTo>
                    <a:pt x="4039" y="4813"/>
                  </a:lnTo>
                  <a:lnTo>
                    <a:pt x="3997" y="4876"/>
                  </a:lnTo>
                  <a:lnTo>
                    <a:pt x="3955" y="4897"/>
                  </a:lnTo>
                  <a:lnTo>
                    <a:pt x="3892" y="4939"/>
                  </a:lnTo>
                  <a:lnTo>
                    <a:pt x="3851" y="5022"/>
                  </a:lnTo>
                  <a:lnTo>
                    <a:pt x="3767" y="5043"/>
                  </a:lnTo>
                  <a:lnTo>
                    <a:pt x="3746" y="5127"/>
                  </a:lnTo>
                  <a:lnTo>
                    <a:pt x="3746" y="5169"/>
                  </a:lnTo>
                  <a:lnTo>
                    <a:pt x="3767" y="5211"/>
                  </a:lnTo>
                  <a:lnTo>
                    <a:pt x="3767" y="5294"/>
                  </a:lnTo>
                  <a:lnTo>
                    <a:pt x="3767" y="5336"/>
                  </a:lnTo>
                  <a:lnTo>
                    <a:pt x="3830" y="5357"/>
                  </a:lnTo>
                  <a:lnTo>
                    <a:pt x="3892" y="5357"/>
                  </a:lnTo>
                  <a:lnTo>
                    <a:pt x="3976" y="5420"/>
                  </a:lnTo>
                  <a:lnTo>
                    <a:pt x="4039" y="5420"/>
                  </a:lnTo>
                  <a:lnTo>
                    <a:pt x="4081" y="5357"/>
                  </a:lnTo>
                  <a:lnTo>
                    <a:pt x="4144" y="5357"/>
                  </a:lnTo>
                  <a:lnTo>
                    <a:pt x="4248" y="5441"/>
                  </a:lnTo>
                  <a:lnTo>
                    <a:pt x="4269" y="5525"/>
                  </a:lnTo>
                  <a:lnTo>
                    <a:pt x="4353" y="5525"/>
                  </a:lnTo>
                  <a:lnTo>
                    <a:pt x="4457" y="5441"/>
                  </a:lnTo>
                  <a:lnTo>
                    <a:pt x="4499" y="5441"/>
                  </a:lnTo>
                  <a:lnTo>
                    <a:pt x="4604" y="5462"/>
                  </a:lnTo>
                  <a:lnTo>
                    <a:pt x="4792" y="5462"/>
                  </a:lnTo>
                  <a:lnTo>
                    <a:pt x="4834" y="5441"/>
                  </a:lnTo>
                  <a:lnTo>
                    <a:pt x="4834" y="5336"/>
                  </a:lnTo>
                  <a:lnTo>
                    <a:pt x="4918" y="5253"/>
                  </a:lnTo>
                  <a:lnTo>
                    <a:pt x="4939" y="5253"/>
                  </a:lnTo>
                  <a:lnTo>
                    <a:pt x="4939" y="5357"/>
                  </a:lnTo>
                  <a:lnTo>
                    <a:pt x="4981" y="5378"/>
                  </a:lnTo>
                  <a:lnTo>
                    <a:pt x="4939" y="5441"/>
                  </a:lnTo>
                  <a:lnTo>
                    <a:pt x="4813" y="5483"/>
                  </a:lnTo>
                  <a:lnTo>
                    <a:pt x="4709" y="5566"/>
                  </a:lnTo>
                  <a:lnTo>
                    <a:pt x="4562" y="5546"/>
                  </a:lnTo>
                  <a:lnTo>
                    <a:pt x="4457" y="5566"/>
                  </a:lnTo>
                  <a:lnTo>
                    <a:pt x="4416" y="5629"/>
                  </a:lnTo>
                  <a:lnTo>
                    <a:pt x="4416" y="5671"/>
                  </a:lnTo>
                  <a:lnTo>
                    <a:pt x="4520" y="5755"/>
                  </a:lnTo>
                  <a:lnTo>
                    <a:pt x="4667" y="5755"/>
                  </a:lnTo>
                  <a:lnTo>
                    <a:pt x="4688" y="5776"/>
                  </a:lnTo>
                  <a:lnTo>
                    <a:pt x="4667" y="5859"/>
                  </a:lnTo>
                  <a:lnTo>
                    <a:pt x="4520" y="5943"/>
                  </a:lnTo>
                  <a:lnTo>
                    <a:pt x="4290" y="5943"/>
                  </a:lnTo>
                  <a:lnTo>
                    <a:pt x="4206" y="6048"/>
                  </a:lnTo>
                  <a:lnTo>
                    <a:pt x="4206" y="6152"/>
                  </a:lnTo>
                  <a:lnTo>
                    <a:pt x="4290" y="6194"/>
                  </a:lnTo>
                  <a:lnTo>
                    <a:pt x="4269" y="6299"/>
                  </a:lnTo>
                  <a:lnTo>
                    <a:pt x="4185" y="6320"/>
                  </a:lnTo>
                  <a:lnTo>
                    <a:pt x="4081" y="6487"/>
                  </a:lnTo>
                  <a:lnTo>
                    <a:pt x="4039" y="6571"/>
                  </a:lnTo>
                  <a:lnTo>
                    <a:pt x="3892" y="6613"/>
                  </a:lnTo>
                  <a:lnTo>
                    <a:pt x="3788" y="6738"/>
                  </a:lnTo>
                  <a:lnTo>
                    <a:pt x="3725" y="6843"/>
                  </a:lnTo>
                  <a:lnTo>
                    <a:pt x="3620" y="6947"/>
                  </a:lnTo>
                  <a:lnTo>
                    <a:pt x="3620" y="7010"/>
                  </a:lnTo>
                  <a:lnTo>
                    <a:pt x="3537" y="7031"/>
                  </a:lnTo>
                  <a:lnTo>
                    <a:pt x="3453" y="7031"/>
                  </a:lnTo>
                  <a:lnTo>
                    <a:pt x="3348" y="6947"/>
                  </a:lnTo>
                  <a:lnTo>
                    <a:pt x="3307" y="6906"/>
                  </a:lnTo>
                  <a:lnTo>
                    <a:pt x="3202" y="6885"/>
                  </a:lnTo>
                  <a:lnTo>
                    <a:pt x="3139" y="6822"/>
                  </a:lnTo>
                  <a:lnTo>
                    <a:pt x="3014" y="6801"/>
                  </a:lnTo>
                  <a:lnTo>
                    <a:pt x="2888" y="6822"/>
                  </a:lnTo>
                  <a:lnTo>
                    <a:pt x="2784" y="6885"/>
                  </a:lnTo>
                  <a:lnTo>
                    <a:pt x="2679" y="6843"/>
                  </a:lnTo>
                  <a:lnTo>
                    <a:pt x="2616" y="6822"/>
                  </a:lnTo>
                  <a:lnTo>
                    <a:pt x="2512" y="6843"/>
                  </a:lnTo>
                  <a:lnTo>
                    <a:pt x="2344" y="6843"/>
                  </a:lnTo>
                  <a:lnTo>
                    <a:pt x="2177" y="6927"/>
                  </a:lnTo>
                  <a:lnTo>
                    <a:pt x="2156" y="7010"/>
                  </a:lnTo>
                  <a:lnTo>
                    <a:pt x="2198" y="7052"/>
                  </a:lnTo>
                  <a:lnTo>
                    <a:pt x="2177" y="7115"/>
                  </a:lnTo>
                  <a:lnTo>
                    <a:pt x="2156" y="7052"/>
                  </a:lnTo>
                  <a:lnTo>
                    <a:pt x="2072" y="7052"/>
                  </a:lnTo>
                  <a:lnTo>
                    <a:pt x="1654" y="7157"/>
                  </a:lnTo>
                  <a:lnTo>
                    <a:pt x="1549" y="7157"/>
                  </a:lnTo>
                  <a:lnTo>
                    <a:pt x="1486" y="7199"/>
                  </a:lnTo>
                  <a:lnTo>
                    <a:pt x="1465" y="7199"/>
                  </a:lnTo>
                  <a:lnTo>
                    <a:pt x="1382" y="7157"/>
                  </a:lnTo>
                  <a:lnTo>
                    <a:pt x="1319" y="7219"/>
                  </a:lnTo>
                  <a:lnTo>
                    <a:pt x="1277" y="7261"/>
                  </a:lnTo>
                  <a:lnTo>
                    <a:pt x="1214" y="7303"/>
                  </a:lnTo>
                  <a:lnTo>
                    <a:pt x="1172" y="7261"/>
                  </a:lnTo>
                  <a:lnTo>
                    <a:pt x="1172" y="7240"/>
                  </a:lnTo>
                  <a:lnTo>
                    <a:pt x="1110" y="7219"/>
                  </a:lnTo>
                  <a:lnTo>
                    <a:pt x="1026" y="7219"/>
                  </a:lnTo>
                  <a:lnTo>
                    <a:pt x="942" y="7261"/>
                  </a:lnTo>
                  <a:lnTo>
                    <a:pt x="859" y="7261"/>
                  </a:lnTo>
                  <a:lnTo>
                    <a:pt x="817" y="7240"/>
                  </a:lnTo>
                  <a:lnTo>
                    <a:pt x="733" y="7240"/>
                  </a:lnTo>
                  <a:lnTo>
                    <a:pt x="691" y="7303"/>
                  </a:lnTo>
                  <a:lnTo>
                    <a:pt x="607" y="7324"/>
                  </a:lnTo>
                  <a:lnTo>
                    <a:pt x="607" y="7366"/>
                  </a:lnTo>
                  <a:lnTo>
                    <a:pt x="607" y="7429"/>
                  </a:lnTo>
                  <a:lnTo>
                    <a:pt x="419" y="7512"/>
                  </a:lnTo>
                  <a:lnTo>
                    <a:pt x="315" y="7512"/>
                  </a:lnTo>
                  <a:lnTo>
                    <a:pt x="294" y="7554"/>
                  </a:lnTo>
                  <a:lnTo>
                    <a:pt x="335" y="7638"/>
                  </a:lnTo>
                  <a:lnTo>
                    <a:pt x="419" y="7638"/>
                  </a:lnTo>
                  <a:lnTo>
                    <a:pt x="482" y="7659"/>
                  </a:lnTo>
                  <a:lnTo>
                    <a:pt x="482" y="7722"/>
                  </a:lnTo>
                  <a:lnTo>
                    <a:pt x="398" y="7722"/>
                  </a:lnTo>
                  <a:lnTo>
                    <a:pt x="377" y="7680"/>
                  </a:lnTo>
                  <a:lnTo>
                    <a:pt x="335" y="7722"/>
                  </a:lnTo>
                  <a:lnTo>
                    <a:pt x="294" y="7784"/>
                  </a:lnTo>
                  <a:lnTo>
                    <a:pt x="189" y="7847"/>
                  </a:lnTo>
                  <a:lnTo>
                    <a:pt x="105" y="7868"/>
                  </a:lnTo>
                  <a:lnTo>
                    <a:pt x="168" y="7931"/>
                  </a:lnTo>
                  <a:lnTo>
                    <a:pt x="273" y="7973"/>
                  </a:lnTo>
                  <a:lnTo>
                    <a:pt x="315" y="8035"/>
                  </a:lnTo>
                  <a:lnTo>
                    <a:pt x="419" y="8266"/>
                  </a:lnTo>
                  <a:lnTo>
                    <a:pt x="482" y="8307"/>
                  </a:lnTo>
                  <a:lnTo>
                    <a:pt x="587" y="8307"/>
                  </a:lnTo>
                  <a:lnTo>
                    <a:pt x="628" y="8349"/>
                  </a:lnTo>
                  <a:lnTo>
                    <a:pt x="649" y="8391"/>
                  </a:lnTo>
                  <a:lnTo>
                    <a:pt x="607" y="8454"/>
                  </a:lnTo>
                  <a:lnTo>
                    <a:pt x="545" y="8496"/>
                  </a:lnTo>
                  <a:lnTo>
                    <a:pt x="524" y="8559"/>
                  </a:lnTo>
                  <a:lnTo>
                    <a:pt x="587" y="8621"/>
                  </a:lnTo>
                  <a:lnTo>
                    <a:pt x="691" y="8663"/>
                  </a:lnTo>
                  <a:lnTo>
                    <a:pt x="817" y="8621"/>
                  </a:lnTo>
                  <a:lnTo>
                    <a:pt x="921" y="8559"/>
                  </a:lnTo>
                  <a:lnTo>
                    <a:pt x="963" y="8496"/>
                  </a:lnTo>
                  <a:lnTo>
                    <a:pt x="1005" y="8475"/>
                  </a:lnTo>
                  <a:lnTo>
                    <a:pt x="1047" y="8496"/>
                  </a:lnTo>
                  <a:lnTo>
                    <a:pt x="1068" y="8559"/>
                  </a:lnTo>
                  <a:lnTo>
                    <a:pt x="1005" y="8684"/>
                  </a:lnTo>
                  <a:lnTo>
                    <a:pt x="900" y="8726"/>
                  </a:lnTo>
                  <a:lnTo>
                    <a:pt x="796" y="8768"/>
                  </a:lnTo>
                  <a:lnTo>
                    <a:pt x="754" y="8810"/>
                  </a:lnTo>
                  <a:lnTo>
                    <a:pt x="796" y="8893"/>
                  </a:lnTo>
                  <a:lnTo>
                    <a:pt x="900" y="8914"/>
                  </a:lnTo>
                  <a:lnTo>
                    <a:pt x="963" y="8872"/>
                  </a:lnTo>
                  <a:lnTo>
                    <a:pt x="1110" y="8810"/>
                  </a:lnTo>
                  <a:lnTo>
                    <a:pt x="1151" y="8831"/>
                  </a:lnTo>
                  <a:lnTo>
                    <a:pt x="1151" y="8872"/>
                  </a:lnTo>
                  <a:lnTo>
                    <a:pt x="963" y="8935"/>
                  </a:lnTo>
                  <a:lnTo>
                    <a:pt x="838" y="8998"/>
                  </a:lnTo>
                  <a:lnTo>
                    <a:pt x="817" y="9040"/>
                  </a:lnTo>
                  <a:lnTo>
                    <a:pt x="1005" y="9228"/>
                  </a:lnTo>
                  <a:lnTo>
                    <a:pt x="1131" y="9291"/>
                  </a:lnTo>
                  <a:lnTo>
                    <a:pt x="1277" y="9291"/>
                  </a:lnTo>
                  <a:lnTo>
                    <a:pt x="1340" y="9228"/>
                  </a:lnTo>
                  <a:lnTo>
                    <a:pt x="1361" y="9103"/>
                  </a:lnTo>
                  <a:lnTo>
                    <a:pt x="1319" y="9040"/>
                  </a:lnTo>
                  <a:lnTo>
                    <a:pt x="1277" y="8998"/>
                  </a:lnTo>
                  <a:lnTo>
                    <a:pt x="1319" y="8977"/>
                  </a:lnTo>
                  <a:lnTo>
                    <a:pt x="1361" y="8977"/>
                  </a:lnTo>
                  <a:lnTo>
                    <a:pt x="1444" y="9082"/>
                  </a:lnTo>
                  <a:lnTo>
                    <a:pt x="1465" y="9103"/>
                  </a:lnTo>
                  <a:lnTo>
                    <a:pt x="1465" y="9144"/>
                  </a:lnTo>
                  <a:lnTo>
                    <a:pt x="1570" y="9207"/>
                  </a:lnTo>
                  <a:lnTo>
                    <a:pt x="1758" y="9228"/>
                  </a:lnTo>
                  <a:lnTo>
                    <a:pt x="1884" y="9228"/>
                  </a:lnTo>
                  <a:lnTo>
                    <a:pt x="1988" y="9144"/>
                  </a:lnTo>
                  <a:lnTo>
                    <a:pt x="2051" y="9123"/>
                  </a:lnTo>
                  <a:lnTo>
                    <a:pt x="2114" y="9144"/>
                  </a:lnTo>
                  <a:lnTo>
                    <a:pt x="2114" y="9228"/>
                  </a:lnTo>
                  <a:lnTo>
                    <a:pt x="2177" y="9291"/>
                  </a:lnTo>
                  <a:lnTo>
                    <a:pt x="2219" y="9291"/>
                  </a:lnTo>
                  <a:lnTo>
                    <a:pt x="2281" y="9312"/>
                  </a:lnTo>
                  <a:lnTo>
                    <a:pt x="2302" y="9458"/>
                  </a:lnTo>
                  <a:lnTo>
                    <a:pt x="2260" y="9458"/>
                  </a:lnTo>
                  <a:lnTo>
                    <a:pt x="2114" y="9542"/>
                  </a:lnTo>
                  <a:lnTo>
                    <a:pt x="2114" y="9626"/>
                  </a:lnTo>
                  <a:lnTo>
                    <a:pt x="2156" y="9667"/>
                  </a:lnTo>
                  <a:lnTo>
                    <a:pt x="2156" y="9730"/>
                  </a:lnTo>
                  <a:lnTo>
                    <a:pt x="2072" y="9667"/>
                  </a:lnTo>
                  <a:lnTo>
                    <a:pt x="2051" y="9647"/>
                  </a:lnTo>
                  <a:lnTo>
                    <a:pt x="1968" y="9626"/>
                  </a:lnTo>
                  <a:lnTo>
                    <a:pt x="1884" y="9542"/>
                  </a:lnTo>
                  <a:lnTo>
                    <a:pt x="1696" y="9458"/>
                  </a:lnTo>
                  <a:lnTo>
                    <a:pt x="1465" y="9458"/>
                  </a:lnTo>
                  <a:lnTo>
                    <a:pt x="1319" y="9437"/>
                  </a:lnTo>
                  <a:lnTo>
                    <a:pt x="1110" y="9500"/>
                  </a:lnTo>
                  <a:lnTo>
                    <a:pt x="1110" y="9542"/>
                  </a:lnTo>
                  <a:lnTo>
                    <a:pt x="1214" y="9626"/>
                  </a:lnTo>
                  <a:lnTo>
                    <a:pt x="1361" y="9647"/>
                  </a:lnTo>
                  <a:lnTo>
                    <a:pt x="1486" y="9667"/>
                  </a:lnTo>
                  <a:lnTo>
                    <a:pt x="1654" y="9772"/>
                  </a:lnTo>
                  <a:lnTo>
                    <a:pt x="1842" y="9856"/>
                  </a:lnTo>
                  <a:lnTo>
                    <a:pt x="1947" y="9856"/>
                  </a:lnTo>
                  <a:lnTo>
                    <a:pt x="2009" y="9877"/>
                  </a:lnTo>
                  <a:lnTo>
                    <a:pt x="1884" y="9940"/>
                  </a:lnTo>
                  <a:lnTo>
                    <a:pt x="1654" y="9940"/>
                  </a:lnTo>
                  <a:lnTo>
                    <a:pt x="1444" y="9814"/>
                  </a:lnTo>
                  <a:lnTo>
                    <a:pt x="1361" y="9751"/>
                  </a:lnTo>
                  <a:lnTo>
                    <a:pt x="1214" y="9751"/>
                  </a:lnTo>
                  <a:lnTo>
                    <a:pt x="1005" y="9647"/>
                  </a:lnTo>
                  <a:lnTo>
                    <a:pt x="796" y="9647"/>
                  </a:lnTo>
                  <a:lnTo>
                    <a:pt x="649" y="9563"/>
                  </a:lnTo>
                  <a:lnTo>
                    <a:pt x="482" y="9521"/>
                  </a:lnTo>
                  <a:lnTo>
                    <a:pt x="294" y="9605"/>
                  </a:lnTo>
                  <a:lnTo>
                    <a:pt x="294" y="9730"/>
                  </a:lnTo>
                  <a:lnTo>
                    <a:pt x="231" y="9667"/>
                  </a:lnTo>
                  <a:lnTo>
                    <a:pt x="168" y="9667"/>
                  </a:lnTo>
                  <a:lnTo>
                    <a:pt x="105" y="9730"/>
                  </a:lnTo>
                  <a:lnTo>
                    <a:pt x="63" y="9730"/>
                  </a:lnTo>
                  <a:lnTo>
                    <a:pt x="1" y="9814"/>
                  </a:lnTo>
                  <a:lnTo>
                    <a:pt x="1" y="9877"/>
                  </a:lnTo>
                  <a:lnTo>
                    <a:pt x="1" y="9960"/>
                  </a:lnTo>
                  <a:lnTo>
                    <a:pt x="63" y="9940"/>
                  </a:lnTo>
                  <a:lnTo>
                    <a:pt x="105" y="9940"/>
                  </a:lnTo>
                  <a:lnTo>
                    <a:pt x="147" y="9960"/>
                  </a:lnTo>
                  <a:lnTo>
                    <a:pt x="63" y="10023"/>
                  </a:lnTo>
                  <a:lnTo>
                    <a:pt x="22" y="10086"/>
                  </a:lnTo>
                  <a:lnTo>
                    <a:pt x="63" y="10191"/>
                  </a:lnTo>
                  <a:lnTo>
                    <a:pt x="189" y="10253"/>
                  </a:lnTo>
                  <a:lnTo>
                    <a:pt x="273" y="10170"/>
                  </a:lnTo>
                  <a:lnTo>
                    <a:pt x="315" y="10149"/>
                  </a:lnTo>
                  <a:lnTo>
                    <a:pt x="377" y="10149"/>
                  </a:lnTo>
                  <a:lnTo>
                    <a:pt x="440" y="10023"/>
                  </a:lnTo>
                  <a:lnTo>
                    <a:pt x="503" y="9981"/>
                  </a:lnTo>
                  <a:lnTo>
                    <a:pt x="587" y="9981"/>
                  </a:lnTo>
                  <a:lnTo>
                    <a:pt x="524" y="10044"/>
                  </a:lnTo>
                  <a:lnTo>
                    <a:pt x="482" y="10170"/>
                  </a:lnTo>
                  <a:lnTo>
                    <a:pt x="398" y="10232"/>
                  </a:lnTo>
                  <a:lnTo>
                    <a:pt x="315" y="10274"/>
                  </a:lnTo>
                  <a:lnTo>
                    <a:pt x="356" y="10442"/>
                  </a:lnTo>
                  <a:lnTo>
                    <a:pt x="503" y="10588"/>
                  </a:lnTo>
                  <a:lnTo>
                    <a:pt x="566" y="10546"/>
                  </a:lnTo>
                  <a:lnTo>
                    <a:pt x="607" y="10546"/>
                  </a:lnTo>
                  <a:lnTo>
                    <a:pt x="775" y="10609"/>
                  </a:lnTo>
                  <a:lnTo>
                    <a:pt x="879" y="10609"/>
                  </a:lnTo>
                  <a:lnTo>
                    <a:pt x="879" y="10672"/>
                  </a:lnTo>
                  <a:lnTo>
                    <a:pt x="817" y="10756"/>
                  </a:lnTo>
                  <a:lnTo>
                    <a:pt x="733" y="10797"/>
                  </a:lnTo>
                  <a:lnTo>
                    <a:pt x="712" y="10776"/>
                  </a:lnTo>
                  <a:lnTo>
                    <a:pt x="545" y="10776"/>
                  </a:lnTo>
                  <a:lnTo>
                    <a:pt x="482" y="10797"/>
                  </a:lnTo>
                  <a:lnTo>
                    <a:pt x="419" y="10881"/>
                  </a:lnTo>
                  <a:lnTo>
                    <a:pt x="273" y="10881"/>
                  </a:lnTo>
                  <a:lnTo>
                    <a:pt x="210" y="10923"/>
                  </a:lnTo>
                  <a:lnTo>
                    <a:pt x="210" y="11069"/>
                  </a:lnTo>
                  <a:lnTo>
                    <a:pt x="294" y="11174"/>
                  </a:lnTo>
                  <a:lnTo>
                    <a:pt x="335" y="11237"/>
                  </a:lnTo>
                  <a:lnTo>
                    <a:pt x="419" y="11425"/>
                  </a:lnTo>
                  <a:lnTo>
                    <a:pt x="545" y="11488"/>
                  </a:lnTo>
                  <a:lnTo>
                    <a:pt x="503" y="11509"/>
                  </a:lnTo>
                  <a:lnTo>
                    <a:pt x="503" y="11530"/>
                  </a:lnTo>
                  <a:lnTo>
                    <a:pt x="587" y="11592"/>
                  </a:lnTo>
                  <a:lnTo>
                    <a:pt x="670" y="11697"/>
                  </a:lnTo>
                  <a:lnTo>
                    <a:pt x="754" y="11760"/>
                  </a:lnTo>
                  <a:lnTo>
                    <a:pt x="859" y="11823"/>
                  </a:lnTo>
                  <a:lnTo>
                    <a:pt x="963" y="11927"/>
                  </a:lnTo>
                  <a:lnTo>
                    <a:pt x="1047" y="11969"/>
                  </a:lnTo>
                  <a:lnTo>
                    <a:pt x="1068" y="11948"/>
                  </a:lnTo>
                  <a:lnTo>
                    <a:pt x="1068" y="11864"/>
                  </a:lnTo>
                  <a:lnTo>
                    <a:pt x="1047" y="11718"/>
                  </a:lnTo>
                  <a:lnTo>
                    <a:pt x="1047" y="11634"/>
                  </a:lnTo>
                  <a:lnTo>
                    <a:pt x="1110" y="11592"/>
                  </a:lnTo>
                  <a:lnTo>
                    <a:pt x="1131" y="11488"/>
                  </a:lnTo>
                  <a:lnTo>
                    <a:pt x="1131" y="11404"/>
                  </a:lnTo>
                  <a:lnTo>
                    <a:pt x="1172" y="11383"/>
                  </a:lnTo>
                  <a:lnTo>
                    <a:pt x="1214" y="11383"/>
                  </a:lnTo>
                  <a:lnTo>
                    <a:pt x="1235" y="11488"/>
                  </a:lnTo>
                  <a:lnTo>
                    <a:pt x="1277" y="11592"/>
                  </a:lnTo>
                  <a:lnTo>
                    <a:pt x="1277" y="11655"/>
                  </a:lnTo>
                  <a:lnTo>
                    <a:pt x="1319" y="11718"/>
                  </a:lnTo>
                  <a:lnTo>
                    <a:pt x="1340" y="11697"/>
                  </a:lnTo>
                  <a:lnTo>
                    <a:pt x="1361" y="11634"/>
                  </a:lnTo>
                  <a:lnTo>
                    <a:pt x="1444" y="11634"/>
                  </a:lnTo>
                  <a:lnTo>
                    <a:pt x="1549" y="11551"/>
                  </a:lnTo>
                  <a:lnTo>
                    <a:pt x="1570" y="11592"/>
                  </a:lnTo>
                  <a:lnTo>
                    <a:pt x="1654" y="11592"/>
                  </a:lnTo>
                  <a:lnTo>
                    <a:pt x="1675" y="11634"/>
                  </a:lnTo>
                  <a:lnTo>
                    <a:pt x="1612" y="11718"/>
                  </a:lnTo>
                  <a:lnTo>
                    <a:pt x="1549" y="11823"/>
                  </a:lnTo>
                  <a:lnTo>
                    <a:pt x="1549" y="11927"/>
                  </a:lnTo>
                  <a:lnTo>
                    <a:pt x="1633" y="11948"/>
                  </a:lnTo>
                  <a:lnTo>
                    <a:pt x="1675" y="11927"/>
                  </a:lnTo>
                  <a:lnTo>
                    <a:pt x="1737" y="11739"/>
                  </a:lnTo>
                  <a:lnTo>
                    <a:pt x="1758" y="11655"/>
                  </a:lnTo>
                  <a:lnTo>
                    <a:pt x="1842" y="11697"/>
                  </a:lnTo>
                  <a:lnTo>
                    <a:pt x="1926" y="11823"/>
                  </a:lnTo>
                  <a:lnTo>
                    <a:pt x="1968" y="11844"/>
                  </a:lnTo>
                  <a:lnTo>
                    <a:pt x="2051" y="11802"/>
                  </a:lnTo>
                  <a:lnTo>
                    <a:pt x="2051" y="11718"/>
                  </a:lnTo>
                  <a:lnTo>
                    <a:pt x="2093" y="11634"/>
                  </a:lnTo>
                  <a:lnTo>
                    <a:pt x="2198" y="11634"/>
                  </a:lnTo>
                  <a:lnTo>
                    <a:pt x="2240" y="11655"/>
                  </a:lnTo>
                  <a:lnTo>
                    <a:pt x="2240" y="11760"/>
                  </a:lnTo>
                  <a:lnTo>
                    <a:pt x="2177" y="11864"/>
                  </a:lnTo>
                  <a:lnTo>
                    <a:pt x="2177" y="11969"/>
                  </a:lnTo>
                  <a:lnTo>
                    <a:pt x="2240" y="11927"/>
                  </a:lnTo>
                  <a:lnTo>
                    <a:pt x="2344" y="11844"/>
                  </a:lnTo>
                  <a:lnTo>
                    <a:pt x="2386" y="11739"/>
                  </a:lnTo>
                  <a:lnTo>
                    <a:pt x="2470" y="11655"/>
                  </a:lnTo>
                  <a:lnTo>
                    <a:pt x="2595" y="11634"/>
                  </a:lnTo>
                  <a:lnTo>
                    <a:pt x="2700" y="11655"/>
                  </a:lnTo>
                  <a:lnTo>
                    <a:pt x="2784" y="11739"/>
                  </a:lnTo>
                  <a:lnTo>
                    <a:pt x="2909" y="11802"/>
                  </a:lnTo>
                  <a:lnTo>
                    <a:pt x="3076" y="11927"/>
                  </a:lnTo>
                  <a:lnTo>
                    <a:pt x="3181" y="11948"/>
                  </a:lnTo>
                  <a:lnTo>
                    <a:pt x="3223" y="11906"/>
                  </a:lnTo>
                  <a:lnTo>
                    <a:pt x="3286" y="11906"/>
                  </a:lnTo>
                  <a:lnTo>
                    <a:pt x="3390" y="12011"/>
                  </a:lnTo>
                  <a:lnTo>
                    <a:pt x="3516" y="12116"/>
                  </a:lnTo>
                  <a:lnTo>
                    <a:pt x="3495" y="12220"/>
                  </a:lnTo>
                  <a:lnTo>
                    <a:pt x="3495" y="12241"/>
                  </a:lnTo>
                  <a:lnTo>
                    <a:pt x="3537" y="12241"/>
                  </a:lnTo>
                  <a:lnTo>
                    <a:pt x="3558" y="12220"/>
                  </a:lnTo>
                  <a:lnTo>
                    <a:pt x="3620" y="12241"/>
                  </a:lnTo>
                  <a:lnTo>
                    <a:pt x="3662" y="12325"/>
                  </a:lnTo>
                  <a:lnTo>
                    <a:pt x="3746" y="12367"/>
                  </a:lnTo>
                  <a:lnTo>
                    <a:pt x="3809" y="12429"/>
                  </a:lnTo>
                  <a:lnTo>
                    <a:pt x="3830" y="12492"/>
                  </a:lnTo>
                  <a:lnTo>
                    <a:pt x="3851" y="12534"/>
                  </a:lnTo>
                  <a:lnTo>
                    <a:pt x="3913" y="12534"/>
                  </a:lnTo>
                  <a:lnTo>
                    <a:pt x="3913" y="12471"/>
                  </a:lnTo>
                  <a:lnTo>
                    <a:pt x="3955" y="12471"/>
                  </a:lnTo>
                  <a:lnTo>
                    <a:pt x="4018" y="12492"/>
                  </a:lnTo>
                  <a:lnTo>
                    <a:pt x="4039" y="12576"/>
                  </a:lnTo>
                  <a:lnTo>
                    <a:pt x="4164" y="12681"/>
                  </a:lnTo>
                  <a:lnTo>
                    <a:pt x="4248" y="12785"/>
                  </a:lnTo>
                  <a:lnTo>
                    <a:pt x="4290" y="12806"/>
                  </a:lnTo>
                  <a:lnTo>
                    <a:pt x="4353" y="12869"/>
                  </a:lnTo>
                  <a:lnTo>
                    <a:pt x="4332" y="12953"/>
                  </a:lnTo>
                  <a:lnTo>
                    <a:pt x="4353" y="12973"/>
                  </a:lnTo>
                  <a:lnTo>
                    <a:pt x="4353" y="13015"/>
                  </a:lnTo>
                  <a:lnTo>
                    <a:pt x="4290" y="13078"/>
                  </a:lnTo>
                  <a:lnTo>
                    <a:pt x="4248" y="13183"/>
                  </a:lnTo>
                  <a:lnTo>
                    <a:pt x="4164" y="13225"/>
                  </a:lnTo>
                  <a:lnTo>
                    <a:pt x="4164" y="13266"/>
                  </a:lnTo>
                  <a:lnTo>
                    <a:pt x="4269" y="13266"/>
                  </a:lnTo>
                  <a:lnTo>
                    <a:pt x="4290" y="13287"/>
                  </a:lnTo>
                  <a:lnTo>
                    <a:pt x="4269" y="13329"/>
                  </a:lnTo>
                  <a:lnTo>
                    <a:pt x="4227" y="13371"/>
                  </a:lnTo>
                  <a:lnTo>
                    <a:pt x="4123" y="13476"/>
                  </a:lnTo>
                  <a:lnTo>
                    <a:pt x="4081" y="13497"/>
                  </a:lnTo>
                  <a:lnTo>
                    <a:pt x="4081" y="13538"/>
                  </a:lnTo>
                  <a:lnTo>
                    <a:pt x="4144" y="13601"/>
                  </a:lnTo>
                  <a:lnTo>
                    <a:pt x="4185" y="13685"/>
                  </a:lnTo>
                  <a:lnTo>
                    <a:pt x="4185" y="13727"/>
                  </a:lnTo>
                  <a:lnTo>
                    <a:pt x="4374" y="13894"/>
                  </a:lnTo>
                  <a:lnTo>
                    <a:pt x="4416" y="13957"/>
                  </a:lnTo>
                  <a:lnTo>
                    <a:pt x="4416" y="14061"/>
                  </a:lnTo>
                  <a:lnTo>
                    <a:pt x="4457" y="14124"/>
                  </a:lnTo>
                  <a:lnTo>
                    <a:pt x="4416" y="14166"/>
                  </a:lnTo>
                  <a:lnTo>
                    <a:pt x="4416" y="14250"/>
                  </a:lnTo>
                  <a:lnTo>
                    <a:pt x="4478" y="14333"/>
                  </a:lnTo>
                  <a:lnTo>
                    <a:pt x="4520" y="14333"/>
                  </a:lnTo>
                  <a:lnTo>
                    <a:pt x="4562" y="14354"/>
                  </a:lnTo>
                  <a:lnTo>
                    <a:pt x="4583" y="14438"/>
                  </a:lnTo>
                  <a:lnTo>
                    <a:pt x="4667" y="14543"/>
                  </a:lnTo>
                  <a:lnTo>
                    <a:pt x="4709" y="14585"/>
                  </a:lnTo>
                  <a:lnTo>
                    <a:pt x="4709" y="14668"/>
                  </a:lnTo>
                  <a:lnTo>
                    <a:pt x="4688" y="14752"/>
                  </a:lnTo>
                  <a:lnTo>
                    <a:pt x="4604" y="14773"/>
                  </a:lnTo>
                  <a:lnTo>
                    <a:pt x="4520" y="14857"/>
                  </a:lnTo>
                  <a:lnTo>
                    <a:pt x="4499" y="14940"/>
                  </a:lnTo>
                  <a:lnTo>
                    <a:pt x="4457" y="15003"/>
                  </a:lnTo>
                  <a:lnTo>
                    <a:pt x="4395" y="15003"/>
                  </a:lnTo>
                  <a:lnTo>
                    <a:pt x="4290" y="15087"/>
                  </a:lnTo>
                  <a:lnTo>
                    <a:pt x="4269" y="15149"/>
                  </a:lnTo>
                  <a:lnTo>
                    <a:pt x="4311" y="15170"/>
                  </a:lnTo>
                  <a:lnTo>
                    <a:pt x="4374" y="15149"/>
                  </a:lnTo>
                  <a:lnTo>
                    <a:pt x="4416" y="15087"/>
                  </a:lnTo>
                  <a:lnTo>
                    <a:pt x="4478" y="15087"/>
                  </a:lnTo>
                  <a:lnTo>
                    <a:pt x="4583" y="14982"/>
                  </a:lnTo>
                  <a:lnTo>
                    <a:pt x="4688" y="14982"/>
                  </a:lnTo>
                  <a:lnTo>
                    <a:pt x="4667" y="15108"/>
                  </a:lnTo>
                  <a:lnTo>
                    <a:pt x="4625" y="15170"/>
                  </a:lnTo>
                  <a:lnTo>
                    <a:pt x="4667" y="15254"/>
                  </a:lnTo>
                  <a:lnTo>
                    <a:pt x="4667" y="15317"/>
                  </a:lnTo>
                  <a:lnTo>
                    <a:pt x="4709" y="15421"/>
                  </a:lnTo>
                  <a:lnTo>
                    <a:pt x="4729" y="15526"/>
                  </a:lnTo>
                  <a:lnTo>
                    <a:pt x="4688" y="15631"/>
                  </a:lnTo>
                  <a:lnTo>
                    <a:pt x="4688" y="15694"/>
                  </a:lnTo>
                  <a:lnTo>
                    <a:pt x="4709" y="15777"/>
                  </a:lnTo>
                  <a:lnTo>
                    <a:pt x="4709" y="15798"/>
                  </a:lnTo>
                  <a:lnTo>
                    <a:pt x="4667" y="15735"/>
                  </a:lnTo>
                  <a:lnTo>
                    <a:pt x="4604" y="15777"/>
                  </a:lnTo>
                  <a:lnTo>
                    <a:pt x="4625" y="15903"/>
                  </a:lnTo>
                  <a:lnTo>
                    <a:pt x="4688" y="16007"/>
                  </a:lnTo>
                  <a:lnTo>
                    <a:pt x="4688" y="16049"/>
                  </a:lnTo>
                  <a:lnTo>
                    <a:pt x="4667" y="16049"/>
                  </a:lnTo>
                  <a:lnTo>
                    <a:pt x="4604" y="16112"/>
                  </a:lnTo>
                  <a:lnTo>
                    <a:pt x="4625" y="16196"/>
                  </a:lnTo>
                  <a:lnTo>
                    <a:pt x="4667" y="16238"/>
                  </a:lnTo>
                  <a:lnTo>
                    <a:pt x="4729" y="16238"/>
                  </a:lnTo>
                  <a:lnTo>
                    <a:pt x="4792" y="16300"/>
                  </a:lnTo>
                  <a:lnTo>
                    <a:pt x="4792" y="16342"/>
                  </a:lnTo>
                  <a:lnTo>
                    <a:pt x="4729" y="16405"/>
                  </a:lnTo>
                  <a:lnTo>
                    <a:pt x="4729" y="16468"/>
                  </a:lnTo>
                  <a:lnTo>
                    <a:pt x="4667" y="16551"/>
                  </a:lnTo>
                  <a:lnTo>
                    <a:pt x="4604" y="16572"/>
                  </a:lnTo>
                  <a:lnTo>
                    <a:pt x="4520" y="16551"/>
                  </a:lnTo>
                  <a:lnTo>
                    <a:pt x="4478" y="16572"/>
                  </a:lnTo>
                  <a:lnTo>
                    <a:pt x="4478" y="16635"/>
                  </a:lnTo>
                  <a:lnTo>
                    <a:pt x="4562" y="16656"/>
                  </a:lnTo>
                  <a:lnTo>
                    <a:pt x="4625" y="16656"/>
                  </a:lnTo>
                  <a:lnTo>
                    <a:pt x="4688" y="16719"/>
                  </a:lnTo>
                  <a:lnTo>
                    <a:pt x="4729" y="16719"/>
                  </a:lnTo>
                  <a:lnTo>
                    <a:pt x="4813" y="16740"/>
                  </a:lnTo>
                  <a:lnTo>
                    <a:pt x="4855" y="16782"/>
                  </a:lnTo>
                  <a:lnTo>
                    <a:pt x="4855" y="16886"/>
                  </a:lnTo>
                  <a:lnTo>
                    <a:pt x="4876" y="17033"/>
                  </a:lnTo>
                  <a:lnTo>
                    <a:pt x="4771" y="17137"/>
                  </a:lnTo>
                  <a:lnTo>
                    <a:pt x="4750" y="17200"/>
                  </a:lnTo>
                  <a:lnTo>
                    <a:pt x="4792" y="17263"/>
                  </a:lnTo>
                  <a:lnTo>
                    <a:pt x="4709" y="17409"/>
                  </a:lnTo>
                  <a:lnTo>
                    <a:pt x="4604" y="17472"/>
                  </a:lnTo>
                  <a:lnTo>
                    <a:pt x="4541" y="17472"/>
                  </a:lnTo>
                  <a:lnTo>
                    <a:pt x="4478" y="17409"/>
                  </a:lnTo>
                  <a:lnTo>
                    <a:pt x="4436" y="17409"/>
                  </a:lnTo>
                  <a:lnTo>
                    <a:pt x="4332" y="17493"/>
                  </a:lnTo>
                  <a:lnTo>
                    <a:pt x="4290" y="17577"/>
                  </a:lnTo>
                  <a:lnTo>
                    <a:pt x="4332" y="17598"/>
                  </a:lnTo>
                  <a:lnTo>
                    <a:pt x="4374" y="17598"/>
                  </a:lnTo>
                  <a:lnTo>
                    <a:pt x="4541" y="17618"/>
                  </a:lnTo>
                  <a:lnTo>
                    <a:pt x="4583" y="17577"/>
                  </a:lnTo>
                  <a:lnTo>
                    <a:pt x="4604" y="17556"/>
                  </a:lnTo>
                  <a:lnTo>
                    <a:pt x="4646" y="17577"/>
                  </a:lnTo>
                  <a:lnTo>
                    <a:pt x="4646" y="17618"/>
                  </a:lnTo>
                  <a:lnTo>
                    <a:pt x="4667" y="17660"/>
                  </a:lnTo>
                  <a:lnTo>
                    <a:pt x="4604" y="17702"/>
                  </a:lnTo>
                  <a:lnTo>
                    <a:pt x="4562" y="17702"/>
                  </a:lnTo>
                  <a:lnTo>
                    <a:pt x="4541" y="17723"/>
                  </a:lnTo>
                  <a:lnTo>
                    <a:pt x="4541" y="17807"/>
                  </a:lnTo>
                  <a:lnTo>
                    <a:pt x="4499" y="17828"/>
                  </a:lnTo>
                  <a:lnTo>
                    <a:pt x="4436" y="17828"/>
                  </a:lnTo>
                  <a:lnTo>
                    <a:pt x="4290" y="17932"/>
                  </a:lnTo>
                  <a:lnTo>
                    <a:pt x="4185" y="17995"/>
                  </a:lnTo>
                  <a:lnTo>
                    <a:pt x="4185" y="18037"/>
                  </a:lnTo>
                  <a:lnTo>
                    <a:pt x="4269" y="18121"/>
                  </a:lnTo>
                  <a:lnTo>
                    <a:pt x="4395" y="18142"/>
                  </a:lnTo>
                  <a:lnTo>
                    <a:pt x="4499" y="18121"/>
                  </a:lnTo>
                  <a:lnTo>
                    <a:pt x="4583" y="18016"/>
                  </a:lnTo>
                  <a:lnTo>
                    <a:pt x="4646" y="17911"/>
                  </a:lnTo>
                  <a:lnTo>
                    <a:pt x="4688" y="17870"/>
                  </a:lnTo>
                  <a:lnTo>
                    <a:pt x="4709" y="17870"/>
                  </a:lnTo>
                  <a:lnTo>
                    <a:pt x="4709" y="17911"/>
                  </a:lnTo>
                  <a:lnTo>
                    <a:pt x="4604" y="18079"/>
                  </a:lnTo>
                  <a:lnTo>
                    <a:pt x="4478" y="18204"/>
                  </a:lnTo>
                  <a:lnTo>
                    <a:pt x="4436" y="18183"/>
                  </a:lnTo>
                  <a:lnTo>
                    <a:pt x="4269" y="18204"/>
                  </a:lnTo>
                  <a:lnTo>
                    <a:pt x="4227" y="18225"/>
                  </a:lnTo>
                  <a:lnTo>
                    <a:pt x="4164" y="18309"/>
                  </a:lnTo>
                  <a:lnTo>
                    <a:pt x="4144" y="18288"/>
                  </a:lnTo>
                  <a:lnTo>
                    <a:pt x="4039" y="18288"/>
                  </a:lnTo>
                  <a:lnTo>
                    <a:pt x="3934" y="18330"/>
                  </a:lnTo>
                  <a:lnTo>
                    <a:pt x="3934" y="18393"/>
                  </a:lnTo>
                  <a:lnTo>
                    <a:pt x="3955" y="18414"/>
                  </a:lnTo>
                  <a:lnTo>
                    <a:pt x="3976" y="18455"/>
                  </a:lnTo>
                  <a:lnTo>
                    <a:pt x="3955" y="18539"/>
                  </a:lnTo>
                  <a:lnTo>
                    <a:pt x="4018" y="18665"/>
                  </a:lnTo>
                  <a:lnTo>
                    <a:pt x="4039" y="18665"/>
                  </a:lnTo>
                  <a:lnTo>
                    <a:pt x="4060" y="18602"/>
                  </a:lnTo>
                  <a:lnTo>
                    <a:pt x="4123" y="18602"/>
                  </a:lnTo>
                  <a:lnTo>
                    <a:pt x="4164" y="18644"/>
                  </a:lnTo>
                  <a:lnTo>
                    <a:pt x="4185" y="18707"/>
                  </a:lnTo>
                  <a:lnTo>
                    <a:pt x="4185" y="18769"/>
                  </a:lnTo>
                  <a:lnTo>
                    <a:pt x="4248" y="18832"/>
                  </a:lnTo>
                  <a:lnTo>
                    <a:pt x="4374" y="18832"/>
                  </a:lnTo>
                  <a:lnTo>
                    <a:pt x="4457" y="18769"/>
                  </a:lnTo>
                  <a:lnTo>
                    <a:pt x="4478" y="18748"/>
                  </a:lnTo>
                  <a:lnTo>
                    <a:pt x="4541" y="18748"/>
                  </a:lnTo>
                  <a:lnTo>
                    <a:pt x="4646" y="18727"/>
                  </a:lnTo>
                  <a:lnTo>
                    <a:pt x="4688" y="18665"/>
                  </a:lnTo>
                  <a:lnTo>
                    <a:pt x="4709" y="18560"/>
                  </a:lnTo>
                  <a:lnTo>
                    <a:pt x="4688" y="18497"/>
                  </a:lnTo>
                  <a:lnTo>
                    <a:pt x="4646" y="18434"/>
                  </a:lnTo>
                  <a:lnTo>
                    <a:pt x="4750" y="18434"/>
                  </a:lnTo>
                  <a:lnTo>
                    <a:pt x="4750" y="18393"/>
                  </a:lnTo>
                  <a:lnTo>
                    <a:pt x="4771" y="18225"/>
                  </a:lnTo>
                  <a:lnTo>
                    <a:pt x="4813" y="18309"/>
                  </a:lnTo>
                  <a:lnTo>
                    <a:pt x="4876" y="18351"/>
                  </a:lnTo>
                  <a:lnTo>
                    <a:pt x="4918" y="18351"/>
                  </a:lnTo>
                  <a:lnTo>
                    <a:pt x="4981" y="18288"/>
                  </a:lnTo>
                  <a:lnTo>
                    <a:pt x="4981" y="18121"/>
                  </a:lnTo>
                  <a:lnTo>
                    <a:pt x="4981" y="18016"/>
                  </a:lnTo>
                  <a:lnTo>
                    <a:pt x="4918" y="17911"/>
                  </a:lnTo>
                  <a:lnTo>
                    <a:pt x="4897" y="17828"/>
                  </a:lnTo>
                  <a:lnTo>
                    <a:pt x="4918" y="17618"/>
                  </a:lnTo>
                  <a:lnTo>
                    <a:pt x="4960" y="17577"/>
                  </a:lnTo>
                  <a:lnTo>
                    <a:pt x="4981" y="17577"/>
                  </a:lnTo>
                  <a:lnTo>
                    <a:pt x="4981" y="17660"/>
                  </a:lnTo>
                  <a:lnTo>
                    <a:pt x="4960" y="17723"/>
                  </a:lnTo>
                  <a:lnTo>
                    <a:pt x="4981" y="17828"/>
                  </a:lnTo>
                  <a:lnTo>
                    <a:pt x="5022" y="17932"/>
                  </a:lnTo>
                  <a:lnTo>
                    <a:pt x="5022" y="18079"/>
                  </a:lnTo>
                  <a:lnTo>
                    <a:pt x="5001" y="18204"/>
                  </a:lnTo>
                  <a:lnTo>
                    <a:pt x="5001" y="18309"/>
                  </a:lnTo>
                  <a:lnTo>
                    <a:pt x="5064" y="18309"/>
                  </a:lnTo>
                  <a:lnTo>
                    <a:pt x="5085" y="18288"/>
                  </a:lnTo>
                  <a:lnTo>
                    <a:pt x="5169" y="18225"/>
                  </a:lnTo>
                  <a:lnTo>
                    <a:pt x="5169" y="18183"/>
                  </a:lnTo>
                  <a:lnTo>
                    <a:pt x="5273" y="18037"/>
                  </a:lnTo>
                  <a:lnTo>
                    <a:pt x="5378" y="17995"/>
                  </a:lnTo>
                  <a:lnTo>
                    <a:pt x="5420" y="17995"/>
                  </a:lnTo>
                  <a:lnTo>
                    <a:pt x="5420" y="18016"/>
                  </a:lnTo>
                  <a:lnTo>
                    <a:pt x="5336" y="18079"/>
                  </a:lnTo>
                  <a:lnTo>
                    <a:pt x="5294" y="18121"/>
                  </a:lnTo>
                  <a:lnTo>
                    <a:pt x="5232" y="18246"/>
                  </a:lnTo>
                  <a:lnTo>
                    <a:pt x="5169" y="18330"/>
                  </a:lnTo>
                  <a:lnTo>
                    <a:pt x="5169" y="18393"/>
                  </a:lnTo>
                  <a:lnTo>
                    <a:pt x="5211" y="18414"/>
                  </a:lnTo>
                  <a:lnTo>
                    <a:pt x="5294" y="18414"/>
                  </a:lnTo>
                  <a:lnTo>
                    <a:pt x="5336" y="18434"/>
                  </a:lnTo>
                  <a:lnTo>
                    <a:pt x="5399" y="18518"/>
                  </a:lnTo>
                  <a:lnTo>
                    <a:pt x="5483" y="18539"/>
                  </a:lnTo>
                  <a:lnTo>
                    <a:pt x="5587" y="18518"/>
                  </a:lnTo>
                  <a:lnTo>
                    <a:pt x="5650" y="18455"/>
                  </a:lnTo>
                  <a:lnTo>
                    <a:pt x="5713" y="18455"/>
                  </a:lnTo>
                  <a:lnTo>
                    <a:pt x="5734" y="18497"/>
                  </a:lnTo>
                  <a:lnTo>
                    <a:pt x="5734" y="18539"/>
                  </a:lnTo>
                  <a:lnTo>
                    <a:pt x="5608" y="18623"/>
                  </a:lnTo>
                  <a:lnTo>
                    <a:pt x="5420" y="18665"/>
                  </a:lnTo>
                  <a:lnTo>
                    <a:pt x="5294" y="18665"/>
                  </a:lnTo>
                  <a:lnTo>
                    <a:pt x="5211" y="18727"/>
                  </a:lnTo>
                  <a:lnTo>
                    <a:pt x="5169" y="18769"/>
                  </a:lnTo>
                  <a:lnTo>
                    <a:pt x="5169" y="18832"/>
                  </a:lnTo>
                  <a:lnTo>
                    <a:pt x="5190" y="18853"/>
                  </a:lnTo>
                  <a:lnTo>
                    <a:pt x="5315" y="18832"/>
                  </a:lnTo>
                  <a:lnTo>
                    <a:pt x="5378" y="18853"/>
                  </a:lnTo>
                  <a:lnTo>
                    <a:pt x="5420" y="18832"/>
                  </a:lnTo>
                  <a:lnTo>
                    <a:pt x="5504" y="18769"/>
                  </a:lnTo>
                  <a:lnTo>
                    <a:pt x="5629" y="18769"/>
                  </a:lnTo>
                  <a:lnTo>
                    <a:pt x="5650" y="18811"/>
                  </a:lnTo>
                  <a:lnTo>
                    <a:pt x="5629" y="18853"/>
                  </a:lnTo>
                  <a:lnTo>
                    <a:pt x="5545" y="18874"/>
                  </a:lnTo>
                  <a:lnTo>
                    <a:pt x="5483" y="18937"/>
                  </a:lnTo>
                  <a:lnTo>
                    <a:pt x="5336" y="18937"/>
                  </a:lnTo>
                  <a:lnTo>
                    <a:pt x="5294" y="19020"/>
                  </a:lnTo>
                  <a:lnTo>
                    <a:pt x="5273" y="19083"/>
                  </a:lnTo>
                  <a:lnTo>
                    <a:pt x="5211" y="19146"/>
                  </a:lnTo>
                  <a:lnTo>
                    <a:pt x="5211" y="19188"/>
                  </a:lnTo>
                  <a:lnTo>
                    <a:pt x="5273" y="19188"/>
                  </a:lnTo>
                  <a:lnTo>
                    <a:pt x="5420" y="19062"/>
                  </a:lnTo>
                  <a:lnTo>
                    <a:pt x="5483" y="19041"/>
                  </a:lnTo>
                  <a:lnTo>
                    <a:pt x="5545" y="19041"/>
                  </a:lnTo>
                  <a:lnTo>
                    <a:pt x="5587" y="19020"/>
                  </a:lnTo>
                  <a:lnTo>
                    <a:pt x="5629" y="19020"/>
                  </a:lnTo>
                  <a:lnTo>
                    <a:pt x="5692" y="19083"/>
                  </a:lnTo>
                  <a:lnTo>
                    <a:pt x="5692" y="19146"/>
                  </a:lnTo>
                  <a:lnTo>
                    <a:pt x="5650" y="19188"/>
                  </a:lnTo>
                  <a:lnTo>
                    <a:pt x="5587" y="19146"/>
                  </a:lnTo>
                  <a:lnTo>
                    <a:pt x="5525" y="19125"/>
                  </a:lnTo>
                  <a:lnTo>
                    <a:pt x="5399" y="19167"/>
                  </a:lnTo>
                  <a:lnTo>
                    <a:pt x="5378" y="19230"/>
                  </a:lnTo>
                  <a:lnTo>
                    <a:pt x="5399" y="19271"/>
                  </a:lnTo>
                  <a:lnTo>
                    <a:pt x="5587" y="19271"/>
                  </a:lnTo>
                  <a:lnTo>
                    <a:pt x="5650" y="19230"/>
                  </a:lnTo>
                  <a:lnTo>
                    <a:pt x="5713" y="19230"/>
                  </a:lnTo>
                  <a:lnTo>
                    <a:pt x="5797" y="19334"/>
                  </a:lnTo>
                  <a:lnTo>
                    <a:pt x="5797" y="19397"/>
                  </a:lnTo>
                  <a:lnTo>
                    <a:pt x="5734" y="19439"/>
                  </a:lnTo>
                  <a:lnTo>
                    <a:pt x="5525" y="19355"/>
                  </a:lnTo>
                  <a:lnTo>
                    <a:pt x="5420" y="19292"/>
                  </a:lnTo>
                  <a:lnTo>
                    <a:pt x="5399" y="19355"/>
                  </a:lnTo>
                  <a:lnTo>
                    <a:pt x="5420" y="19439"/>
                  </a:lnTo>
                  <a:lnTo>
                    <a:pt x="5525" y="19502"/>
                  </a:lnTo>
                  <a:lnTo>
                    <a:pt x="5629" y="19648"/>
                  </a:lnTo>
                  <a:lnTo>
                    <a:pt x="5692" y="19753"/>
                  </a:lnTo>
                  <a:lnTo>
                    <a:pt x="5629" y="19753"/>
                  </a:lnTo>
                  <a:lnTo>
                    <a:pt x="5545" y="19648"/>
                  </a:lnTo>
                  <a:lnTo>
                    <a:pt x="5525" y="19648"/>
                  </a:lnTo>
                  <a:lnTo>
                    <a:pt x="5504" y="19690"/>
                  </a:lnTo>
                  <a:lnTo>
                    <a:pt x="5525" y="19774"/>
                  </a:lnTo>
                  <a:lnTo>
                    <a:pt x="5650" y="19878"/>
                  </a:lnTo>
                  <a:lnTo>
                    <a:pt x="5797" y="19983"/>
                  </a:lnTo>
                  <a:lnTo>
                    <a:pt x="5797" y="20025"/>
                  </a:lnTo>
                  <a:lnTo>
                    <a:pt x="5734" y="20025"/>
                  </a:lnTo>
                  <a:lnTo>
                    <a:pt x="5734" y="20087"/>
                  </a:lnTo>
                  <a:lnTo>
                    <a:pt x="5692" y="20087"/>
                  </a:lnTo>
                  <a:lnTo>
                    <a:pt x="5587" y="19983"/>
                  </a:lnTo>
                  <a:lnTo>
                    <a:pt x="5545" y="19983"/>
                  </a:lnTo>
                  <a:lnTo>
                    <a:pt x="5545" y="20025"/>
                  </a:lnTo>
                  <a:lnTo>
                    <a:pt x="5650" y="20171"/>
                  </a:lnTo>
                  <a:lnTo>
                    <a:pt x="5713" y="20213"/>
                  </a:lnTo>
                  <a:lnTo>
                    <a:pt x="5755" y="20213"/>
                  </a:lnTo>
                  <a:lnTo>
                    <a:pt x="5817" y="20192"/>
                  </a:lnTo>
                  <a:lnTo>
                    <a:pt x="5838" y="20213"/>
                  </a:lnTo>
                  <a:lnTo>
                    <a:pt x="5797" y="20297"/>
                  </a:lnTo>
                  <a:lnTo>
                    <a:pt x="5734" y="20318"/>
                  </a:lnTo>
                  <a:lnTo>
                    <a:pt x="5629" y="20276"/>
                  </a:lnTo>
                  <a:lnTo>
                    <a:pt x="5545" y="20192"/>
                  </a:lnTo>
                  <a:lnTo>
                    <a:pt x="5441" y="20108"/>
                  </a:lnTo>
                  <a:lnTo>
                    <a:pt x="5378" y="20004"/>
                  </a:lnTo>
                  <a:lnTo>
                    <a:pt x="5294" y="19795"/>
                  </a:lnTo>
                  <a:lnTo>
                    <a:pt x="5232" y="19711"/>
                  </a:lnTo>
                  <a:lnTo>
                    <a:pt x="5169" y="19690"/>
                  </a:lnTo>
                  <a:lnTo>
                    <a:pt x="5085" y="19648"/>
                  </a:lnTo>
                  <a:lnTo>
                    <a:pt x="4981" y="19606"/>
                  </a:lnTo>
                  <a:lnTo>
                    <a:pt x="4876" y="19606"/>
                  </a:lnTo>
                  <a:lnTo>
                    <a:pt x="4813" y="19585"/>
                  </a:lnTo>
                  <a:lnTo>
                    <a:pt x="4750" y="19585"/>
                  </a:lnTo>
                  <a:lnTo>
                    <a:pt x="4646" y="19564"/>
                  </a:lnTo>
                  <a:lnTo>
                    <a:pt x="4541" y="19460"/>
                  </a:lnTo>
                  <a:lnTo>
                    <a:pt x="4436" y="19460"/>
                  </a:lnTo>
                  <a:lnTo>
                    <a:pt x="4353" y="19439"/>
                  </a:lnTo>
                  <a:lnTo>
                    <a:pt x="4290" y="19460"/>
                  </a:lnTo>
                  <a:lnTo>
                    <a:pt x="4185" y="19460"/>
                  </a:lnTo>
                  <a:lnTo>
                    <a:pt x="4060" y="19564"/>
                  </a:lnTo>
                  <a:lnTo>
                    <a:pt x="4060" y="19606"/>
                  </a:lnTo>
                  <a:lnTo>
                    <a:pt x="4123" y="19669"/>
                  </a:lnTo>
                  <a:lnTo>
                    <a:pt x="4185" y="19753"/>
                  </a:lnTo>
                  <a:lnTo>
                    <a:pt x="4248" y="19878"/>
                  </a:lnTo>
                  <a:lnTo>
                    <a:pt x="4248" y="19962"/>
                  </a:lnTo>
                  <a:lnTo>
                    <a:pt x="4353" y="20067"/>
                  </a:lnTo>
                  <a:lnTo>
                    <a:pt x="4499" y="20108"/>
                  </a:lnTo>
                  <a:lnTo>
                    <a:pt x="4709" y="20192"/>
                  </a:lnTo>
                  <a:lnTo>
                    <a:pt x="4855" y="20276"/>
                  </a:lnTo>
                  <a:lnTo>
                    <a:pt x="4897" y="20380"/>
                  </a:lnTo>
                  <a:lnTo>
                    <a:pt x="4897" y="20422"/>
                  </a:lnTo>
                  <a:lnTo>
                    <a:pt x="4981" y="20443"/>
                  </a:lnTo>
                  <a:lnTo>
                    <a:pt x="5064" y="20443"/>
                  </a:lnTo>
                  <a:lnTo>
                    <a:pt x="5127" y="20527"/>
                  </a:lnTo>
                  <a:lnTo>
                    <a:pt x="5211" y="20548"/>
                  </a:lnTo>
                  <a:lnTo>
                    <a:pt x="5273" y="20527"/>
                  </a:lnTo>
                  <a:lnTo>
                    <a:pt x="5315" y="20590"/>
                  </a:lnTo>
                  <a:lnTo>
                    <a:pt x="5399" y="20590"/>
                  </a:lnTo>
                  <a:lnTo>
                    <a:pt x="5441" y="20548"/>
                  </a:lnTo>
                  <a:lnTo>
                    <a:pt x="5504" y="20631"/>
                  </a:lnTo>
                  <a:lnTo>
                    <a:pt x="5608" y="20631"/>
                  </a:lnTo>
                  <a:lnTo>
                    <a:pt x="5692" y="20548"/>
                  </a:lnTo>
                  <a:lnTo>
                    <a:pt x="5797" y="20548"/>
                  </a:lnTo>
                  <a:lnTo>
                    <a:pt x="5838" y="20590"/>
                  </a:lnTo>
                  <a:lnTo>
                    <a:pt x="5838" y="20652"/>
                  </a:lnTo>
                  <a:lnTo>
                    <a:pt x="5755" y="20652"/>
                  </a:lnTo>
                  <a:lnTo>
                    <a:pt x="5692" y="20694"/>
                  </a:lnTo>
                  <a:lnTo>
                    <a:pt x="5692" y="20736"/>
                  </a:lnTo>
                  <a:lnTo>
                    <a:pt x="5755" y="20736"/>
                  </a:lnTo>
                  <a:lnTo>
                    <a:pt x="5817" y="20820"/>
                  </a:lnTo>
                  <a:lnTo>
                    <a:pt x="5734" y="20862"/>
                  </a:lnTo>
                  <a:lnTo>
                    <a:pt x="5734" y="20903"/>
                  </a:lnTo>
                  <a:lnTo>
                    <a:pt x="5650" y="20924"/>
                  </a:lnTo>
                  <a:lnTo>
                    <a:pt x="5608" y="20966"/>
                  </a:lnTo>
                  <a:lnTo>
                    <a:pt x="5504" y="21029"/>
                  </a:lnTo>
                  <a:lnTo>
                    <a:pt x="5483" y="21071"/>
                  </a:lnTo>
                  <a:lnTo>
                    <a:pt x="5504" y="21113"/>
                  </a:lnTo>
                  <a:lnTo>
                    <a:pt x="5608" y="21113"/>
                  </a:lnTo>
                  <a:lnTo>
                    <a:pt x="5692" y="21134"/>
                  </a:lnTo>
                  <a:lnTo>
                    <a:pt x="5713" y="21175"/>
                  </a:lnTo>
                  <a:lnTo>
                    <a:pt x="5629" y="21175"/>
                  </a:lnTo>
                  <a:lnTo>
                    <a:pt x="5587" y="21217"/>
                  </a:lnTo>
                  <a:lnTo>
                    <a:pt x="5545" y="21175"/>
                  </a:lnTo>
                  <a:lnTo>
                    <a:pt x="5504" y="21238"/>
                  </a:lnTo>
                  <a:lnTo>
                    <a:pt x="5420" y="21364"/>
                  </a:lnTo>
                  <a:lnTo>
                    <a:pt x="5378" y="21364"/>
                  </a:lnTo>
                  <a:lnTo>
                    <a:pt x="5315" y="21427"/>
                  </a:lnTo>
                  <a:lnTo>
                    <a:pt x="5315" y="21468"/>
                  </a:lnTo>
                  <a:lnTo>
                    <a:pt x="5399" y="21489"/>
                  </a:lnTo>
                  <a:lnTo>
                    <a:pt x="5441" y="21489"/>
                  </a:lnTo>
                  <a:lnTo>
                    <a:pt x="5504" y="21468"/>
                  </a:lnTo>
                  <a:lnTo>
                    <a:pt x="5525" y="21489"/>
                  </a:lnTo>
                  <a:lnTo>
                    <a:pt x="5545" y="21552"/>
                  </a:lnTo>
                  <a:lnTo>
                    <a:pt x="5608" y="21552"/>
                  </a:lnTo>
                  <a:lnTo>
                    <a:pt x="5650" y="21573"/>
                  </a:lnTo>
                  <a:lnTo>
                    <a:pt x="5650" y="21636"/>
                  </a:lnTo>
                  <a:lnTo>
                    <a:pt x="5545" y="21657"/>
                  </a:lnTo>
                  <a:lnTo>
                    <a:pt x="5483" y="21678"/>
                  </a:lnTo>
                  <a:lnTo>
                    <a:pt x="5483" y="21699"/>
                  </a:lnTo>
                  <a:lnTo>
                    <a:pt x="5608" y="21699"/>
                  </a:lnTo>
                  <a:lnTo>
                    <a:pt x="5650" y="21761"/>
                  </a:lnTo>
                  <a:lnTo>
                    <a:pt x="5650" y="21803"/>
                  </a:lnTo>
                  <a:lnTo>
                    <a:pt x="5608" y="21803"/>
                  </a:lnTo>
                  <a:lnTo>
                    <a:pt x="5545" y="21782"/>
                  </a:lnTo>
                  <a:lnTo>
                    <a:pt x="5525" y="21803"/>
                  </a:lnTo>
                  <a:lnTo>
                    <a:pt x="5483" y="21803"/>
                  </a:lnTo>
                  <a:lnTo>
                    <a:pt x="5420" y="21761"/>
                  </a:lnTo>
                  <a:lnTo>
                    <a:pt x="5336" y="21761"/>
                  </a:lnTo>
                  <a:lnTo>
                    <a:pt x="5232" y="21740"/>
                  </a:lnTo>
                  <a:lnTo>
                    <a:pt x="5232" y="21678"/>
                  </a:lnTo>
                  <a:lnTo>
                    <a:pt x="5273" y="21657"/>
                  </a:lnTo>
                  <a:lnTo>
                    <a:pt x="5211" y="21552"/>
                  </a:lnTo>
                  <a:lnTo>
                    <a:pt x="5190" y="21531"/>
                  </a:lnTo>
                  <a:lnTo>
                    <a:pt x="5127" y="21552"/>
                  </a:lnTo>
                  <a:lnTo>
                    <a:pt x="5127" y="21657"/>
                  </a:lnTo>
                  <a:lnTo>
                    <a:pt x="5064" y="21866"/>
                  </a:lnTo>
                  <a:lnTo>
                    <a:pt x="5001" y="21950"/>
                  </a:lnTo>
                  <a:lnTo>
                    <a:pt x="5022" y="21992"/>
                  </a:lnTo>
                  <a:lnTo>
                    <a:pt x="5085" y="21992"/>
                  </a:lnTo>
                  <a:lnTo>
                    <a:pt x="5169" y="21950"/>
                  </a:lnTo>
                  <a:lnTo>
                    <a:pt x="5190" y="21950"/>
                  </a:lnTo>
                  <a:lnTo>
                    <a:pt x="5169" y="21992"/>
                  </a:lnTo>
                  <a:lnTo>
                    <a:pt x="5085" y="22054"/>
                  </a:lnTo>
                  <a:lnTo>
                    <a:pt x="5022" y="22096"/>
                  </a:lnTo>
                  <a:lnTo>
                    <a:pt x="4981" y="22117"/>
                  </a:lnTo>
                  <a:lnTo>
                    <a:pt x="4981" y="22180"/>
                  </a:lnTo>
                  <a:lnTo>
                    <a:pt x="4855" y="22159"/>
                  </a:lnTo>
                  <a:lnTo>
                    <a:pt x="4750" y="22159"/>
                  </a:lnTo>
                  <a:lnTo>
                    <a:pt x="4646" y="22180"/>
                  </a:lnTo>
                  <a:lnTo>
                    <a:pt x="4604" y="22159"/>
                  </a:lnTo>
                  <a:lnTo>
                    <a:pt x="4478" y="22159"/>
                  </a:lnTo>
                  <a:lnTo>
                    <a:pt x="4395" y="22180"/>
                  </a:lnTo>
                  <a:lnTo>
                    <a:pt x="4248" y="22264"/>
                  </a:lnTo>
                  <a:lnTo>
                    <a:pt x="4123" y="22284"/>
                  </a:lnTo>
                  <a:lnTo>
                    <a:pt x="4144" y="22305"/>
                  </a:lnTo>
                  <a:lnTo>
                    <a:pt x="4248" y="22284"/>
                  </a:lnTo>
                  <a:lnTo>
                    <a:pt x="4290" y="22284"/>
                  </a:lnTo>
                  <a:lnTo>
                    <a:pt x="4248" y="22326"/>
                  </a:lnTo>
                  <a:lnTo>
                    <a:pt x="4185" y="22368"/>
                  </a:lnTo>
                  <a:lnTo>
                    <a:pt x="4227" y="22410"/>
                  </a:lnTo>
                  <a:lnTo>
                    <a:pt x="4290" y="22431"/>
                  </a:lnTo>
                  <a:lnTo>
                    <a:pt x="4353" y="22515"/>
                  </a:lnTo>
                  <a:lnTo>
                    <a:pt x="4457" y="22494"/>
                  </a:lnTo>
                  <a:lnTo>
                    <a:pt x="4541" y="22515"/>
                  </a:lnTo>
                  <a:lnTo>
                    <a:pt x="4583" y="22494"/>
                  </a:lnTo>
                  <a:lnTo>
                    <a:pt x="4709" y="22494"/>
                  </a:lnTo>
                  <a:lnTo>
                    <a:pt x="4750" y="22473"/>
                  </a:lnTo>
                  <a:lnTo>
                    <a:pt x="4667" y="22410"/>
                  </a:lnTo>
                  <a:lnTo>
                    <a:pt x="4646" y="22389"/>
                  </a:lnTo>
                  <a:lnTo>
                    <a:pt x="4688" y="22326"/>
                  </a:lnTo>
                  <a:lnTo>
                    <a:pt x="4855" y="22326"/>
                  </a:lnTo>
                  <a:lnTo>
                    <a:pt x="4918" y="22305"/>
                  </a:lnTo>
                  <a:lnTo>
                    <a:pt x="5001" y="22305"/>
                  </a:lnTo>
                  <a:lnTo>
                    <a:pt x="5001" y="22326"/>
                  </a:lnTo>
                  <a:lnTo>
                    <a:pt x="4960" y="22368"/>
                  </a:lnTo>
                  <a:lnTo>
                    <a:pt x="4918" y="22431"/>
                  </a:lnTo>
                  <a:lnTo>
                    <a:pt x="4918" y="22515"/>
                  </a:lnTo>
                  <a:lnTo>
                    <a:pt x="4792" y="22577"/>
                  </a:lnTo>
                  <a:lnTo>
                    <a:pt x="4792" y="22619"/>
                  </a:lnTo>
                  <a:lnTo>
                    <a:pt x="4813" y="22682"/>
                  </a:lnTo>
                  <a:lnTo>
                    <a:pt x="5064" y="22849"/>
                  </a:lnTo>
                  <a:lnTo>
                    <a:pt x="5169" y="22933"/>
                  </a:lnTo>
                  <a:lnTo>
                    <a:pt x="5169" y="22954"/>
                  </a:lnTo>
                  <a:lnTo>
                    <a:pt x="5085" y="22954"/>
                  </a:lnTo>
                  <a:lnTo>
                    <a:pt x="5064" y="22933"/>
                  </a:lnTo>
                  <a:lnTo>
                    <a:pt x="4960" y="22891"/>
                  </a:lnTo>
                  <a:lnTo>
                    <a:pt x="4813" y="22808"/>
                  </a:lnTo>
                  <a:lnTo>
                    <a:pt x="4771" y="22745"/>
                  </a:lnTo>
                  <a:lnTo>
                    <a:pt x="4667" y="22745"/>
                  </a:lnTo>
                  <a:lnTo>
                    <a:pt x="4604" y="22787"/>
                  </a:lnTo>
                  <a:lnTo>
                    <a:pt x="4541" y="22808"/>
                  </a:lnTo>
                  <a:lnTo>
                    <a:pt x="4332" y="22682"/>
                  </a:lnTo>
                  <a:lnTo>
                    <a:pt x="4290" y="22598"/>
                  </a:lnTo>
                  <a:lnTo>
                    <a:pt x="4248" y="22515"/>
                  </a:lnTo>
                  <a:lnTo>
                    <a:pt x="4227" y="22515"/>
                  </a:lnTo>
                  <a:lnTo>
                    <a:pt x="4248" y="22619"/>
                  </a:lnTo>
                  <a:lnTo>
                    <a:pt x="4269" y="22703"/>
                  </a:lnTo>
                  <a:lnTo>
                    <a:pt x="4248" y="22724"/>
                  </a:lnTo>
                  <a:lnTo>
                    <a:pt x="4144" y="22619"/>
                  </a:lnTo>
                  <a:lnTo>
                    <a:pt x="4039" y="22494"/>
                  </a:lnTo>
                  <a:lnTo>
                    <a:pt x="3913" y="22431"/>
                  </a:lnTo>
                  <a:lnTo>
                    <a:pt x="3851" y="22473"/>
                  </a:lnTo>
                  <a:lnTo>
                    <a:pt x="3872" y="22515"/>
                  </a:lnTo>
                  <a:lnTo>
                    <a:pt x="3955" y="22536"/>
                  </a:lnTo>
                  <a:lnTo>
                    <a:pt x="3976" y="22619"/>
                  </a:lnTo>
                  <a:lnTo>
                    <a:pt x="4123" y="22745"/>
                  </a:lnTo>
                  <a:lnTo>
                    <a:pt x="4164" y="22808"/>
                  </a:lnTo>
                  <a:lnTo>
                    <a:pt x="4227" y="22808"/>
                  </a:lnTo>
                  <a:lnTo>
                    <a:pt x="4290" y="22828"/>
                  </a:lnTo>
                  <a:lnTo>
                    <a:pt x="4332" y="22891"/>
                  </a:lnTo>
                  <a:lnTo>
                    <a:pt x="4164" y="22891"/>
                  </a:lnTo>
                  <a:lnTo>
                    <a:pt x="4060" y="22828"/>
                  </a:lnTo>
                  <a:lnTo>
                    <a:pt x="3976" y="22787"/>
                  </a:lnTo>
                  <a:lnTo>
                    <a:pt x="3934" y="22787"/>
                  </a:lnTo>
                  <a:lnTo>
                    <a:pt x="3913" y="22849"/>
                  </a:lnTo>
                  <a:lnTo>
                    <a:pt x="3913" y="22912"/>
                  </a:lnTo>
                  <a:lnTo>
                    <a:pt x="3851" y="22954"/>
                  </a:lnTo>
                  <a:lnTo>
                    <a:pt x="3830" y="22954"/>
                  </a:lnTo>
                  <a:lnTo>
                    <a:pt x="3830" y="23017"/>
                  </a:lnTo>
                  <a:lnTo>
                    <a:pt x="3767" y="23059"/>
                  </a:lnTo>
                  <a:lnTo>
                    <a:pt x="3725" y="23100"/>
                  </a:lnTo>
                  <a:lnTo>
                    <a:pt x="3600" y="23247"/>
                  </a:lnTo>
                  <a:lnTo>
                    <a:pt x="3600" y="23310"/>
                  </a:lnTo>
                  <a:lnTo>
                    <a:pt x="3627" y="23324"/>
                  </a:lnTo>
                  <a:lnTo>
                    <a:pt x="3627" y="23324"/>
                  </a:lnTo>
                  <a:lnTo>
                    <a:pt x="3558" y="23352"/>
                  </a:lnTo>
                  <a:lnTo>
                    <a:pt x="3495" y="23414"/>
                  </a:lnTo>
                  <a:lnTo>
                    <a:pt x="3390" y="23456"/>
                  </a:lnTo>
                  <a:lnTo>
                    <a:pt x="3328" y="23561"/>
                  </a:lnTo>
                  <a:lnTo>
                    <a:pt x="3328" y="23644"/>
                  </a:lnTo>
                  <a:lnTo>
                    <a:pt x="3348" y="23665"/>
                  </a:lnTo>
                  <a:lnTo>
                    <a:pt x="3432" y="23624"/>
                  </a:lnTo>
                  <a:lnTo>
                    <a:pt x="3537" y="23582"/>
                  </a:lnTo>
                  <a:lnTo>
                    <a:pt x="3600" y="23624"/>
                  </a:lnTo>
                  <a:lnTo>
                    <a:pt x="3620" y="23644"/>
                  </a:lnTo>
                  <a:lnTo>
                    <a:pt x="3725" y="23644"/>
                  </a:lnTo>
                  <a:lnTo>
                    <a:pt x="3913" y="23582"/>
                  </a:lnTo>
                  <a:lnTo>
                    <a:pt x="4060" y="23582"/>
                  </a:lnTo>
                  <a:lnTo>
                    <a:pt x="4185" y="23644"/>
                  </a:lnTo>
                  <a:lnTo>
                    <a:pt x="4185" y="23686"/>
                  </a:lnTo>
                  <a:lnTo>
                    <a:pt x="4144" y="23728"/>
                  </a:lnTo>
                  <a:lnTo>
                    <a:pt x="4018" y="23686"/>
                  </a:lnTo>
                  <a:lnTo>
                    <a:pt x="3934" y="23728"/>
                  </a:lnTo>
                  <a:lnTo>
                    <a:pt x="3558" y="23686"/>
                  </a:lnTo>
                  <a:lnTo>
                    <a:pt x="3453" y="23686"/>
                  </a:lnTo>
                  <a:lnTo>
                    <a:pt x="3432" y="23728"/>
                  </a:lnTo>
                  <a:lnTo>
                    <a:pt x="3286" y="23728"/>
                  </a:lnTo>
                  <a:lnTo>
                    <a:pt x="3286" y="23770"/>
                  </a:lnTo>
                  <a:lnTo>
                    <a:pt x="3307" y="23791"/>
                  </a:lnTo>
                  <a:lnTo>
                    <a:pt x="3411" y="23791"/>
                  </a:lnTo>
                  <a:lnTo>
                    <a:pt x="3432" y="23833"/>
                  </a:lnTo>
                  <a:lnTo>
                    <a:pt x="3390" y="23854"/>
                  </a:lnTo>
                  <a:lnTo>
                    <a:pt x="3307" y="23833"/>
                  </a:lnTo>
                  <a:lnTo>
                    <a:pt x="3202" y="23833"/>
                  </a:lnTo>
                  <a:lnTo>
                    <a:pt x="3202" y="23854"/>
                  </a:lnTo>
                  <a:lnTo>
                    <a:pt x="3244" y="23896"/>
                  </a:lnTo>
                  <a:lnTo>
                    <a:pt x="3348" y="23896"/>
                  </a:lnTo>
                  <a:lnTo>
                    <a:pt x="3620" y="23979"/>
                  </a:lnTo>
                  <a:lnTo>
                    <a:pt x="3704" y="23979"/>
                  </a:lnTo>
                  <a:lnTo>
                    <a:pt x="3746" y="23958"/>
                  </a:lnTo>
                  <a:lnTo>
                    <a:pt x="3830" y="23958"/>
                  </a:lnTo>
                  <a:lnTo>
                    <a:pt x="3851" y="23979"/>
                  </a:lnTo>
                  <a:lnTo>
                    <a:pt x="3851" y="24063"/>
                  </a:lnTo>
                  <a:lnTo>
                    <a:pt x="3872" y="24147"/>
                  </a:lnTo>
                  <a:lnTo>
                    <a:pt x="3830" y="24168"/>
                  </a:lnTo>
                  <a:lnTo>
                    <a:pt x="3746" y="24147"/>
                  </a:lnTo>
                  <a:lnTo>
                    <a:pt x="3725" y="24168"/>
                  </a:lnTo>
                  <a:lnTo>
                    <a:pt x="3704" y="24147"/>
                  </a:lnTo>
                  <a:lnTo>
                    <a:pt x="3600" y="24168"/>
                  </a:lnTo>
                  <a:lnTo>
                    <a:pt x="3600" y="24209"/>
                  </a:lnTo>
                  <a:lnTo>
                    <a:pt x="3620" y="24251"/>
                  </a:lnTo>
                  <a:lnTo>
                    <a:pt x="3662" y="24251"/>
                  </a:lnTo>
                  <a:lnTo>
                    <a:pt x="3746" y="24272"/>
                  </a:lnTo>
                  <a:lnTo>
                    <a:pt x="3767" y="24293"/>
                  </a:lnTo>
                  <a:lnTo>
                    <a:pt x="3662" y="24356"/>
                  </a:lnTo>
                  <a:lnTo>
                    <a:pt x="3600" y="24356"/>
                  </a:lnTo>
                  <a:lnTo>
                    <a:pt x="3495" y="24293"/>
                  </a:lnTo>
                  <a:lnTo>
                    <a:pt x="3390" y="24335"/>
                  </a:lnTo>
                  <a:lnTo>
                    <a:pt x="3390" y="24377"/>
                  </a:lnTo>
                  <a:lnTo>
                    <a:pt x="3411" y="24460"/>
                  </a:lnTo>
                  <a:lnTo>
                    <a:pt x="3453" y="24481"/>
                  </a:lnTo>
                  <a:lnTo>
                    <a:pt x="3516" y="24460"/>
                  </a:lnTo>
                  <a:lnTo>
                    <a:pt x="3620" y="24460"/>
                  </a:lnTo>
                  <a:lnTo>
                    <a:pt x="3704" y="24502"/>
                  </a:lnTo>
                  <a:lnTo>
                    <a:pt x="3725" y="24565"/>
                  </a:lnTo>
                  <a:lnTo>
                    <a:pt x="3495" y="24565"/>
                  </a:lnTo>
                  <a:lnTo>
                    <a:pt x="3432" y="24586"/>
                  </a:lnTo>
                  <a:lnTo>
                    <a:pt x="3348" y="24544"/>
                  </a:lnTo>
                  <a:lnTo>
                    <a:pt x="3307" y="24544"/>
                  </a:lnTo>
                  <a:lnTo>
                    <a:pt x="3244" y="24607"/>
                  </a:lnTo>
                  <a:lnTo>
                    <a:pt x="3244" y="24816"/>
                  </a:lnTo>
                  <a:lnTo>
                    <a:pt x="3223" y="24879"/>
                  </a:lnTo>
                  <a:lnTo>
                    <a:pt x="3244" y="24921"/>
                  </a:lnTo>
                  <a:lnTo>
                    <a:pt x="3328" y="24921"/>
                  </a:lnTo>
                  <a:lnTo>
                    <a:pt x="3558" y="24816"/>
                  </a:lnTo>
                  <a:lnTo>
                    <a:pt x="3620" y="24774"/>
                  </a:lnTo>
                  <a:lnTo>
                    <a:pt x="3809" y="24712"/>
                  </a:lnTo>
                  <a:lnTo>
                    <a:pt x="3913" y="24670"/>
                  </a:lnTo>
                  <a:lnTo>
                    <a:pt x="3976" y="24544"/>
                  </a:lnTo>
                  <a:lnTo>
                    <a:pt x="4123" y="24398"/>
                  </a:lnTo>
                  <a:lnTo>
                    <a:pt x="4395" y="24272"/>
                  </a:lnTo>
                  <a:lnTo>
                    <a:pt x="4541" y="24230"/>
                  </a:lnTo>
                  <a:lnTo>
                    <a:pt x="4604" y="24251"/>
                  </a:lnTo>
                  <a:lnTo>
                    <a:pt x="4604" y="24293"/>
                  </a:lnTo>
                  <a:lnTo>
                    <a:pt x="4562" y="24335"/>
                  </a:lnTo>
                  <a:lnTo>
                    <a:pt x="4478" y="24335"/>
                  </a:lnTo>
                  <a:lnTo>
                    <a:pt x="4332" y="24377"/>
                  </a:lnTo>
                  <a:lnTo>
                    <a:pt x="4144" y="24460"/>
                  </a:lnTo>
                  <a:lnTo>
                    <a:pt x="3955" y="24670"/>
                  </a:lnTo>
                  <a:lnTo>
                    <a:pt x="3872" y="24774"/>
                  </a:lnTo>
                  <a:lnTo>
                    <a:pt x="3725" y="24795"/>
                  </a:lnTo>
                  <a:lnTo>
                    <a:pt x="3641" y="24816"/>
                  </a:lnTo>
                  <a:lnTo>
                    <a:pt x="3495" y="24921"/>
                  </a:lnTo>
                  <a:lnTo>
                    <a:pt x="3328" y="24984"/>
                  </a:lnTo>
                  <a:lnTo>
                    <a:pt x="3244" y="25005"/>
                  </a:lnTo>
                  <a:lnTo>
                    <a:pt x="3223" y="25067"/>
                  </a:lnTo>
                  <a:lnTo>
                    <a:pt x="3307" y="25067"/>
                  </a:lnTo>
                  <a:lnTo>
                    <a:pt x="3348" y="25025"/>
                  </a:lnTo>
                  <a:lnTo>
                    <a:pt x="3411" y="25067"/>
                  </a:lnTo>
                  <a:lnTo>
                    <a:pt x="3411" y="25109"/>
                  </a:lnTo>
                  <a:lnTo>
                    <a:pt x="3516" y="25067"/>
                  </a:lnTo>
                  <a:lnTo>
                    <a:pt x="3558" y="25005"/>
                  </a:lnTo>
                  <a:lnTo>
                    <a:pt x="3620" y="25005"/>
                  </a:lnTo>
                  <a:lnTo>
                    <a:pt x="3704" y="25088"/>
                  </a:lnTo>
                  <a:lnTo>
                    <a:pt x="3746" y="25088"/>
                  </a:lnTo>
                  <a:lnTo>
                    <a:pt x="3830" y="25025"/>
                  </a:lnTo>
                  <a:lnTo>
                    <a:pt x="3934" y="24963"/>
                  </a:lnTo>
                  <a:lnTo>
                    <a:pt x="4018" y="24963"/>
                  </a:lnTo>
                  <a:lnTo>
                    <a:pt x="4039" y="24984"/>
                  </a:lnTo>
                  <a:lnTo>
                    <a:pt x="4018" y="25025"/>
                  </a:lnTo>
                  <a:lnTo>
                    <a:pt x="3934" y="25025"/>
                  </a:lnTo>
                  <a:lnTo>
                    <a:pt x="3851" y="25109"/>
                  </a:lnTo>
                  <a:lnTo>
                    <a:pt x="3767" y="25130"/>
                  </a:lnTo>
                  <a:lnTo>
                    <a:pt x="3662" y="25130"/>
                  </a:lnTo>
                  <a:lnTo>
                    <a:pt x="3620" y="25088"/>
                  </a:lnTo>
                  <a:lnTo>
                    <a:pt x="3558" y="25109"/>
                  </a:lnTo>
                  <a:lnTo>
                    <a:pt x="3516" y="25172"/>
                  </a:lnTo>
                  <a:lnTo>
                    <a:pt x="3390" y="25214"/>
                  </a:lnTo>
                  <a:lnTo>
                    <a:pt x="3348" y="25235"/>
                  </a:lnTo>
                  <a:lnTo>
                    <a:pt x="3432" y="25297"/>
                  </a:lnTo>
                  <a:lnTo>
                    <a:pt x="3495" y="25297"/>
                  </a:lnTo>
                  <a:lnTo>
                    <a:pt x="3600" y="25339"/>
                  </a:lnTo>
                  <a:lnTo>
                    <a:pt x="3516" y="25423"/>
                  </a:lnTo>
                  <a:lnTo>
                    <a:pt x="3516" y="25486"/>
                  </a:lnTo>
                  <a:lnTo>
                    <a:pt x="3600" y="25507"/>
                  </a:lnTo>
                  <a:lnTo>
                    <a:pt x="3558" y="25549"/>
                  </a:lnTo>
                  <a:lnTo>
                    <a:pt x="3600" y="25611"/>
                  </a:lnTo>
                  <a:lnTo>
                    <a:pt x="3537" y="25611"/>
                  </a:lnTo>
                  <a:lnTo>
                    <a:pt x="3453" y="25695"/>
                  </a:lnTo>
                  <a:lnTo>
                    <a:pt x="3495" y="25758"/>
                  </a:lnTo>
                  <a:lnTo>
                    <a:pt x="3537" y="25758"/>
                  </a:lnTo>
                  <a:lnTo>
                    <a:pt x="3600" y="25716"/>
                  </a:lnTo>
                  <a:lnTo>
                    <a:pt x="3620" y="25716"/>
                  </a:lnTo>
                  <a:lnTo>
                    <a:pt x="3641" y="25821"/>
                  </a:lnTo>
                  <a:lnTo>
                    <a:pt x="3641" y="25904"/>
                  </a:lnTo>
                  <a:lnTo>
                    <a:pt x="3558" y="25946"/>
                  </a:lnTo>
                  <a:lnTo>
                    <a:pt x="3558" y="26113"/>
                  </a:lnTo>
                  <a:lnTo>
                    <a:pt x="3620" y="26176"/>
                  </a:lnTo>
                  <a:lnTo>
                    <a:pt x="3704" y="26176"/>
                  </a:lnTo>
                  <a:lnTo>
                    <a:pt x="3767" y="26134"/>
                  </a:lnTo>
                  <a:lnTo>
                    <a:pt x="3809" y="26051"/>
                  </a:lnTo>
                  <a:lnTo>
                    <a:pt x="3851" y="26072"/>
                  </a:lnTo>
                  <a:lnTo>
                    <a:pt x="3913" y="26030"/>
                  </a:lnTo>
                  <a:lnTo>
                    <a:pt x="3955" y="26030"/>
                  </a:lnTo>
                  <a:lnTo>
                    <a:pt x="4018" y="26072"/>
                  </a:lnTo>
                  <a:lnTo>
                    <a:pt x="3976" y="26113"/>
                  </a:lnTo>
                  <a:lnTo>
                    <a:pt x="3872" y="26176"/>
                  </a:lnTo>
                  <a:lnTo>
                    <a:pt x="3809" y="26176"/>
                  </a:lnTo>
                  <a:lnTo>
                    <a:pt x="3641" y="26239"/>
                  </a:lnTo>
                  <a:lnTo>
                    <a:pt x="3558" y="26281"/>
                  </a:lnTo>
                  <a:lnTo>
                    <a:pt x="3558" y="26365"/>
                  </a:lnTo>
                  <a:lnTo>
                    <a:pt x="3537" y="26448"/>
                  </a:lnTo>
                  <a:lnTo>
                    <a:pt x="3620" y="26490"/>
                  </a:lnTo>
                  <a:lnTo>
                    <a:pt x="3558" y="26553"/>
                  </a:lnTo>
                  <a:lnTo>
                    <a:pt x="3537" y="26657"/>
                  </a:lnTo>
                  <a:lnTo>
                    <a:pt x="3558" y="26783"/>
                  </a:lnTo>
                  <a:lnTo>
                    <a:pt x="3620" y="26783"/>
                  </a:lnTo>
                  <a:lnTo>
                    <a:pt x="3704" y="26637"/>
                  </a:lnTo>
                  <a:lnTo>
                    <a:pt x="3746" y="26595"/>
                  </a:lnTo>
                  <a:lnTo>
                    <a:pt x="3872" y="26469"/>
                  </a:lnTo>
                  <a:lnTo>
                    <a:pt x="3934" y="26469"/>
                  </a:lnTo>
                  <a:lnTo>
                    <a:pt x="3976" y="26385"/>
                  </a:lnTo>
                  <a:lnTo>
                    <a:pt x="4060" y="26365"/>
                  </a:lnTo>
                  <a:lnTo>
                    <a:pt x="4060" y="26385"/>
                  </a:lnTo>
                  <a:lnTo>
                    <a:pt x="4018" y="26448"/>
                  </a:lnTo>
                  <a:lnTo>
                    <a:pt x="4018" y="26490"/>
                  </a:lnTo>
                  <a:lnTo>
                    <a:pt x="4039" y="26532"/>
                  </a:lnTo>
                  <a:lnTo>
                    <a:pt x="4123" y="26490"/>
                  </a:lnTo>
                  <a:lnTo>
                    <a:pt x="4248" y="26365"/>
                  </a:lnTo>
                  <a:lnTo>
                    <a:pt x="4269" y="26323"/>
                  </a:lnTo>
                  <a:lnTo>
                    <a:pt x="4332" y="26385"/>
                  </a:lnTo>
                  <a:lnTo>
                    <a:pt x="4374" y="26385"/>
                  </a:lnTo>
                  <a:lnTo>
                    <a:pt x="4436" y="26344"/>
                  </a:lnTo>
                  <a:lnTo>
                    <a:pt x="4499" y="26344"/>
                  </a:lnTo>
                  <a:lnTo>
                    <a:pt x="4499" y="26365"/>
                  </a:lnTo>
                  <a:lnTo>
                    <a:pt x="4436" y="26448"/>
                  </a:lnTo>
                  <a:lnTo>
                    <a:pt x="4436" y="26637"/>
                  </a:lnTo>
                  <a:lnTo>
                    <a:pt x="4478" y="26657"/>
                  </a:lnTo>
                  <a:lnTo>
                    <a:pt x="4541" y="26741"/>
                  </a:lnTo>
                  <a:lnTo>
                    <a:pt x="4499" y="26762"/>
                  </a:lnTo>
                  <a:lnTo>
                    <a:pt x="4436" y="26741"/>
                  </a:lnTo>
                  <a:lnTo>
                    <a:pt x="4332" y="26637"/>
                  </a:lnTo>
                  <a:lnTo>
                    <a:pt x="4269" y="26553"/>
                  </a:lnTo>
                  <a:lnTo>
                    <a:pt x="4227" y="26553"/>
                  </a:lnTo>
                  <a:lnTo>
                    <a:pt x="4164" y="26574"/>
                  </a:lnTo>
                  <a:lnTo>
                    <a:pt x="4081" y="26574"/>
                  </a:lnTo>
                  <a:lnTo>
                    <a:pt x="4060" y="26637"/>
                  </a:lnTo>
                  <a:lnTo>
                    <a:pt x="4123" y="26678"/>
                  </a:lnTo>
                  <a:lnTo>
                    <a:pt x="4164" y="26678"/>
                  </a:lnTo>
                  <a:lnTo>
                    <a:pt x="4248" y="26783"/>
                  </a:lnTo>
                  <a:lnTo>
                    <a:pt x="4290" y="26804"/>
                  </a:lnTo>
                  <a:lnTo>
                    <a:pt x="4269" y="26867"/>
                  </a:lnTo>
                  <a:lnTo>
                    <a:pt x="4185" y="26783"/>
                  </a:lnTo>
                  <a:lnTo>
                    <a:pt x="4144" y="26762"/>
                  </a:lnTo>
                  <a:lnTo>
                    <a:pt x="4060" y="26762"/>
                  </a:lnTo>
                  <a:lnTo>
                    <a:pt x="3955" y="26888"/>
                  </a:lnTo>
                  <a:lnTo>
                    <a:pt x="3872" y="26950"/>
                  </a:lnTo>
                  <a:lnTo>
                    <a:pt x="3704" y="26950"/>
                  </a:lnTo>
                  <a:lnTo>
                    <a:pt x="3662" y="26971"/>
                  </a:lnTo>
                  <a:lnTo>
                    <a:pt x="3725" y="26992"/>
                  </a:lnTo>
                  <a:lnTo>
                    <a:pt x="3830" y="26992"/>
                  </a:lnTo>
                  <a:lnTo>
                    <a:pt x="3892" y="26971"/>
                  </a:lnTo>
                  <a:lnTo>
                    <a:pt x="4060" y="26950"/>
                  </a:lnTo>
                  <a:lnTo>
                    <a:pt x="4164" y="26888"/>
                  </a:lnTo>
                  <a:lnTo>
                    <a:pt x="4248" y="26909"/>
                  </a:lnTo>
                  <a:lnTo>
                    <a:pt x="4353" y="26909"/>
                  </a:lnTo>
                  <a:lnTo>
                    <a:pt x="4311" y="26950"/>
                  </a:lnTo>
                  <a:lnTo>
                    <a:pt x="4248" y="27013"/>
                  </a:lnTo>
                  <a:lnTo>
                    <a:pt x="4102" y="27013"/>
                  </a:lnTo>
                  <a:lnTo>
                    <a:pt x="3976" y="27055"/>
                  </a:lnTo>
                  <a:lnTo>
                    <a:pt x="3767" y="27055"/>
                  </a:lnTo>
                  <a:lnTo>
                    <a:pt x="3662" y="27076"/>
                  </a:lnTo>
                  <a:lnTo>
                    <a:pt x="3641" y="27160"/>
                  </a:lnTo>
                  <a:lnTo>
                    <a:pt x="3662" y="27222"/>
                  </a:lnTo>
                  <a:lnTo>
                    <a:pt x="3767" y="27264"/>
                  </a:lnTo>
                  <a:lnTo>
                    <a:pt x="3872" y="27222"/>
                  </a:lnTo>
                  <a:lnTo>
                    <a:pt x="3892" y="27264"/>
                  </a:lnTo>
                  <a:lnTo>
                    <a:pt x="3830" y="27306"/>
                  </a:lnTo>
                  <a:lnTo>
                    <a:pt x="3725" y="27306"/>
                  </a:lnTo>
                  <a:lnTo>
                    <a:pt x="3662" y="27390"/>
                  </a:lnTo>
                  <a:lnTo>
                    <a:pt x="3683" y="27473"/>
                  </a:lnTo>
                  <a:lnTo>
                    <a:pt x="3767" y="27515"/>
                  </a:lnTo>
                  <a:lnTo>
                    <a:pt x="3830" y="27473"/>
                  </a:lnTo>
                  <a:lnTo>
                    <a:pt x="3851" y="27411"/>
                  </a:lnTo>
                  <a:lnTo>
                    <a:pt x="3934" y="27411"/>
                  </a:lnTo>
                  <a:lnTo>
                    <a:pt x="3976" y="27432"/>
                  </a:lnTo>
                  <a:lnTo>
                    <a:pt x="4060" y="27432"/>
                  </a:lnTo>
                  <a:lnTo>
                    <a:pt x="4144" y="27411"/>
                  </a:lnTo>
                  <a:lnTo>
                    <a:pt x="4185" y="27390"/>
                  </a:lnTo>
                  <a:lnTo>
                    <a:pt x="4227" y="27411"/>
                  </a:lnTo>
                  <a:lnTo>
                    <a:pt x="4164" y="27473"/>
                  </a:lnTo>
                  <a:lnTo>
                    <a:pt x="4039" y="27515"/>
                  </a:lnTo>
                  <a:lnTo>
                    <a:pt x="3976" y="27494"/>
                  </a:lnTo>
                  <a:lnTo>
                    <a:pt x="3913" y="27473"/>
                  </a:lnTo>
                  <a:lnTo>
                    <a:pt x="3851" y="27473"/>
                  </a:lnTo>
                  <a:lnTo>
                    <a:pt x="3913" y="27515"/>
                  </a:lnTo>
                  <a:lnTo>
                    <a:pt x="3976" y="27515"/>
                  </a:lnTo>
                  <a:lnTo>
                    <a:pt x="4039" y="27536"/>
                  </a:lnTo>
                  <a:lnTo>
                    <a:pt x="3976" y="27578"/>
                  </a:lnTo>
                  <a:lnTo>
                    <a:pt x="3851" y="27578"/>
                  </a:lnTo>
                  <a:lnTo>
                    <a:pt x="3746" y="27641"/>
                  </a:lnTo>
                  <a:lnTo>
                    <a:pt x="3809" y="27704"/>
                  </a:lnTo>
                  <a:lnTo>
                    <a:pt x="3851" y="27704"/>
                  </a:lnTo>
                  <a:lnTo>
                    <a:pt x="3913" y="27683"/>
                  </a:lnTo>
                  <a:lnTo>
                    <a:pt x="4039" y="27683"/>
                  </a:lnTo>
                  <a:lnTo>
                    <a:pt x="4081" y="27704"/>
                  </a:lnTo>
                  <a:lnTo>
                    <a:pt x="4144" y="27704"/>
                  </a:lnTo>
                  <a:lnTo>
                    <a:pt x="4081" y="27746"/>
                  </a:lnTo>
                  <a:lnTo>
                    <a:pt x="3955" y="27787"/>
                  </a:lnTo>
                  <a:lnTo>
                    <a:pt x="3872" y="27746"/>
                  </a:lnTo>
                  <a:lnTo>
                    <a:pt x="3809" y="27787"/>
                  </a:lnTo>
                  <a:lnTo>
                    <a:pt x="3767" y="27829"/>
                  </a:lnTo>
                  <a:lnTo>
                    <a:pt x="3809" y="27892"/>
                  </a:lnTo>
                  <a:lnTo>
                    <a:pt x="3851" y="27892"/>
                  </a:lnTo>
                  <a:lnTo>
                    <a:pt x="3934" y="27829"/>
                  </a:lnTo>
                  <a:lnTo>
                    <a:pt x="4018" y="27829"/>
                  </a:lnTo>
                  <a:lnTo>
                    <a:pt x="4081" y="27892"/>
                  </a:lnTo>
                  <a:lnTo>
                    <a:pt x="4081" y="27934"/>
                  </a:lnTo>
                  <a:lnTo>
                    <a:pt x="3934" y="27997"/>
                  </a:lnTo>
                  <a:lnTo>
                    <a:pt x="3892" y="28038"/>
                  </a:lnTo>
                  <a:lnTo>
                    <a:pt x="3955" y="28143"/>
                  </a:lnTo>
                  <a:lnTo>
                    <a:pt x="3997" y="28143"/>
                  </a:lnTo>
                  <a:lnTo>
                    <a:pt x="4039" y="28122"/>
                  </a:lnTo>
                  <a:lnTo>
                    <a:pt x="4102" y="28122"/>
                  </a:lnTo>
                  <a:lnTo>
                    <a:pt x="4164" y="28206"/>
                  </a:lnTo>
                  <a:lnTo>
                    <a:pt x="4185" y="28143"/>
                  </a:lnTo>
                  <a:lnTo>
                    <a:pt x="4227" y="28122"/>
                  </a:lnTo>
                  <a:lnTo>
                    <a:pt x="4269" y="28143"/>
                  </a:lnTo>
                  <a:lnTo>
                    <a:pt x="4248" y="28206"/>
                  </a:lnTo>
                  <a:lnTo>
                    <a:pt x="4206" y="28248"/>
                  </a:lnTo>
                  <a:lnTo>
                    <a:pt x="4269" y="28310"/>
                  </a:lnTo>
                  <a:lnTo>
                    <a:pt x="4164" y="28436"/>
                  </a:lnTo>
                  <a:lnTo>
                    <a:pt x="4144" y="28436"/>
                  </a:lnTo>
                  <a:lnTo>
                    <a:pt x="4081" y="28520"/>
                  </a:lnTo>
                  <a:lnTo>
                    <a:pt x="4039" y="28582"/>
                  </a:lnTo>
                  <a:lnTo>
                    <a:pt x="4039" y="28624"/>
                  </a:lnTo>
                  <a:lnTo>
                    <a:pt x="4102" y="28624"/>
                  </a:lnTo>
                  <a:lnTo>
                    <a:pt x="4164" y="28582"/>
                  </a:lnTo>
                  <a:lnTo>
                    <a:pt x="4248" y="28624"/>
                  </a:lnTo>
                  <a:lnTo>
                    <a:pt x="4269" y="28687"/>
                  </a:lnTo>
                  <a:lnTo>
                    <a:pt x="4227" y="28750"/>
                  </a:lnTo>
                  <a:lnTo>
                    <a:pt x="4227" y="28771"/>
                  </a:lnTo>
                  <a:lnTo>
                    <a:pt x="4290" y="28771"/>
                  </a:lnTo>
                  <a:lnTo>
                    <a:pt x="4353" y="28792"/>
                  </a:lnTo>
                  <a:lnTo>
                    <a:pt x="4353" y="28854"/>
                  </a:lnTo>
                  <a:lnTo>
                    <a:pt x="4290" y="28896"/>
                  </a:lnTo>
                  <a:lnTo>
                    <a:pt x="4353" y="28959"/>
                  </a:lnTo>
                  <a:lnTo>
                    <a:pt x="4332" y="29043"/>
                  </a:lnTo>
                  <a:lnTo>
                    <a:pt x="4248" y="29085"/>
                  </a:lnTo>
                  <a:lnTo>
                    <a:pt x="4206" y="29147"/>
                  </a:lnTo>
                  <a:lnTo>
                    <a:pt x="4311" y="29147"/>
                  </a:lnTo>
                  <a:lnTo>
                    <a:pt x="4374" y="29085"/>
                  </a:lnTo>
                  <a:lnTo>
                    <a:pt x="4395" y="29043"/>
                  </a:lnTo>
                  <a:lnTo>
                    <a:pt x="4520" y="28980"/>
                  </a:lnTo>
                  <a:lnTo>
                    <a:pt x="4562" y="29001"/>
                  </a:lnTo>
                  <a:lnTo>
                    <a:pt x="4499" y="29064"/>
                  </a:lnTo>
                  <a:lnTo>
                    <a:pt x="4541" y="29106"/>
                  </a:lnTo>
                  <a:lnTo>
                    <a:pt x="4457" y="29168"/>
                  </a:lnTo>
                  <a:lnTo>
                    <a:pt x="4395" y="29210"/>
                  </a:lnTo>
                  <a:lnTo>
                    <a:pt x="4332" y="29210"/>
                  </a:lnTo>
                  <a:lnTo>
                    <a:pt x="4248" y="29252"/>
                  </a:lnTo>
                  <a:lnTo>
                    <a:pt x="4185" y="29294"/>
                  </a:lnTo>
                  <a:lnTo>
                    <a:pt x="4248" y="29357"/>
                  </a:lnTo>
                  <a:lnTo>
                    <a:pt x="4332" y="29294"/>
                  </a:lnTo>
                  <a:lnTo>
                    <a:pt x="4374" y="29252"/>
                  </a:lnTo>
                  <a:lnTo>
                    <a:pt x="4478" y="29273"/>
                  </a:lnTo>
                  <a:lnTo>
                    <a:pt x="4499" y="29294"/>
                  </a:lnTo>
                  <a:lnTo>
                    <a:pt x="4457" y="29357"/>
                  </a:lnTo>
                  <a:lnTo>
                    <a:pt x="4332" y="29398"/>
                  </a:lnTo>
                  <a:lnTo>
                    <a:pt x="4332" y="29503"/>
                  </a:lnTo>
                  <a:lnTo>
                    <a:pt x="4269" y="29566"/>
                  </a:lnTo>
                  <a:lnTo>
                    <a:pt x="4185" y="29587"/>
                  </a:lnTo>
                  <a:lnTo>
                    <a:pt x="4164" y="29629"/>
                  </a:lnTo>
                  <a:lnTo>
                    <a:pt x="4248" y="29691"/>
                  </a:lnTo>
                  <a:lnTo>
                    <a:pt x="4374" y="29670"/>
                  </a:lnTo>
                  <a:lnTo>
                    <a:pt x="4457" y="29608"/>
                  </a:lnTo>
                  <a:lnTo>
                    <a:pt x="4562" y="29587"/>
                  </a:lnTo>
                  <a:lnTo>
                    <a:pt x="4625" y="29587"/>
                  </a:lnTo>
                  <a:lnTo>
                    <a:pt x="4667" y="29629"/>
                  </a:lnTo>
                  <a:lnTo>
                    <a:pt x="4625" y="29691"/>
                  </a:lnTo>
                  <a:lnTo>
                    <a:pt x="4562" y="29691"/>
                  </a:lnTo>
                  <a:lnTo>
                    <a:pt x="4416" y="29733"/>
                  </a:lnTo>
                  <a:lnTo>
                    <a:pt x="4416" y="29775"/>
                  </a:lnTo>
                  <a:lnTo>
                    <a:pt x="4499" y="29775"/>
                  </a:lnTo>
                  <a:lnTo>
                    <a:pt x="4541" y="29817"/>
                  </a:lnTo>
                  <a:lnTo>
                    <a:pt x="4457" y="29901"/>
                  </a:lnTo>
                  <a:lnTo>
                    <a:pt x="4478" y="29984"/>
                  </a:lnTo>
                  <a:lnTo>
                    <a:pt x="4562" y="30005"/>
                  </a:lnTo>
                  <a:lnTo>
                    <a:pt x="4688" y="29901"/>
                  </a:lnTo>
                  <a:lnTo>
                    <a:pt x="4750" y="29880"/>
                  </a:lnTo>
                  <a:lnTo>
                    <a:pt x="4771" y="29901"/>
                  </a:lnTo>
                  <a:lnTo>
                    <a:pt x="4855" y="29984"/>
                  </a:lnTo>
                  <a:lnTo>
                    <a:pt x="4855" y="30089"/>
                  </a:lnTo>
                  <a:lnTo>
                    <a:pt x="4918" y="30131"/>
                  </a:lnTo>
                  <a:lnTo>
                    <a:pt x="4918" y="30152"/>
                  </a:lnTo>
                  <a:lnTo>
                    <a:pt x="4876" y="30214"/>
                  </a:lnTo>
                  <a:lnTo>
                    <a:pt x="4792" y="30214"/>
                  </a:lnTo>
                  <a:lnTo>
                    <a:pt x="4750" y="30298"/>
                  </a:lnTo>
                  <a:lnTo>
                    <a:pt x="4771" y="30340"/>
                  </a:lnTo>
                  <a:lnTo>
                    <a:pt x="4918" y="30361"/>
                  </a:lnTo>
                  <a:lnTo>
                    <a:pt x="4981" y="30340"/>
                  </a:lnTo>
                  <a:lnTo>
                    <a:pt x="4960" y="30298"/>
                  </a:lnTo>
                  <a:lnTo>
                    <a:pt x="4960" y="30235"/>
                  </a:lnTo>
                  <a:lnTo>
                    <a:pt x="5001" y="30214"/>
                  </a:lnTo>
                  <a:lnTo>
                    <a:pt x="5064" y="30235"/>
                  </a:lnTo>
                  <a:lnTo>
                    <a:pt x="5127" y="30194"/>
                  </a:lnTo>
                  <a:lnTo>
                    <a:pt x="5211" y="30152"/>
                  </a:lnTo>
                  <a:lnTo>
                    <a:pt x="5273" y="30214"/>
                  </a:lnTo>
                  <a:lnTo>
                    <a:pt x="5315" y="30235"/>
                  </a:lnTo>
                  <a:lnTo>
                    <a:pt x="5378" y="30214"/>
                  </a:lnTo>
                  <a:lnTo>
                    <a:pt x="5420" y="30131"/>
                  </a:lnTo>
                  <a:lnTo>
                    <a:pt x="5483" y="30089"/>
                  </a:lnTo>
                  <a:lnTo>
                    <a:pt x="5545" y="30089"/>
                  </a:lnTo>
                  <a:lnTo>
                    <a:pt x="5629" y="30047"/>
                  </a:lnTo>
                  <a:lnTo>
                    <a:pt x="5713" y="30089"/>
                  </a:lnTo>
                  <a:lnTo>
                    <a:pt x="5755" y="30026"/>
                  </a:lnTo>
                  <a:lnTo>
                    <a:pt x="5755" y="29984"/>
                  </a:lnTo>
                  <a:lnTo>
                    <a:pt x="5713" y="29922"/>
                  </a:lnTo>
                  <a:lnTo>
                    <a:pt x="5713" y="29880"/>
                  </a:lnTo>
                  <a:lnTo>
                    <a:pt x="5755" y="29838"/>
                  </a:lnTo>
                  <a:lnTo>
                    <a:pt x="5817" y="29880"/>
                  </a:lnTo>
                  <a:lnTo>
                    <a:pt x="5859" y="29942"/>
                  </a:lnTo>
                  <a:lnTo>
                    <a:pt x="5859" y="30047"/>
                  </a:lnTo>
                  <a:lnTo>
                    <a:pt x="5797" y="30131"/>
                  </a:lnTo>
                  <a:lnTo>
                    <a:pt x="5734" y="30152"/>
                  </a:lnTo>
                  <a:lnTo>
                    <a:pt x="5692" y="30214"/>
                  </a:lnTo>
                  <a:lnTo>
                    <a:pt x="5713" y="30235"/>
                  </a:lnTo>
                  <a:lnTo>
                    <a:pt x="5838" y="30194"/>
                  </a:lnTo>
                  <a:lnTo>
                    <a:pt x="6027" y="30089"/>
                  </a:lnTo>
                  <a:lnTo>
                    <a:pt x="6131" y="29922"/>
                  </a:lnTo>
                  <a:lnTo>
                    <a:pt x="6173" y="29922"/>
                  </a:lnTo>
                  <a:lnTo>
                    <a:pt x="6215" y="30005"/>
                  </a:lnTo>
                  <a:lnTo>
                    <a:pt x="6215" y="30110"/>
                  </a:lnTo>
                  <a:lnTo>
                    <a:pt x="6131" y="30131"/>
                  </a:lnTo>
                  <a:lnTo>
                    <a:pt x="6048" y="30194"/>
                  </a:lnTo>
                  <a:lnTo>
                    <a:pt x="5964" y="30256"/>
                  </a:lnTo>
                  <a:lnTo>
                    <a:pt x="5859" y="30298"/>
                  </a:lnTo>
                  <a:lnTo>
                    <a:pt x="5838" y="30319"/>
                  </a:lnTo>
                  <a:lnTo>
                    <a:pt x="5859" y="30340"/>
                  </a:lnTo>
                  <a:lnTo>
                    <a:pt x="5964" y="30319"/>
                  </a:lnTo>
                  <a:lnTo>
                    <a:pt x="6110" y="30235"/>
                  </a:lnTo>
                  <a:lnTo>
                    <a:pt x="6131" y="30256"/>
                  </a:lnTo>
                  <a:lnTo>
                    <a:pt x="6027" y="30361"/>
                  </a:lnTo>
                  <a:lnTo>
                    <a:pt x="5943" y="30403"/>
                  </a:lnTo>
                  <a:lnTo>
                    <a:pt x="5943" y="30507"/>
                  </a:lnTo>
                  <a:lnTo>
                    <a:pt x="5797" y="30612"/>
                  </a:lnTo>
                  <a:lnTo>
                    <a:pt x="5755" y="30654"/>
                  </a:lnTo>
                  <a:lnTo>
                    <a:pt x="5817" y="30654"/>
                  </a:lnTo>
                  <a:lnTo>
                    <a:pt x="5859" y="30612"/>
                  </a:lnTo>
                  <a:lnTo>
                    <a:pt x="5901" y="30612"/>
                  </a:lnTo>
                  <a:lnTo>
                    <a:pt x="5901" y="30633"/>
                  </a:lnTo>
                  <a:lnTo>
                    <a:pt x="5922" y="30738"/>
                  </a:lnTo>
                  <a:lnTo>
                    <a:pt x="5943" y="30654"/>
                  </a:lnTo>
                  <a:lnTo>
                    <a:pt x="6027" y="30612"/>
                  </a:lnTo>
                  <a:lnTo>
                    <a:pt x="6048" y="30549"/>
                  </a:lnTo>
                  <a:lnTo>
                    <a:pt x="6110" y="30549"/>
                  </a:lnTo>
                  <a:lnTo>
                    <a:pt x="6131" y="30570"/>
                  </a:lnTo>
                  <a:lnTo>
                    <a:pt x="6048" y="30654"/>
                  </a:lnTo>
                  <a:lnTo>
                    <a:pt x="6027" y="30738"/>
                  </a:lnTo>
                  <a:lnTo>
                    <a:pt x="6048" y="30759"/>
                  </a:lnTo>
                  <a:lnTo>
                    <a:pt x="6131" y="30738"/>
                  </a:lnTo>
                  <a:lnTo>
                    <a:pt x="6173" y="30654"/>
                  </a:lnTo>
                  <a:lnTo>
                    <a:pt x="6236" y="30654"/>
                  </a:lnTo>
                  <a:lnTo>
                    <a:pt x="6320" y="30633"/>
                  </a:lnTo>
                  <a:lnTo>
                    <a:pt x="6236" y="30738"/>
                  </a:lnTo>
                  <a:lnTo>
                    <a:pt x="6215" y="30842"/>
                  </a:lnTo>
                  <a:lnTo>
                    <a:pt x="6110" y="30926"/>
                  </a:lnTo>
                  <a:lnTo>
                    <a:pt x="6110" y="30989"/>
                  </a:lnTo>
                  <a:lnTo>
                    <a:pt x="6131" y="31031"/>
                  </a:lnTo>
                  <a:lnTo>
                    <a:pt x="6236" y="30947"/>
                  </a:lnTo>
                  <a:lnTo>
                    <a:pt x="6320" y="30738"/>
                  </a:lnTo>
                  <a:lnTo>
                    <a:pt x="6382" y="30675"/>
                  </a:lnTo>
                  <a:lnTo>
                    <a:pt x="6424" y="30717"/>
                  </a:lnTo>
                  <a:lnTo>
                    <a:pt x="6320" y="30863"/>
                  </a:lnTo>
                  <a:lnTo>
                    <a:pt x="6320" y="30947"/>
                  </a:lnTo>
                  <a:lnTo>
                    <a:pt x="6257" y="31031"/>
                  </a:lnTo>
                  <a:lnTo>
                    <a:pt x="6236" y="31135"/>
                  </a:lnTo>
                  <a:lnTo>
                    <a:pt x="6278" y="31156"/>
                  </a:lnTo>
                  <a:lnTo>
                    <a:pt x="6341" y="31093"/>
                  </a:lnTo>
                  <a:lnTo>
                    <a:pt x="6341" y="31031"/>
                  </a:lnTo>
                  <a:lnTo>
                    <a:pt x="6361" y="30968"/>
                  </a:lnTo>
                  <a:lnTo>
                    <a:pt x="6424" y="30968"/>
                  </a:lnTo>
                  <a:lnTo>
                    <a:pt x="6487" y="30989"/>
                  </a:lnTo>
                  <a:lnTo>
                    <a:pt x="6487" y="30842"/>
                  </a:lnTo>
                  <a:lnTo>
                    <a:pt x="6550" y="30842"/>
                  </a:lnTo>
                  <a:lnTo>
                    <a:pt x="6592" y="30759"/>
                  </a:lnTo>
                  <a:lnTo>
                    <a:pt x="6654" y="30759"/>
                  </a:lnTo>
                  <a:lnTo>
                    <a:pt x="6654" y="30821"/>
                  </a:lnTo>
                  <a:lnTo>
                    <a:pt x="6633" y="30821"/>
                  </a:lnTo>
                  <a:lnTo>
                    <a:pt x="6592" y="30926"/>
                  </a:lnTo>
                  <a:lnTo>
                    <a:pt x="6592" y="30968"/>
                  </a:lnTo>
                  <a:lnTo>
                    <a:pt x="6759" y="30968"/>
                  </a:lnTo>
                  <a:lnTo>
                    <a:pt x="7010" y="31093"/>
                  </a:lnTo>
                  <a:lnTo>
                    <a:pt x="7052" y="31093"/>
                  </a:lnTo>
                  <a:lnTo>
                    <a:pt x="7052" y="31051"/>
                  </a:lnTo>
                  <a:lnTo>
                    <a:pt x="7094" y="30989"/>
                  </a:lnTo>
                  <a:lnTo>
                    <a:pt x="7157" y="30968"/>
                  </a:lnTo>
                  <a:lnTo>
                    <a:pt x="7157" y="30926"/>
                  </a:lnTo>
                  <a:lnTo>
                    <a:pt x="7094" y="30884"/>
                  </a:lnTo>
                  <a:lnTo>
                    <a:pt x="7073" y="30863"/>
                  </a:lnTo>
                  <a:lnTo>
                    <a:pt x="6989" y="30863"/>
                  </a:lnTo>
                  <a:lnTo>
                    <a:pt x="6968" y="30884"/>
                  </a:lnTo>
                  <a:lnTo>
                    <a:pt x="6968" y="30842"/>
                  </a:lnTo>
                  <a:lnTo>
                    <a:pt x="6989" y="30821"/>
                  </a:lnTo>
                  <a:lnTo>
                    <a:pt x="6989" y="30759"/>
                  </a:lnTo>
                  <a:lnTo>
                    <a:pt x="6885" y="30717"/>
                  </a:lnTo>
                  <a:lnTo>
                    <a:pt x="6696" y="30633"/>
                  </a:lnTo>
                  <a:lnTo>
                    <a:pt x="6675" y="30570"/>
                  </a:lnTo>
                  <a:lnTo>
                    <a:pt x="6696" y="30549"/>
                  </a:lnTo>
                  <a:lnTo>
                    <a:pt x="6780" y="30570"/>
                  </a:lnTo>
                  <a:lnTo>
                    <a:pt x="6843" y="30549"/>
                  </a:lnTo>
                  <a:lnTo>
                    <a:pt x="6864" y="30549"/>
                  </a:lnTo>
                  <a:lnTo>
                    <a:pt x="6885" y="30612"/>
                  </a:lnTo>
                  <a:lnTo>
                    <a:pt x="6968" y="30675"/>
                  </a:lnTo>
                  <a:lnTo>
                    <a:pt x="7052" y="30738"/>
                  </a:lnTo>
                  <a:lnTo>
                    <a:pt x="7115" y="30738"/>
                  </a:lnTo>
                  <a:lnTo>
                    <a:pt x="7219" y="30675"/>
                  </a:lnTo>
                  <a:lnTo>
                    <a:pt x="7303" y="30633"/>
                  </a:lnTo>
                  <a:lnTo>
                    <a:pt x="7324" y="30570"/>
                  </a:lnTo>
                  <a:lnTo>
                    <a:pt x="7261" y="30549"/>
                  </a:lnTo>
                  <a:lnTo>
                    <a:pt x="7157" y="30549"/>
                  </a:lnTo>
                  <a:lnTo>
                    <a:pt x="7094" y="30528"/>
                  </a:lnTo>
                  <a:lnTo>
                    <a:pt x="7094" y="30466"/>
                  </a:lnTo>
                  <a:lnTo>
                    <a:pt x="7219" y="30466"/>
                  </a:lnTo>
                  <a:lnTo>
                    <a:pt x="7303" y="30424"/>
                  </a:lnTo>
                  <a:lnTo>
                    <a:pt x="7303" y="30403"/>
                  </a:lnTo>
                  <a:lnTo>
                    <a:pt x="7219" y="30340"/>
                  </a:lnTo>
                  <a:lnTo>
                    <a:pt x="7157" y="30319"/>
                  </a:lnTo>
                  <a:lnTo>
                    <a:pt x="7157" y="30298"/>
                  </a:lnTo>
                  <a:lnTo>
                    <a:pt x="7198" y="30298"/>
                  </a:lnTo>
                  <a:lnTo>
                    <a:pt x="7219" y="30256"/>
                  </a:lnTo>
                  <a:lnTo>
                    <a:pt x="7198" y="30235"/>
                  </a:lnTo>
                  <a:lnTo>
                    <a:pt x="7094" y="30214"/>
                  </a:lnTo>
                  <a:lnTo>
                    <a:pt x="7052" y="30152"/>
                  </a:lnTo>
                  <a:lnTo>
                    <a:pt x="7073" y="30131"/>
                  </a:lnTo>
                  <a:lnTo>
                    <a:pt x="7157" y="30152"/>
                  </a:lnTo>
                  <a:lnTo>
                    <a:pt x="7261" y="30194"/>
                  </a:lnTo>
                  <a:lnTo>
                    <a:pt x="7408" y="30152"/>
                  </a:lnTo>
                  <a:lnTo>
                    <a:pt x="7491" y="30110"/>
                  </a:lnTo>
                  <a:lnTo>
                    <a:pt x="7512" y="30047"/>
                  </a:lnTo>
                  <a:lnTo>
                    <a:pt x="7491" y="30005"/>
                  </a:lnTo>
                  <a:lnTo>
                    <a:pt x="7387" y="29984"/>
                  </a:lnTo>
                  <a:lnTo>
                    <a:pt x="7198" y="29942"/>
                  </a:lnTo>
                  <a:lnTo>
                    <a:pt x="7115" y="29901"/>
                  </a:lnTo>
                  <a:lnTo>
                    <a:pt x="7115" y="29880"/>
                  </a:lnTo>
                  <a:lnTo>
                    <a:pt x="7177" y="29880"/>
                  </a:lnTo>
                  <a:lnTo>
                    <a:pt x="7261" y="29901"/>
                  </a:lnTo>
                  <a:lnTo>
                    <a:pt x="7408" y="29901"/>
                  </a:lnTo>
                  <a:lnTo>
                    <a:pt x="7491" y="29838"/>
                  </a:lnTo>
                  <a:lnTo>
                    <a:pt x="7491" y="29775"/>
                  </a:lnTo>
                  <a:lnTo>
                    <a:pt x="7408" y="29712"/>
                  </a:lnTo>
                  <a:lnTo>
                    <a:pt x="7324" y="29691"/>
                  </a:lnTo>
                  <a:lnTo>
                    <a:pt x="7303" y="29629"/>
                  </a:lnTo>
                  <a:lnTo>
                    <a:pt x="7366" y="29629"/>
                  </a:lnTo>
                  <a:lnTo>
                    <a:pt x="7408" y="29670"/>
                  </a:lnTo>
                  <a:lnTo>
                    <a:pt x="7429" y="29712"/>
                  </a:lnTo>
                  <a:lnTo>
                    <a:pt x="7512" y="29691"/>
                  </a:lnTo>
                  <a:lnTo>
                    <a:pt x="7575" y="29629"/>
                  </a:lnTo>
                  <a:lnTo>
                    <a:pt x="7575" y="29587"/>
                  </a:lnTo>
                  <a:lnTo>
                    <a:pt x="7512" y="29566"/>
                  </a:lnTo>
                  <a:lnTo>
                    <a:pt x="7429" y="29503"/>
                  </a:lnTo>
                  <a:lnTo>
                    <a:pt x="7429" y="29482"/>
                  </a:lnTo>
                  <a:lnTo>
                    <a:pt x="7491" y="29461"/>
                  </a:lnTo>
                  <a:lnTo>
                    <a:pt x="7512" y="29503"/>
                  </a:lnTo>
                  <a:lnTo>
                    <a:pt x="7575" y="29524"/>
                  </a:lnTo>
                  <a:lnTo>
                    <a:pt x="7638" y="29461"/>
                  </a:lnTo>
                  <a:lnTo>
                    <a:pt x="7638" y="29419"/>
                  </a:lnTo>
                  <a:lnTo>
                    <a:pt x="7533" y="29398"/>
                  </a:lnTo>
                  <a:lnTo>
                    <a:pt x="7470" y="29357"/>
                  </a:lnTo>
                  <a:lnTo>
                    <a:pt x="7429" y="29294"/>
                  </a:lnTo>
                  <a:lnTo>
                    <a:pt x="7491" y="29294"/>
                  </a:lnTo>
                  <a:lnTo>
                    <a:pt x="7575" y="29357"/>
                  </a:lnTo>
                  <a:lnTo>
                    <a:pt x="7638" y="29357"/>
                  </a:lnTo>
                  <a:lnTo>
                    <a:pt x="7701" y="29398"/>
                  </a:lnTo>
                  <a:lnTo>
                    <a:pt x="7742" y="29398"/>
                  </a:lnTo>
                  <a:lnTo>
                    <a:pt x="7784" y="29315"/>
                  </a:lnTo>
                  <a:lnTo>
                    <a:pt x="7784" y="29273"/>
                  </a:lnTo>
                  <a:lnTo>
                    <a:pt x="7826" y="29210"/>
                  </a:lnTo>
                  <a:lnTo>
                    <a:pt x="7826" y="29168"/>
                  </a:lnTo>
                  <a:lnTo>
                    <a:pt x="7805" y="29106"/>
                  </a:lnTo>
                  <a:lnTo>
                    <a:pt x="7826" y="29001"/>
                  </a:lnTo>
                  <a:lnTo>
                    <a:pt x="7826" y="28959"/>
                  </a:lnTo>
                  <a:lnTo>
                    <a:pt x="7742" y="28854"/>
                  </a:lnTo>
                  <a:lnTo>
                    <a:pt x="7617" y="28750"/>
                  </a:lnTo>
                  <a:lnTo>
                    <a:pt x="7512" y="28729"/>
                  </a:lnTo>
                  <a:lnTo>
                    <a:pt x="7470" y="28666"/>
                  </a:lnTo>
                  <a:lnTo>
                    <a:pt x="7470" y="28645"/>
                  </a:lnTo>
                  <a:lnTo>
                    <a:pt x="7533" y="28645"/>
                  </a:lnTo>
                  <a:lnTo>
                    <a:pt x="7596" y="28666"/>
                  </a:lnTo>
                  <a:lnTo>
                    <a:pt x="7722" y="28771"/>
                  </a:lnTo>
                  <a:lnTo>
                    <a:pt x="7805" y="28854"/>
                  </a:lnTo>
                  <a:lnTo>
                    <a:pt x="7889" y="28854"/>
                  </a:lnTo>
                  <a:lnTo>
                    <a:pt x="7910" y="28834"/>
                  </a:lnTo>
                  <a:lnTo>
                    <a:pt x="7889" y="28687"/>
                  </a:lnTo>
                  <a:lnTo>
                    <a:pt x="7826" y="28582"/>
                  </a:lnTo>
                  <a:lnTo>
                    <a:pt x="7701" y="28562"/>
                  </a:lnTo>
                  <a:lnTo>
                    <a:pt x="7533" y="28478"/>
                  </a:lnTo>
                  <a:lnTo>
                    <a:pt x="7491" y="28457"/>
                  </a:lnTo>
                  <a:lnTo>
                    <a:pt x="7491" y="28415"/>
                  </a:lnTo>
                  <a:lnTo>
                    <a:pt x="7533" y="28415"/>
                  </a:lnTo>
                  <a:lnTo>
                    <a:pt x="7596" y="28436"/>
                  </a:lnTo>
                  <a:lnTo>
                    <a:pt x="7638" y="28478"/>
                  </a:lnTo>
                  <a:lnTo>
                    <a:pt x="7742" y="28478"/>
                  </a:lnTo>
                  <a:lnTo>
                    <a:pt x="7805" y="28415"/>
                  </a:lnTo>
                  <a:lnTo>
                    <a:pt x="7826" y="28352"/>
                  </a:lnTo>
                  <a:lnTo>
                    <a:pt x="7826" y="28269"/>
                  </a:lnTo>
                  <a:lnTo>
                    <a:pt x="7847" y="28269"/>
                  </a:lnTo>
                  <a:lnTo>
                    <a:pt x="7910" y="28310"/>
                  </a:lnTo>
                  <a:lnTo>
                    <a:pt x="7910" y="28331"/>
                  </a:lnTo>
                  <a:lnTo>
                    <a:pt x="7910" y="28373"/>
                  </a:lnTo>
                  <a:lnTo>
                    <a:pt x="8014" y="28436"/>
                  </a:lnTo>
                  <a:lnTo>
                    <a:pt x="8056" y="28436"/>
                  </a:lnTo>
                  <a:lnTo>
                    <a:pt x="8119" y="28478"/>
                  </a:lnTo>
                  <a:lnTo>
                    <a:pt x="8161" y="28478"/>
                  </a:lnTo>
                  <a:lnTo>
                    <a:pt x="8203" y="28436"/>
                  </a:lnTo>
                  <a:lnTo>
                    <a:pt x="8245" y="28373"/>
                  </a:lnTo>
                  <a:lnTo>
                    <a:pt x="8266" y="28352"/>
                  </a:lnTo>
                  <a:lnTo>
                    <a:pt x="8245" y="28310"/>
                  </a:lnTo>
                  <a:lnTo>
                    <a:pt x="8161" y="28269"/>
                  </a:lnTo>
                  <a:lnTo>
                    <a:pt x="8014" y="28269"/>
                  </a:lnTo>
                  <a:lnTo>
                    <a:pt x="7994" y="28248"/>
                  </a:lnTo>
                  <a:lnTo>
                    <a:pt x="7994" y="28227"/>
                  </a:lnTo>
                  <a:lnTo>
                    <a:pt x="7994" y="28164"/>
                  </a:lnTo>
                  <a:lnTo>
                    <a:pt x="7931" y="28122"/>
                  </a:lnTo>
                  <a:lnTo>
                    <a:pt x="7931" y="28059"/>
                  </a:lnTo>
                  <a:lnTo>
                    <a:pt x="7994" y="28018"/>
                  </a:lnTo>
                  <a:lnTo>
                    <a:pt x="8014" y="28018"/>
                  </a:lnTo>
                  <a:lnTo>
                    <a:pt x="8056" y="28059"/>
                  </a:lnTo>
                  <a:lnTo>
                    <a:pt x="8056" y="28143"/>
                  </a:lnTo>
                  <a:lnTo>
                    <a:pt x="8119" y="28206"/>
                  </a:lnTo>
                  <a:lnTo>
                    <a:pt x="8245" y="28206"/>
                  </a:lnTo>
                  <a:lnTo>
                    <a:pt x="8307" y="28164"/>
                  </a:lnTo>
                  <a:lnTo>
                    <a:pt x="8307" y="28122"/>
                  </a:lnTo>
                  <a:lnTo>
                    <a:pt x="8266" y="28059"/>
                  </a:lnTo>
                  <a:lnTo>
                    <a:pt x="8161" y="28018"/>
                  </a:lnTo>
                  <a:lnTo>
                    <a:pt x="8098" y="27955"/>
                  </a:lnTo>
                  <a:lnTo>
                    <a:pt x="8056" y="27850"/>
                  </a:lnTo>
                  <a:lnTo>
                    <a:pt x="8098" y="27850"/>
                  </a:lnTo>
                  <a:lnTo>
                    <a:pt x="8140" y="27913"/>
                  </a:lnTo>
                  <a:lnTo>
                    <a:pt x="8245" y="27955"/>
                  </a:lnTo>
                  <a:lnTo>
                    <a:pt x="8307" y="27997"/>
                  </a:lnTo>
                  <a:lnTo>
                    <a:pt x="8370" y="28059"/>
                  </a:lnTo>
                  <a:lnTo>
                    <a:pt x="8412" y="28038"/>
                  </a:lnTo>
                  <a:lnTo>
                    <a:pt x="8412" y="27997"/>
                  </a:lnTo>
                  <a:lnTo>
                    <a:pt x="8370" y="27934"/>
                  </a:lnTo>
                  <a:lnTo>
                    <a:pt x="8266" y="27892"/>
                  </a:lnTo>
                  <a:lnTo>
                    <a:pt x="8203" y="27829"/>
                  </a:lnTo>
                  <a:lnTo>
                    <a:pt x="8203" y="27746"/>
                  </a:lnTo>
                  <a:lnTo>
                    <a:pt x="8245" y="27704"/>
                  </a:lnTo>
                  <a:lnTo>
                    <a:pt x="8266" y="27641"/>
                  </a:lnTo>
                  <a:lnTo>
                    <a:pt x="8328" y="27641"/>
                  </a:lnTo>
                  <a:lnTo>
                    <a:pt x="8349" y="27704"/>
                  </a:lnTo>
                  <a:lnTo>
                    <a:pt x="8475" y="27808"/>
                  </a:lnTo>
                  <a:lnTo>
                    <a:pt x="8558" y="27808"/>
                  </a:lnTo>
                  <a:lnTo>
                    <a:pt x="8621" y="27787"/>
                  </a:lnTo>
                  <a:lnTo>
                    <a:pt x="8684" y="27787"/>
                  </a:lnTo>
                  <a:lnTo>
                    <a:pt x="8768" y="27746"/>
                  </a:lnTo>
                  <a:lnTo>
                    <a:pt x="8789" y="27683"/>
                  </a:lnTo>
                  <a:lnTo>
                    <a:pt x="8768" y="27641"/>
                  </a:lnTo>
                  <a:lnTo>
                    <a:pt x="8684" y="27620"/>
                  </a:lnTo>
                  <a:lnTo>
                    <a:pt x="8621" y="27578"/>
                  </a:lnTo>
                  <a:lnTo>
                    <a:pt x="8517" y="27515"/>
                  </a:lnTo>
                  <a:lnTo>
                    <a:pt x="8454" y="27515"/>
                  </a:lnTo>
                  <a:lnTo>
                    <a:pt x="8370" y="27494"/>
                  </a:lnTo>
                  <a:lnTo>
                    <a:pt x="8412" y="27432"/>
                  </a:lnTo>
                  <a:lnTo>
                    <a:pt x="8433" y="27411"/>
                  </a:lnTo>
                  <a:lnTo>
                    <a:pt x="8517" y="27411"/>
                  </a:lnTo>
                  <a:lnTo>
                    <a:pt x="8579" y="27494"/>
                  </a:lnTo>
                  <a:lnTo>
                    <a:pt x="8642" y="27515"/>
                  </a:lnTo>
                  <a:lnTo>
                    <a:pt x="8684" y="27515"/>
                  </a:lnTo>
                  <a:lnTo>
                    <a:pt x="8768" y="27620"/>
                  </a:lnTo>
                  <a:lnTo>
                    <a:pt x="8851" y="27641"/>
                  </a:lnTo>
                  <a:lnTo>
                    <a:pt x="8893" y="27620"/>
                  </a:lnTo>
                  <a:lnTo>
                    <a:pt x="8935" y="27578"/>
                  </a:lnTo>
                  <a:lnTo>
                    <a:pt x="8935" y="27515"/>
                  </a:lnTo>
                  <a:lnTo>
                    <a:pt x="8935" y="27411"/>
                  </a:lnTo>
                  <a:lnTo>
                    <a:pt x="8893" y="27369"/>
                  </a:lnTo>
                  <a:lnTo>
                    <a:pt x="8851" y="27327"/>
                  </a:lnTo>
                  <a:lnTo>
                    <a:pt x="8851" y="27306"/>
                  </a:lnTo>
                  <a:lnTo>
                    <a:pt x="8956" y="27306"/>
                  </a:lnTo>
                  <a:lnTo>
                    <a:pt x="8977" y="27222"/>
                  </a:lnTo>
                  <a:lnTo>
                    <a:pt x="8977" y="27181"/>
                  </a:lnTo>
                  <a:lnTo>
                    <a:pt x="8935" y="27181"/>
                  </a:lnTo>
                  <a:lnTo>
                    <a:pt x="8872" y="27201"/>
                  </a:lnTo>
                  <a:lnTo>
                    <a:pt x="8830" y="27160"/>
                  </a:lnTo>
                  <a:lnTo>
                    <a:pt x="8768" y="27097"/>
                  </a:lnTo>
                  <a:lnTo>
                    <a:pt x="8684" y="27097"/>
                  </a:lnTo>
                  <a:lnTo>
                    <a:pt x="8558" y="27013"/>
                  </a:lnTo>
                  <a:lnTo>
                    <a:pt x="8538" y="26992"/>
                  </a:lnTo>
                  <a:lnTo>
                    <a:pt x="8579" y="26950"/>
                  </a:lnTo>
                  <a:lnTo>
                    <a:pt x="8684" y="26950"/>
                  </a:lnTo>
                  <a:lnTo>
                    <a:pt x="8789" y="26971"/>
                  </a:lnTo>
                  <a:lnTo>
                    <a:pt x="8872" y="26971"/>
                  </a:lnTo>
                  <a:lnTo>
                    <a:pt x="8893" y="26909"/>
                  </a:lnTo>
                  <a:lnTo>
                    <a:pt x="8956" y="26909"/>
                  </a:lnTo>
                  <a:lnTo>
                    <a:pt x="9040" y="26971"/>
                  </a:lnTo>
                  <a:lnTo>
                    <a:pt x="9061" y="26867"/>
                  </a:lnTo>
                  <a:lnTo>
                    <a:pt x="9040" y="26699"/>
                  </a:lnTo>
                  <a:lnTo>
                    <a:pt x="8998" y="26595"/>
                  </a:lnTo>
                  <a:lnTo>
                    <a:pt x="8956" y="26553"/>
                  </a:lnTo>
                  <a:lnTo>
                    <a:pt x="8935" y="26469"/>
                  </a:lnTo>
                  <a:lnTo>
                    <a:pt x="8935" y="26427"/>
                  </a:lnTo>
                  <a:lnTo>
                    <a:pt x="8977" y="26365"/>
                  </a:lnTo>
                  <a:lnTo>
                    <a:pt x="8956" y="26260"/>
                  </a:lnTo>
                  <a:lnTo>
                    <a:pt x="8956" y="26218"/>
                  </a:lnTo>
                  <a:lnTo>
                    <a:pt x="8977" y="26155"/>
                  </a:lnTo>
                  <a:lnTo>
                    <a:pt x="8998" y="26176"/>
                  </a:lnTo>
                  <a:lnTo>
                    <a:pt x="9040" y="26239"/>
                  </a:lnTo>
                  <a:lnTo>
                    <a:pt x="9102" y="26260"/>
                  </a:lnTo>
                  <a:lnTo>
                    <a:pt x="9102" y="26218"/>
                  </a:lnTo>
                  <a:lnTo>
                    <a:pt x="9165" y="26176"/>
                  </a:lnTo>
                  <a:lnTo>
                    <a:pt x="9207" y="26218"/>
                  </a:lnTo>
                  <a:lnTo>
                    <a:pt x="9249" y="26344"/>
                  </a:lnTo>
                  <a:lnTo>
                    <a:pt x="9291" y="26365"/>
                  </a:lnTo>
                  <a:lnTo>
                    <a:pt x="9374" y="26365"/>
                  </a:lnTo>
                  <a:lnTo>
                    <a:pt x="9479" y="26239"/>
                  </a:lnTo>
                  <a:lnTo>
                    <a:pt x="9521" y="26113"/>
                  </a:lnTo>
                  <a:lnTo>
                    <a:pt x="9521" y="26009"/>
                  </a:lnTo>
                  <a:lnTo>
                    <a:pt x="9500" y="25925"/>
                  </a:lnTo>
                  <a:lnTo>
                    <a:pt x="9500" y="25862"/>
                  </a:lnTo>
                  <a:lnTo>
                    <a:pt x="9563" y="25841"/>
                  </a:lnTo>
                  <a:lnTo>
                    <a:pt x="9605" y="25841"/>
                  </a:lnTo>
                  <a:lnTo>
                    <a:pt x="9626" y="25800"/>
                  </a:lnTo>
                  <a:lnTo>
                    <a:pt x="9667" y="25758"/>
                  </a:lnTo>
                  <a:lnTo>
                    <a:pt x="9688" y="25821"/>
                  </a:lnTo>
                  <a:lnTo>
                    <a:pt x="9730" y="25883"/>
                  </a:lnTo>
                  <a:lnTo>
                    <a:pt x="9814" y="25883"/>
                  </a:lnTo>
                  <a:lnTo>
                    <a:pt x="9877" y="25841"/>
                  </a:lnTo>
                  <a:lnTo>
                    <a:pt x="9877" y="25800"/>
                  </a:lnTo>
                  <a:lnTo>
                    <a:pt x="9877" y="25737"/>
                  </a:lnTo>
                  <a:lnTo>
                    <a:pt x="9898" y="25737"/>
                  </a:lnTo>
                  <a:lnTo>
                    <a:pt x="9918" y="25800"/>
                  </a:lnTo>
                  <a:lnTo>
                    <a:pt x="9939" y="25883"/>
                  </a:lnTo>
                  <a:lnTo>
                    <a:pt x="9981" y="25925"/>
                  </a:lnTo>
                  <a:lnTo>
                    <a:pt x="10044" y="25862"/>
                  </a:lnTo>
                  <a:lnTo>
                    <a:pt x="10107" y="25821"/>
                  </a:lnTo>
                  <a:lnTo>
                    <a:pt x="10149" y="25800"/>
                  </a:lnTo>
                  <a:lnTo>
                    <a:pt x="10211" y="25841"/>
                  </a:lnTo>
                  <a:lnTo>
                    <a:pt x="10295" y="25841"/>
                  </a:lnTo>
                  <a:lnTo>
                    <a:pt x="10358" y="25800"/>
                  </a:lnTo>
                  <a:lnTo>
                    <a:pt x="10400" y="25716"/>
                  </a:lnTo>
                  <a:lnTo>
                    <a:pt x="10421" y="25674"/>
                  </a:lnTo>
                  <a:lnTo>
                    <a:pt x="10421" y="25632"/>
                  </a:lnTo>
                  <a:lnTo>
                    <a:pt x="10358" y="25549"/>
                  </a:lnTo>
                  <a:lnTo>
                    <a:pt x="10316" y="25423"/>
                  </a:lnTo>
                  <a:lnTo>
                    <a:pt x="10295" y="25339"/>
                  </a:lnTo>
                  <a:lnTo>
                    <a:pt x="10337" y="25297"/>
                  </a:lnTo>
                  <a:lnTo>
                    <a:pt x="10358" y="25318"/>
                  </a:lnTo>
                  <a:lnTo>
                    <a:pt x="10400" y="25423"/>
                  </a:lnTo>
                  <a:lnTo>
                    <a:pt x="10442" y="25423"/>
                  </a:lnTo>
                  <a:lnTo>
                    <a:pt x="10525" y="25339"/>
                  </a:lnTo>
                  <a:lnTo>
                    <a:pt x="10546" y="25256"/>
                  </a:lnTo>
                  <a:lnTo>
                    <a:pt x="10609" y="25193"/>
                  </a:lnTo>
                  <a:lnTo>
                    <a:pt x="10630" y="25130"/>
                  </a:lnTo>
                  <a:lnTo>
                    <a:pt x="10546" y="25046"/>
                  </a:lnTo>
                  <a:lnTo>
                    <a:pt x="10546" y="25005"/>
                  </a:lnTo>
                  <a:lnTo>
                    <a:pt x="10609" y="24942"/>
                  </a:lnTo>
                  <a:lnTo>
                    <a:pt x="10651" y="24921"/>
                  </a:lnTo>
                  <a:lnTo>
                    <a:pt x="10672" y="24942"/>
                  </a:lnTo>
                  <a:lnTo>
                    <a:pt x="10672" y="24984"/>
                  </a:lnTo>
                  <a:lnTo>
                    <a:pt x="10735" y="25046"/>
                  </a:lnTo>
                  <a:lnTo>
                    <a:pt x="10839" y="25088"/>
                  </a:lnTo>
                  <a:lnTo>
                    <a:pt x="10881" y="25109"/>
                  </a:lnTo>
                  <a:lnTo>
                    <a:pt x="10839" y="25172"/>
                  </a:lnTo>
                  <a:lnTo>
                    <a:pt x="10755" y="25214"/>
                  </a:lnTo>
                  <a:lnTo>
                    <a:pt x="10714" y="25318"/>
                  </a:lnTo>
                  <a:lnTo>
                    <a:pt x="10714" y="25402"/>
                  </a:lnTo>
                  <a:lnTo>
                    <a:pt x="10839" y="25549"/>
                  </a:lnTo>
                  <a:lnTo>
                    <a:pt x="10881" y="25590"/>
                  </a:lnTo>
                  <a:lnTo>
                    <a:pt x="10923" y="25507"/>
                  </a:lnTo>
                  <a:lnTo>
                    <a:pt x="10923" y="25444"/>
                  </a:lnTo>
                  <a:lnTo>
                    <a:pt x="10944" y="25381"/>
                  </a:lnTo>
                  <a:lnTo>
                    <a:pt x="10965" y="25277"/>
                  </a:lnTo>
                  <a:lnTo>
                    <a:pt x="10986" y="25277"/>
                  </a:lnTo>
                  <a:lnTo>
                    <a:pt x="11027" y="25318"/>
                  </a:lnTo>
                  <a:lnTo>
                    <a:pt x="10986" y="25402"/>
                  </a:lnTo>
                  <a:lnTo>
                    <a:pt x="10986" y="25444"/>
                  </a:lnTo>
                  <a:lnTo>
                    <a:pt x="11048" y="25549"/>
                  </a:lnTo>
                  <a:lnTo>
                    <a:pt x="11132" y="25590"/>
                  </a:lnTo>
                  <a:lnTo>
                    <a:pt x="11195" y="25528"/>
                  </a:lnTo>
                  <a:lnTo>
                    <a:pt x="11279" y="25528"/>
                  </a:lnTo>
                  <a:lnTo>
                    <a:pt x="11299" y="25486"/>
                  </a:lnTo>
                  <a:lnTo>
                    <a:pt x="11299" y="25423"/>
                  </a:lnTo>
                  <a:lnTo>
                    <a:pt x="11341" y="25381"/>
                  </a:lnTo>
                  <a:lnTo>
                    <a:pt x="11362" y="25381"/>
                  </a:lnTo>
                  <a:lnTo>
                    <a:pt x="11383" y="25402"/>
                  </a:lnTo>
                  <a:lnTo>
                    <a:pt x="11362" y="25444"/>
                  </a:lnTo>
                  <a:lnTo>
                    <a:pt x="11362" y="25507"/>
                  </a:lnTo>
                  <a:lnTo>
                    <a:pt x="11404" y="25549"/>
                  </a:lnTo>
                  <a:lnTo>
                    <a:pt x="11488" y="25549"/>
                  </a:lnTo>
                  <a:lnTo>
                    <a:pt x="11571" y="25444"/>
                  </a:lnTo>
                  <a:lnTo>
                    <a:pt x="11718" y="25339"/>
                  </a:lnTo>
                  <a:lnTo>
                    <a:pt x="11781" y="25339"/>
                  </a:lnTo>
                  <a:lnTo>
                    <a:pt x="11823" y="25318"/>
                  </a:lnTo>
                  <a:lnTo>
                    <a:pt x="11823" y="25235"/>
                  </a:lnTo>
                  <a:lnTo>
                    <a:pt x="11781" y="25172"/>
                  </a:lnTo>
                  <a:lnTo>
                    <a:pt x="11718" y="25130"/>
                  </a:lnTo>
                  <a:lnTo>
                    <a:pt x="11676" y="25088"/>
                  </a:lnTo>
                  <a:lnTo>
                    <a:pt x="11697" y="25067"/>
                  </a:lnTo>
                  <a:lnTo>
                    <a:pt x="11760" y="25067"/>
                  </a:lnTo>
                  <a:lnTo>
                    <a:pt x="11781" y="25109"/>
                  </a:lnTo>
                  <a:lnTo>
                    <a:pt x="11885" y="25172"/>
                  </a:lnTo>
                  <a:lnTo>
                    <a:pt x="11927" y="25172"/>
                  </a:lnTo>
                  <a:lnTo>
                    <a:pt x="11927" y="25088"/>
                  </a:lnTo>
                  <a:lnTo>
                    <a:pt x="11990" y="25088"/>
                  </a:lnTo>
                  <a:lnTo>
                    <a:pt x="12011" y="25130"/>
                  </a:lnTo>
                  <a:lnTo>
                    <a:pt x="12011" y="25193"/>
                  </a:lnTo>
                  <a:lnTo>
                    <a:pt x="12032" y="25214"/>
                  </a:lnTo>
                  <a:lnTo>
                    <a:pt x="12095" y="25193"/>
                  </a:lnTo>
                  <a:lnTo>
                    <a:pt x="12220" y="25046"/>
                  </a:lnTo>
                  <a:lnTo>
                    <a:pt x="12241" y="25025"/>
                  </a:lnTo>
                  <a:lnTo>
                    <a:pt x="12241" y="25005"/>
                  </a:lnTo>
                  <a:lnTo>
                    <a:pt x="12283" y="24921"/>
                  </a:lnTo>
                  <a:lnTo>
                    <a:pt x="12304" y="24879"/>
                  </a:lnTo>
                  <a:lnTo>
                    <a:pt x="12346" y="24837"/>
                  </a:lnTo>
                  <a:lnTo>
                    <a:pt x="12346" y="24837"/>
                  </a:lnTo>
                  <a:lnTo>
                    <a:pt x="12325" y="24900"/>
                  </a:lnTo>
                  <a:lnTo>
                    <a:pt x="12346" y="24942"/>
                  </a:lnTo>
                  <a:lnTo>
                    <a:pt x="12387" y="24984"/>
                  </a:lnTo>
                  <a:lnTo>
                    <a:pt x="12429" y="24942"/>
                  </a:lnTo>
                  <a:lnTo>
                    <a:pt x="12513" y="24837"/>
                  </a:lnTo>
                  <a:lnTo>
                    <a:pt x="12534" y="24774"/>
                  </a:lnTo>
                  <a:lnTo>
                    <a:pt x="12513" y="24691"/>
                  </a:lnTo>
                  <a:lnTo>
                    <a:pt x="12513" y="24607"/>
                  </a:lnTo>
                  <a:lnTo>
                    <a:pt x="12639" y="24481"/>
                  </a:lnTo>
                  <a:lnTo>
                    <a:pt x="12722" y="24460"/>
                  </a:lnTo>
                  <a:lnTo>
                    <a:pt x="12764" y="24398"/>
                  </a:lnTo>
                  <a:lnTo>
                    <a:pt x="12743" y="24356"/>
                  </a:lnTo>
                  <a:lnTo>
                    <a:pt x="12722" y="24293"/>
                  </a:lnTo>
                  <a:lnTo>
                    <a:pt x="12722" y="24272"/>
                  </a:lnTo>
                  <a:lnTo>
                    <a:pt x="12764" y="24293"/>
                  </a:lnTo>
                  <a:lnTo>
                    <a:pt x="12827" y="24314"/>
                  </a:lnTo>
                  <a:lnTo>
                    <a:pt x="12869" y="24314"/>
                  </a:lnTo>
                  <a:lnTo>
                    <a:pt x="12911" y="24251"/>
                  </a:lnTo>
                  <a:lnTo>
                    <a:pt x="12869" y="24188"/>
                  </a:lnTo>
                  <a:lnTo>
                    <a:pt x="12827" y="24147"/>
                  </a:lnTo>
                  <a:lnTo>
                    <a:pt x="12869" y="24168"/>
                  </a:lnTo>
                  <a:lnTo>
                    <a:pt x="12931" y="24209"/>
                  </a:lnTo>
                  <a:lnTo>
                    <a:pt x="12931" y="24168"/>
                  </a:lnTo>
                  <a:lnTo>
                    <a:pt x="12952" y="24084"/>
                  </a:lnTo>
                  <a:lnTo>
                    <a:pt x="13036" y="24084"/>
                  </a:lnTo>
                  <a:lnTo>
                    <a:pt x="13120" y="24042"/>
                  </a:lnTo>
                  <a:lnTo>
                    <a:pt x="13120" y="23958"/>
                  </a:lnTo>
                  <a:lnTo>
                    <a:pt x="13120" y="23937"/>
                  </a:lnTo>
                  <a:lnTo>
                    <a:pt x="13141" y="23875"/>
                  </a:lnTo>
                  <a:lnTo>
                    <a:pt x="13224" y="23875"/>
                  </a:lnTo>
                  <a:lnTo>
                    <a:pt x="13266" y="23854"/>
                  </a:lnTo>
                  <a:lnTo>
                    <a:pt x="13350" y="23749"/>
                  </a:lnTo>
                  <a:lnTo>
                    <a:pt x="13434" y="23707"/>
                  </a:lnTo>
                  <a:lnTo>
                    <a:pt x="13476" y="23707"/>
                  </a:lnTo>
                  <a:lnTo>
                    <a:pt x="13496" y="23728"/>
                  </a:lnTo>
                  <a:lnTo>
                    <a:pt x="13580" y="23707"/>
                  </a:lnTo>
                  <a:lnTo>
                    <a:pt x="13643" y="23624"/>
                  </a:lnTo>
                  <a:lnTo>
                    <a:pt x="13664" y="23477"/>
                  </a:lnTo>
                  <a:lnTo>
                    <a:pt x="13643" y="23352"/>
                  </a:lnTo>
                  <a:lnTo>
                    <a:pt x="13580" y="23352"/>
                  </a:lnTo>
                  <a:lnTo>
                    <a:pt x="13559" y="23331"/>
                  </a:lnTo>
                  <a:lnTo>
                    <a:pt x="13580" y="23247"/>
                  </a:lnTo>
                  <a:lnTo>
                    <a:pt x="13580" y="23142"/>
                  </a:lnTo>
                  <a:lnTo>
                    <a:pt x="13559" y="23059"/>
                  </a:lnTo>
                  <a:lnTo>
                    <a:pt x="13496" y="23017"/>
                  </a:lnTo>
                  <a:lnTo>
                    <a:pt x="13476" y="22912"/>
                  </a:lnTo>
                  <a:lnTo>
                    <a:pt x="13455" y="22870"/>
                  </a:lnTo>
                  <a:lnTo>
                    <a:pt x="13455" y="22787"/>
                  </a:lnTo>
                  <a:lnTo>
                    <a:pt x="13496" y="22787"/>
                  </a:lnTo>
                  <a:lnTo>
                    <a:pt x="13559" y="22808"/>
                  </a:lnTo>
                  <a:lnTo>
                    <a:pt x="13580" y="22912"/>
                  </a:lnTo>
                  <a:lnTo>
                    <a:pt x="13643" y="22996"/>
                  </a:lnTo>
                  <a:lnTo>
                    <a:pt x="13643" y="23080"/>
                  </a:lnTo>
                  <a:lnTo>
                    <a:pt x="13685" y="23184"/>
                  </a:lnTo>
                  <a:lnTo>
                    <a:pt x="13748" y="23205"/>
                  </a:lnTo>
                  <a:lnTo>
                    <a:pt x="13789" y="23247"/>
                  </a:lnTo>
                  <a:lnTo>
                    <a:pt x="13768" y="23331"/>
                  </a:lnTo>
                  <a:lnTo>
                    <a:pt x="13789" y="23414"/>
                  </a:lnTo>
                  <a:lnTo>
                    <a:pt x="13873" y="23456"/>
                  </a:lnTo>
                  <a:lnTo>
                    <a:pt x="13915" y="23456"/>
                  </a:lnTo>
                  <a:lnTo>
                    <a:pt x="13915" y="23414"/>
                  </a:lnTo>
                  <a:lnTo>
                    <a:pt x="13957" y="23352"/>
                  </a:lnTo>
                  <a:lnTo>
                    <a:pt x="13999" y="23352"/>
                  </a:lnTo>
                  <a:lnTo>
                    <a:pt x="14061" y="23435"/>
                  </a:lnTo>
                  <a:lnTo>
                    <a:pt x="14229" y="23435"/>
                  </a:lnTo>
                  <a:lnTo>
                    <a:pt x="14292" y="23393"/>
                  </a:lnTo>
                  <a:lnTo>
                    <a:pt x="14312" y="23414"/>
                  </a:lnTo>
                  <a:lnTo>
                    <a:pt x="14375" y="23414"/>
                  </a:lnTo>
                  <a:lnTo>
                    <a:pt x="14438" y="23352"/>
                  </a:lnTo>
                  <a:lnTo>
                    <a:pt x="14480" y="23289"/>
                  </a:lnTo>
                  <a:lnTo>
                    <a:pt x="14522" y="23289"/>
                  </a:lnTo>
                  <a:lnTo>
                    <a:pt x="14522" y="23226"/>
                  </a:lnTo>
                  <a:lnTo>
                    <a:pt x="14584" y="23205"/>
                  </a:lnTo>
                  <a:lnTo>
                    <a:pt x="14626" y="23226"/>
                  </a:lnTo>
                  <a:lnTo>
                    <a:pt x="14731" y="23352"/>
                  </a:lnTo>
                  <a:lnTo>
                    <a:pt x="14752" y="23414"/>
                  </a:lnTo>
                  <a:lnTo>
                    <a:pt x="14815" y="23414"/>
                  </a:lnTo>
                  <a:lnTo>
                    <a:pt x="14856" y="23352"/>
                  </a:lnTo>
                  <a:lnTo>
                    <a:pt x="14919" y="23331"/>
                  </a:lnTo>
                  <a:lnTo>
                    <a:pt x="14919" y="23226"/>
                  </a:lnTo>
                  <a:lnTo>
                    <a:pt x="14940" y="23226"/>
                  </a:lnTo>
                  <a:lnTo>
                    <a:pt x="14961" y="23247"/>
                  </a:lnTo>
                  <a:lnTo>
                    <a:pt x="15024" y="23247"/>
                  </a:lnTo>
                  <a:lnTo>
                    <a:pt x="15024" y="23205"/>
                  </a:lnTo>
                  <a:lnTo>
                    <a:pt x="15066" y="23205"/>
                  </a:lnTo>
                  <a:lnTo>
                    <a:pt x="15108" y="23226"/>
                  </a:lnTo>
                  <a:lnTo>
                    <a:pt x="15170" y="23226"/>
                  </a:lnTo>
                  <a:lnTo>
                    <a:pt x="15212" y="23184"/>
                  </a:lnTo>
                  <a:lnTo>
                    <a:pt x="15212" y="23121"/>
                  </a:lnTo>
                  <a:lnTo>
                    <a:pt x="15254" y="23100"/>
                  </a:lnTo>
                  <a:lnTo>
                    <a:pt x="15338" y="23100"/>
                  </a:lnTo>
                  <a:lnTo>
                    <a:pt x="15359" y="23080"/>
                  </a:lnTo>
                  <a:lnTo>
                    <a:pt x="15359" y="23017"/>
                  </a:lnTo>
                  <a:lnTo>
                    <a:pt x="15380" y="23017"/>
                  </a:lnTo>
                  <a:lnTo>
                    <a:pt x="15380" y="23080"/>
                  </a:lnTo>
                  <a:lnTo>
                    <a:pt x="15442" y="23100"/>
                  </a:lnTo>
                  <a:lnTo>
                    <a:pt x="15484" y="23038"/>
                  </a:lnTo>
                  <a:lnTo>
                    <a:pt x="15526" y="22975"/>
                  </a:lnTo>
                  <a:lnTo>
                    <a:pt x="15547" y="22975"/>
                  </a:lnTo>
                  <a:lnTo>
                    <a:pt x="15589" y="23038"/>
                  </a:lnTo>
                  <a:lnTo>
                    <a:pt x="15652" y="23080"/>
                  </a:lnTo>
                  <a:lnTo>
                    <a:pt x="15693" y="22975"/>
                  </a:lnTo>
                  <a:lnTo>
                    <a:pt x="15735" y="22975"/>
                  </a:lnTo>
                  <a:lnTo>
                    <a:pt x="15756" y="23017"/>
                  </a:lnTo>
                  <a:lnTo>
                    <a:pt x="15798" y="23038"/>
                  </a:lnTo>
                  <a:lnTo>
                    <a:pt x="15861" y="23038"/>
                  </a:lnTo>
                  <a:lnTo>
                    <a:pt x="15882" y="22975"/>
                  </a:lnTo>
                  <a:lnTo>
                    <a:pt x="15944" y="22933"/>
                  </a:lnTo>
                  <a:lnTo>
                    <a:pt x="16007" y="22933"/>
                  </a:lnTo>
                  <a:lnTo>
                    <a:pt x="16112" y="22891"/>
                  </a:lnTo>
                  <a:lnTo>
                    <a:pt x="16175" y="22891"/>
                  </a:lnTo>
                  <a:lnTo>
                    <a:pt x="16196" y="22933"/>
                  </a:lnTo>
                  <a:lnTo>
                    <a:pt x="16258" y="22933"/>
                  </a:lnTo>
                  <a:lnTo>
                    <a:pt x="16279" y="22870"/>
                  </a:lnTo>
                  <a:lnTo>
                    <a:pt x="16321" y="22808"/>
                  </a:lnTo>
                  <a:lnTo>
                    <a:pt x="16426" y="22808"/>
                  </a:lnTo>
                  <a:lnTo>
                    <a:pt x="16468" y="22766"/>
                  </a:lnTo>
                  <a:lnTo>
                    <a:pt x="16572" y="22724"/>
                  </a:lnTo>
                  <a:lnTo>
                    <a:pt x="16614" y="22703"/>
                  </a:lnTo>
                  <a:lnTo>
                    <a:pt x="16614" y="22661"/>
                  </a:lnTo>
                  <a:lnTo>
                    <a:pt x="16572" y="22577"/>
                  </a:lnTo>
                  <a:lnTo>
                    <a:pt x="16572" y="22515"/>
                  </a:lnTo>
                  <a:lnTo>
                    <a:pt x="16719" y="22577"/>
                  </a:lnTo>
                  <a:lnTo>
                    <a:pt x="16802" y="22619"/>
                  </a:lnTo>
                  <a:lnTo>
                    <a:pt x="16823" y="22682"/>
                  </a:lnTo>
                  <a:lnTo>
                    <a:pt x="16886" y="22703"/>
                  </a:lnTo>
                  <a:lnTo>
                    <a:pt x="16991" y="22619"/>
                  </a:lnTo>
                  <a:lnTo>
                    <a:pt x="16991" y="22536"/>
                  </a:lnTo>
                  <a:lnTo>
                    <a:pt x="16928" y="22515"/>
                  </a:lnTo>
                  <a:lnTo>
                    <a:pt x="16928" y="22473"/>
                  </a:lnTo>
                  <a:lnTo>
                    <a:pt x="17012" y="22431"/>
                  </a:lnTo>
                  <a:lnTo>
                    <a:pt x="17033" y="22494"/>
                  </a:lnTo>
                  <a:lnTo>
                    <a:pt x="17116" y="22515"/>
                  </a:lnTo>
                  <a:lnTo>
                    <a:pt x="17158" y="22410"/>
                  </a:lnTo>
                  <a:lnTo>
                    <a:pt x="17137" y="22326"/>
                  </a:lnTo>
                  <a:lnTo>
                    <a:pt x="17137" y="22264"/>
                  </a:lnTo>
                  <a:lnTo>
                    <a:pt x="17200" y="22264"/>
                  </a:lnTo>
                  <a:lnTo>
                    <a:pt x="17221" y="22305"/>
                  </a:lnTo>
                  <a:lnTo>
                    <a:pt x="17305" y="22326"/>
                  </a:lnTo>
                  <a:lnTo>
                    <a:pt x="17346" y="22284"/>
                  </a:lnTo>
                  <a:lnTo>
                    <a:pt x="17409" y="22264"/>
                  </a:lnTo>
                  <a:lnTo>
                    <a:pt x="17451" y="22264"/>
                  </a:lnTo>
                  <a:lnTo>
                    <a:pt x="17451" y="22180"/>
                  </a:lnTo>
                  <a:lnTo>
                    <a:pt x="17430" y="22117"/>
                  </a:lnTo>
                  <a:lnTo>
                    <a:pt x="17451" y="22096"/>
                  </a:lnTo>
                  <a:lnTo>
                    <a:pt x="17514" y="22117"/>
                  </a:lnTo>
                  <a:lnTo>
                    <a:pt x="17556" y="22180"/>
                  </a:lnTo>
                  <a:lnTo>
                    <a:pt x="17639" y="22159"/>
                  </a:lnTo>
                  <a:lnTo>
                    <a:pt x="17681" y="22096"/>
                  </a:lnTo>
                  <a:lnTo>
                    <a:pt x="17681" y="22012"/>
                  </a:lnTo>
                  <a:lnTo>
                    <a:pt x="17660" y="21992"/>
                  </a:lnTo>
                  <a:lnTo>
                    <a:pt x="17660" y="21950"/>
                  </a:lnTo>
                  <a:lnTo>
                    <a:pt x="17681" y="21908"/>
                  </a:lnTo>
                  <a:lnTo>
                    <a:pt x="17786" y="21908"/>
                  </a:lnTo>
                  <a:lnTo>
                    <a:pt x="17849" y="21950"/>
                  </a:lnTo>
                  <a:lnTo>
                    <a:pt x="17869" y="21887"/>
                  </a:lnTo>
                  <a:lnTo>
                    <a:pt x="17890" y="21845"/>
                  </a:lnTo>
                  <a:lnTo>
                    <a:pt x="17953" y="21866"/>
                  </a:lnTo>
                  <a:lnTo>
                    <a:pt x="17995" y="21908"/>
                  </a:lnTo>
                  <a:lnTo>
                    <a:pt x="18058" y="21950"/>
                  </a:lnTo>
                  <a:lnTo>
                    <a:pt x="18079" y="21908"/>
                  </a:lnTo>
                  <a:lnTo>
                    <a:pt x="18079" y="21866"/>
                  </a:lnTo>
                  <a:lnTo>
                    <a:pt x="18037" y="21803"/>
                  </a:lnTo>
                  <a:lnTo>
                    <a:pt x="18037" y="21761"/>
                  </a:lnTo>
                  <a:lnTo>
                    <a:pt x="18100" y="21699"/>
                  </a:lnTo>
                  <a:lnTo>
                    <a:pt x="18162" y="21740"/>
                  </a:lnTo>
                  <a:lnTo>
                    <a:pt x="18288" y="21699"/>
                  </a:lnTo>
                  <a:lnTo>
                    <a:pt x="18393" y="21636"/>
                  </a:lnTo>
                  <a:lnTo>
                    <a:pt x="18455" y="21531"/>
                  </a:lnTo>
                  <a:lnTo>
                    <a:pt x="18455" y="21489"/>
                  </a:lnTo>
                  <a:lnTo>
                    <a:pt x="18309" y="21552"/>
                  </a:lnTo>
                  <a:lnTo>
                    <a:pt x="18183" y="21552"/>
                  </a:lnTo>
                  <a:lnTo>
                    <a:pt x="18141" y="21531"/>
                  </a:lnTo>
                  <a:lnTo>
                    <a:pt x="17890" y="21531"/>
                  </a:lnTo>
                  <a:lnTo>
                    <a:pt x="17765" y="21489"/>
                  </a:lnTo>
                  <a:lnTo>
                    <a:pt x="17639" y="21447"/>
                  </a:lnTo>
                  <a:lnTo>
                    <a:pt x="17472" y="21427"/>
                  </a:lnTo>
                  <a:lnTo>
                    <a:pt x="17325" y="21280"/>
                  </a:lnTo>
                  <a:lnTo>
                    <a:pt x="17263" y="21238"/>
                  </a:lnTo>
                  <a:lnTo>
                    <a:pt x="17221" y="21238"/>
                  </a:lnTo>
                  <a:lnTo>
                    <a:pt x="17095" y="21301"/>
                  </a:lnTo>
                  <a:lnTo>
                    <a:pt x="17053" y="21259"/>
                  </a:lnTo>
                  <a:lnTo>
                    <a:pt x="17095" y="21217"/>
                  </a:lnTo>
                  <a:lnTo>
                    <a:pt x="17095" y="21175"/>
                  </a:lnTo>
                  <a:lnTo>
                    <a:pt x="17033" y="21238"/>
                  </a:lnTo>
                  <a:lnTo>
                    <a:pt x="16886" y="21343"/>
                  </a:lnTo>
                  <a:lnTo>
                    <a:pt x="16802" y="21385"/>
                  </a:lnTo>
                  <a:lnTo>
                    <a:pt x="16635" y="21385"/>
                  </a:lnTo>
                  <a:lnTo>
                    <a:pt x="16593" y="21427"/>
                  </a:lnTo>
                  <a:lnTo>
                    <a:pt x="16530" y="21385"/>
                  </a:lnTo>
                  <a:lnTo>
                    <a:pt x="16489" y="21364"/>
                  </a:lnTo>
                  <a:cubicBezTo>
                    <a:pt x="16489" y="21364"/>
                    <a:pt x="16426" y="21385"/>
                    <a:pt x="16405" y="21385"/>
                  </a:cubicBezTo>
                  <a:lnTo>
                    <a:pt x="16321" y="21385"/>
                  </a:lnTo>
                  <a:lnTo>
                    <a:pt x="16196" y="21531"/>
                  </a:lnTo>
                  <a:lnTo>
                    <a:pt x="16154" y="21594"/>
                  </a:lnTo>
                  <a:lnTo>
                    <a:pt x="16091" y="21531"/>
                  </a:lnTo>
                  <a:lnTo>
                    <a:pt x="16049" y="21489"/>
                  </a:lnTo>
                  <a:lnTo>
                    <a:pt x="15861" y="21489"/>
                  </a:lnTo>
                  <a:lnTo>
                    <a:pt x="15777" y="21468"/>
                  </a:lnTo>
                  <a:lnTo>
                    <a:pt x="15735" y="21489"/>
                  </a:lnTo>
                  <a:lnTo>
                    <a:pt x="15672" y="21447"/>
                  </a:lnTo>
                  <a:lnTo>
                    <a:pt x="15735" y="21364"/>
                  </a:lnTo>
                  <a:lnTo>
                    <a:pt x="15840" y="21364"/>
                  </a:lnTo>
                  <a:lnTo>
                    <a:pt x="15882" y="21427"/>
                  </a:lnTo>
                  <a:lnTo>
                    <a:pt x="15965" y="21447"/>
                  </a:lnTo>
                  <a:lnTo>
                    <a:pt x="16049" y="21385"/>
                  </a:lnTo>
                  <a:lnTo>
                    <a:pt x="16175" y="21364"/>
                  </a:lnTo>
                  <a:lnTo>
                    <a:pt x="16258" y="21280"/>
                  </a:lnTo>
                  <a:lnTo>
                    <a:pt x="16321" y="21280"/>
                  </a:lnTo>
                  <a:lnTo>
                    <a:pt x="16426" y="21322"/>
                  </a:lnTo>
                  <a:lnTo>
                    <a:pt x="16530" y="21280"/>
                  </a:lnTo>
                  <a:lnTo>
                    <a:pt x="16572" y="21238"/>
                  </a:lnTo>
                  <a:lnTo>
                    <a:pt x="16530" y="21175"/>
                  </a:lnTo>
                  <a:lnTo>
                    <a:pt x="16489" y="21175"/>
                  </a:lnTo>
                  <a:lnTo>
                    <a:pt x="16468" y="21134"/>
                  </a:lnTo>
                  <a:lnTo>
                    <a:pt x="16405" y="21134"/>
                  </a:lnTo>
                  <a:lnTo>
                    <a:pt x="16300" y="21155"/>
                  </a:lnTo>
                  <a:lnTo>
                    <a:pt x="16216" y="21134"/>
                  </a:lnTo>
                  <a:lnTo>
                    <a:pt x="16049" y="21134"/>
                  </a:lnTo>
                  <a:lnTo>
                    <a:pt x="15944" y="21155"/>
                  </a:lnTo>
                  <a:lnTo>
                    <a:pt x="15840" y="21155"/>
                  </a:lnTo>
                  <a:lnTo>
                    <a:pt x="15693" y="21134"/>
                  </a:lnTo>
                  <a:lnTo>
                    <a:pt x="15672" y="21071"/>
                  </a:lnTo>
                  <a:lnTo>
                    <a:pt x="15631" y="21050"/>
                  </a:lnTo>
                  <a:lnTo>
                    <a:pt x="15526" y="21071"/>
                  </a:lnTo>
                  <a:lnTo>
                    <a:pt x="15380" y="21071"/>
                  </a:lnTo>
                  <a:lnTo>
                    <a:pt x="15212" y="21175"/>
                  </a:lnTo>
                  <a:lnTo>
                    <a:pt x="15170" y="21155"/>
                  </a:lnTo>
                  <a:lnTo>
                    <a:pt x="15212" y="21071"/>
                  </a:lnTo>
                  <a:lnTo>
                    <a:pt x="15275" y="21008"/>
                  </a:lnTo>
                  <a:lnTo>
                    <a:pt x="15463" y="21008"/>
                  </a:lnTo>
                  <a:lnTo>
                    <a:pt x="15672" y="20903"/>
                  </a:lnTo>
                  <a:lnTo>
                    <a:pt x="15756" y="20841"/>
                  </a:lnTo>
                  <a:lnTo>
                    <a:pt x="15756" y="20757"/>
                  </a:lnTo>
                  <a:lnTo>
                    <a:pt x="15777" y="20715"/>
                  </a:lnTo>
                  <a:lnTo>
                    <a:pt x="15861" y="20715"/>
                  </a:lnTo>
                  <a:lnTo>
                    <a:pt x="15903" y="20694"/>
                  </a:lnTo>
                  <a:lnTo>
                    <a:pt x="15965" y="20611"/>
                  </a:lnTo>
                  <a:lnTo>
                    <a:pt x="15944" y="20548"/>
                  </a:lnTo>
                  <a:lnTo>
                    <a:pt x="15882" y="20506"/>
                  </a:lnTo>
                  <a:lnTo>
                    <a:pt x="15798" y="20485"/>
                  </a:lnTo>
                  <a:lnTo>
                    <a:pt x="15777" y="20443"/>
                  </a:lnTo>
                  <a:lnTo>
                    <a:pt x="15861" y="20401"/>
                  </a:lnTo>
                  <a:lnTo>
                    <a:pt x="15903" y="20401"/>
                  </a:lnTo>
                  <a:lnTo>
                    <a:pt x="15903" y="20422"/>
                  </a:lnTo>
                  <a:lnTo>
                    <a:pt x="15986" y="20443"/>
                  </a:lnTo>
                  <a:lnTo>
                    <a:pt x="16007" y="20422"/>
                  </a:lnTo>
                  <a:lnTo>
                    <a:pt x="15986" y="20380"/>
                  </a:lnTo>
                  <a:lnTo>
                    <a:pt x="15965" y="20339"/>
                  </a:lnTo>
                  <a:lnTo>
                    <a:pt x="15965" y="20234"/>
                  </a:lnTo>
                  <a:lnTo>
                    <a:pt x="16007" y="20276"/>
                  </a:lnTo>
                  <a:lnTo>
                    <a:pt x="16049" y="20318"/>
                  </a:lnTo>
                  <a:lnTo>
                    <a:pt x="16049" y="20401"/>
                  </a:lnTo>
                  <a:lnTo>
                    <a:pt x="16091" y="20506"/>
                  </a:lnTo>
                  <a:lnTo>
                    <a:pt x="16175" y="20548"/>
                  </a:lnTo>
                  <a:lnTo>
                    <a:pt x="16279" y="20527"/>
                  </a:lnTo>
                  <a:lnTo>
                    <a:pt x="16405" y="20527"/>
                  </a:lnTo>
                  <a:lnTo>
                    <a:pt x="16698" y="20401"/>
                  </a:lnTo>
                  <a:lnTo>
                    <a:pt x="16781" y="20401"/>
                  </a:lnTo>
                  <a:lnTo>
                    <a:pt x="16844" y="20380"/>
                  </a:lnTo>
                  <a:lnTo>
                    <a:pt x="16907" y="20297"/>
                  </a:lnTo>
                  <a:lnTo>
                    <a:pt x="16991" y="20276"/>
                  </a:lnTo>
                  <a:lnTo>
                    <a:pt x="17033" y="20171"/>
                  </a:lnTo>
                  <a:lnTo>
                    <a:pt x="16991" y="20067"/>
                  </a:lnTo>
                  <a:lnTo>
                    <a:pt x="16949" y="19983"/>
                  </a:lnTo>
                  <a:lnTo>
                    <a:pt x="16907" y="19983"/>
                  </a:lnTo>
                  <a:lnTo>
                    <a:pt x="16802" y="19920"/>
                  </a:lnTo>
                  <a:lnTo>
                    <a:pt x="16530" y="19857"/>
                  </a:lnTo>
                  <a:lnTo>
                    <a:pt x="16489" y="19857"/>
                  </a:lnTo>
                  <a:lnTo>
                    <a:pt x="16384" y="19899"/>
                  </a:lnTo>
                  <a:lnTo>
                    <a:pt x="16321" y="19857"/>
                  </a:lnTo>
                  <a:lnTo>
                    <a:pt x="16321" y="19732"/>
                  </a:lnTo>
                  <a:lnTo>
                    <a:pt x="16300" y="19690"/>
                  </a:lnTo>
                  <a:lnTo>
                    <a:pt x="16196" y="19753"/>
                  </a:lnTo>
                  <a:lnTo>
                    <a:pt x="16112" y="19753"/>
                  </a:lnTo>
                  <a:lnTo>
                    <a:pt x="16007" y="19815"/>
                  </a:lnTo>
                  <a:lnTo>
                    <a:pt x="15944" y="19815"/>
                  </a:lnTo>
                  <a:lnTo>
                    <a:pt x="15861" y="19774"/>
                  </a:lnTo>
                  <a:lnTo>
                    <a:pt x="15861" y="19690"/>
                  </a:lnTo>
                  <a:lnTo>
                    <a:pt x="15944" y="19753"/>
                  </a:lnTo>
                  <a:lnTo>
                    <a:pt x="16007" y="19690"/>
                  </a:lnTo>
                  <a:lnTo>
                    <a:pt x="16070" y="19648"/>
                  </a:lnTo>
                  <a:lnTo>
                    <a:pt x="16196" y="19648"/>
                  </a:lnTo>
                  <a:lnTo>
                    <a:pt x="16216" y="19585"/>
                  </a:lnTo>
                  <a:lnTo>
                    <a:pt x="16175" y="19523"/>
                  </a:lnTo>
                  <a:lnTo>
                    <a:pt x="16091" y="19418"/>
                  </a:lnTo>
                  <a:lnTo>
                    <a:pt x="16049" y="19376"/>
                  </a:lnTo>
                  <a:lnTo>
                    <a:pt x="15944" y="19376"/>
                  </a:lnTo>
                  <a:lnTo>
                    <a:pt x="15965" y="19355"/>
                  </a:lnTo>
                  <a:lnTo>
                    <a:pt x="16070" y="19292"/>
                  </a:lnTo>
                  <a:lnTo>
                    <a:pt x="16070" y="19251"/>
                  </a:lnTo>
                  <a:lnTo>
                    <a:pt x="16070" y="19146"/>
                  </a:lnTo>
                  <a:lnTo>
                    <a:pt x="16091" y="19104"/>
                  </a:lnTo>
                  <a:lnTo>
                    <a:pt x="16154" y="19167"/>
                  </a:lnTo>
                  <a:lnTo>
                    <a:pt x="16175" y="19313"/>
                  </a:lnTo>
                  <a:lnTo>
                    <a:pt x="16216" y="19355"/>
                  </a:lnTo>
                  <a:lnTo>
                    <a:pt x="16216" y="19418"/>
                  </a:lnTo>
                  <a:lnTo>
                    <a:pt x="16363" y="19543"/>
                  </a:lnTo>
                  <a:lnTo>
                    <a:pt x="16363" y="19585"/>
                  </a:lnTo>
                  <a:lnTo>
                    <a:pt x="16426" y="19669"/>
                  </a:lnTo>
                  <a:lnTo>
                    <a:pt x="16489" y="19690"/>
                  </a:lnTo>
                  <a:lnTo>
                    <a:pt x="16572" y="19669"/>
                  </a:lnTo>
                  <a:lnTo>
                    <a:pt x="16614" y="19648"/>
                  </a:lnTo>
                  <a:lnTo>
                    <a:pt x="16698" y="19690"/>
                  </a:lnTo>
                  <a:lnTo>
                    <a:pt x="16802" y="19669"/>
                  </a:lnTo>
                  <a:lnTo>
                    <a:pt x="16886" y="19648"/>
                  </a:lnTo>
                  <a:lnTo>
                    <a:pt x="16928" y="19690"/>
                  </a:lnTo>
                  <a:lnTo>
                    <a:pt x="16928" y="19774"/>
                  </a:lnTo>
                  <a:lnTo>
                    <a:pt x="17116" y="20004"/>
                  </a:lnTo>
                  <a:lnTo>
                    <a:pt x="17200" y="20067"/>
                  </a:lnTo>
                  <a:lnTo>
                    <a:pt x="17221" y="20004"/>
                  </a:lnTo>
                  <a:lnTo>
                    <a:pt x="17325" y="19983"/>
                  </a:lnTo>
                  <a:lnTo>
                    <a:pt x="17346" y="19983"/>
                  </a:lnTo>
                  <a:lnTo>
                    <a:pt x="17367" y="20025"/>
                  </a:lnTo>
                  <a:lnTo>
                    <a:pt x="17346" y="20108"/>
                  </a:lnTo>
                  <a:lnTo>
                    <a:pt x="17325" y="20213"/>
                  </a:lnTo>
                  <a:lnTo>
                    <a:pt x="17346" y="20339"/>
                  </a:lnTo>
                  <a:lnTo>
                    <a:pt x="17409" y="20422"/>
                  </a:lnTo>
                  <a:lnTo>
                    <a:pt x="17451" y="20527"/>
                  </a:lnTo>
                  <a:lnTo>
                    <a:pt x="17472" y="20715"/>
                  </a:lnTo>
                  <a:lnTo>
                    <a:pt x="17535" y="20757"/>
                  </a:lnTo>
                  <a:lnTo>
                    <a:pt x="17618" y="20841"/>
                  </a:lnTo>
                  <a:lnTo>
                    <a:pt x="17681" y="21029"/>
                  </a:lnTo>
                  <a:lnTo>
                    <a:pt x="17828" y="21134"/>
                  </a:lnTo>
                  <a:lnTo>
                    <a:pt x="17869" y="21175"/>
                  </a:lnTo>
                  <a:lnTo>
                    <a:pt x="17953" y="21155"/>
                  </a:lnTo>
                  <a:lnTo>
                    <a:pt x="18037" y="21134"/>
                  </a:lnTo>
                  <a:lnTo>
                    <a:pt x="18100" y="21134"/>
                  </a:lnTo>
                  <a:lnTo>
                    <a:pt x="18141" y="21113"/>
                  </a:lnTo>
                  <a:lnTo>
                    <a:pt x="18141" y="21029"/>
                  </a:lnTo>
                  <a:lnTo>
                    <a:pt x="18141" y="20903"/>
                  </a:lnTo>
                  <a:lnTo>
                    <a:pt x="18141" y="20757"/>
                  </a:lnTo>
                  <a:lnTo>
                    <a:pt x="18162" y="20652"/>
                  </a:lnTo>
                  <a:lnTo>
                    <a:pt x="18183" y="20611"/>
                  </a:lnTo>
                  <a:lnTo>
                    <a:pt x="18204" y="20611"/>
                  </a:lnTo>
                  <a:lnTo>
                    <a:pt x="18246" y="20652"/>
                  </a:lnTo>
                  <a:lnTo>
                    <a:pt x="18204" y="20736"/>
                  </a:lnTo>
                  <a:lnTo>
                    <a:pt x="18204" y="20820"/>
                  </a:lnTo>
                  <a:lnTo>
                    <a:pt x="18267" y="20924"/>
                  </a:lnTo>
                  <a:lnTo>
                    <a:pt x="18204" y="21008"/>
                  </a:lnTo>
                  <a:lnTo>
                    <a:pt x="18204" y="21071"/>
                  </a:lnTo>
                  <a:lnTo>
                    <a:pt x="18267" y="21113"/>
                  </a:lnTo>
                  <a:lnTo>
                    <a:pt x="18309" y="21071"/>
                  </a:lnTo>
                  <a:lnTo>
                    <a:pt x="18393" y="21050"/>
                  </a:lnTo>
                  <a:lnTo>
                    <a:pt x="18455" y="21071"/>
                  </a:lnTo>
                  <a:lnTo>
                    <a:pt x="18476" y="21134"/>
                  </a:lnTo>
                  <a:lnTo>
                    <a:pt x="18455" y="21175"/>
                  </a:lnTo>
                  <a:lnTo>
                    <a:pt x="18476" y="21217"/>
                  </a:lnTo>
                  <a:lnTo>
                    <a:pt x="18581" y="21217"/>
                  </a:lnTo>
                  <a:lnTo>
                    <a:pt x="18623" y="21155"/>
                  </a:lnTo>
                  <a:lnTo>
                    <a:pt x="18623" y="21071"/>
                  </a:lnTo>
                  <a:lnTo>
                    <a:pt x="18602" y="21008"/>
                  </a:lnTo>
                  <a:lnTo>
                    <a:pt x="18602" y="20820"/>
                  </a:lnTo>
                  <a:lnTo>
                    <a:pt x="18623" y="20736"/>
                  </a:lnTo>
                  <a:lnTo>
                    <a:pt x="18623" y="20631"/>
                  </a:lnTo>
                  <a:lnTo>
                    <a:pt x="18665" y="20590"/>
                  </a:lnTo>
                  <a:lnTo>
                    <a:pt x="18623" y="20527"/>
                  </a:lnTo>
                  <a:lnTo>
                    <a:pt x="18581" y="20527"/>
                  </a:lnTo>
                  <a:lnTo>
                    <a:pt x="18602" y="20485"/>
                  </a:lnTo>
                  <a:lnTo>
                    <a:pt x="18623" y="20422"/>
                  </a:lnTo>
                  <a:lnTo>
                    <a:pt x="18602" y="20401"/>
                  </a:lnTo>
                  <a:lnTo>
                    <a:pt x="18497" y="20443"/>
                  </a:lnTo>
                  <a:lnTo>
                    <a:pt x="18497" y="20401"/>
                  </a:lnTo>
                  <a:lnTo>
                    <a:pt x="18518" y="20339"/>
                  </a:lnTo>
                  <a:lnTo>
                    <a:pt x="18623" y="20318"/>
                  </a:lnTo>
                  <a:lnTo>
                    <a:pt x="18685" y="20276"/>
                  </a:lnTo>
                  <a:lnTo>
                    <a:pt x="18685" y="20171"/>
                  </a:lnTo>
                  <a:lnTo>
                    <a:pt x="18665" y="20108"/>
                  </a:lnTo>
                  <a:lnTo>
                    <a:pt x="18602" y="20129"/>
                  </a:lnTo>
                  <a:lnTo>
                    <a:pt x="18581" y="20087"/>
                  </a:lnTo>
                  <a:lnTo>
                    <a:pt x="18623" y="20004"/>
                  </a:lnTo>
                  <a:lnTo>
                    <a:pt x="18685" y="19899"/>
                  </a:lnTo>
                  <a:lnTo>
                    <a:pt x="18685" y="19857"/>
                  </a:lnTo>
                  <a:lnTo>
                    <a:pt x="18623" y="19857"/>
                  </a:lnTo>
                  <a:lnTo>
                    <a:pt x="18560" y="19899"/>
                  </a:lnTo>
                  <a:lnTo>
                    <a:pt x="18476" y="20025"/>
                  </a:lnTo>
                  <a:lnTo>
                    <a:pt x="18455" y="20171"/>
                  </a:lnTo>
                  <a:lnTo>
                    <a:pt x="18393" y="20192"/>
                  </a:lnTo>
                  <a:lnTo>
                    <a:pt x="18393" y="20129"/>
                  </a:lnTo>
                  <a:lnTo>
                    <a:pt x="18413" y="20004"/>
                  </a:lnTo>
                  <a:lnTo>
                    <a:pt x="18413" y="19962"/>
                  </a:lnTo>
                  <a:lnTo>
                    <a:pt x="18393" y="19899"/>
                  </a:lnTo>
                  <a:lnTo>
                    <a:pt x="18393" y="19857"/>
                  </a:lnTo>
                  <a:lnTo>
                    <a:pt x="18413" y="19774"/>
                  </a:lnTo>
                  <a:lnTo>
                    <a:pt x="18497" y="19690"/>
                  </a:lnTo>
                  <a:lnTo>
                    <a:pt x="18581" y="19648"/>
                  </a:lnTo>
                  <a:lnTo>
                    <a:pt x="18602" y="19564"/>
                  </a:lnTo>
                  <a:lnTo>
                    <a:pt x="18560" y="19502"/>
                  </a:lnTo>
                  <a:lnTo>
                    <a:pt x="18476" y="19502"/>
                  </a:lnTo>
                  <a:lnTo>
                    <a:pt x="18413" y="19564"/>
                  </a:lnTo>
                  <a:lnTo>
                    <a:pt x="18393" y="19606"/>
                  </a:lnTo>
                  <a:lnTo>
                    <a:pt x="18372" y="19648"/>
                  </a:lnTo>
                  <a:lnTo>
                    <a:pt x="18393" y="19543"/>
                  </a:lnTo>
                  <a:lnTo>
                    <a:pt x="18413" y="19481"/>
                  </a:lnTo>
                  <a:lnTo>
                    <a:pt x="18393" y="19460"/>
                  </a:lnTo>
                  <a:lnTo>
                    <a:pt x="18351" y="19481"/>
                  </a:lnTo>
                  <a:lnTo>
                    <a:pt x="18246" y="19564"/>
                  </a:lnTo>
                  <a:lnTo>
                    <a:pt x="18162" y="19648"/>
                  </a:lnTo>
                  <a:lnTo>
                    <a:pt x="18162" y="19606"/>
                  </a:lnTo>
                  <a:lnTo>
                    <a:pt x="18183" y="19543"/>
                  </a:lnTo>
                  <a:lnTo>
                    <a:pt x="18246" y="19460"/>
                  </a:lnTo>
                  <a:lnTo>
                    <a:pt x="18288" y="19397"/>
                  </a:lnTo>
                  <a:lnTo>
                    <a:pt x="18351" y="19292"/>
                  </a:lnTo>
                  <a:lnTo>
                    <a:pt x="18351" y="19271"/>
                  </a:lnTo>
                  <a:lnTo>
                    <a:pt x="18288" y="19230"/>
                  </a:lnTo>
                  <a:lnTo>
                    <a:pt x="18267" y="19167"/>
                  </a:lnTo>
                  <a:lnTo>
                    <a:pt x="18204" y="19167"/>
                  </a:lnTo>
                  <a:lnTo>
                    <a:pt x="18162" y="19125"/>
                  </a:lnTo>
                  <a:lnTo>
                    <a:pt x="18141" y="19041"/>
                  </a:lnTo>
                  <a:lnTo>
                    <a:pt x="18079" y="19020"/>
                  </a:lnTo>
                  <a:lnTo>
                    <a:pt x="17995" y="18937"/>
                  </a:lnTo>
                  <a:lnTo>
                    <a:pt x="17953" y="18937"/>
                  </a:lnTo>
                  <a:lnTo>
                    <a:pt x="17932" y="18916"/>
                  </a:lnTo>
                  <a:lnTo>
                    <a:pt x="17869" y="18916"/>
                  </a:lnTo>
                  <a:lnTo>
                    <a:pt x="17869" y="18853"/>
                  </a:lnTo>
                  <a:lnTo>
                    <a:pt x="17849" y="18811"/>
                  </a:lnTo>
                  <a:lnTo>
                    <a:pt x="17660" y="18665"/>
                  </a:lnTo>
                  <a:lnTo>
                    <a:pt x="17639" y="18623"/>
                  </a:lnTo>
                  <a:lnTo>
                    <a:pt x="17535" y="18560"/>
                  </a:lnTo>
                  <a:lnTo>
                    <a:pt x="17430" y="18560"/>
                  </a:lnTo>
                  <a:lnTo>
                    <a:pt x="17325" y="18602"/>
                  </a:lnTo>
                  <a:lnTo>
                    <a:pt x="17242" y="18707"/>
                  </a:lnTo>
                  <a:lnTo>
                    <a:pt x="17242" y="18644"/>
                  </a:lnTo>
                  <a:lnTo>
                    <a:pt x="17221" y="18560"/>
                  </a:lnTo>
                  <a:lnTo>
                    <a:pt x="17053" y="18518"/>
                  </a:lnTo>
                  <a:lnTo>
                    <a:pt x="16949" y="18518"/>
                  </a:lnTo>
                  <a:lnTo>
                    <a:pt x="16844" y="18539"/>
                  </a:lnTo>
                  <a:lnTo>
                    <a:pt x="16823" y="18518"/>
                  </a:lnTo>
                  <a:lnTo>
                    <a:pt x="16907" y="18434"/>
                  </a:lnTo>
                  <a:lnTo>
                    <a:pt x="16949" y="18476"/>
                  </a:lnTo>
                  <a:lnTo>
                    <a:pt x="17137" y="18476"/>
                  </a:lnTo>
                  <a:lnTo>
                    <a:pt x="17221" y="18497"/>
                  </a:lnTo>
                  <a:lnTo>
                    <a:pt x="17325" y="18497"/>
                  </a:lnTo>
                  <a:lnTo>
                    <a:pt x="17430" y="18476"/>
                  </a:lnTo>
                  <a:lnTo>
                    <a:pt x="17472" y="18393"/>
                  </a:lnTo>
                  <a:lnTo>
                    <a:pt x="17514" y="18204"/>
                  </a:lnTo>
                  <a:lnTo>
                    <a:pt x="17472" y="18121"/>
                  </a:lnTo>
                  <a:lnTo>
                    <a:pt x="17451" y="18100"/>
                  </a:lnTo>
                  <a:lnTo>
                    <a:pt x="17409" y="18100"/>
                  </a:lnTo>
                  <a:lnTo>
                    <a:pt x="17263" y="17995"/>
                  </a:lnTo>
                  <a:lnTo>
                    <a:pt x="17221" y="17974"/>
                  </a:lnTo>
                  <a:lnTo>
                    <a:pt x="17158" y="17974"/>
                  </a:lnTo>
                  <a:lnTo>
                    <a:pt x="17053" y="18058"/>
                  </a:lnTo>
                  <a:lnTo>
                    <a:pt x="17012" y="18058"/>
                  </a:lnTo>
                  <a:lnTo>
                    <a:pt x="16928" y="18079"/>
                  </a:lnTo>
                  <a:lnTo>
                    <a:pt x="16886" y="18162"/>
                  </a:lnTo>
                  <a:lnTo>
                    <a:pt x="16844" y="18162"/>
                  </a:lnTo>
                  <a:lnTo>
                    <a:pt x="16844" y="18079"/>
                  </a:lnTo>
                  <a:lnTo>
                    <a:pt x="16823" y="18016"/>
                  </a:lnTo>
                  <a:lnTo>
                    <a:pt x="16781" y="18016"/>
                  </a:lnTo>
                  <a:lnTo>
                    <a:pt x="16635" y="18058"/>
                  </a:lnTo>
                  <a:lnTo>
                    <a:pt x="16593" y="18079"/>
                  </a:lnTo>
                  <a:lnTo>
                    <a:pt x="16530" y="18079"/>
                  </a:lnTo>
                  <a:lnTo>
                    <a:pt x="16572" y="18058"/>
                  </a:lnTo>
                  <a:lnTo>
                    <a:pt x="16677" y="17995"/>
                  </a:lnTo>
                  <a:lnTo>
                    <a:pt x="16781" y="17974"/>
                  </a:lnTo>
                  <a:lnTo>
                    <a:pt x="16802" y="17911"/>
                  </a:lnTo>
                  <a:lnTo>
                    <a:pt x="16781" y="17870"/>
                  </a:lnTo>
                  <a:lnTo>
                    <a:pt x="16719" y="17849"/>
                  </a:lnTo>
                  <a:lnTo>
                    <a:pt x="16677" y="17870"/>
                  </a:lnTo>
                  <a:lnTo>
                    <a:pt x="16719" y="17807"/>
                  </a:lnTo>
                  <a:lnTo>
                    <a:pt x="16781" y="17807"/>
                  </a:lnTo>
                  <a:lnTo>
                    <a:pt x="16823" y="17849"/>
                  </a:lnTo>
                  <a:lnTo>
                    <a:pt x="16928" y="17953"/>
                  </a:lnTo>
                  <a:lnTo>
                    <a:pt x="17012" y="17974"/>
                  </a:lnTo>
                  <a:lnTo>
                    <a:pt x="17095" y="17953"/>
                  </a:lnTo>
                  <a:lnTo>
                    <a:pt x="17200" y="17870"/>
                  </a:lnTo>
                  <a:lnTo>
                    <a:pt x="17367" y="17870"/>
                  </a:lnTo>
                  <a:lnTo>
                    <a:pt x="17430" y="17786"/>
                  </a:lnTo>
                  <a:lnTo>
                    <a:pt x="17472" y="17765"/>
                  </a:lnTo>
                  <a:lnTo>
                    <a:pt x="17514" y="17702"/>
                  </a:lnTo>
                  <a:lnTo>
                    <a:pt x="17472" y="17639"/>
                  </a:lnTo>
                  <a:lnTo>
                    <a:pt x="17409" y="17577"/>
                  </a:lnTo>
                  <a:lnTo>
                    <a:pt x="17263" y="17556"/>
                  </a:lnTo>
                  <a:lnTo>
                    <a:pt x="17200" y="17493"/>
                  </a:lnTo>
                  <a:lnTo>
                    <a:pt x="17137" y="17451"/>
                  </a:lnTo>
                  <a:lnTo>
                    <a:pt x="17033" y="17451"/>
                  </a:lnTo>
                  <a:lnTo>
                    <a:pt x="16928" y="17430"/>
                  </a:lnTo>
                  <a:lnTo>
                    <a:pt x="16844" y="17451"/>
                  </a:lnTo>
                  <a:lnTo>
                    <a:pt x="16823" y="17493"/>
                  </a:lnTo>
                  <a:lnTo>
                    <a:pt x="16740" y="17556"/>
                  </a:lnTo>
                  <a:lnTo>
                    <a:pt x="16677" y="17535"/>
                  </a:lnTo>
                  <a:lnTo>
                    <a:pt x="16593" y="17493"/>
                  </a:lnTo>
                  <a:lnTo>
                    <a:pt x="16489" y="17493"/>
                  </a:lnTo>
                  <a:lnTo>
                    <a:pt x="16468" y="17556"/>
                  </a:lnTo>
                  <a:lnTo>
                    <a:pt x="16426" y="17598"/>
                  </a:lnTo>
                  <a:lnTo>
                    <a:pt x="16384" y="17577"/>
                  </a:lnTo>
                  <a:lnTo>
                    <a:pt x="16321" y="17535"/>
                  </a:lnTo>
                  <a:lnTo>
                    <a:pt x="16300" y="17535"/>
                  </a:lnTo>
                  <a:lnTo>
                    <a:pt x="16279" y="17472"/>
                  </a:lnTo>
                  <a:lnTo>
                    <a:pt x="16321" y="17430"/>
                  </a:lnTo>
                  <a:lnTo>
                    <a:pt x="16426" y="17388"/>
                  </a:lnTo>
                  <a:lnTo>
                    <a:pt x="16572" y="17430"/>
                  </a:lnTo>
                  <a:lnTo>
                    <a:pt x="16740" y="17430"/>
                  </a:lnTo>
                  <a:lnTo>
                    <a:pt x="16802" y="17367"/>
                  </a:lnTo>
                  <a:lnTo>
                    <a:pt x="16802" y="17326"/>
                  </a:lnTo>
                  <a:lnTo>
                    <a:pt x="16740" y="17221"/>
                  </a:lnTo>
                  <a:lnTo>
                    <a:pt x="16635" y="17137"/>
                  </a:lnTo>
                  <a:lnTo>
                    <a:pt x="16530" y="17074"/>
                  </a:lnTo>
                  <a:lnTo>
                    <a:pt x="16489" y="17012"/>
                  </a:lnTo>
                  <a:lnTo>
                    <a:pt x="16489" y="16907"/>
                  </a:lnTo>
                  <a:lnTo>
                    <a:pt x="16509" y="16865"/>
                  </a:lnTo>
                  <a:lnTo>
                    <a:pt x="16572" y="16907"/>
                  </a:lnTo>
                  <a:lnTo>
                    <a:pt x="16593" y="16949"/>
                  </a:lnTo>
                  <a:lnTo>
                    <a:pt x="16593" y="17012"/>
                  </a:lnTo>
                  <a:lnTo>
                    <a:pt x="16677" y="17054"/>
                  </a:lnTo>
                  <a:lnTo>
                    <a:pt x="16802" y="17158"/>
                  </a:lnTo>
                  <a:lnTo>
                    <a:pt x="16823" y="17221"/>
                  </a:lnTo>
                  <a:lnTo>
                    <a:pt x="16886" y="17242"/>
                  </a:lnTo>
                  <a:lnTo>
                    <a:pt x="16928" y="17242"/>
                  </a:lnTo>
                  <a:lnTo>
                    <a:pt x="17012" y="17326"/>
                  </a:lnTo>
                  <a:lnTo>
                    <a:pt x="17095" y="17326"/>
                  </a:lnTo>
                  <a:lnTo>
                    <a:pt x="17200" y="17284"/>
                  </a:lnTo>
                  <a:lnTo>
                    <a:pt x="17263" y="17242"/>
                  </a:lnTo>
                  <a:lnTo>
                    <a:pt x="17346" y="17221"/>
                  </a:lnTo>
                  <a:lnTo>
                    <a:pt x="17409" y="17158"/>
                  </a:lnTo>
                  <a:lnTo>
                    <a:pt x="17472" y="17116"/>
                  </a:lnTo>
                  <a:lnTo>
                    <a:pt x="17556" y="17074"/>
                  </a:lnTo>
                  <a:lnTo>
                    <a:pt x="17606" y="17074"/>
                  </a:lnTo>
                  <a:lnTo>
                    <a:pt x="17618" y="17116"/>
                  </a:lnTo>
                  <a:lnTo>
                    <a:pt x="17618" y="17074"/>
                  </a:lnTo>
                  <a:lnTo>
                    <a:pt x="17618" y="17033"/>
                  </a:lnTo>
                  <a:lnTo>
                    <a:pt x="17577" y="16970"/>
                  </a:lnTo>
                  <a:lnTo>
                    <a:pt x="17588" y="17010"/>
                  </a:lnTo>
                  <a:lnTo>
                    <a:pt x="17472" y="16844"/>
                  </a:lnTo>
                  <a:lnTo>
                    <a:pt x="17409" y="16802"/>
                  </a:lnTo>
                  <a:lnTo>
                    <a:pt x="17409" y="16740"/>
                  </a:lnTo>
                  <a:lnTo>
                    <a:pt x="17430" y="16719"/>
                  </a:lnTo>
                  <a:lnTo>
                    <a:pt x="17472" y="16719"/>
                  </a:lnTo>
                  <a:lnTo>
                    <a:pt x="17535" y="16761"/>
                  </a:lnTo>
                  <a:lnTo>
                    <a:pt x="17535" y="16823"/>
                  </a:lnTo>
                  <a:lnTo>
                    <a:pt x="17577" y="16865"/>
                  </a:lnTo>
                  <a:lnTo>
                    <a:pt x="17681" y="17074"/>
                  </a:lnTo>
                  <a:lnTo>
                    <a:pt x="17869" y="17284"/>
                  </a:lnTo>
                  <a:lnTo>
                    <a:pt x="17890" y="17326"/>
                  </a:lnTo>
                  <a:lnTo>
                    <a:pt x="17932" y="17263"/>
                  </a:lnTo>
                  <a:lnTo>
                    <a:pt x="17932" y="17179"/>
                  </a:lnTo>
                  <a:lnTo>
                    <a:pt x="17953" y="17012"/>
                  </a:lnTo>
                  <a:lnTo>
                    <a:pt x="17953" y="16907"/>
                  </a:lnTo>
                  <a:lnTo>
                    <a:pt x="17995" y="16844"/>
                  </a:lnTo>
                  <a:lnTo>
                    <a:pt x="18058" y="16844"/>
                  </a:lnTo>
                  <a:lnTo>
                    <a:pt x="18100" y="16865"/>
                  </a:lnTo>
                  <a:lnTo>
                    <a:pt x="18100" y="16949"/>
                  </a:lnTo>
                  <a:lnTo>
                    <a:pt x="18141" y="17012"/>
                  </a:lnTo>
                  <a:lnTo>
                    <a:pt x="18183" y="17012"/>
                  </a:lnTo>
                  <a:lnTo>
                    <a:pt x="18372" y="17074"/>
                  </a:lnTo>
                  <a:lnTo>
                    <a:pt x="18518" y="17179"/>
                  </a:lnTo>
                  <a:lnTo>
                    <a:pt x="18602" y="17221"/>
                  </a:lnTo>
                  <a:lnTo>
                    <a:pt x="18665" y="17179"/>
                  </a:lnTo>
                  <a:lnTo>
                    <a:pt x="18706" y="17179"/>
                  </a:lnTo>
                  <a:lnTo>
                    <a:pt x="18769" y="17221"/>
                  </a:lnTo>
                  <a:lnTo>
                    <a:pt x="18769" y="17263"/>
                  </a:lnTo>
                  <a:lnTo>
                    <a:pt x="18602" y="17284"/>
                  </a:lnTo>
                  <a:lnTo>
                    <a:pt x="18581" y="17326"/>
                  </a:lnTo>
                  <a:lnTo>
                    <a:pt x="18476" y="17221"/>
                  </a:lnTo>
                  <a:lnTo>
                    <a:pt x="18288" y="17116"/>
                  </a:lnTo>
                  <a:lnTo>
                    <a:pt x="18246" y="17074"/>
                  </a:lnTo>
                  <a:lnTo>
                    <a:pt x="18204" y="17054"/>
                  </a:lnTo>
                  <a:lnTo>
                    <a:pt x="18162" y="17054"/>
                  </a:lnTo>
                  <a:lnTo>
                    <a:pt x="18121" y="17074"/>
                  </a:lnTo>
                  <a:lnTo>
                    <a:pt x="18121" y="17137"/>
                  </a:lnTo>
                  <a:lnTo>
                    <a:pt x="18183" y="17221"/>
                  </a:lnTo>
                  <a:lnTo>
                    <a:pt x="18413" y="17430"/>
                  </a:lnTo>
                  <a:lnTo>
                    <a:pt x="18518" y="17535"/>
                  </a:lnTo>
                  <a:lnTo>
                    <a:pt x="18685" y="17598"/>
                  </a:lnTo>
                  <a:lnTo>
                    <a:pt x="18790" y="17681"/>
                  </a:lnTo>
                  <a:lnTo>
                    <a:pt x="18832" y="17702"/>
                  </a:lnTo>
                  <a:lnTo>
                    <a:pt x="18916" y="17681"/>
                  </a:lnTo>
                  <a:lnTo>
                    <a:pt x="18937" y="17639"/>
                  </a:lnTo>
                  <a:lnTo>
                    <a:pt x="18999" y="17556"/>
                  </a:lnTo>
                  <a:lnTo>
                    <a:pt x="19125" y="17556"/>
                  </a:lnTo>
                  <a:lnTo>
                    <a:pt x="19167" y="17493"/>
                  </a:lnTo>
                  <a:lnTo>
                    <a:pt x="19167" y="17430"/>
                  </a:lnTo>
                  <a:lnTo>
                    <a:pt x="19250" y="17367"/>
                  </a:lnTo>
                  <a:lnTo>
                    <a:pt x="19313" y="17367"/>
                  </a:lnTo>
                  <a:lnTo>
                    <a:pt x="19376" y="17388"/>
                  </a:lnTo>
                  <a:lnTo>
                    <a:pt x="19460" y="17430"/>
                  </a:lnTo>
                  <a:lnTo>
                    <a:pt x="19564" y="17388"/>
                  </a:lnTo>
                  <a:lnTo>
                    <a:pt x="19669" y="17388"/>
                  </a:lnTo>
                  <a:lnTo>
                    <a:pt x="19690" y="17346"/>
                  </a:lnTo>
                  <a:lnTo>
                    <a:pt x="19732" y="17221"/>
                  </a:lnTo>
                  <a:lnTo>
                    <a:pt x="19732" y="17116"/>
                  </a:lnTo>
                  <a:lnTo>
                    <a:pt x="19774" y="17033"/>
                  </a:lnTo>
                  <a:lnTo>
                    <a:pt x="19857" y="16907"/>
                  </a:lnTo>
                  <a:lnTo>
                    <a:pt x="19857" y="16823"/>
                  </a:lnTo>
                  <a:lnTo>
                    <a:pt x="19836" y="16761"/>
                  </a:lnTo>
                  <a:lnTo>
                    <a:pt x="19753" y="16740"/>
                  </a:lnTo>
                  <a:lnTo>
                    <a:pt x="19648" y="16761"/>
                  </a:lnTo>
                  <a:lnTo>
                    <a:pt x="19627" y="16802"/>
                  </a:lnTo>
                  <a:lnTo>
                    <a:pt x="19585" y="16761"/>
                  </a:lnTo>
                  <a:lnTo>
                    <a:pt x="19543" y="16761"/>
                  </a:lnTo>
                  <a:lnTo>
                    <a:pt x="19522" y="16802"/>
                  </a:lnTo>
                  <a:lnTo>
                    <a:pt x="19439" y="16740"/>
                  </a:lnTo>
                  <a:lnTo>
                    <a:pt x="19376" y="16656"/>
                  </a:lnTo>
                  <a:lnTo>
                    <a:pt x="19334" y="16614"/>
                  </a:lnTo>
                  <a:lnTo>
                    <a:pt x="19313" y="16530"/>
                  </a:lnTo>
                  <a:lnTo>
                    <a:pt x="19271" y="16530"/>
                  </a:lnTo>
                  <a:lnTo>
                    <a:pt x="19250" y="16614"/>
                  </a:lnTo>
                  <a:lnTo>
                    <a:pt x="19250" y="16719"/>
                  </a:lnTo>
                  <a:lnTo>
                    <a:pt x="19313" y="16740"/>
                  </a:lnTo>
                  <a:lnTo>
                    <a:pt x="19313" y="16823"/>
                  </a:lnTo>
                  <a:lnTo>
                    <a:pt x="19250" y="16907"/>
                  </a:lnTo>
                  <a:lnTo>
                    <a:pt x="19229" y="17012"/>
                  </a:lnTo>
                  <a:lnTo>
                    <a:pt x="19209" y="16949"/>
                  </a:lnTo>
                  <a:lnTo>
                    <a:pt x="19229" y="16823"/>
                  </a:lnTo>
                  <a:lnTo>
                    <a:pt x="19209" y="16719"/>
                  </a:lnTo>
                  <a:lnTo>
                    <a:pt x="19146" y="16698"/>
                  </a:lnTo>
                  <a:lnTo>
                    <a:pt x="19125" y="16551"/>
                  </a:lnTo>
                  <a:lnTo>
                    <a:pt x="19062" y="16530"/>
                  </a:lnTo>
                  <a:lnTo>
                    <a:pt x="19041" y="16489"/>
                  </a:lnTo>
                  <a:lnTo>
                    <a:pt x="19041" y="16447"/>
                  </a:lnTo>
                  <a:lnTo>
                    <a:pt x="19104" y="16426"/>
                  </a:lnTo>
                  <a:lnTo>
                    <a:pt x="19161" y="16311"/>
                  </a:lnTo>
                  <a:lnTo>
                    <a:pt x="19146" y="16279"/>
                  </a:lnTo>
                  <a:lnTo>
                    <a:pt x="19104" y="16238"/>
                  </a:lnTo>
                  <a:lnTo>
                    <a:pt x="19146" y="16217"/>
                  </a:lnTo>
                  <a:lnTo>
                    <a:pt x="19229" y="16217"/>
                  </a:lnTo>
                  <a:lnTo>
                    <a:pt x="19271" y="16175"/>
                  </a:lnTo>
                  <a:lnTo>
                    <a:pt x="19313" y="16091"/>
                  </a:lnTo>
                  <a:lnTo>
                    <a:pt x="19313" y="15966"/>
                  </a:lnTo>
                  <a:lnTo>
                    <a:pt x="19271" y="15903"/>
                  </a:lnTo>
                  <a:lnTo>
                    <a:pt x="19271" y="15861"/>
                  </a:lnTo>
                  <a:lnTo>
                    <a:pt x="19334" y="15861"/>
                  </a:lnTo>
                  <a:lnTo>
                    <a:pt x="19376" y="15903"/>
                  </a:lnTo>
                  <a:lnTo>
                    <a:pt x="19439" y="15986"/>
                  </a:lnTo>
                  <a:lnTo>
                    <a:pt x="19481" y="16007"/>
                  </a:lnTo>
                  <a:lnTo>
                    <a:pt x="19564" y="16007"/>
                  </a:lnTo>
                  <a:lnTo>
                    <a:pt x="19648" y="15966"/>
                  </a:lnTo>
                  <a:lnTo>
                    <a:pt x="19732" y="15986"/>
                  </a:lnTo>
                  <a:lnTo>
                    <a:pt x="19794" y="16028"/>
                  </a:lnTo>
                  <a:lnTo>
                    <a:pt x="19899" y="16070"/>
                  </a:lnTo>
                  <a:lnTo>
                    <a:pt x="20046" y="16175"/>
                  </a:lnTo>
                  <a:lnTo>
                    <a:pt x="20046" y="16238"/>
                  </a:lnTo>
                  <a:lnTo>
                    <a:pt x="20066" y="16321"/>
                  </a:lnTo>
                  <a:lnTo>
                    <a:pt x="20108" y="16384"/>
                  </a:lnTo>
                  <a:lnTo>
                    <a:pt x="20150" y="16447"/>
                  </a:lnTo>
                  <a:lnTo>
                    <a:pt x="20192" y="16489"/>
                  </a:lnTo>
                  <a:lnTo>
                    <a:pt x="20318" y="16405"/>
                  </a:lnTo>
                  <a:lnTo>
                    <a:pt x="20422" y="16238"/>
                  </a:lnTo>
                  <a:lnTo>
                    <a:pt x="20485" y="16133"/>
                  </a:lnTo>
                  <a:lnTo>
                    <a:pt x="20422" y="16091"/>
                  </a:lnTo>
                  <a:lnTo>
                    <a:pt x="20401" y="15986"/>
                  </a:lnTo>
                  <a:lnTo>
                    <a:pt x="20464" y="15924"/>
                  </a:lnTo>
                  <a:lnTo>
                    <a:pt x="20464" y="15882"/>
                  </a:lnTo>
                  <a:lnTo>
                    <a:pt x="20359" y="15861"/>
                  </a:lnTo>
                  <a:lnTo>
                    <a:pt x="20276" y="15903"/>
                  </a:lnTo>
                  <a:lnTo>
                    <a:pt x="20255" y="15966"/>
                  </a:lnTo>
                  <a:lnTo>
                    <a:pt x="20108" y="15882"/>
                  </a:lnTo>
                  <a:lnTo>
                    <a:pt x="20046" y="15777"/>
                  </a:lnTo>
                  <a:lnTo>
                    <a:pt x="19899" y="15756"/>
                  </a:lnTo>
                  <a:lnTo>
                    <a:pt x="19857" y="15777"/>
                  </a:lnTo>
                  <a:lnTo>
                    <a:pt x="19794" y="15714"/>
                  </a:lnTo>
                  <a:lnTo>
                    <a:pt x="19794" y="15673"/>
                  </a:lnTo>
                  <a:lnTo>
                    <a:pt x="19857" y="15673"/>
                  </a:lnTo>
                  <a:lnTo>
                    <a:pt x="19899" y="15589"/>
                  </a:lnTo>
                  <a:lnTo>
                    <a:pt x="19941" y="15401"/>
                  </a:lnTo>
                  <a:lnTo>
                    <a:pt x="19962" y="15380"/>
                  </a:lnTo>
                  <a:lnTo>
                    <a:pt x="19962" y="15296"/>
                  </a:lnTo>
                  <a:lnTo>
                    <a:pt x="19836" y="15254"/>
                  </a:lnTo>
                  <a:lnTo>
                    <a:pt x="19774" y="15254"/>
                  </a:lnTo>
                  <a:lnTo>
                    <a:pt x="19669" y="15359"/>
                  </a:lnTo>
                  <a:lnTo>
                    <a:pt x="19564" y="15380"/>
                  </a:lnTo>
                  <a:lnTo>
                    <a:pt x="19460" y="15359"/>
                  </a:lnTo>
                  <a:lnTo>
                    <a:pt x="19439" y="15296"/>
                  </a:lnTo>
                  <a:lnTo>
                    <a:pt x="19418" y="15191"/>
                  </a:lnTo>
                  <a:lnTo>
                    <a:pt x="19376" y="15149"/>
                  </a:lnTo>
                  <a:lnTo>
                    <a:pt x="19376" y="15066"/>
                  </a:lnTo>
                  <a:lnTo>
                    <a:pt x="19460" y="15129"/>
                  </a:lnTo>
                  <a:lnTo>
                    <a:pt x="19481" y="15170"/>
                  </a:lnTo>
                  <a:lnTo>
                    <a:pt x="19460" y="15233"/>
                  </a:lnTo>
                  <a:lnTo>
                    <a:pt x="19481" y="15296"/>
                  </a:lnTo>
                  <a:lnTo>
                    <a:pt x="19564" y="15359"/>
                  </a:lnTo>
                  <a:lnTo>
                    <a:pt x="19648" y="15359"/>
                  </a:lnTo>
                  <a:lnTo>
                    <a:pt x="19753" y="15254"/>
                  </a:lnTo>
                  <a:lnTo>
                    <a:pt x="19836" y="15233"/>
                  </a:lnTo>
                  <a:lnTo>
                    <a:pt x="19941" y="15233"/>
                  </a:lnTo>
                  <a:lnTo>
                    <a:pt x="19983" y="15275"/>
                  </a:lnTo>
                  <a:lnTo>
                    <a:pt x="20046" y="15275"/>
                  </a:lnTo>
                  <a:lnTo>
                    <a:pt x="20066" y="15233"/>
                  </a:lnTo>
                  <a:lnTo>
                    <a:pt x="20046" y="15170"/>
                  </a:lnTo>
                  <a:lnTo>
                    <a:pt x="19836" y="14961"/>
                  </a:lnTo>
                  <a:lnTo>
                    <a:pt x="19669" y="14836"/>
                  </a:lnTo>
                  <a:lnTo>
                    <a:pt x="19522" y="14836"/>
                  </a:lnTo>
                  <a:lnTo>
                    <a:pt x="19355" y="14752"/>
                  </a:lnTo>
                  <a:lnTo>
                    <a:pt x="19271" y="14647"/>
                  </a:lnTo>
                  <a:lnTo>
                    <a:pt x="19271" y="14564"/>
                  </a:lnTo>
                  <a:lnTo>
                    <a:pt x="19271" y="14522"/>
                  </a:lnTo>
                  <a:lnTo>
                    <a:pt x="19334" y="14564"/>
                  </a:lnTo>
                  <a:lnTo>
                    <a:pt x="19376" y="14668"/>
                  </a:lnTo>
                  <a:lnTo>
                    <a:pt x="19460" y="14731"/>
                  </a:lnTo>
                  <a:lnTo>
                    <a:pt x="19585" y="14731"/>
                  </a:lnTo>
                  <a:lnTo>
                    <a:pt x="19627" y="14668"/>
                  </a:lnTo>
                  <a:lnTo>
                    <a:pt x="19627" y="14626"/>
                  </a:lnTo>
                  <a:lnTo>
                    <a:pt x="19522" y="14522"/>
                  </a:lnTo>
                  <a:lnTo>
                    <a:pt x="19481" y="14459"/>
                  </a:lnTo>
                  <a:lnTo>
                    <a:pt x="19481" y="14438"/>
                  </a:lnTo>
                  <a:lnTo>
                    <a:pt x="19522" y="14438"/>
                  </a:lnTo>
                  <a:lnTo>
                    <a:pt x="19564" y="14459"/>
                  </a:lnTo>
                  <a:lnTo>
                    <a:pt x="19690" y="14626"/>
                  </a:lnTo>
                  <a:lnTo>
                    <a:pt x="19753" y="14731"/>
                  </a:lnTo>
                  <a:lnTo>
                    <a:pt x="19753" y="14773"/>
                  </a:lnTo>
                  <a:lnTo>
                    <a:pt x="19857" y="14857"/>
                  </a:lnTo>
                  <a:lnTo>
                    <a:pt x="19962" y="14940"/>
                  </a:lnTo>
                  <a:lnTo>
                    <a:pt x="20087" y="15087"/>
                  </a:lnTo>
                  <a:lnTo>
                    <a:pt x="20171" y="15129"/>
                  </a:lnTo>
                  <a:lnTo>
                    <a:pt x="20213" y="15087"/>
                  </a:lnTo>
                  <a:lnTo>
                    <a:pt x="20276" y="15129"/>
                  </a:lnTo>
                  <a:lnTo>
                    <a:pt x="20297" y="15170"/>
                  </a:lnTo>
                  <a:lnTo>
                    <a:pt x="20213" y="15233"/>
                  </a:lnTo>
                  <a:lnTo>
                    <a:pt x="20276" y="15296"/>
                  </a:lnTo>
                  <a:lnTo>
                    <a:pt x="20318" y="15359"/>
                  </a:lnTo>
                  <a:lnTo>
                    <a:pt x="20380" y="15359"/>
                  </a:lnTo>
                  <a:lnTo>
                    <a:pt x="20422" y="15275"/>
                  </a:lnTo>
                  <a:lnTo>
                    <a:pt x="20485" y="15087"/>
                  </a:lnTo>
                  <a:lnTo>
                    <a:pt x="20506" y="15045"/>
                  </a:lnTo>
                  <a:lnTo>
                    <a:pt x="20527" y="14982"/>
                  </a:lnTo>
                  <a:lnTo>
                    <a:pt x="20506" y="14877"/>
                  </a:lnTo>
                  <a:lnTo>
                    <a:pt x="20506" y="14836"/>
                  </a:lnTo>
                  <a:lnTo>
                    <a:pt x="20506" y="14710"/>
                  </a:lnTo>
                  <a:lnTo>
                    <a:pt x="20464" y="14626"/>
                  </a:lnTo>
                  <a:lnTo>
                    <a:pt x="20464" y="14564"/>
                  </a:lnTo>
                  <a:lnTo>
                    <a:pt x="20464" y="14543"/>
                  </a:lnTo>
                  <a:lnTo>
                    <a:pt x="20506" y="14564"/>
                  </a:lnTo>
                  <a:lnTo>
                    <a:pt x="20590" y="14605"/>
                  </a:lnTo>
                  <a:lnTo>
                    <a:pt x="20610" y="14605"/>
                  </a:lnTo>
                  <a:lnTo>
                    <a:pt x="20590" y="14543"/>
                  </a:lnTo>
                  <a:lnTo>
                    <a:pt x="20506" y="14459"/>
                  </a:lnTo>
                  <a:lnTo>
                    <a:pt x="20464" y="14354"/>
                  </a:lnTo>
                  <a:lnTo>
                    <a:pt x="20401" y="14313"/>
                  </a:lnTo>
                  <a:lnTo>
                    <a:pt x="20318" y="14292"/>
                  </a:lnTo>
                  <a:lnTo>
                    <a:pt x="19962" y="14292"/>
                  </a:lnTo>
                  <a:lnTo>
                    <a:pt x="19920" y="14208"/>
                  </a:lnTo>
                  <a:lnTo>
                    <a:pt x="19836" y="14145"/>
                  </a:lnTo>
                  <a:lnTo>
                    <a:pt x="19648" y="14145"/>
                  </a:lnTo>
                  <a:lnTo>
                    <a:pt x="19564" y="14187"/>
                  </a:lnTo>
                  <a:lnTo>
                    <a:pt x="19502" y="14187"/>
                  </a:lnTo>
                  <a:lnTo>
                    <a:pt x="19460" y="14124"/>
                  </a:lnTo>
                  <a:lnTo>
                    <a:pt x="19439" y="14103"/>
                  </a:lnTo>
                  <a:lnTo>
                    <a:pt x="19460" y="14041"/>
                  </a:lnTo>
                  <a:lnTo>
                    <a:pt x="19502" y="14103"/>
                  </a:lnTo>
                  <a:lnTo>
                    <a:pt x="19543" y="14124"/>
                  </a:lnTo>
                  <a:lnTo>
                    <a:pt x="19669" y="14103"/>
                  </a:lnTo>
                  <a:lnTo>
                    <a:pt x="19836" y="14082"/>
                  </a:lnTo>
                  <a:lnTo>
                    <a:pt x="19878" y="14124"/>
                  </a:lnTo>
                  <a:lnTo>
                    <a:pt x="19941" y="14103"/>
                  </a:lnTo>
                  <a:lnTo>
                    <a:pt x="20025" y="14082"/>
                  </a:lnTo>
                  <a:lnTo>
                    <a:pt x="20087" y="14103"/>
                  </a:lnTo>
                  <a:lnTo>
                    <a:pt x="20150" y="14124"/>
                  </a:lnTo>
                  <a:lnTo>
                    <a:pt x="20192" y="14103"/>
                  </a:lnTo>
                  <a:lnTo>
                    <a:pt x="20234" y="14082"/>
                  </a:lnTo>
                  <a:lnTo>
                    <a:pt x="20234" y="14020"/>
                  </a:lnTo>
                  <a:lnTo>
                    <a:pt x="20234" y="13915"/>
                  </a:lnTo>
                  <a:lnTo>
                    <a:pt x="20234" y="13873"/>
                  </a:lnTo>
                  <a:lnTo>
                    <a:pt x="20171" y="13831"/>
                  </a:lnTo>
                  <a:lnTo>
                    <a:pt x="20129" y="13873"/>
                  </a:lnTo>
                  <a:lnTo>
                    <a:pt x="20066" y="13894"/>
                  </a:lnTo>
                  <a:lnTo>
                    <a:pt x="19983" y="13873"/>
                  </a:lnTo>
                  <a:lnTo>
                    <a:pt x="19857" y="13873"/>
                  </a:lnTo>
                  <a:lnTo>
                    <a:pt x="19815" y="13810"/>
                  </a:lnTo>
                  <a:lnTo>
                    <a:pt x="19711" y="13706"/>
                  </a:lnTo>
                  <a:lnTo>
                    <a:pt x="19606" y="13727"/>
                  </a:lnTo>
                  <a:lnTo>
                    <a:pt x="19564" y="13789"/>
                  </a:lnTo>
                  <a:lnTo>
                    <a:pt x="19543" y="13789"/>
                  </a:lnTo>
                  <a:lnTo>
                    <a:pt x="19543" y="13685"/>
                  </a:lnTo>
                  <a:lnTo>
                    <a:pt x="19543" y="13601"/>
                  </a:lnTo>
                  <a:lnTo>
                    <a:pt x="19522" y="13538"/>
                  </a:lnTo>
                  <a:lnTo>
                    <a:pt x="19313" y="13538"/>
                  </a:lnTo>
                  <a:lnTo>
                    <a:pt x="19229" y="13497"/>
                  </a:lnTo>
                  <a:lnTo>
                    <a:pt x="19250" y="13455"/>
                  </a:lnTo>
                  <a:lnTo>
                    <a:pt x="19313" y="13455"/>
                  </a:lnTo>
                  <a:lnTo>
                    <a:pt x="19418" y="13476"/>
                  </a:lnTo>
                  <a:lnTo>
                    <a:pt x="19460" y="13455"/>
                  </a:lnTo>
                  <a:lnTo>
                    <a:pt x="19460" y="13392"/>
                  </a:lnTo>
                  <a:lnTo>
                    <a:pt x="19439" y="13371"/>
                  </a:lnTo>
                  <a:lnTo>
                    <a:pt x="19481" y="13308"/>
                  </a:lnTo>
                  <a:lnTo>
                    <a:pt x="19460" y="13266"/>
                  </a:lnTo>
                  <a:lnTo>
                    <a:pt x="19439" y="13204"/>
                  </a:lnTo>
                  <a:lnTo>
                    <a:pt x="19481" y="13162"/>
                  </a:lnTo>
                  <a:lnTo>
                    <a:pt x="19460" y="13078"/>
                  </a:lnTo>
                  <a:lnTo>
                    <a:pt x="19460" y="12994"/>
                  </a:lnTo>
                  <a:lnTo>
                    <a:pt x="19522" y="12973"/>
                  </a:lnTo>
                  <a:lnTo>
                    <a:pt x="19543" y="12994"/>
                  </a:lnTo>
                  <a:lnTo>
                    <a:pt x="19543" y="13078"/>
                  </a:lnTo>
                  <a:lnTo>
                    <a:pt x="19585" y="13141"/>
                  </a:lnTo>
                  <a:lnTo>
                    <a:pt x="19648" y="13162"/>
                  </a:lnTo>
                  <a:lnTo>
                    <a:pt x="19732" y="13078"/>
                  </a:lnTo>
                  <a:lnTo>
                    <a:pt x="19857" y="12953"/>
                  </a:lnTo>
                  <a:lnTo>
                    <a:pt x="19941" y="12932"/>
                  </a:lnTo>
                  <a:lnTo>
                    <a:pt x="19941" y="12890"/>
                  </a:lnTo>
                  <a:lnTo>
                    <a:pt x="19899" y="12869"/>
                  </a:lnTo>
                  <a:lnTo>
                    <a:pt x="19794" y="12848"/>
                  </a:lnTo>
                  <a:lnTo>
                    <a:pt x="19732" y="12848"/>
                  </a:lnTo>
                  <a:lnTo>
                    <a:pt x="19690" y="12827"/>
                  </a:lnTo>
                  <a:lnTo>
                    <a:pt x="19774" y="12785"/>
                  </a:lnTo>
                  <a:lnTo>
                    <a:pt x="19878" y="12785"/>
                  </a:lnTo>
                  <a:lnTo>
                    <a:pt x="19941" y="12827"/>
                  </a:lnTo>
                  <a:lnTo>
                    <a:pt x="19983" y="12827"/>
                  </a:lnTo>
                  <a:lnTo>
                    <a:pt x="19983" y="12764"/>
                  </a:lnTo>
                  <a:lnTo>
                    <a:pt x="19962" y="12743"/>
                  </a:lnTo>
                  <a:lnTo>
                    <a:pt x="20046" y="12722"/>
                  </a:lnTo>
                  <a:lnTo>
                    <a:pt x="20150" y="12722"/>
                  </a:lnTo>
                  <a:lnTo>
                    <a:pt x="20213" y="12785"/>
                  </a:lnTo>
                  <a:lnTo>
                    <a:pt x="20276" y="12827"/>
                  </a:lnTo>
                  <a:lnTo>
                    <a:pt x="20318" y="12785"/>
                  </a:lnTo>
                  <a:lnTo>
                    <a:pt x="20380" y="12827"/>
                  </a:lnTo>
                  <a:lnTo>
                    <a:pt x="20422" y="12890"/>
                  </a:lnTo>
                  <a:lnTo>
                    <a:pt x="20401" y="12973"/>
                  </a:lnTo>
                  <a:lnTo>
                    <a:pt x="20422" y="13036"/>
                  </a:lnTo>
                  <a:lnTo>
                    <a:pt x="20506" y="13057"/>
                  </a:lnTo>
                  <a:lnTo>
                    <a:pt x="20527" y="13036"/>
                  </a:lnTo>
                  <a:lnTo>
                    <a:pt x="20590" y="13057"/>
                  </a:lnTo>
                  <a:lnTo>
                    <a:pt x="20631" y="13141"/>
                  </a:lnTo>
                  <a:lnTo>
                    <a:pt x="20778" y="13183"/>
                  </a:lnTo>
                  <a:lnTo>
                    <a:pt x="20820" y="13266"/>
                  </a:lnTo>
                  <a:lnTo>
                    <a:pt x="20841" y="13287"/>
                  </a:lnTo>
                  <a:lnTo>
                    <a:pt x="20882" y="13245"/>
                  </a:lnTo>
                  <a:lnTo>
                    <a:pt x="20903" y="13141"/>
                  </a:lnTo>
                  <a:lnTo>
                    <a:pt x="20945" y="13057"/>
                  </a:lnTo>
                  <a:lnTo>
                    <a:pt x="21008" y="12890"/>
                  </a:lnTo>
                  <a:lnTo>
                    <a:pt x="21008" y="12848"/>
                  </a:lnTo>
                  <a:lnTo>
                    <a:pt x="21029" y="12722"/>
                  </a:lnTo>
                  <a:lnTo>
                    <a:pt x="21050" y="12555"/>
                  </a:lnTo>
                  <a:lnTo>
                    <a:pt x="21092" y="12513"/>
                  </a:lnTo>
                  <a:lnTo>
                    <a:pt x="21092" y="12429"/>
                  </a:lnTo>
                  <a:lnTo>
                    <a:pt x="21050" y="12346"/>
                  </a:lnTo>
                  <a:lnTo>
                    <a:pt x="20987" y="12304"/>
                  </a:lnTo>
                  <a:lnTo>
                    <a:pt x="20924" y="12241"/>
                  </a:lnTo>
                  <a:lnTo>
                    <a:pt x="20882" y="12241"/>
                  </a:lnTo>
                  <a:lnTo>
                    <a:pt x="20841" y="12199"/>
                  </a:lnTo>
                  <a:lnTo>
                    <a:pt x="20841" y="12136"/>
                  </a:lnTo>
                  <a:lnTo>
                    <a:pt x="20757" y="12136"/>
                  </a:lnTo>
                  <a:lnTo>
                    <a:pt x="20694" y="12220"/>
                  </a:lnTo>
                  <a:lnTo>
                    <a:pt x="20590" y="12325"/>
                  </a:lnTo>
                  <a:lnTo>
                    <a:pt x="20506" y="12346"/>
                  </a:lnTo>
                  <a:lnTo>
                    <a:pt x="20464" y="12304"/>
                  </a:lnTo>
                  <a:lnTo>
                    <a:pt x="20485" y="12241"/>
                  </a:lnTo>
                  <a:lnTo>
                    <a:pt x="20485" y="12157"/>
                  </a:lnTo>
                  <a:lnTo>
                    <a:pt x="20485" y="12136"/>
                  </a:lnTo>
                  <a:lnTo>
                    <a:pt x="20380" y="12116"/>
                  </a:lnTo>
                  <a:lnTo>
                    <a:pt x="20297" y="12116"/>
                  </a:lnTo>
                  <a:lnTo>
                    <a:pt x="20276" y="12053"/>
                  </a:lnTo>
                  <a:lnTo>
                    <a:pt x="20338" y="12032"/>
                  </a:lnTo>
                  <a:lnTo>
                    <a:pt x="20338" y="12011"/>
                  </a:lnTo>
                  <a:lnTo>
                    <a:pt x="20255" y="11948"/>
                  </a:lnTo>
                  <a:lnTo>
                    <a:pt x="20213" y="11906"/>
                  </a:lnTo>
                  <a:lnTo>
                    <a:pt x="20255" y="11885"/>
                  </a:lnTo>
                  <a:lnTo>
                    <a:pt x="20276" y="11906"/>
                  </a:lnTo>
                  <a:lnTo>
                    <a:pt x="20359" y="11927"/>
                  </a:lnTo>
                  <a:lnTo>
                    <a:pt x="20359" y="11885"/>
                  </a:lnTo>
                  <a:lnTo>
                    <a:pt x="20297" y="11802"/>
                  </a:lnTo>
                  <a:lnTo>
                    <a:pt x="20276" y="11718"/>
                  </a:lnTo>
                  <a:lnTo>
                    <a:pt x="20297" y="11676"/>
                  </a:lnTo>
                  <a:lnTo>
                    <a:pt x="20359" y="11634"/>
                  </a:lnTo>
                  <a:lnTo>
                    <a:pt x="20380" y="11676"/>
                  </a:lnTo>
                  <a:lnTo>
                    <a:pt x="20443" y="11697"/>
                  </a:lnTo>
                  <a:lnTo>
                    <a:pt x="20464" y="11739"/>
                  </a:lnTo>
                  <a:lnTo>
                    <a:pt x="20590" y="11885"/>
                  </a:lnTo>
                  <a:lnTo>
                    <a:pt x="20673" y="11927"/>
                  </a:lnTo>
                  <a:lnTo>
                    <a:pt x="20757" y="11906"/>
                  </a:lnTo>
                  <a:lnTo>
                    <a:pt x="20799" y="11844"/>
                  </a:lnTo>
                  <a:lnTo>
                    <a:pt x="20757" y="11718"/>
                  </a:lnTo>
                  <a:lnTo>
                    <a:pt x="20652" y="11613"/>
                  </a:lnTo>
                  <a:lnTo>
                    <a:pt x="20569" y="11572"/>
                  </a:lnTo>
                  <a:lnTo>
                    <a:pt x="20464" y="11530"/>
                  </a:lnTo>
                  <a:lnTo>
                    <a:pt x="20443" y="11404"/>
                  </a:lnTo>
                  <a:lnTo>
                    <a:pt x="20380" y="11320"/>
                  </a:lnTo>
                  <a:lnTo>
                    <a:pt x="20338" y="11258"/>
                  </a:lnTo>
                  <a:lnTo>
                    <a:pt x="20255" y="11216"/>
                  </a:lnTo>
                  <a:lnTo>
                    <a:pt x="20171" y="11174"/>
                  </a:lnTo>
                  <a:lnTo>
                    <a:pt x="20171" y="11111"/>
                  </a:lnTo>
                  <a:lnTo>
                    <a:pt x="20234" y="11069"/>
                  </a:lnTo>
                  <a:lnTo>
                    <a:pt x="20234" y="11007"/>
                  </a:lnTo>
                  <a:lnTo>
                    <a:pt x="20192" y="10986"/>
                  </a:lnTo>
                  <a:lnTo>
                    <a:pt x="20192" y="10944"/>
                  </a:lnTo>
                  <a:lnTo>
                    <a:pt x="20255" y="10881"/>
                  </a:lnTo>
                  <a:lnTo>
                    <a:pt x="20297" y="10881"/>
                  </a:lnTo>
                  <a:lnTo>
                    <a:pt x="20359" y="10860"/>
                  </a:lnTo>
                  <a:lnTo>
                    <a:pt x="20443" y="10881"/>
                  </a:lnTo>
                  <a:lnTo>
                    <a:pt x="20485" y="10944"/>
                  </a:lnTo>
                  <a:lnTo>
                    <a:pt x="20401" y="10986"/>
                  </a:lnTo>
                  <a:lnTo>
                    <a:pt x="20464" y="10986"/>
                  </a:lnTo>
                  <a:lnTo>
                    <a:pt x="20548" y="11048"/>
                  </a:lnTo>
                  <a:lnTo>
                    <a:pt x="20548" y="11090"/>
                  </a:lnTo>
                  <a:lnTo>
                    <a:pt x="20569" y="11174"/>
                  </a:lnTo>
                  <a:lnTo>
                    <a:pt x="20652" y="11195"/>
                  </a:lnTo>
                  <a:lnTo>
                    <a:pt x="20757" y="11111"/>
                  </a:lnTo>
                  <a:lnTo>
                    <a:pt x="20799" y="10986"/>
                  </a:lnTo>
                  <a:lnTo>
                    <a:pt x="20820" y="10860"/>
                  </a:lnTo>
                  <a:lnTo>
                    <a:pt x="20882" y="10776"/>
                  </a:lnTo>
                  <a:lnTo>
                    <a:pt x="20903" y="10735"/>
                  </a:lnTo>
                  <a:lnTo>
                    <a:pt x="20882" y="10588"/>
                  </a:lnTo>
                  <a:lnTo>
                    <a:pt x="20966" y="10525"/>
                  </a:lnTo>
                  <a:lnTo>
                    <a:pt x="21029" y="10463"/>
                  </a:lnTo>
                  <a:lnTo>
                    <a:pt x="21071" y="10316"/>
                  </a:lnTo>
                  <a:lnTo>
                    <a:pt x="21029" y="10212"/>
                  </a:lnTo>
                  <a:lnTo>
                    <a:pt x="20987" y="10128"/>
                  </a:lnTo>
                  <a:lnTo>
                    <a:pt x="21029" y="9919"/>
                  </a:lnTo>
                  <a:lnTo>
                    <a:pt x="21092" y="9751"/>
                  </a:lnTo>
                  <a:lnTo>
                    <a:pt x="21092" y="9605"/>
                  </a:lnTo>
                  <a:lnTo>
                    <a:pt x="21175" y="9521"/>
                  </a:lnTo>
                  <a:lnTo>
                    <a:pt x="21175" y="9437"/>
                  </a:lnTo>
                  <a:lnTo>
                    <a:pt x="21196" y="9312"/>
                  </a:lnTo>
                  <a:lnTo>
                    <a:pt x="21196" y="9165"/>
                  </a:lnTo>
                  <a:lnTo>
                    <a:pt x="21280" y="9082"/>
                  </a:lnTo>
                  <a:lnTo>
                    <a:pt x="21343" y="8956"/>
                  </a:lnTo>
                  <a:lnTo>
                    <a:pt x="21531" y="8684"/>
                  </a:lnTo>
                  <a:lnTo>
                    <a:pt x="21615" y="8538"/>
                  </a:lnTo>
                  <a:lnTo>
                    <a:pt x="21761" y="8391"/>
                  </a:lnTo>
                  <a:lnTo>
                    <a:pt x="21824" y="8287"/>
                  </a:lnTo>
                  <a:lnTo>
                    <a:pt x="21908" y="8224"/>
                  </a:lnTo>
                  <a:lnTo>
                    <a:pt x="21950" y="8077"/>
                  </a:lnTo>
                  <a:lnTo>
                    <a:pt x="22075" y="7973"/>
                  </a:lnTo>
                  <a:lnTo>
                    <a:pt x="22117" y="7952"/>
                  </a:lnTo>
                  <a:lnTo>
                    <a:pt x="22075" y="7910"/>
                  </a:lnTo>
                  <a:lnTo>
                    <a:pt x="22012" y="7847"/>
                  </a:lnTo>
                  <a:lnTo>
                    <a:pt x="21908" y="7826"/>
                  </a:lnTo>
                  <a:lnTo>
                    <a:pt x="21845" y="7763"/>
                  </a:lnTo>
                  <a:lnTo>
                    <a:pt x="21803" y="7722"/>
                  </a:lnTo>
                  <a:lnTo>
                    <a:pt x="21719" y="7743"/>
                  </a:lnTo>
                  <a:lnTo>
                    <a:pt x="21552" y="7805"/>
                  </a:lnTo>
                  <a:lnTo>
                    <a:pt x="21406" y="7847"/>
                  </a:lnTo>
                  <a:lnTo>
                    <a:pt x="21280" y="7910"/>
                  </a:lnTo>
                  <a:lnTo>
                    <a:pt x="21196" y="8015"/>
                  </a:lnTo>
                  <a:lnTo>
                    <a:pt x="21092" y="8056"/>
                  </a:lnTo>
                  <a:lnTo>
                    <a:pt x="21071" y="8119"/>
                  </a:lnTo>
                  <a:lnTo>
                    <a:pt x="21008" y="8140"/>
                  </a:lnTo>
                  <a:lnTo>
                    <a:pt x="20903" y="8077"/>
                  </a:lnTo>
                  <a:lnTo>
                    <a:pt x="20862" y="8035"/>
                  </a:lnTo>
                  <a:lnTo>
                    <a:pt x="20862" y="7973"/>
                  </a:lnTo>
                  <a:lnTo>
                    <a:pt x="20924" y="7973"/>
                  </a:lnTo>
                  <a:lnTo>
                    <a:pt x="20987" y="7952"/>
                  </a:lnTo>
                  <a:lnTo>
                    <a:pt x="20987" y="7847"/>
                  </a:lnTo>
                  <a:lnTo>
                    <a:pt x="20966" y="7805"/>
                  </a:lnTo>
                  <a:lnTo>
                    <a:pt x="20882" y="7805"/>
                  </a:lnTo>
                  <a:lnTo>
                    <a:pt x="20820" y="7763"/>
                  </a:lnTo>
                  <a:lnTo>
                    <a:pt x="20903" y="7743"/>
                  </a:lnTo>
                  <a:lnTo>
                    <a:pt x="20966" y="7701"/>
                  </a:lnTo>
                  <a:lnTo>
                    <a:pt x="21071" y="7617"/>
                  </a:lnTo>
                  <a:lnTo>
                    <a:pt x="21134" y="7491"/>
                  </a:lnTo>
                  <a:lnTo>
                    <a:pt x="21238" y="7408"/>
                  </a:lnTo>
                  <a:lnTo>
                    <a:pt x="21322" y="7408"/>
                  </a:lnTo>
                  <a:lnTo>
                    <a:pt x="21447" y="7429"/>
                  </a:lnTo>
                  <a:lnTo>
                    <a:pt x="21698" y="7617"/>
                  </a:lnTo>
                  <a:lnTo>
                    <a:pt x="21761" y="7659"/>
                  </a:lnTo>
                  <a:lnTo>
                    <a:pt x="21970" y="7659"/>
                  </a:lnTo>
                  <a:lnTo>
                    <a:pt x="22075" y="7638"/>
                  </a:lnTo>
                  <a:lnTo>
                    <a:pt x="22180" y="7659"/>
                  </a:lnTo>
                  <a:lnTo>
                    <a:pt x="22389" y="7617"/>
                  </a:lnTo>
                  <a:lnTo>
                    <a:pt x="22494" y="7554"/>
                  </a:lnTo>
                  <a:lnTo>
                    <a:pt x="22494" y="7491"/>
                  </a:lnTo>
                  <a:lnTo>
                    <a:pt x="22473" y="7429"/>
                  </a:lnTo>
                  <a:lnTo>
                    <a:pt x="22515" y="7429"/>
                  </a:lnTo>
                  <a:lnTo>
                    <a:pt x="22598" y="7408"/>
                  </a:lnTo>
                  <a:lnTo>
                    <a:pt x="22682" y="7324"/>
                  </a:lnTo>
                  <a:lnTo>
                    <a:pt x="22682" y="7240"/>
                  </a:lnTo>
                  <a:lnTo>
                    <a:pt x="22640" y="7178"/>
                  </a:lnTo>
                  <a:lnTo>
                    <a:pt x="22535" y="7136"/>
                  </a:lnTo>
                  <a:lnTo>
                    <a:pt x="22473" y="7094"/>
                  </a:lnTo>
                  <a:lnTo>
                    <a:pt x="22431" y="7073"/>
                  </a:lnTo>
                  <a:lnTo>
                    <a:pt x="22347" y="7073"/>
                  </a:lnTo>
                  <a:lnTo>
                    <a:pt x="22263" y="7136"/>
                  </a:lnTo>
                  <a:lnTo>
                    <a:pt x="22222" y="7136"/>
                  </a:lnTo>
                  <a:lnTo>
                    <a:pt x="22138" y="7073"/>
                  </a:lnTo>
                  <a:lnTo>
                    <a:pt x="21908" y="7073"/>
                  </a:lnTo>
                  <a:lnTo>
                    <a:pt x="21761" y="7031"/>
                  </a:lnTo>
                  <a:lnTo>
                    <a:pt x="21657" y="6989"/>
                  </a:lnTo>
                  <a:lnTo>
                    <a:pt x="21594" y="6989"/>
                  </a:lnTo>
                  <a:lnTo>
                    <a:pt x="21510" y="7010"/>
                  </a:lnTo>
                  <a:lnTo>
                    <a:pt x="21196" y="7010"/>
                  </a:lnTo>
                  <a:lnTo>
                    <a:pt x="21092" y="6968"/>
                  </a:lnTo>
                  <a:lnTo>
                    <a:pt x="21196" y="6968"/>
                  </a:lnTo>
                  <a:lnTo>
                    <a:pt x="21301" y="6989"/>
                  </a:lnTo>
                  <a:lnTo>
                    <a:pt x="21406" y="6927"/>
                  </a:lnTo>
                  <a:lnTo>
                    <a:pt x="21531" y="6906"/>
                  </a:lnTo>
                  <a:lnTo>
                    <a:pt x="21636" y="6927"/>
                  </a:lnTo>
                  <a:lnTo>
                    <a:pt x="21740" y="6968"/>
                  </a:lnTo>
                  <a:lnTo>
                    <a:pt x="21782" y="6927"/>
                  </a:lnTo>
                  <a:lnTo>
                    <a:pt x="21845" y="6885"/>
                  </a:lnTo>
                  <a:lnTo>
                    <a:pt x="21950" y="6885"/>
                  </a:lnTo>
                  <a:lnTo>
                    <a:pt x="21991" y="6822"/>
                  </a:lnTo>
                  <a:lnTo>
                    <a:pt x="22054" y="6801"/>
                  </a:lnTo>
                  <a:lnTo>
                    <a:pt x="22138" y="6822"/>
                  </a:lnTo>
                  <a:lnTo>
                    <a:pt x="22180" y="6822"/>
                  </a:lnTo>
                  <a:lnTo>
                    <a:pt x="22201" y="6780"/>
                  </a:lnTo>
                  <a:lnTo>
                    <a:pt x="22242" y="6759"/>
                  </a:lnTo>
                  <a:lnTo>
                    <a:pt x="22284" y="6759"/>
                  </a:lnTo>
                  <a:lnTo>
                    <a:pt x="22305" y="6780"/>
                  </a:lnTo>
                  <a:lnTo>
                    <a:pt x="22368" y="6801"/>
                  </a:lnTo>
                  <a:lnTo>
                    <a:pt x="22410" y="6822"/>
                  </a:lnTo>
                  <a:lnTo>
                    <a:pt x="22515" y="6822"/>
                  </a:lnTo>
                  <a:lnTo>
                    <a:pt x="22619" y="6864"/>
                  </a:lnTo>
                  <a:lnTo>
                    <a:pt x="22703" y="6906"/>
                  </a:lnTo>
                  <a:lnTo>
                    <a:pt x="22891" y="6906"/>
                  </a:lnTo>
                  <a:lnTo>
                    <a:pt x="22996" y="6822"/>
                  </a:lnTo>
                  <a:lnTo>
                    <a:pt x="23184" y="6759"/>
                  </a:lnTo>
                  <a:lnTo>
                    <a:pt x="23331" y="6759"/>
                  </a:lnTo>
                  <a:lnTo>
                    <a:pt x="23351" y="6675"/>
                  </a:lnTo>
                  <a:lnTo>
                    <a:pt x="23351" y="6592"/>
                  </a:lnTo>
                  <a:lnTo>
                    <a:pt x="23310" y="6571"/>
                  </a:lnTo>
                  <a:lnTo>
                    <a:pt x="23247" y="6487"/>
                  </a:lnTo>
                  <a:lnTo>
                    <a:pt x="23247" y="6445"/>
                  </a:lnTo>
                  <a:lnTo>
                    <a:pt x="23226" y="6403"/>
                  </a:lnTo>
                  <a:lnTo>
                    <a:pt x="23226" y="6362"/>
                  </a:lnTo>
                  <a:lnTo>
                    <a:pt x="23289" y="6257"/>
                  </a:lnTo>
                  <a:lnTo>
                    <a:pt x="23351" y="6194"/>
                  </a:lnTo>
                  <a:lnTo>
                    <a:pt x="23414" y="6194"/>
                  </a:lnTo>
                  <a:lnTo>
                    <a:pt x="23561" y="6299"/>
                  </a:lnTo>
                  <a:lnTo>
                    <a:pt x="23644" y="6341"/>
                  </a:lnTo>
                  <a:lnTo>
                    <a:pt x="23707" y="6299"/>
                  </a:lnTo>
                  <a:lnTo>
                    <a:pt x="23749" y="6236"/>
                  </a:lnTo>
                  <a:lnTo>
                    <a:pt x="23854" y="6069"/>
                  </a:lnTo>
                  <a:lnTo>
                    <a:pt x="23958" y="5985"/>
                  </a:lnTo>
                  <a:lnTo>
                    <a:pt x="24042" y="5964"/>
                  </a:lnTo>
                  <a:lnTo>
                    <a:pt x="24063" y="5922"/>
                  </a:lnTo>
                  <a:lnTo>
                    <a:pt x="24167" y="5838"/>
                  </a:lnTo>
                  <a:lnTo>
                    <a:pt x="24272" y="5776"/>
                  </a:lnTo>
                  <a:lnTo>
                    <a:pt x="24335" y="5713"/>
                  </a:lnTo>
                  <a:lnTo>
                    <a:pt x="24335" y="5566"/>
                  </a:lnTo>
                  <a:lnTo>
                    <a:pt x="24272" y="5420"/>
                  </a:lnTo>
                  <a:lnTo>
                    <a:pt x="24188" y="5336"/>
                  </a:lnTo>
                  <a:lnTo>
                    <a:pt x="24167" y="5253"/>
                  </a:lnTo>
                  <a:lnTo>
                    <a:pt x="24021" y="5127"/>
                  </a:lnTo>
                  <a:lnTo>
                    <a:pt x="24021" y="5085"/>
                  </a:lnTo>
                  <a:lnTo>
                    <a:pt x="23958" y="5002"/>
                  </a:lnTo>
                  <a:lnTo>
                    <a:pt x="23854" y="4939"/>
                  </a:lnTo>
                  <a:lnTo>
                    <a:pt x="23812" y="4939"/>
                  </a:lnTo>
                  <a:lnTo>
                    <a:pt x="23728" y="4876"/>
                  </a:lnTo>
                  <a:lnTo>
                    <a:pt x="23623" y="4813"/>
                  </a:lnTo>
                  <a:lnTo>
                    <a:pt x="23498" y="4813"/>
                  </a:lnTo>
                  <a:lnTo>
                    <a:pt x="23331" y="4771"/>
                  </a:lnTo>
                  <a:lnTo>
                    <a:pt x="23184" y="4688"/>
                  </a:lnTo>
                  <a:lnTo>
                    <a:pt x="23038" y="4667"/>
                  </a:lnTo>
                  <a:lnTo>
                    <a:pt x="22975" y="4688"/>
                  </a:lnTo>
                  <a:lnTo>
                    <a:pt x="22828" y="4688"/>
                  </a:lnTo>
                  <a:lnTo>
                    <a:pt x="22682" y="4730"/>
                  </a:lnTo>
                  <a:lnTo>
                    <a:pt x="22619" y="4792"/>
                  </a:lnTo>
                  <a:lnTo>
                    <a:pt x="22515" y="4834"/>
                  </a:lnTo>
                  <a:lnTo>
                    <a:pt x="22410" y="4792"/>
                  </a:lnTo>
                  <a:lnTo>
                    <a:pt x="22389" y="4730"/>
                  </a:lnTo>
                  <a:lnTo>
                    <a:pt x="22347" y="4771"/>
                  </a:lnTo>
                  <a:lnTo>
                    <a:pt x="22305" y="4834"/>
                  </a:lnTo>
                  <a:lnTo>
                    <a:pt x="22347" y="4918"/>
                  </a:lnTo>
                  <a:lnTo>
                    <a:pt x="22347" y="5022"/>
                  </a:lnTo>
                  <a:lnTo>
                    <a:pt x="22284" y="5106"/>
                  </a:lnTo>
                  <a:lnTo>
                    <a:pt x="22242" y="5106"/>
                  </a:lnTo>
                  <a:lnTo>
                    <a:pt x="22242" y="5148"/>
                  </a:lnTo>
                  <a:lnTo>
                    <a:pt x="22263" y="5211"/>
                  </a:lnTo>
                  <a:lnTo>
                    <a:pt x="22242" y="5294"/>
                  </a:lnTo>
                  <a:lnTo>
                    <a:pt x="22138" y="5336"/>
                  </a:lnTo>
                  <a:lnTo>
                    <a:pt x="22033" y="5336"/>
                  </a:lnTo>
                  <a:lnTo>
                    <a:pt x="21970" y="5253"/>
                  </a:lnTo>
                  <a:lnTo>
                    <a:pt x="21970" y="5190"/>
                  </a:lnTo>
                  <a:lnTo>
                    <a:pt x="21929" y="5148"/>
                  </a:lnTo>
                  <a:lnTo>
                    <a:pt x="21866" y="5211"/>
                  </a:lnTo>
                  <a:lnTo>
                    <a:pt x="21866" y="5315"/>
                  </a:lnTo>
                  <a:lnTo>
                    <a:pt x="21887" y="5336"/>
                  </a:lnTo>
                  <a:lnTo>
                    <a:pt x="21845" y="5420"/>
                  </a:lnTo>
                  <a:lnTo>
                    <a:pt x="21824" y="5525"/>
                  </a:lnTo>
                  <a:lnTo>
                    <a:pt x="21782" y="5566"/>
                  </a:lnTo>
                  <a:lnTo>
                    <a:pt x="21782" y="5504"/>
                  </a:lnTo>
                  <a:lnTo>
                    <a:pt x="21824" y="5441"/>
                  </a:lnTo>
                  <a:lnTo>
                    <a:pt x="21782" y="5315"/>
                  </a:lnTo>
                  <a:lnTo>
                    <a:pt x="21740" y="5232"/>
                  </a:lnTo>
                  <a:lnTo>
                    <a:pt x="21761" y="5148"/>
                  </a:lnTo>
                  <a:lnTo>
                    <a:pt x="21761" y="5064"/>
                  </a:lnTo>
                  <a:lnTo>
                    <a:pt x="21719" y="5002"/>
                  </a:lnTo>
                  <a:lnTo>
                    <a:pt x="21719" y="4918"/>
                  </a:lnTo>
                  <a:lnTo>
                    <a:pt x="21657" y="4939"/>
                  </a:lnTo>
                  <a:lnTo>
                    <a:pt x="21636" y="5002"/>
                  </a:lnTo>
                  <a:lnTo>
                    <a:pt x="21552" y="5064"/>
                  </a:lnTo>
                  <a:lnTo>
                    <a:pt x="21552" y="5148"/>
                  </a:lnTo>
                  <a:lnTo>
                    <a:pt x="21531" y="5253"/>
                  </a:lnTo>
                  <a:lnTo>
                    <a:pt x="21364" y="5420"/>
                  </a:lnTo>
                  <a:lnTo>
                    <a:pt x="21301" y="5483"/>
                  </a:lnTo>
                  <a:lnTo>
                    <a:pt x="21217" y="5483"/>
                  </a:lnTo>
                  <a:lnTo>
                    <a:pt x="21154" y="5546"/>
                  </a:lnTo>
                  <a:lnTo>
                    <a:pt x="21050" y="5629"/>
                  </a:lnTo>
                  <a:lnTo>
                    <a:pt x="20945" y="5629"/>
                  </a:lnTo>
                  <a:lnTo>
                    <a:pt x="20841" y="5734"/>
                  </a:lnTo>
                  <a:lnTo>
                    <a:pt x="20694" y="5818"/>
                  </a:lnTo>
                  <a:lnTo>
                    <a:pt x="20422" y="5818"/>
                  </a:lnTo>
                  <a:lnTo>
                    <a:pt x="20422" y="5859"/>
                  </a:lnTo>
                  <a:lnTo>
                    <a:pt x="20359" y="5901"/>
                  </a:lnTo>
                  <a:lnTo>
                    <a:pt x="20255" y="5901"/>
                  </a:lnTo>
                  <a:lnTo>
                    <a:pt x="20171" y="5880"/>
                  </a:lnTo>
                  <a:lnTo>
                    <a:pt x="20087" y="5943"/>
                  </a:lnTo>
                  <a:lnTo>
                    <a:pt x="19711" y="6131"/>
                  </a:lnTo>
                  <a:lnTo>
                    <a:pt x="19522" y="6278"/>
                  </a:lnTo>
                  <a:lnTo>
                    <a:pt x="19502" y="6382"/>
                  </a:lnTo>
                  <a:lnTo>
                    <a:pt x="19439" y="6403"/>
                  </a:lnTo>
                  <a:lnTo>
                    <a:pt x="19229" y="6571"/>
                  </a:lnTo>
                  <a:lnTo>
                    <a:pt x="19125" y="6675"/>
                  </a:lnTo>
                  <a:lnTo>
                    <a:pt x="19104" y="6613"/>
                  </a:lnTo>
                  <a:lnTo>
                    <a:pt x="19083" y="6613"/>
                  </a:lnTo>
                  <a:lnTo>
                    <a:pt x="18978" y="6696"/>
                  </a:lnTo>
                  <a:lnTo>
                    <a:pt x="18895" y="6822"/>
                  </a:lnTo>
                  <a:lnTo>
                    <a:pt x="18790" y="6968"/>
                  </a:lnTo>
                  <a:lnTo>
                    <a:pt x="18769" y="7031"/>
                  </a:lnTo>
                  <a:lnTo>
                    <a:pt x="18727" y="7094"/>
                  </a:lnTo>
                  <a:lnTo>
                    <a:pt x="18706" y="7031"/>
                  </a:lnTo>
                  <a:lnTo>
                    <a:pt x="18748" y="6906"/>
                  </a:lnTo>
                  <a:lnTo>
                    <a:pt x="18748" y="6801"/>
                  </a:lnTo>
                  <a:lnTo>
                    <a:pt x="18748" y="6696"/>
                  </a:lnTo>
                  <a:lnTo>
                    <a:pt x="18853" y="6696"/>
                  </a:lnTo>
                  <a:lnTo>
                    <a:pt x="18895" y="6654"/>
                  </a:lnTo>
                  <a:lnTo>
                    <a:pt x="19020" y="6550"/>
                  </a:lnTo>
                  <a:lnTo>
                    <a:pt x="19104" y="6508"/>
                  </a:lnTo>
                  <a:lnTo>
                    <a:pt x="19209" y="6403"/>
                  </a:lnTo>
                  <a:lnTo>
                    <a:pt x="19355" y="6278"/>
                  </a:lnTo>
                  <a:lnTo>
                    <a:pt x="19418" y="6194"/>
                  </a:lnTo>
                  <a:lnTo>
                    <a:pt x="19522" y="6152"/>
                  </a:lnTo>
                  <a:lnTo>
                    <a:pt x="19627" y="5985"/>
                  </a:lnTo>
                  <a:lnTo>
                    <a:pt x="19669" y="5922"/>
                  </a:lnTo>
                  <a:lnTo>
                    <a:pt x="19648" y="5838"/>
                  </a:lnTo>
                  <a:lnTo>
                    <a:pt x="19669" y="5776"/>
                  </a:lnTo>
                  <a:lnTo>
                    <a:pt x="19690" y="5818"/>
                  </a:lnTo>
                  <a:lnTo>
                    <a:pt x="19753" y="5838"/>
                  </a:lnTo>
                  <a:lnTo>
                    <a:pt x="19836" y="5755"/>
                  </a:lnTo>
                  <a:lnTo>
                    <a:pt x="19941" y="5713"/>
                  </a:lnTo>
                  <a:lnTo>
                    <a:pt x="19941" y="5629"/>
                  </a:lnTo>
                  <a:lnTo>
                    <a:pt x="20004" y="5504"/>
                  </a:lnTo>
                  <a:lnTo>
                    <a:pt x="20066" y="5462"/>
                  </a:lnTo>
                  <a:lnTo>
                    <a:pt x="20150" y="5504"/>
                  </a:lnTo>
                  <a:lnTo>
                    <a:pt x="20213" y="5420"/>
                  </a:lnTo>
                  <a:lnTo>
                    <a:pt x="20297" y="5399"/>
                  </a:lnTo>
                  <a:lnTo>
                    <a:pt x="20318" y="5420"/>
                  </a:lnTo>
                  <a:lnTo>
                    <a:pt x="20401" y="5420"/>
                  </a:lnTo>
                  <a:lnTo>
                    <a:pt x="20715" y="5127"/>
                  </a:lnTo>
                  <a:lnTo>
                    <a:pt x="20778" y="5022"/>
                  </a:lnTo>
                  <a:lnTo>
                    <a:pt x="20799" y="4897"/>
                  </a:lnTo>
                  <a:lnTo>
                    <a:pt x="20882" y="4709"/>
                  </a:lnTo>
                  <a:lnTo>
                    <a:pt x="20987" y="4583"/>
                  </a:lnTo>
                  <a:lnTo>
                    <a:pt x="20987" y="4458"/>
                  </a:lnTo>
                  <a:lnTo>
                    <a:pt x="20987" y="4269"/>
                  </a:lnTo>
                  <a:lnTo>
                    <a:pt x="20945" y="4165"/>
                  </a:lnTo>
                  <a:lnTo>
                    <a:pt x="20882" y="4144"/>
                  </a:lnTo>
                  <a:lnTo>
                    <a:pt x="20736" y="4165"/>
                  </a:lnTo>
                  <a:lnTo>
                    <a:pt x="20590" y="4165"/>
                  </a:lnTo>
                  <a:lnTo>
                    <a:pt x="20464" y="4102"/>
                  </a:lnTo>
                  <a:lnTo>
                    <a:pt x="20318" y="4102"/>
                  </a:lnTo>
                  <a:lnTo>
                    <a:pt x="20255" y="4165"/>
                  </a:lnTo>
                  <a:lnTo>
                    <a:pt x="20213" y="4248"/>
                  </a:lnTo>
                  <a:lnTo>
                    <a:pt x="20255" y="4290"/>
                  </a:lnTo>
                  <a:lnTo>
                    <a:pt x="20213" y="4353"/>
                  </a:lnTo>
                  <a:lnTo>
                    <a:pt x="20213" y="4499"/>
                  </a:lnTo>
                  <a:lnTo>
                    <a:pt x="20171" y="4646"/>
                  </a:lnTo>
                  <a:lnTo>
                    <a:pt x="20066" y="4792"/>
                  </a:lnTo>
                  <a:lnTo>
                    <a:pt x="20004" y="4730"/>
                  </a:lnTo>
                  <a:lnTo>
                    <a:pt x="19941" y="4709"/>
                  </a:lnTo>
                  <a:lnTo>
                    <a:pt x="19899" y="4709"/>
                  </a:lnTo>
                  <a:lnTo>
                    <a:pt x="19857" y="4771"/>
                  </a:lnTo>
                  <a:lnTo>
                    <a:pt x="19794" y="4792"/>
                  </a:lnTo>
                  <a:lnTo>
                    <a:pt x="19732" y="4730"/>
                  </a:lnTo>
                  <a:lnTo>
                    <a:pt x="19669" y="4730"/>
                  </a:lnTo>
                  <a:cubicBezTo>
                    <a:pt x="19669" y="4730"/>
                    <a:pt x="19481" y="4688"/>
                    <a:pt x="19481" y="4646"/>
                  </a:cubicBezTo>
                  <a:lnTo>
                    <a:pt x="19271" y="4646"/>
                  </a:lnTo>
                  <a:lnTo>
                    <a:pt x="19167" y="4709"/>
                  </a:lnTo>
                  <a:lnTo>
                    <a:pt x="19020" y="4730"/>
                  </a:lnTo>
                  <a:lnTo>
                    <a:pt x="18895" y="4792"/>
                  </a:lnTo>
                  <a:lnTo>
                    <a:pt x="18832" y="4750"/>
                  </a:lnTo>
                  <a:lnTo>
                    <a:pt x="18832" y="4709"/>
                  </a:lnTo>
                  <a:lnTo>
                    <a:pt x="18853" y="4625"/>
                  </a:lnTo>
                  <a:lnTo>
                    <a:pt x="18853" y="4541"/>
                  </a:lnTo>
                  <a:lnTo>
                    <a:pt x="18895" y="4478"/>
                  </a:lnTo>
                  <a:lnTo>
                    <a:pt x="18916" y="4478"/>
                  </a:lnTo>
                  <a:lnTo>
                    <a:pt x="18957" y="4499"/>
                  </a:lnTo>
                  <a:lnTo>
                    <a:pt x="19020" y="4499"/>
                  </a:lnTo>
                  <a:lnTo>
                    <a:pt x="19146" y="4437"/>
                  </a:lnTo>
                  <a:lnTo>
                    <a:pt x="19439" y="4416"/>
                  </a:lnTo>
                  <a:lnTo>
                    <a:pt x="19481" y="4395"/>
                  </a:lnTo>
                  <a:lnTo>
                    <a:pt x="19543" y="4290"/>
                  </a:lnTo>
                  <a:lnTo>
                    <a:pt x="19564" y="4206"/>
                  </a:lnTo>
                  <a:lnTo>
                    <a:pt x="19648" y="4165"/>
                  </a:lnTo>
                  <a:lnTo>
                    <a:pt x="19669" y="4102"/>
                  </a:lnTo>
                  <a:lnTo>
                    <a:pt x="19627" y="4060"/>
                  </a:lnTo>
                  <a:lnTo>
                    <a:pt x="19627" y="3997"/>
                  </a:lnTo>
                  <a:lnTo>
                    <a:pt x="19313" y="3997"/>
                  </a:lnTo>
                  <a:lnTo>
                    <a:pt x="19125" y="3955"/>
                  </a:lnTo>
                  <a:lnTo>
                    <a:pt x="19020" y="3893"/>
                  </a:lnTo>
                  <a:lnTo>
                    <a:pt x="18937" y="3872"/>
                  </a:lnTo>
                  <a:lnTo>
                    <a:pt x="18685" y="3893"/>
                  </a:lnTo>
                  <a:lnTo>
                    <a:pt x="18560" y="3872"/>
                  </a:lnTo>
                  <a:lnTo>
                    <a:pt x="18455" y="3830"/>
                  </a:lnTo>
                  <a:lnTo>
                    <a:pt x="18288" y="3830"/>
                  </a:lnTo>
                  <a:lnTo>
                    <a:pt x="18162" y="3851"/>
                  </a:lnTo>
                  <a:lnTo>
                    <a:pt x="18100" y="3830"/>
                  </a:lnTo>
                  <a:lnTo>
                    <a:pt x="17995" y="3788"/>
                  </a:lnTo>
                  <a:lnTo>
                    <a:pt x="17932" y="3788"/>
                  </a:lnTo>
                  <a:lnTo>
                    <a:pt x="17849" y="3893"/>
                  </a:lnTo>
                  <a:lnTo>
                    <a:pt x="17849" y="3976"/>
                  </a:lnTo>
                  <a:lnTo>
                    <a:pt x="17765" y="4039"/>
                  </a:lnTo>
                  <a:lnTo>
                    <a:pt x="17744" y="4039"/>
                  </a:lnTo>
                  <a:lnTo>
                    <a:pt x="17765" y="3955"/>
                  </a:lnTo>
                  <a:lnTo>
                    <a:pt x="17765" y="3934"/>
                  </a:lnTo>
                  <a:lnTo>
                    <a:pt x="17681" y="3934"/>
                  </a:lnTo>
                  <a:lnTo>
                    <a:pt x="17451" y="3997"/>
                  </a:lnTo>
                  <a:lnTo>
                    <a:pt x="17305" y="4060"/>
                  </a:lnTo>
                  <a:lnTo>
                    <a:pt x="17221" y="4144"/>
                  </a:lnTo>
                  <a:lnTo>
                    <a:pt x="17158" y="4186"/>
                  </a:lnTo>
                  <a:lnTo>
                    <a:pt x="17053" y="4186"/>
                  </a:lnTo>
                  <a:lnTo>
                    <a:pt x="16949" y="4206"/>
                  </a:lnTo>
                  <a:lnTo>
                    <a:pt x="16886" y="4269"/>
                  </a:lnTo>
                  <a:lnTo>
                    <a:pt x="16781" y="4290"/>
                  </a:lnTo>
                  <a:lnTo>
                    <a:pt x="16698" y="4374"/>
                  </a:lnTo>
                  <a:lnTo>
                    <a:pt x="16698" y="4458"/>
                  </a:lnTo>
                  <a:lnTo>
                    <a:pt x="16635" y="4520"/>
                  </a:lnTo>
                  <a:lnTo>
                    <a:pt x="16593" y="4520"/>
                  </a:lnTo>
                  <a:lnTo>
                    <a:pt x="16530" y="4458"/>
                  </a:lnTo>
                  <a:lnTo>
                    <a:pt x="16530" y="4374"/>
                  </a:lnTo>
                  <a:lnTo>
                    <a:pt x="16509" y="4290"/>
                  </a:lnTo>
                  <a:lnTo>
                    <a:pt x="16468" y="4248"/>
                  </a:lnTo>
                  <a:lnTo>
                    <a:pt x="16468" y="4165"/>
                  </a:lnTo>
                  <a:lnTo>
                    <a:pt x="16509" y="4081"/>
                  </a:lnTo>
                  <a:lnTo>
                    <a:pt x="16593" y="4081"/>
                  </a:lnTo>
                  <a:lnTo>
                    <a:pt x="16698" y="4039"/>
                  </a:lnTo>
                  <a:lnTo>
                    <a:pt x="16802" y="4039"/>
                  </a:lnTo>
                  <a:lnTo>
                    <a:pt x="16886" y="3997"/>
                  </a:lnTo>
                  <a:lnTo>
                    <a:pt x="16928" y="3955"/>
                  </a:lnTo>
                  <a:lnTo>
                    <a:pt x="17012" y="3934"/>
                  </a:lnTo>
                  <a:lnTo>
                    <a:pt x="17158" y="3893"/>
                  </a:lnTo>
                  <a:lnTo>
                    <a:pt x="17263" y="3851"/>
                  </a:lnTo>
                  <a:lnTo>
                    <a:pt x="17346" y="3788"/>
                  </a:lnTo>
                  <a:lnTo>
                    <a:pt x="17472" y="3788"/>
                  </a:lnTo>
                  <a:lnTo>
                    <a:pt x="17556" y="3746"/>
                  </a:lnTo>
                  <a:lnTo>
                    <a:pt x="17577" y="3662"/>
                  </a:lnTo>
                  <a:lnTo>
                    <a:pt x="17556" y="3621"/>
                  </a:lnTo>
                  <a:lnTo>
                    <a:pt x="17514" y="3558"/>
                  </a:lnTo>
                  <a:lnTo>
                    <a:pt x="17346" y="3558"/>
                  </a:lnTo>
                  <a:lnTo>
                    <a:pt x="17346" y="3516"/>
                  </a:lnTo>
                  <a:lnTo>
                    <a:pt x="17430" y="3516"/>
                  </a:lnTo>
                  <a:lnTo>
                    <a:pt x="17451" y="3537"/>
                  </a:lnTo>
                  <a:lnTo>
                    <a:pt x="17535" y="3537"/>
                  </a:lnTo>
                  <a:lnTo>
                    <a:pt x="17577" y="3558"/>
                  </a:lnTo>
                  <a:lnTo>
                    <a:pt x="17618" y="3662"/>
                  </a:lnTo>
                  <a:lnTo>
                    <a:pt x="17639" y="3662"/>
                  </a:lnTo>
                  <a:lnTo>
                    <a:pt x="17660" y="3641"/>
                  </a:lnTo>
                  <a:lnTo>
                    <a:pt x="17765" y="3579"/>
                  </a:lnTo>
                  <a:lnTo>
                    <a:pt x="17890" y="3621"/>
                  </a:lnTo>
                  <a:lnTo>
                    <a:pt x="17974" y="3579"/>
                  </a:lnTo>
                  <a:lnTo>
                    <a:pt x="18058" y="3537"/>
                  </a:lnTo>
                  <a:lnTo>
                    <a:pt x="18141" y="3516"/>
                  </a:lnTo>
                  <a:lnTo>
                    <a:pt x="18246" y="3537"/>
                  </a:lnTo>
                  <a:lnTo>
                    <a:pt x="18351" y="3537"/>
                  </a:lnTo>
                  <a:lnTo>
                    <a:pt x="18455" y="3516"/>
                  </a:lnTo>
                  <a:lnTo>
                    <a:pt x="18518" y="3537"/>
                  </a:lnTo>
                  <a:lnTo>
                    <a:pt x="18602" y="3579"/>
                  </a:lnTo>
                  <a:lnTo>
                    <a:pt x="18769" y="3579"/>
                  </a:lnTo>
                  <a:lnTo>
                    <a:pt x="18790" y="3621"/>
                  </a:lnTo>
                  <a:lnTo>
                    <a:pt x="18832" y="3621"/>
                  </a:lnTo>
                  <a:lnTo>
                    <a:pt x="18978" y="3725"/>
                  </a:lnTo>
                  <a:lnTo>
                    <a:pt x="19041" y="3746"/>
                  </a:lnTo>
                  <a:lnTo>
                    <a:pt x="19146" y="3725"/>
                  </a:lnTo>
                  <a:lnTo>
                    <a:pt x="19209" y="3662"/>
                  </a:lnTo>
                  <a:lnTo>
                    <a:pt x="19292" y="3662"/>
                  </a:lnTo>
                  <a:lnTo>
                    <a:pt x="19355" y="3683"/>
                  </a:lnTo>
                  <a:lnTo>
                    <a:pt x="19439" y="3683"/>
                  </a:lnTo>
                  <a:lnTo>
                    <a:pt x="19502" y="3725"/>
                  </a:lnTo>
                  <a:lnTo>
                    <a:pt x="19564" y="3725"/>
                  </a:lnTo>
                  <a:lnTo>
                    <a:pt x="19732" y="3662"/>
                  </a:lnTo>
                  <a:lnTo>
                    <a:pt x="19815" y="3621"/>
                  </a:lnTo>
                  <a:lnTo>
                    <a:pt x="19920" y="3621"/>
                  </a:lnTo>
                  <a:lnTo>
                    <a:pt x="19983" y="3662"/>
                  </a:lnTo>
                  <a:lnTo>
                    <a:pt x="20046" y="3662"/>
                  </a:lnTo>
                  <a:lnTo>
                    <a:pt x="20129" y="3621"/>
                  </a:lnTo>
                  <a:lnTo>
                    <a:pt x="20234" y="3641"/>
                  </a:lnTo>
                  <a:lnTo>
                    <a:pt x="20338" y="3641"/>
                  </a:lnTo>
                  <a:lnTo>
                    <a:pt x="20338" y="3579"/>
                  </a:lnTo>
                  <a:lnTo>
                    <a:pt x="20276" y="3558"/>
                  </a:lnTo>
                  <a:lnTo>
                    <a:pt x="20276" y="3516"/>
                  </a:lnTo>
                  <a:lnTo>
                    <a:pt x="20297" y="3474"/>
                  </a:lnTo>
                  <a:lnTo>
                    <a:pt x="20359" y="3537"/>
                  </a:lnTo>
                  <a:lnTo>
                    <a:pt x="20401" y="3579"/>
                  </a:lnTo>
                  <a:lnTo>
                    <a:pt x="20485" y="3579"/>
                  </a:lnTo>
                  <a:lnTo>
                    <a:pt x="20548" y="3558"/>
                  </a:lnTo>
                  <a:lnTo>
                    <a:pt x="20694" y="3558"/>
                  </a:lnTo>
                  <a:lnTo>
                    <a:pt x="20903" y="3474"/>
                  </a:lnTo>
                  <a:lnTo>
                    <a:pt x="21008" y="3432"/>
                  </a:lnTo>
                  <a:lnTo>
                    <a:pt x="21029" y="3369"/>
                  </a:lnTo>
                  <a:lnTo>
                    <a:pt x="21029" y="3328"/>
                  </a:lnTo>
                  <a:lnTo>
                    <a:pt x="21092" y="3307"/>
                  </a:lnTo>
                  <a:lnTo>
                    <a:pt x="21134" y="3328"/>
                  </a:lnTo>
                  <a:lnTo>
                    <a:pt x="21217" y="3307"/>
                  </a:lnTo>
                  <a:lnTo>
                    <a:pt x="21322" y="3223"/>
                  </a:lnTo>
                  <a:lnTo>
                    <a:pt x="21406" y="3202"/>
                  </a:lnTo>
                  <a:lnTo>
                    <a:pt x="21406" y="3118"/>
                  </a:lnTo>
                  <a:lnTo>
                    <a:pt x="21426" y="3056"/>
                  </a:lnTo>
                  <a:lnTo>
                    <a:pt x="21489" y="3035"/>
                  </a:lnTo>
                  <a:lnTo>
                    <a:pt x="21489" y="2930"/>
                  </a:lnTo>
                  <a:lnTo>
                    <a:pt x="21447" y="2888"/>
                  </a:lnTo>
                  <a:lnTo>
                    <a:pt x="21343" y="2805"/>
                  </a:lnTo>
                  <a:lnTo>
                    <a:pt x="21217" y="2742"/>
                  </a:lnTo>
                  <a:lnTo>
                    <a:pt x="21113" y="2637"/>
                  </a:lnTo>
                  <a:lnTo>
                    <a:pt x="21092" y="2574"/>
                  </a:lnTo>
                  <a:lnTo>
                    <a:pt x="21029" y="2512"/>
                  </a:lnTo>
                  <a:lnTo>
                    <a:pt x="20882" y="2491"/>
                  </a:lnTo>
                  <a:lnTo>
                    <a:pt x="20799" y="2407"/>
                  </a:lnTo>
                  <a:lnTo>
                    <a:pt x="20778" y="2323"/>
                  </a:lnTo>
                  <a:lnTo>
                    <a:pt x="20715" y="2302"/>
                  </a:lnTo>
                  <a:lnTo>
                    <a:pt x="20694" y="2323"/>
                  </a:lnTo>
                  <a:lnTo>
                    <a:pt x="20610" y="2365"/>
                  </a:lnTo>
                  <a:lnTo>
                    <a:pt x="20569" y="2323"/>
                  </a:lnTo>
                  <a:lnTo>
                    <a:pt x="20548" y="2261"/>
                  </a:lnTo>
                  <a:lnTo>
                    <a:pt x="20485" y="2198"/>
                  </a:lnTo>
                  <a:lnTo>
                    <a:pt x="20255" y="2198"/>
                  </a:lnTo>
                  <a:lnTo>
                    <a:pt x="20171" y="2219"/>
                  </a:lnTo>
                  <a:lnTo>
                    <a:pt x="20171" y="2302"/>
                  </a:lnTo>
                  <a:lnTo>
                    <a:pt x="20171" y="2365"/>
                  </a:lnTo>
                  <a:lnTo>
                    <a:pt x="20129" y="2302"/>
                  </a:lnTo>
                  <a:lnTo>
                    <a:pt x="20066" y="2302"/>
                  </a:lnTo>
                  <a:lnTo>
                    <a:pt x="19920" y="2386"/>
                  </a:lnTo>
                  <a:lnTo>
                    <a:pt x="19836" y="2407"/>
                  </a:lnTo>
                  <a:lnTo>
                    <a:pt x="19711" y="2365"/>
                  </a:lnTo>
                  <a:lnTo>
                    <a:pt x="19606" y="2365"/>
                  </a:lnTo>
                  <a:lnTo>
                    <a:pt x="19522" y="2323"/>
                  </a:lnTo>
                  <a:lnTo>
                    <a:pt x="19460" y="2261"/>
                  </a:lnTo>
                  <a:lnTo>
                    <a:pt x="19460" y="2177"/>
                  </a:lnTo>
                  <a:lnTo>
                    <a:pt x="19522" y="2177"/>
                  </a:lnTo>
                  <a:lnTo>
                    <a:pt x="19564" y="2219"/>
                  </a:lnTo>
                  <a:lnTo>
                    <a:pt x="19669" y="2261"/>
                  </a:lnTo>
                  <a:lnTo>
                    <a:pt x="19711" y="2219"/>
                  </a:lnTo>
                  <a:lnTo>
                    <a:pt x="19711" y="2177"/>
                  </a:lnTo>
                  <a:lnTo>
                    <a:pt x="19606" y="2093"/>
                  </a:lnTo>
                  <a:lnTo>
                    <a:pt x="19606" y="2009"/>
                  </a:lnTo>
                  <a:lnTo>
                    <a:pt x="19627" y="1989"/>
                  </a:lnTo>
                  <a:lnTo>
                    <a:pt x="19669" y="2072"/>
                  </a:lnTo>
                  <a:lnTo>
                    <a:pt x="19774" y="2114"/>
                  </a:lnTo>
                  <a:lnTo>
                    <a:pt x="19857" y="2156"/>
                  </a:lnTo>
                  <a:lnTo>
                    <a:pt x="20025" y="2093"/>
                  </a:lnTo>
                  <a:lnTo>
                    <a:pt x="20171" y="1968"/>
                  </a:lnTo>
                  <a:lnTo>
                    <a:pt x="20171" y="1884"/>
                  </a:lnTo>
                  <a:lnTo>
                    <a:pt x="20150" y="1842"/>
                  </a:lnTo>
                  <a:lnTo>
                    <a:pt x="20087" y="1800"/>
                  </a:lnTo>
                  <a:lnTo>
                    <a:pt x="20087" y="1758"/>
                  </a:lnTo>
                  <a:lnTo>
                    <a:pt x="20150" y="1696"/>
                  </a:lnTo>
                  <a:lnTo>
                    <a:pt x="20150" y="1675"/>
                  </a:lnTo>
                  <a:lnTo>
                    <a:pt x="20046" y="1591"/>
                  </a:lnTo>
                  <a:lnTo>
                    <a:pt x="19962" y="1486"/>
                  </a:lnTo>
                  <a:lnTo>
                    <a:pt x="19920" y="1465"/>
                  </a:lnTo>
                  <a:lnTo>
                    <a:pt x="19857" y="1486"/>
                  </a:lnTo>
                  <a:lnTo>
                    <a:pt x="19774" y="1570"/>
                  </a:lnTo>
                  <a:lnTo>
                    <a:pt x="19627" y="1654"/>
                  </a:lnTo>
                  <a:lnTo>
                    <a:pt x="19439" y="1654"/>
                  </a:lnTo>
                  <a:lnTo>
                    <a:pt x="19334" y="1737"/>
                  </a:lnTo>
                  <a:lnTo>
                    <a:pt x="19292" y="1737"/>
                  </a:lnTo>
                  <a:lnTo>
                    <a:pt x="19229" y="1675"/>
                  </a:lnTo>
                  <a:lnTo>
                    <a:pt x="19188" y="1654"/>
                  </a:lnTo>
                  <a:lnTo>
                    <a:pt x="19104" y="1675"/>
                  </a:lnTo>
                  <a:lnTo>
                    <a:pt x="19020" y="1696"/>
                  </a:lnTo>
                  <a:lnTo>
                    <a:pt x="18937" y="1675"/>
                  </a:lnTo>
                  <a:lnTo>
                    <a:pt x="18874" y="1633"/>
                  </a:lnTo>
                  <a:lnTo>
                    <a:pt x="18769" y="1591"/>
                  </a:lnTo>
                  <a:lnTo>
                    <a:pt x="18685" y="1549"/>
                  </a:lnTo>
                  <a:lnTo>
                    <a:pt x="18581" y="1528"/>
                  </a:lnTo>
                  <a:lnTo>
                    <a:pt x="18476" y="1445"/>
                  </a:lnTo>
                  <a:lnTo>
                    <a:pt x="18309" y="1424"/>
                  </a:lnTo>
                  <a:lnTo>
                    <a:pt x="18100" y="1445"/>
                  </a:lnTo>
                  <a:lnTo>
                    <a:pt x="17995" y="1465"/>
                  </a:lnTo>
                  <a:lnTo>
                    <a:pt x="17849" y="1528"/>
                  </a:lnTo>
                  <a:lnTo>
                    <a:pt x="17723" y="1549"/>
                  </a:lnTo>
                  <a:lnTo>
                    <a:pt x="17577" y="1570"/>
                  </a:lnTo>
                  <a:lnTo>
                    <a:pt x="17472" y="1549"/>
                  </a:lnTo>
                  <a:lnTo>
                    <a:pt x="17346" y="1570"/>
                  </a:lnTo>
                  <a:lnTo>
                    <a:pt x="17325" y="1591"/>
                  </a:lnTo>
                  <a:lnTo>
                    <a:pt x="17346" y="1737"/>
                  </a:lnTo>
                  <a:lnTo>
                    <a:pt x="17346" y="1800"/>
                  </a:lnTo>
                  <a:lnTo>
                    <a:pt x="17305" y="1800"/>
                  </a:lnTo>
                  <a:lnTo>
                    <a:pt x="17242" y="1779"/>
                  </a:lnTo>
                  <a:lnTo>
                    <a:pt x="17158" y="1654"/>
                  </a:lnTo>
                  <a:lnTo>
                    <a:pt x="17137" y="1570"/>
                  </a:lnTo>
                  <a:lnTo>
                    <a:pt x="17095" y="1549"/>
                  </a:lnTo>
                  <a:lnTo>
                    <a:pt x="17012" y="1570"/>
                  </a:lnTo>
                  <a:lnTo>
                    <a:pt x="16698" y="1570"/>
                  </a:lnTo>
                  <a:cubicBezTo>
                    <a:pt x="16698" y="1570"/>
                    <a:pt x="16593" y="1633"/>
                    <a:pt x="16572" y="1633"/>
                  </a:cubicBezTo>
                  <a:lnTo>
                    <a:pt x="16489" y="1737"/>
                  </a:lnTo>
                  <a:lnTo>
                    <a:pt x="16426" y="1884"/>
                  </a:lnTo>
                  <a:lnTo>
                    <a:pt x="16384" y="1968"/>
                  </a:lnTo>
                  <a:lnTo>
                    <a:pt x="16363" y="1968"/>
                  </a:lnTo>
                  <a:lnTo>
                    <a:pt x="16363" y="1905"/>
                  </a:lnTo>
                  <a:lnTo>
                    <a:pt x="16405" y="1800"/>
                  </a:lnTo>
                  <a:lnTo>
                    <a:pt x="16426" y="1737"/>
                  </a:lnTo>
                  <a:lnTo>
                    <a:pt x="16405" y="1696"/>
                  </a:lnTo>
                  <a:lnTo>
                    <a:pt x="16321" y="1737"/>
                  </a:lnTo>
                  <a:lnTo>
                    <a:pt x="16196" y="1737"/>
                  </a:lnTo>
                  <a:lnTo>
                    <a:pt x="16154" y="1779"/>
                  </a:lnTo>
                  <a:lnTo>
                    <a:pt x="16154" y="1842"/>
                  </a:lnTo>
                  <a:lnTo>
                    <a:pt x="16112" y="1884"/>
                  </a:lnTo>
                  <a:lnTo>
                    <a:pt x="16112" y="1989"/>
                  </a:lnTo>
                  <a:lnTo>
                    <a:pt x="16049" y="2009"/>
                  </a:lnTo>
                  <a:lnTo>
                    <a:pt x="16007" y="1968"/>
                  </a:lnTo>
                  <a:lnTo>
                    <a:pt x="16007" y="1905"/>
                  </a:lnTo>
                  <a:lnTo>
                    <a:pt x="16070" y="1842"/>
                  </a:lnTo>
                  <a:lnTo>
                    <a:pt x="16070" y="1675"/>
                  </a:lnTo>
                  <a:lnTo>
                    <a:pt x="16091" y="1591"/>
                  </a:lnTo>
                  <a:lnTo>
                    <a:pt x="16300" y="1465"/>
                  </a:lnTo>
                  <a:lnTo>
                    <a:pt x="16426" y="1382"/>
                  </a:lnTo>
                  <a:lnTo>
                    <a:pt x="16593" y="1382"/>
                  </a:lnTo>
                  <a:lnTo>
                    <a:pt x="16719" y="1424"/>
                  </a:lnTo>
                  <a:lnTo>
                    <a:pt x="16823" y="1424"/>
                  </a:lnTo>
                  <a:lnTo>
                    <a:pt x="16844" y="1382"/>
                  </a:lnTo>
                  <a:lnTo>
                    <a:pt x="17116" y="1382"/>
                  </a:lnTo>
                  <a:lnTo>
                    <a:pt x="17200" y="1340"/>
                  </a:lnTo>
                  <a:lnTo>
                    <a:pt x="17221" y="1256"/>
                  </a:lnTo>
                  <a:lnTo>
                    <a:pt x="17158" y="1256"/>
                  </a:lnTo>
                  <a:lnTo>
                    <a:pt x="17095" y="1173"/>
                  </a:lnTo>
                  <a:lnTo>
                    <a:pt x="17095" y="1068"/>
                  </a:lnTo>
                  <a:lnTo>
                    <a:pt x="17200" y="1005"/>
                  </a:lnTo>
                  <a:lnTo>
                    <a:pt x="17263" y="963"/>
                  </a:lnTo>
                  <a:lnTo>
                    <a:pt x="17346" y="963"/>
                  </a:lnTo>
                  <a:lnTo>
                    <a:pt x="17367" y="1026"/>
                  </a:lnTo>
                  <a:lnTo>
                    <a:pt x="17346" y="1068"/>
                  </a:lnTo>
                  <a:lnTo>
                    <a:pt x="17305" y="1068"/>
                  </a:lnTo>
                  <a:lnTo>
                    <a:pt x="17346" y="1152"/>
                  </a:lnTo>
                  <a:lnTo>
                    <a:pt x="17346" y="1256"/>
                  </a:lnTo>
                  <a:lnTo>
                    <a:pt x="17409" y="1340"/>
                  </a:lnTo>
                  <a:lnTo>
                    <a:pt x="17556" y="1340"/>
                  </a:lnTo>
                  <a:lnTo>
                    <a:pt x="17681" y="1277"/>
                  </a:lnTo>
                  <a:lnTo>
                    <a:pt x="17765" y="1277"/>
                  </a:lnTo>
                  <a:lnTo>
                    <a:pt x="17869" y="1319"/>
                  </a:lnTo>
                  <a:lnTo>
                    <a:pt x="17953" y="1277"/>
                  </a:lnTo>
                  <a:lnTo>
                    <a:pt x="18141" y="1214"/>
                  </a:lnTo>
                  <a:lnTo>
                    <a:pt x="18267" y="1214"/>
                  </a:lnTo>
                  <a:lnTo>
                    <a:pt x="18309" y="1256"/>
                  </a:lnTo>
                  <a:lnTo>
                    <a:pt x="18393" y="1256"/>
                  </a:lnTo>
                  <a:lnTo>
                    <a:pt x="18455" y="1214"/>
                  </a:lnTo>
                  <a:lnTo>
                    <a:pt x="18581" y="1214"/>
                  </a:lnTo>
                  <a:lnTo>
                    <a:pt x="18685" y="1256"/>
                  </a:lnTo>
                  <a:lnTo>
                    <a:pt x="18769" y="1256"/>
                  </a:lnTo>
                  <a:lnTo>
                    <a:pt x="18853" y="1277"/>
                  </a:lnTo>
                  <a:lnTo>
                    <a:pt x="19083" y="1382"/>
                  </a:lnTo>
                  <a:lnTo>
                    <a:pt x="19209" y="1382"/>
                  </a:lnTo>
                  <a:lnTo>
                    <a:pt x="19313" y="1361"/>
                  </a:lnTo>
                  <a:lnTo>
                    <a:pt x="19439" y="1361"/>
                  </a:lnTo>
                  <a:lnTo>
                    <a:pt x="19481" y="1277"/>
                  </a:lnTo>
                  <a:lnTo>
                    <a:pt x="19564" y="1235"/>
                  </a:lnTo>
                  <a:lnTo>
                    <a:pt x="19669" y="1256"/>
                  </a:lnTo>
                  <a:lnTo>
                    <a:pt x="19774" y="1256"/>
                  </a:lnTo>
                  <a:lnTo>
                    <a:pt x="19836" y="1173"/>
                  </a:lnTo>
                  <a:lnTo>
                    <a:pt x="19836" y="1131"/>
                  </a:lnTo>
                  <a:lnTo>
                    <a:pt x="19669" y="1026"/>
                  </a:lnTo>
                  <a:lnTo>
                    <a:pt x="19585" y="963"/>
                  </a:lnTo>
                  <a:lnTo>
                    <a:pt x="19543" y="859"/>
                  </a:lnTo>
                  <a:lnTo>
                    <a:pt x="19439" y="796"/>
                  </a:lnTo>
                  <a:lnTo>
                    <a:pt x="19250" y="733"/>
                  </a:lnTo>
                  <a:lnTo>
                    <a:pt x="19167" y="649"/>
                  </a:lnTo>
                  <a:lnTo>
                    <a:pt x="19062" y="628"/>
                  </a:lnTo>
                  <a:lnTo>
                    <a:pt x="18957" y="649"/>
                  </a:lnTo>
                  <a:lnTo>
                    <a:pt x="18916" y="608"/>
                  </a:lnTo>
                  <a:lnTo>
                    <a:pt x="18853" y="545"/>
                  </a:lnTo>
                  <a:lnTo>
                    <a:pt x="18727" y="587"/>
                  </a:lnTo>
                  <a:lnTo>
                    <a:pt x="18685" y="524"/>
                  </a:lnTo>
                  <a:lnTo>
                    <a:pt x="18455" y="503"/>
                  </a:lnTo>
                  <a:lnTo>
                    <a:pt x="18309" y="398"/>
                  </a:lnTo>
                  <a:lnTo>
                    <a:pt x="18246" y="398"/>
                  </a:lnTo>
                  <a:lnTo>
                    <a:pt x="18058" y="294"/>
                  </a:lnTo>
                  <a:lnTo>
                    <a:pt x="17995" y="294"/>
                  </a:lnTo>
                  <a:lnTo>
                    <a:pt x="17995" y="315"/>
                  </a:lnTo>
                  <a:lnTo>
                    <a:pt x="17932" y="336"/>
                  </a:lnTo>
                  <a:lnTo>
                    <a:pt x="17765" y="231"/>
                  </a:lnTo>
                  <a:lnTo>
                    <a:pt x="17744" y="168"/>
                  </a:lnTo>
                  <a:lnTo>
                    <a:pt x="17681" y="105"/>
                  </a:lnTo>
                  <a:lnTo>
                    <a:pt x="17597" y="126"/>
                  </a:lnTo>
                  <a:lnTo>
                    <a:pt x="17535" y="126"/>
                  </a:lnTo>
                  <a:lnTo>
                    <a:pt x="17472" y="84"/>
                  </a:lnTo>
                  <a:lnTo>
                    <a:pt x="17263" y="84"/>
                  </a:lnTo>
                  <a:lnTo>
                    <a:pt x="17158" y="22"/>
                  </a:lnTo>
                  <a:lnTo>
                    <a:pt x="17074" y="84"/>
                  </a:lnTo>
                  <a:lnTo>
                    <a:pt x="17033" y="84"/>
                  </a:lnTo>
                  <a:lnTo>
                    <a:pt x="17012" y="64"/>
                  </a:lnTo>
                  <a:lnTo>
                    <a:pt x="16928" y="1"/>
                  </a:lnTo>
                  <a:lnTo>
                    <a:pt x="16740" y="22"/>
                  </a:lnTo>
                  <a:lnTo>
                    <a:pt x="1661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92" name="Google Shape;2592;p44"/>
            <p:cNvGrpSpPr/>
            <p:nvPr/>
          </p:nvGrpSpPr>
          <p:grpSpPr>
            <a:xfrm>
              <a:off x="1922950" y="1410350"/>
              <a:ext cx="1252825" cy="1162875"/>
              <a:chOff x="1922950" y="1410350"/>
              <a:chExt cx="1252825" cy="1162875"/>
            </a:xfrm>
          </p:grpSpPr>
          <p:sp>
            <p:nvSpPr>
              <p:cNvPr id="2593" name="Google Shape;2593;p44"/>
              <p:cNvSpPr/>
              <p:nvPr/>
            </p:nvSpPr>
            <p:spPr>
              <a:xfrm>
                <a:off x="1988325" y="2333100"/>
                <a:ext cx="52325" cy="65925"/>
              </a:xfrm>
              <a:custGeom>
                <a:rect b="b" l="l" r="r" t="t"/>
                <a:pathLst>
                  <a:path extrusionOk="0" h="2637" w="2093">
                    <a:moveTo>
                      <a:pt x="210" y="0"/>
                    </a:moveTo>
                    <a:lnTo>
                      <a:pt x="189" y="63"/>
                    </a:lnTo>
                    <a:lnTo>
                      <a:pt x="1" y="21"/>
                    </a:lnTo>
                    <a:lnTo>
                      <a:pt x="63" y="188"/>
                    </a:lnTo>
                    <a:lnTo>
                      <a:pt x="105" y="209"/>
                    </a:lnTo>
                    <a:lnTo>
                      <a:pt x="168" y="335"/>
                    </a:lnTo>
                    <a:lnTo>
                      <a:pt x="440" y="377"/>
                    </a:lnTo>
                    <a:lnTo>
                      <a:pt x="314" y="439"/>
                    </a:lnTo>
                    <a:lnTo>
                      <a:pt x="189" y="439"/>
                    </a:lnTo>
                    <a:lnTo>
                      <a:pt x="105" y="544"/>
                    </a:lnTo>
                    <a:lnTo>
                      <a:pt x="168" y="607"/>
                    </a:lnTo>
                    <a:lnTo>
                      <a:pt x="105" y="732"/>
                    </a:lnTo>
                    <a:lnTo>
                      <a:pt x="126" y="774"/>
                    </a:lnTo>
                    <a:lnTo>
                      <a:pt x="273" y="732"/>
                    </a:lnTo>
                    <a:lnTo>
                      <a:pt x="293" y="837"/>
                    </a:lnTo>
                    <a:lnTo>
                      <a:pt x="419" y="837"/>
                    </a:lnTo>
                    <a:lnTo>
                      <a:pt x="419" y="942"/>
                    </a:lnTo>
                    <a:lnTo>
                      <a:pt x="524" y="1025"/>
                    </a:lnTo>
                    <a:lnTo>
                      <a:pt x="649" y="963"/>
                    </a:lnTo>
                    <a:lnTo>
                      <a:pt x="503" y="1130"/>
                    </a:lnTo>
                    <a:lnTo>
                      <a:pt x="545" y="1276"/>
                    </a:lnTo>
                    <a:lnTo>
                      <a:pt x="649" y="1255"/>
                    </a:lnTo>
                    <a:lnTo>
                      <a:pt x="649" y="1151"/>
                    </a:lnTo>
                    <a:lnTo>
                      <a:pt x="817" y="1109"/>
                    </a:lnTo>
                    <a:lnTo>
                      <a:pt x="817" y="1109"/>
                    </a:lnTo>
                    <a:lnTo>
                      <a:pt x="754" y="1235"/>
                    </a:lnTo>
                    <a:lnTo>
                      <a:pt x="691" y="1339"/>
                    </a:lnTo>
                    <a:lnTo>
                      <a:pt x="691" y="1423"/>
                    </a:lnTo>
                    <a:lnTo>
                      <a:pt x="733" y="1423"/>
                    </a:lnTo>
                    <a:lnTo>
                      <a:pt x="796" y="1548"/>
                    </a:lnTo>
                    <a:lnTo>
                      <a:pt x="963" y="1528"/>
                    </a:lnTo>
                    <a:lnTo>
                      <a:pt x="963" y="1632"/>
                    </a:lnTo>
                    <a:lnTo>
                      <a:pt x="1047" y="1632"/>
                    </a:lnTo>
                    <a:lnTo>
                      <a:pt x="1068" y="1737"/>
                    </a:lnTo>
                    <a:lnTo>
                      <a:pt x="1047" y="1820"/>
                    </a:lnTo>
                    <a:lnTo>
                      <a:pt x="1172" y="1967"/>
                    </a:lnTo>
                    <a:lnTo>
                      <a:pt x="1256" y="1883"/>
                    </a:lnTo>
                    <a:lnTo>
                      <a:pt x="1319" y="1946"/>
                    </a:lnTo>
                    <a:lnTo>
                      <a:pt x="1423" y="1946"/>
                    </a:lnTo>
                    <a:lnTo>
                      <a:pt x="1256" y="2113"/>
                    </a:lnTo>
                    <a:lnTo>
                      <a:pt x="1465" y="2323"/>
                    </a:lnTo>
                    <a:lnTo>
                      <a:pt x="1549" y="2364"/>
                    </a:lnTo>
                    <a:lnTo>
                      <a:pt x="1591" y="2427"/>
                    </a:lnTo>
                    <a:lnTo>
                      <a:pt x="1946" y="2636"/>
                    </a:lnTo>
                    <a:lnTo>
                      <a:pt x="1988" y="2595"/>
                    </a:lnTo>
                    <a:lnTo>
                      <a:pt x="2093" y="2616"/>
                    </a:lnTo>
                    <a:lnTo>
                      <a:pt x="2009" y="2302"/>
                    </a:lnTo>
                    <a:lnTo>
                      <a:pt x="2051" y="2176"/>
                    </a:lnTo>
                    <a:lnTo>
                      <a:pt x="2009" y="2072"/>
                    </a:lnTo>
                    <a:lnTo>
                      <a:pt x="2009" y="1820"/>
                    </a:lnTo>
                    <a:lnTo>
                      <a:pt x="1946" y="1695"/>
                    </a:lnTo>
                    <a:lnTo>
                      <a:pt x="1674" y="1548"/>
                    </a:lnTo>
                    <a:lnTo>
                      <a:pt x="1653" y="1214"/>
                    </a:lnTo>
                    <a:lnTo>
                      <a:pt x="1528" y="1004"/>
                    </a:lnTo>
                    <a:lnTo>
                      <a:pt x="1486" y="774"/>
                    </a:lnTo>
                    <a:lnTo>
                      <a:pt x="1444" y="732"/>
                    </a:lnTo>
                    <a:lnTo>
                      <a:pt x="1319" y="711"/>
                    </a:lnTo>
                    <a:lnTo>
                      <a:pt x="1130" y="607"/>
                    </a:lnTo>
                    <a:lnTo>
                      <a:pt x="1005" y="607"/>
                    </a:lnTo>
                    <a:lnTo>
                      <a:pt x="858" y="544"/>
                    </a:lnTo>
                    <a:lnTo>
                      <a:pt x="817" y="439"/>
                    </a:lnTo>
                    <a:lnTo>
                      <a:pt x="628" y="377"/>
                    </a:lnTo>
                    <a:lnTo>
                      <a:pt x="545" y="251"/>
                    </a:lnTo>
                    <a:lnTo>
                      <a:pt x="524" y="167"/>
                    </a:lnTo>
                    <a:lnTo>
                      <a:pt x="398" y="167"/>
                    </a:lnTo>
                    <a:lnTo>
                      <a:pt x="314" y="21"/>
                    </a:lnTo>
                    <a:lnTo>
                      <a:pt x="2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4" name="Google Shape;2594;p44"/>
              <p:cNvSpPr/>
              <p:nvPr/>
            </p:nvSpPr>
            <p:spPr>
              <a:xfrm>
                <a:off x="1953800" y="2242075"/>
                <a:ext cx="23050" cy="54425"/>
              </a:xfrm>
              <a:custGeom>
                <a:rect b="b" l="l" r="r" t="t"/>
                <a:pathLst>
                  <a:path extrusionOk="0" h="2177" w="922">
                    <a:moveTo>
                      <a:pt x="210" y="0"/>
                    </a:moveTo>
                    <a:lnTo>
                      <a:pt x="21" y="314"/>
                    </a:lnTo>
                    <a:lnTo>
                      <a:pt x="42" y="523"/>
                    </a:lnTo>
                    <a:lnTo>
                      <a:pt x="1" y="628"/>
                    </a:lnTo>
                    <a:lnTo>
                      <a:pt x="1" y="733"/>
                    </a:lnTo>
                    <a:lnTo>
                      <a:pt x="105" y="754"/>
                    </a:lnTo>
                    <a:lnTo>
                      <a:pt x="189" y="837"/>
                    </a:lnTo>
                    <a:lnTo>
                      <a:pt x="189" y="942"/>
                    </a:lnTo>
                    <a:lnTo>
                      <a:pt x="126" y="921"/>
                    </a:lnTo>
                    <a:lnTo>
                      <a:pt x="21" y="900"/>
                    </a:lnTo>
                    <a:lnTo>
                      <a:pt x="21" y="984"/>
                    </a:lnTo>
                    <a:lnTo>
                      <a:pt x="105" y="1047"/>
                    </a:lnTo>
                    <a:lnTo>
                      <a:pt x="21" y="1193"/>
                    </a:lnTo>
                    <a:lnTo>
                      <a:pt x="105" y="1214"/>
                    </a:lnTo>
                    <a:lnTo>
                      <a:pt x="210" y="1339"/>
                    </a:lnTo>
                    <a:lnTo>
                      <a:pt x="84" y="1319"/>
                    </a:lnTo>
                    <a:lnTo>
                      <a:pt x="21" y="1402"/>
                    </a:lnTo>
                    <a:lnTo>
                      <a:pt x="42" y="1507"/>
                    </a:lnTo>
                    <a:lnTo>
                      <a:pt x="210" y="1528"/>
                    </a:lnTo>
                    <a:lnTo>
                      <a:pt x="147" y="1611"/>
                    </a:lnTo>
                    <a:lnTo>
                      <a:pt x="189" y="1758"/>
                    </a:lnTo>
                    <a:lnTo>
                      <a:pt x="356" y="2135"/>
                    </a:lnTo>
                    <a:lnTo>
                      <a:pt x="503" y="2176"/>
                    </a:lnTo>
                    <a:lnTo>
                      <a:pt x="565" y="2072"/>
                    </a:lnTo>
                    <a:lnTo>
                      <a:pt x="524" y="1988"/>
                    </a:lnTo>
                    <a:lnTo>
                      <a:pt x="440" y="1988"/>
                    </a:lnTo>
                    <a:lnTo>
                      <a:pt x="398" y="1863"/>
                    </a:lnTo>
                    <a:lnTo>
                      <a:pt x="335" y="1653"/>
                    </a:lnTo>
                    <a:lnTo>
                      <a:pt x="356" y="1507"/>
                    </a:lnTo>
                    <a:lnTo>
                      <a:pt x="314" y="1402"/>
                    </a:lnTo>
                    <a:lnTo>
                      <a:pt x="398" y="1235"/>
                    </a:lnTo>
                    <a:lnTo>
                      <a:pt x="545" y="1235"/>
                    </a:lnTo>
                    <a:lnTo>
                      <a:pt x="524" y="1109"/>
                    </a:lnTo>
                    <a:lnTo>
                      <a:pt x="419" y="1109"/>
                    </a:lnTo>
                    <a:lnTo>
                      <a:pt x="335" y="1130"/>
                    </a:lnTo>
                    <a:lnTo>
                      <a:pt x="231" y="1130"/>
                    </a:lnTo>
                    <a:lnTo>
                      <a:pt x="314" y="1026"/>
                    </a:lnTo>
                    <a:lnTo>
                      <a:pt x="419" y="1026"/>
                    </a:lnTo>
                    <a:lnTo>
                      <a:pt x="545" y="921"/>
                    </a:lnTo>
                    <a:lnTo>
                      <a:pt x="565" y="733"/>
                    </a:lnTo>
                    <a:lnTo>
                      <a:pt x="670" y="607"/>
                    </a:lnTo>
                    <a:lnTo>
                      <a:pt x="712" y="419"/>
                    </a:lnTo>
                    <a:lnTo>
                      <a:pt x="921" y="210"/>
                    </a:lnTo>
                    <a:lnTo>
                      <a:pt x="858" y="189"/>
                    </a:lnTo>
                    <a:lnTo>
                      <a:pt x="670" y="272"/>
                    </a:lnTo>
                    <a:lnTo>
                      <a:pt x="545" y="461"/>
                    </a:lnTo>
                    <a:lnTo>
                      <a:pt x="461" y="628"/>
                    </a:lnTo>
                    <a:lnTo>
                      <a:pt x="335" y="670"/>
                    </a:lnTo>
                    <a:lnTo>
                      <a:pt x="335" y="586"/>
                    </a:lnTo>
                    <a:lnTo>
                      <a:pt x="252" y="523"/>
                    </a:lnTo>
                    <a:lnTo>
                      <a:pt x="461" y="461"/>
                    </a:lnTo>
                    <a:lnTo>
                      <a:pt x="565" y="377"/>
                    </a:lnTo>
                    <a:lnTo>
                      <a:pt x="607" y="231"/>
                    </a:lnTo>
                    <a:lnTo>
                      <a:pt x="607" y="168"/>
                    </a:lnTo>
                    <a:lnTo>
                      <a:pt x="503" y="105"/>
                    </a:lnTo>
                    <a:lnTo>
                      <a:pt x="440" y="189"/>
                    </a:lnTo>
                    <a:lnTo>
                      <a:pt x="356" y="210"/>
                    </a:lnTo>
                    <a:lnTo>
                      <a:pt x="398" y="63"/>
                    </a:lnTo>
                    <a:lnTo>
                      <a:pt x="2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p44"/>
              <p:cNvSpPr/>
              <p:nvPr/>
            </p:nvSpPr>
            <p:spPr>
              <a:xfrm>
                <a:off x="2552225" y="1885325"/>
                <a:ext cx="48150" cy="48675"/>
              </a:xfrm>
              <a:custGeom>
                <a:rect b="b" l="l" r="r" t="t"/>
                <a:pathLst>
                  <a:path extrusionOk="0" h="1947" w="1926">
                    <a:moveTo>
                      <a:pt x="1402" y="0"/>
                    </a:moveTo>
                    <a:lnTo>
                      <a:pt x="1256" y="21"/>
                    </a:lnTo>
                    <a:lnTo>
                      <a:pt x="1067" y="189"/>
                    </a:lnTo>
                    <a:lnTo>
                      <a:pt x="984" y="356"/>
                    </a:lnTo>
                    <a:lnTo>
                      <a:pt x="1046" y="544"/>
                    </a:lnTo>
                    <a:lnTo>
                      <a:pt x="942" y="524"/>
                    </a:lnTo>
                    <a:lnTo>
                      <a:pt x="900" y="356"/>
                    </a:lnTo>
                    <a:lnTo>
                      <a:pt x="858" y="356"/>
                    </a:lnTo>
                    <a:lnTo>
                      <a:pt x="837" y="503"/>
                    </a:lnTo>
                    <a:lnTo>
                      <a:pt x="753" y="503"/>
                    </a:lnTo>
                    <a:lnTo>
                      <a:pt x="795" y="607"/>
                    </a:lnTo>
                    <a:lnTo>
                      <a:pt x="753" y="712"/>
                    </a:lnTo>
                    <a:lnTo>
                      <a:pt x="649" y="712"/>
                    </a:lnTo>
                    <a:lnTo>
                      <a:pt x="586" y="816"/>
                    </a:lnTo>
                    <a:lnTo>
                      <a:pt x="419" y="775"/>
                    </a:lnTo>
                    <a:lnTo>
                      <a:pt x="335" y="837"/>
                    </a:lnTo>
                    <a:lnTo>
                      <a:pt x="251" y="816"/>
                    </a:lnTo>
                    <a:lnTo>
                      <a:pt x="0" y="963"/>
                    </a:lnTo>
                    <a:lnTo>
                      <a:pt x="21" y="1088"/>
                    </a:lnTo>
                    <a:lnTo>
                      <a:pt x="147" y="1235"/>
                    </a:lnTo>
                    <a:lnTo>
                      <a:pt x="230" y="1172"/>
                    </a:lnTo>
                    <a:lnTo>
                      <a:pt x="209" y="1088"/>
                    </a:lnTo>
                    <a:lnTo>
                      <a:pt x="251" y="1026"/>
                    </a:lnTo>
                    <a:lnTo>
                      <a:pt x="356" y="1130"/>
                    </a:lnTo>
                    <a:lnTo>
                      <a:pt x="314" y="1277"/>
                    </a:lnTo>
                    <a:lnTo>
                      <a:pt x="440" y="1381"/>
                    </a:lnTo>
                    <a:lnTo>
                      <a:pt x="523" y="1256"/>
                    </a:lnTo>
                    <a:lnTo>
                      <a:pt x="544" y="1340"/>
                    </a:lnTo>
                    <a:lnTo>
                      <a:pt x="523" y="1423"/>
                    </a:lnTo>
                    <a:lnTo>
                      <a:pt x="649" y="1591"/>
                    </a:lnTo>
                    <a:lnTo>
                      <a:pt x="753" y="1612"/>
                    </a:lnTo>
                    <a:lnTo>
                      <a:pt x="795" y="1779"/>
                    </a:lnTo>
                    <a:lnTo>
                      <a:pt x="879" y="1863"/>
                    </a:lnTo>
                    <a:lnTo>
                      <a:pt x="963" y="1716"/>
                    </a:lnTo>
                    <a:lnTo>
                      <a:pt x="984" y="1821"/>
                    </a:lnTo>
                    <a:lnTo>
                      <a:pt x="1109" y="1946"/>
                    </a:lnTo>
                    <a:lnTo>
                      <a:pt x="1214" y="1925"/>
                    </a:lnTo>
                    <a:lnTo>
                      <a:pt x="1318" y="1925"/>
                    </a:lnTo>
                    <a:lnTo>
                      <a:pt x="1423" y="1821"/>
                    </a:lnTo>
                    <a:lnTo>
                      <a:pt x="1507" y="1800"/>
                    </a:lnTo>
                    <a:lnTo>
                      <a:pt x="1632" y="1695"/>
                    </a:lnTo>
                    <a:lnTo>
                      <a:pt x="1695" y="1800"/>
                    </a:lnTo>
                    <a:lnTo>
                      <a:pt x="1737" y="1758"/>
                    </a:lnTo>
                    <a:lnTo>
                      <a:pt x="1925" y="1653"/>
                    </a:lnTo>
                    <a:lnTo>
                      <a:pt x="1925" y="1549"/>
                    </a:lnTo>
                    <a:lnTo>
                      <a:pt x="1800" y="1591"/>
                    </a:lnTo>
                    <a:lnTo>
                      <a:pt x="1716" y="1507"/>
                    </a:lnTo>
                    <a:lnTo>
                      <a:pt x="1841" y="1277"/>
                    </a:lnTo>
                    <a:lnTo>
                      <a:pt x="1883" y="1151"/>
                    </a:lnTo>
                    <a:lnTo>
                      <a:pt x="1737" y="1235"/>
                    </a:lnTo>
                    <a:lnTo>
                      <a:pt x="1674" y="1402"/>
                    </a:lnTo>
                    <a:lnTo>
                      <a:pt x="1674" y="1277"/>
                    </a:lnTo>
                    <a:lnTo>
                      <a:pt x="1737" y="1026"/>
                    </a:lnTo>
                    <a:lnTo>
                      <a:pt x="1695" y="649"/>
                    </a:lnTo>
                    <a:lnTo>
                      <a:pt x="1528" y="544"/>
                    </a:lnTo>
                    <a:lnTo>
                      <a:pt x="1528" y="419"/>
                    </a:lnTo>
                    <a:lnTo>
                      <a:pt x="1423" y="419"/>
                    </a:lnTo>
                    <a:lnTo>
                      <a:pt x="1360" y="524"/>
                    </a:lnTo>
                    <a:lnTo>
                      <a:pt x="1360" y="398"/>
                    </a:lnTo>
                    <a:lnTo>
                      <a:pt x="1423" y="314"/>
                    </a:lnTo>
                    <a:lnTo>
                      <a:pt x="1381" y="210"/>
                    </a:lnTo>
                    <a:lnTo>
                      <a:pt x="1402" y="105"/>
                    </a:lnTo>
                    <a:lnTo>
                      <a:pt x="14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6" name="Google Shape;2596;p44"/>
              <p:cNvSpPr/>
              <p:nvPr/>
            </p:nvSpPr>
            <p:spPr>
              <a:xfrm>
                <a:off x="2722750" y="1634775"/>
                <a:ext cx="145950" cy="133925"/>
              </a:xfrm>
              <a:custGeom>
                <a:rect b="b" l="l" r="r" t="t"/>
                <a:pathLst>
                  <a:path extrusionOk="0" h="5357" w="5838">
                    <a:moveTo>
                      <a:pt x="502" y="0"/>
                    </a:moveTo>
                    <a:lnTo>
                      <a:pt x="440" y="84"/>
                    </a:lnTo>
                    <a:lnTo>
                      <a:pt x="230" y="105"/>
                    </a:lnTo>
                    <a:lnTo>
                      <a:pt x="210" y="126"/>
                    </a:lnTo>
                    <a:lnTo>
                      <a:pt x="147" y="126"/>
                    </a:lnTo>
                    <a:lnTo>
                      <a:pt x="105" y="230"/>
                    </a:lnTo>
                    <a:lnTo>
                      <a:pt x="189" y="335"/>
                    </a:lnTo>
                    <a:lnTo>
                      <a:pt x="230" y="439"/>
                    </a:lnTo>
                    <a:lnTo>
                      <a:pt x="147" y="439"/>
                    </a:lnTo>
                    <a:lnTo>
                      <a:pt x="21" y="272"/>
                    </a:lnTo>
                    <a:lnTo>
                      <a:pt x="0" y="398"/>
                    </a:lnTo>
                    <a:lnTo>
                      <a:pt x="21" y="502"/>
                    </a:lnTo>
                    <a:lnTo>
                      <a:pt x="147" y="544"/>
                    </a:lnTo>
                    <a:lnTo>
                      <a:pt x="251" y="732"/>
                    </a:lnTo>
                    <a:lnTo>
                      <a:pt x="356" y="732"/>
                    </a:lnTo>
                    <a:lnTo>
                      <a:pt x="293" y="816"/>
                    </a:lnTo>
                    <a:lnTo>
                      <a:pt x="210" y="816"/>
                    </a:lnTo>
                    <a:lnTo>
                      <a:pt x="189" y="921"/>
                    </a:lnTo>
                    <a:lnTo>
                      <a:pt x="314" y="1109"/>
                    </a:lnTo>
                    <a:lnTo>
                      <a:pt x="440" y="1151"/>
                    </a:lnTo>
                    <a:lnTo>
                      <a:pt x="419" y="1235"/>
                    </a:lnTo>
                    <a:lnTo>
                      <a:pt x="398" y="1172"/>
                    </a:lnTo>
                    <a:lnTo>
                      <a:pt x="210" y="1151"/>
                    </a:lnTo>
                    <a:lnTo>
                      <a:pt x="210" y="1235"/>
                    </a:lnTo>
                    <a:lnTo>
                      <a:pt x="147" y="1255"/>
                    </a:lnTo>
                    <a:lnTo>
                      <a:pt x="105" y="1360"/>
                    </a:lnTo>
                    <a:lnTo>
                      <a:pt x="251" y="1276"/>
                    </a:lnTo>
                    <a:lnTo>
                      <a:pt x="335" y="1360"/>
                    </a:lnTo>
                    <a:lnTo>
                      <a:pt x="523" y="1276"/>
                    </a:lnTo>
                    <a:lnTo>
                      <a:pt x="544" y="1360"/>
                    </a:lnTo>
                    <a:lnTo>
                      <a:pt x="649" y="1381"/>
                    </a:lnTo>
                    <a:lnTo>
                      <a:pt x="670" y="1465"/>
                    </a:lnTo>
                    <a:lnTo>
                      <a:pt x="837" y="1590"/>
                    </a:lnTo>
                    <a:lnTo>
                      <a:pt x="879" y="1590"/>
                    </a:lnTo>
                    <a:lnTo>
                      <a:pt x="879" y="1527"/>
                    </a:lnTo>
                    <a:lnTo>
                      <a:pt x="942" y="1548"/>
                    </a:lnTo>
                    <a:lnTo>
                      <a:pt x="1046" y="1486"/>
                    </a:lnTo>
                    <a:lnTo>
                      <a:pt x="1130" y="1527"/>
                    </a:lnTo>
                    <a:lnTo>
                      <a:pt x="1151" y="1590"/>
                    </a:lnTo>
                    <a:lnTo>
                      <a:pt x="1130" y="1674"/>
                    </a:lnTo>
                    <a:lnTo>
                      <a:pt x="1130" y="1883"/>
                    </a:lnTo>
                    <a:lnTo>
                      <a:pt x="1067" y="2051"/>
                    </a:lnTo>
                    <a:lnTo>
                      <a:pt x="1067" y="2113"/>
                    </a:lnTo>
                    <a:lnTo>
                      <a:pt x="1151" y="2260"/>
                    </a:lnTo>
                    <a:lnTo>
                      <a:pt x="1088" y="2385"/>
                    </a:lnTo>
                    <a:lnTo>
                      <a:pt x="1088" y="2469"/>
                    </a:lnTo>
                    <a:lnTo>
                      <a:pt x="1067" y="2595"/>
                    </a:lnTo>
                    <a:lnTo>
                      <a:pt x="879" y="2699"/>
                    </a:lnTo>
                    <a:lnTo>
                      <a:pt x="754" y="2741"/>
                    </a:lnTo>
                    <a:lnTo>
                      <a:pt x="733" y="2825"/>
                    </a:lnTo>
                    <a:lnTo>
                      <a:pt x="628" y="2992"/>
                    </a:lnTo>
                    <a:lnTo>
                      <a:pt x="628" y="3055"/>
                    </a:lnTo>
                    <a:lnTo>
                      <a:pt x="523" y="3118"/>
                    </a:lnTo>
                    <a:lnTo>
                      <a:pt x="461" y="3222"/>
                    </a:lnTo>
                    <a:lnTo>
                      <a:pt x="461" y="3348"/>
                    </a:lnTo>
                    <a:lnTo>
                      <a:pt x="544" y="3369"/>
                    </a:lnTo>
                    <a:lnTo>
                      <a:pt x="544" y="3452"/>
                    </a:lnTo>
                    <a:lnTo>
                      <a:pt x="440" y="3473"/>
                    </a:lnTo>
                    <a:lnTo>
                      <a:pt x="419" y="3578"/>
                    </a:lnTo>
                    <a:lnTo>
                      <a:pt x="461" y="3641"/>
                    </a:lnTo>
                    <a:lnTo>
                      <a:pt x="398" y="3745"/>
                    </a:lnTo>
                    <a:lnTo>
                      <a:pt x="356" y="3850"/>
                    </a:lnTo>
                    <a:lnTo>
                      <a:pt x="419" y="3955"/>
                    </a:lnTo>
                    <a:lnTo>
                      <a:pt x="502" y="3976"/>
                    </a:lnTo>
                    <a:lnTo>
                      <a:pt x="502" y="4059"/>
                    </a:lnTo>
                    <a:lnTo>
                      <a:pt x="565" y="4143"/>
                    </a:lnTo>
                    <a:lnTo>
                      <a:pt x="628" y="4143"/>
                    </a:lnTo>
                    <a:lnTo>
                      <a:pt x="649" y="4038"/>
                    </a:lnTo>
                    <a:lnTo>
                      <a:pt x="670" y="3955"/>
                    </a:lnTo>
                    <a:lnTo>
                      <a:pt x="733" y="3996"/>
                    </a:lnTo>
                    <a:lnTo>
                      <a:pt x="774" y="3996"/>
                    </a:lnTo>
                    <a:lnTo>
                      <a:pt x="879" y="3871"/>
                    </a:lnTo>
                    <a:lnTo>
                      <a:pt x="942" y="3892"/>
                    </a:lnTo>
                    <a:lnTo>
                      <a:pt x="879" y="4059"/>
                    </a:lnTo>
                    <a:lnTo>
                      <a:pt x="774" y="4080"/>
                    </a:lnTo>
                    <a:lnTo>
                      <a:pt x="754" y="4143"/>
                    </a:lnTo>
                    <a:lnTo>
                      <a:pt x="816" y="4185"/>
                    </a:lnTo>
                    <a:lnTo>
                      <a:pt x="816" y="4268"/>
                    </a:lnTo>
                    <a:lnTo>
                      <a:pt x="921" y="4394"/>
                    </a:lnTo>
                    <a:lnTo>
                      <a:pt x="1026" y="4352"/>
                    </a:lnTo>
                    <a:lnTo>
                      <a:pt x="1067" y="4394"/>
                    </a:lnTo>
                    <a:lnTo>
                      <a:pt x="1193" y="4415"/>
                    </a:lnTo>
                    <a:lnTo>
                      <a:pt x="1256" y="4352"/>
                    </a:lnTo>
                    <a:lnTo>
                      <a:pt x="1402" y="4310"/>
                    </a:lnTo>
                    <a:lnTo>
                      <a:pt x="1381" y="4164"/>
                    </a:lnTo>
                    <a:lnTo>
                      <a:pt x="1465" y="4164"/>
                    </a:lnTo>
                    <a:lnTo>
                      <a:pt x="1507" y="4101"/>
                    </a:lnTo>
                    <a:lnTo>
                      <a:pt x="1507" y="4185"/>
                    </a:lnTo>
                    <a:lnTo>
                      <a:pt x="1486" y="4206"/>
                    </a:lnTo>
                    <a:lnTo>
                      <a:pt x="1507" y="4310"/>
                    </a:lnTo>
                    <a:lnTo>
                      <a:pt x="1570" y="4289"/>
                    </a:lnTo>
                    <a:lnTo>
                      <a:pt x="1653" y="4143"/>
                    </a:lnTo>
                    <a:lnTo>
                      <a:pt x="1695" y="4080"/>
                    </a:lnTo>
                    <a:lnTo>
                      <a:pt x="1716" y="4143"/>
                    </a:lnTo>
                    <a:lnTo>
                      <a:pt x="1695" y="4268"/>
                    </a:lnTo>
                    <a:lnTo>
                      <a:pt x="1570" y="4478"/>
                    </a:lnTo>
                    <a:lnTo>
                      <a:pt x="1486" y="4520"/>
                    </a:lnTo>
                    <a:lnTo>
                      <a:pt x="1486" y="4624"/>
                    </a:lnTo>
                    <a:lnTo>
                      <a:pt x="1611" y="4666"/>
                    </a:lnTo>
                    <a:lnTo>
                      <a:pt x="1695" y="4729"/>
                    </a:lnTo>
                    <a:lnTo>
                      <a:pt x="1800" y="4729"/>
                    </a:lnTo>
                    <a:lnTo>
                      <a:pt x="1821" y="4771"/>
                    </a:lnTo>
                    <a:lnTo>
                      <a:pt x="1967" y="4792"/>
                    </a:lnTo>
                    <a:lnTo>
                      <a:pt x="1988" y="4708"/>
                    </a:lnTo>
                    <a:lnTo>
                      <a:pt x="2114" y="4708"/>
                    </a:lnTo>
                    <a:lnTo>
                      <a:pt x="2072" y="4771"/>
                    </a:lnTo>
                    <a:lnTo>
                      <a:pt x="2093" y="4833"/>
                    </a:lnTo>
                    <a:lnTo>
                      <a:pt x="2176" y="4833"/>
                    </a:lnTo>
                    <a:lnTo>
                      <a:pt x="2239" y="4917"/>
                    </a:lnTo>
                    <a:lnTo>
                      <a:pt x="2323" y="4875"/>
                    </a:lnTo>
                    <a:lnTo>
                      <a:pt x="2302" y="4792"/>
                    </a:lnTo>
                    <a:lnTo>
                      <a:pt x="2281" y="4708"/>
                    </a:lnTo>
                    <a:lnTo>
                      <a:pt x="2344" y="4603"/>
                    </a:lnTo>
                    <a:lnTo>
                      <a:pt x="2386" y="4687"/>
                    </a:lnTo>
                    <a:lnTo>
                      <a:pt x="2344" y="4792"/>
                    </a:lnTo>
                    <a:lnTo>
                      <a:pt x="2386" y="4917"/>
                    </a:lnTo>
                    <a:lnTo>
                      <a:pt x="2448" y="4917"/>
                    </a:lnTo>
                    <a:lnTo>
                      <a:pt x="2490" y="4792"/>
                    </a:lnTo>
                    <a:lnTo>
                      <a:pt x="2532" y="4729"/>
                    </a:lnTo>
                    <a:lnTo>
                      <a:pt x="2616" y="4708"/>
                    </a:lnTo>
                    <a:lnTo>
                      <a:pt x="2616" y="4792"/>
                    </a:lnTo>
                    <a:lnTo>
                      <a:pt x="2553" y="4833"/>
                    </a:lnTo>
                    <a:lnTo>
                      <a:pt x="2553" y="4917"/>
                    </a:lnTo>
                    <a:lnTo>
                      <a:pt x="2720" y="4917"/>
                    </a:lnTo>
                    <a:lnTo>
                      <a:pt x="2804" y="4875"/>
                    </a:lnTo>
                    <a:lnTo>
                      <a:pt x="2867" y="4687"/>
                    </a:lnTo>
                    <a:lnTo>
                      <a:pt x="2909" y="4792"/>
                    </a:lnTo>
                    <a:lnTo>
                      <a:pt x="2846" y="4833"/>
                    </a:lnTo>
                    <a:lnTo>
                      <a:pt x="2846" y="4938"/>
                    </a:lnTo>
                    <a:lnTo>
                      <a:pt x="2971" y="4917"/>
                    </a:lnTo>
                    <a:lnTo>
                      <a:pt x="3013" y="4771"/>
                    </a:lnTo>
                    <a:lnTo>
                      <a:pt x="3055" y="4687"/>
                    </a:lnTo>
                    <a:lnTo>
                      <a:pt x="3055" y="4687"/>
                    </a:lnTo>
                    <a:lnTo>
                      <a:pt x="3034" y="4917"/>
                    </a:lnTo>
                    <a:lnTo>
                      <a:pt x="3055" y="5001"/>
                    </a:lnTo>
                    <a:lnTo>
                      <a:pt x="3160" y="5001"/>
                    </a:lnTo>
                    <a:lnTo>
                      <a:pt x="3327" y="5105"/>
                    </a:lnTo>
                    <a:lnTo>
                      <a:pt x="3432" y="5043"/>
                    </a:lnTo>
                    <a:lnTo>
                      <a:pt x="3495" y="5022"/>
                    </a:lnTo>
                    <a:lnTo>
                      <a:pt x="3536" y="5105"/>
                    </a:lnTo>
                    <a:lnTo>
                      <a:pt x="3662" y="5084"/>
                    </a:lnTo>
                    <a:lnTo>
                      <a:pt x="3746" y="5022"/>
                    </a:lnTo>
                    <a:lnTo>
                      <a:pt x="3746" y="4896"/>
                    </a:lnTo>
                    <a:lnTo>
                      <a:pt x="3850" y="4792"/>
                    </a:lnTo>
                    <a:lnTo>
                      <a:pt x="3892" y="4729"/>
                    </a:lnTo>
                    <a:lnTo>
                      <a:pt x="3850" y="4603"/>
                    </a:lnTo>
                    <a:lnTo>
                      <a:pt x="3871" y="4520"/>
                    </a:lnTo>
                    <a:lnTo>
                      <a:pt x="3913" y="4520"/>
                    </a:lnTo>
                    <a:lnTo>
                      <a:pt x="3955" y="4666"/>
                    </a:lnTo>
                    <a:lnTo>
                      <a:pt x="3997" y="4687"/>
                    </a:lnTo>
                    <a:lnTo>
                      <a:pt x="3997" y="4729"/>
                    </a:lnTo>
                    <a:lnTo>
                      <a:pt x="3913" y="4812"/>
                    </a:lnTo>
                    <a:lnTo>
                      <a:pt x="3871" y="4980"/>
                    </a:lnTo>
                    <a:lnTo>
                      <a:pt x="3892" y="5210"/>
                    </a:lnTo>
                    <a:lnTo>
                      <a:pt x="3997" y="5252"/>
                    </a:lnTo>
                    <a:lnTo>
                      <a:pt x="4101" y="5210"/>
                    </a:lnTo>
                    <a:lnTo>
                      <a:pt x="4122" y="5315"/>
                    </a:lnTo>
                    <a:lnTo>
                      <a:pt x="4227" y="5315"/>
                    </a:lnTo>
                    <a:lnTo>
                      <a:pt x="4269" y="5357"/>
                    </a:lnTo>
                    <a:lnTo>
                      <a:pt x="4373" y="5357"/>
                    </a:lnTo>
                    <a:lnTo>
                      <a:pt x="4583" y="5231"/>
                    </a:lnTo>
                    <a:lnTo>
                      <a:pt x="4687" y="5210"/>
                    </a:lnTo>
                    <a:lnTo>
                      <a:pt x="4855" y="5315"/>
                    </a:lnTo>
                    <a:lnTo>
                      <a:pt x="4938" y="5294"/>
                    </a:lnTo>
                    <a:lnTo>
                      <a:pt x="5022" y="5336"/>
                    </a:lnTo>
                    <a:lnTo>
                      <a:pt x="5064" y="5252"/>
                    </a:lnTo>
                    <a:lnTo>
                      <a:pt x="5064" y="5210"/>
                    </a:lnTo>
                    <a:lnTo>
                      <a:pt x="5147" y="5084"/>
                    </a:lnTo>
                    <a:lnTo>
                      <a:pt x="5231" y="5043"/>
                    </a:lnTo>
                    <a:lnTo>
                      <a:pt x="5231" y="5001"/>
                    </a:lnTo>
                    <a:lnTo>
                      <a:pt x="5168" y="4875"/>
                    </a:lnTo>
                    <a:lnTo>
                      <a:pt x="5168" y="4729"/>
                    </a:lnTo>
                    <a:lnTo>
                      <a:pt x="5231" y="4812"/>
                    </a:lnTo>
                    <a:lnTo>
                      <a:pt x="5231" y="4896"/>
                    </a:lnTo>
                    <a:lnTo>
                      <a:pt x="5336" y="5022"/>
                    </a:lnTo>
                    <a:lnTo>
                      <a:pt x="5378" y="4938"/>
                    </a:lnTo>
                    <a:lnTo>
                      <a:pt x="5524" y="4938"/>
                    </a:lnTo>
                    <a:lnTo>
                      <a:pt x="5566" y="4980"/>
                    </a:lnTo>
                    <a:lnTo>
                      <a:pt x="5587" y="4896"/>
                    </a:lnTo>
                    <a:lnTo>
                      <a:pt x="5566" y="4792"/>
                    </a:lnTo>
                    <a:lnTo>
                      <a:pt x="5566" y="4708"/>
                    </a:lnTo>
                    <a:lnTo>
                      <a:pt x="5524" y="4666"/>
                    </a:lnTo>
                    <a:lnTo>
                      <a:pt x="5378" y="4687"/>
                    </a:lnTo>
                    <a:lnTo>
                      <a:pt x="5252" y="4708"/>
                    </a:lnTo>
                    <a:lnTo>
                      <a:pt x="5231" y="4603"/>
                    </a:lnTo>
                    <a:lnTo>
                      <a:pt x="5273" y="4582"/>
                    </a:lnTo>
                    <a:lnTo>
                      <a:pt x="5336" y="4603"/>
                    </a:lnTo>
                    <a:lnTo>
                      <a:pt x="5461" y="4561"/>
                    </a:lnTo>
                    <a:lnTo>
                      <a:pt x="5545" y="4457"/>
                    </a:lnTo>
                    <a:lnTo>
                      <a:pt x="5587" y="4520"/>
                    </a:lnTo>
                    <a:lnTo>
                      <a:pt x="5671" y="4499"/>
                    </a:lnTo>
                    <a:lnTo>
                      <a:pt x="5733" y="4394"/>
                    </a:lnTo>
                    <a:lnTo>
                      <a:pt x="5691" y="4310"/>
                    </a:lnTo>
                    <a:lnTo>
                      <a:pt x="5775" y="4206"/>
                    </a:lnTo>
                    <a:lnTo>
                      <a:pt x="5754" y="4143"/>
                    </a:lnTo>
                    <a:lnTo>
                      <a:pt x="5796" y="4143"/>
                    </a:lnTo>
                    <a:lnTo>
                      <a:pt x="5838" y="4080"/>
                    </a:lnTo>
                    <a:lnTo>
                      <a:pt x="5691" y="4038"/>
                    </a:lnTo>
                    <a:lnTo>
                      <a:pt x="5566" y="4059"/>
                    </a:lnTo>
                    <a:lnTo>
                      <a:pt x="5629" y="3976"/>
                    </a:lnTo>
                    <a:lnTo>
                      <a:pt x="5691" y="3955"/>
                    </a:lnTo>
                    <a:lnTo>
                      <a:pt x="5691" y="3850"/>
                    </a:lnTo>
                    <a:lnTo>
                      <a:pt x="5587" y="3766"/>
                    </a:lnTo>
                    <a:lnTo>
                      <a:pt x="5357" y="3766"/>
                    </a:lnTo>
                    <a:lnTo>
                      <a:pt x="5336" y="3724"/>
                    </a:lnTo>
                    <a:lnTo>
                      <a:pt x="5336" y="3641"/>
                    </a:lnTo>
                    <a:lnTo>
                      <a:pt x="5378" y="3620"/>
                    </a:lnTo>
                    <a:lnTo>
                      <a:pt x="5357" y="3515"/>
                    </a:lnTo>
                    <a:lnTo>
                      <a:pt x="5168" y="3348"/>
                    </a:lnTo>
                    <a:lnTo>
                      <a:pt x="5106" y="3348"/>
                    </a:lnTo>
                    <a:lnTo>
                      <a:pt x="5001" y="3432"/>
                    </a:lnTo>
                    <a:lnTo>
                      <a:pt x="4834" y="3432"/>
                    </a:lnTo>
                    <a:lnTo>
                      <a:pt x="4687" y="3452"/>
                    </a:lnTo>
                    <a:lnTo>
                      <a:pt x="4478" y="3327"/>
                    </a:lnTo>
                    <a:lnTo>
                      <a:pt x="4436" y="3243"/>
                    </a:lnTo>
                    <a:lnTo>
                      <a:pt x="4394" y="3222"/>
                    </a:lnTo>
                    <a:lnTo>
                      <a:pt x="4290" y="3264"/>
                    </a:lnTo>
                    <a:lnTo>
                      <a:pt x="4206" y="3264"/>
                    </a:lnTo>
                    <a:lnTo>
                      <a:pt x="4122" y="3306"/>
                    </a:lnTo>
                    <a:lnTo>
                      <a:pt x="4018" y="3306"/>
                    </a:lnTo>
                    <a:lnTo>
                      <a:pt x="3976" y="3411"/>
                    </a:lnTo>
                    <a:lnTo>
                      <a:pt x="3913" y="3348"/>
                    </a:lnTo>
                    <a:lnTo>
                      <a:pt x="3808" y="3264"/>
                    </a:lnTo>
                    <a:lnTo>
                      <a:pt x="3704" y="3327"/>
                    </a:lnTo>
                    <a:lnTo>
                      <a:pt x="3578" y="3348"/>
                    </a:lnTo>
                    <a:lnTo>
                      <a:pt x="3578" y="3411"/>
                    </a:lnTo>
                    <a:lnTo>
                      <a:pt x="3536" y="3452"/>
                    </a:lnTo>
                    <a:lnTo>
                      <a:pt x="3536" y="3369"/>
                    </a:lnTo>
                    <a:lnTo>
                      <a:pt x="3474" y="3327"/>
                    </a:lnTo>
                    <a:lnTo>
                      <a:pt x="3369" y="3348"/>
                    </a:lnTo>
                    <a:lnTo>
                      <a:pt x="3139" y="3327"/>
                    </a:lnTo>
                    <a:lnTo>
                      <a:pt x="3076" y="3348"/>
                    </a:lnTo>
                    <a:lnTo>
                      <a:pt x="3160" y="3432"/>
                    </a:lnTo>
                    <a:lnTo>
                      <a:pt x="3160" y="3536"/>
                    </a:lnTo>
                    <a:lnTo>
                      <a:pt x="3264" y="3620"/>
                    </a:lnTo>
                    <a:lnTo>
                      <a:pt x="3139" y="3578"/>
                    </a:lnTo>
                    <a:lnTo>
                      <a:pt x="3076" y="3515"/>
                    </a:lnTo>
                    <a:lnTo>
                      <a:pt x="3013" y="3473"/>
                    </a:lnTo>
                    <a:lnTo>
                      <a:pt x="2867" y="3536"/>
                    </a:lnTo>
                    <a:lnTo>
                      <a:pt x="2804" y="3473"/>
                    </a:lnTo>
                    <a:lnTo>
                      <a:pt x="2930" y="3432"/>
                    </a:lnTo>
                    <a:lnTo>
                      <a:pt x="2930" y="3348"/>
                    </a:lnTo>
                    <a:lnTo>
                      <a:pt x="2804" y="3222"/>
                    </a:lnTo>
                    <a:lnTo>
                      <a:pt x="2825" y="3139"/>
                    </a:lnTo>
                    <a:lnTo>
                      <a:pt x="2762" y="3097"/>
                    </a:lnTo>
                    <a:lnTo>
                      <a:pt x="2637" y="3160"/>
                    </a:lnTo>
                    <a:lnTo>
                      <a:pt x="2658" y="3243"/>
                    </a:lnTo>
                    <a:lnTo>
                      <a:pt x="2637" y="3306"/>
                    </a:lnTo>
                    <a:lnTo>
                      <a:pt x="2532" y="3264"/>
                    </a:lnTo>
                    <a:lnTo>
                      <a:pt x="2595" y="3201"/>
                    </a:lnTo>
                    <a:lnTo>
                      <a:pt x="2553" y="3139"/>
                    </a:lnTo>
                    <a:lnTo>
                      <a:pt x="2448" y="3097"/>
                    </a:lnTo>
                    <a:lnTo>
                      <a:pt x="2406" y="3139"/>
                    </a:lnTo>
                    <a:lnTo>
                      <a:pt x="2323" y="3139"/>
                    </a:lnTo>
                    <a:lnTo>
                      <a:pt x="2344" y="3034"/>
                    </a:lnTo>
                    <a:lnTo>
                      <a:pt x="2344" y="2992"/>
                    </a:lnTo>
                    <a:lnTo>
                      <a:pt x="2323" y="2888"/>
                    </a:lnTo>
                    <a:lnTo>
                      <a:pt x="2218" y="2908"/>
                    </a:lnTo>
                    <a:lnTo>
                      <a:pt x="2093" y="3034"/>
                    </a:lnTo>
                    <a:lnTo>
                      <a:pt x="2114" y="3160"/>
                    </a:lnTo>
                    <a:lnTo>
                      <a:pt x="2030" y="3160"/>
                    </a:lnTo>
                    <a:lnTo>
                      <a:pt x="1988" y="3055"/>
                    </a:lnTo>
                    <a:lnTo>
                      <a:pt x="2030" y="2992"/>
                    </a:lnTo>
                    <a:lnTo>
                      <a:pt x="2030" y="2908"/>
                    </a:lnTo>
                    <a:lnTo>
                      <a:pt x="2093" y="2720"/>
                    </a:lnTo>
                    <a:lnTo>
                      <a:pt x="2009" y="2636"/>
                    </a:lnTo>
                    <a:lnTo>
                      <a:pt x="1883" y="2699"/>
                    </a:lnTo>
                    <a:lnTo>
                      <a:pt x="1883" y="2636"/>
                    </a:lnTo>
                    <a:lnTo>
                      <a:pt x="1988" y="2616"/>
                    </a:lnTo>
                    <a:lnTo>
                      <a:pt x="2030" y="2490"/>
                    </a:lnTo>
                    <a:lnTo>
                      <a:pt x="2009" y="2385"/>
                    </a:lnTo>
                    <a:lnTo>
                      <a:pt x="1925" y="2427"/>
                    </a:lnTo>
                    <a:lnTo>
                      <a:pt x="1862" y="2385"/>
                    </a:lnTo>
                    <a:lnTo>
                      <a:pt x="1800" y="2427"/>
                    </a:lnTo>
                    <a:lnTo>
                      <a:pt x="1695" y="2427"/>
                    </a:lnTo>
                    <a:lnTo>
                      <a:pt x="1758" y="2385"/>
                    </a:lnTo>
                    <a:lnTo>
                      <a:pt x="1758" y="2323"/>
                    </a:lnTo>
                    <a:lnTo>
                      <a:pt x="1653" y="2323"/>
                    </a:lnTo>
                    <a:lnTo>
                      <a:pt x="1590" y="2406"/>
                    </a:lnTo>
                    <a:lnTo>
                      <a:pt x="1444" y="2427"/>
                    </a:lnTo>
                    <a:lnTo>
                      <a:pt x="1444" y="2364"/>
                    </a:lnTo>
                    <a:lnTo>
                      <a:pt x="1507" y="2323"/>
                    </a:lnTo>
                    <a:lnTo>
                      <a:pt x="1570" y="2218"/>
                    </a:lnTo>
                    <a:lnTo>
                      <a:pt x="1590" y="2155"/>
                    </a:lnTo>
                    <a:lnTo>
                      <a:pt x="1674" y="2155"/>
                    </a:lnTo>
                    <a:lnTo>
                      <a:pt x="1779" y="2260"/>
                    </a:lnTo>
                    <a:lnTo>
                      <a:pt x="1925" y="2260"/>
                    </a:lnTo>
                    <a:lnTo>
                      <a:pt x="1904" y="2197"/>
                    </a:lnTo>
                    <a:lnTo>
                      <a:pt x="1800" y="2071"/>
                    </a:lnTo>
                    <a:lnTo>
                      <a:pt x="1695" y="2071"/>
                    </a:lnTo>
                    <a:lnTo>
                      <a:pt x="1758" y="2009"/>
                    </a:lnTo>
                    <a:lnTo>
                      <a:pt x="1611" y="1883"/>
                    </a:lnTo>
                    <a:lnTo>
                      <a:pt x="1507" y="1841"/>
                    </a:lnTo>
                    <a:lnTo>
                      <a:pt x="1570" y="1799"/>
                    </a:lnTo>
                    <a:lnTo>
                      <a:pt x="1590" y="1737"/>
                    </a:lnTo>
                    <a:lnTo>
                      <a:pt x="1653" y="1737"/>
                    </a:lnTo>
                    <a:lnTo>
                      <a:pt x="1695" y="1841"/>
                    </a:lnTo>
                    <a:lnTo>
                      <a:pt x="1800" y="1967"/>
                    </a:lnTo>
                    <a:lnTo>
                      <a:pt x="1967" y="1988"/>
                    </a:lnTo>
                    <a:lnTo>
                      <a:pt x="2030" y="2092"/>
                    </a:lnTo>
                    <a:lnTo>
                      <a:pt x="2114" y="2009"/>
                    </a:lnTo>
                    <a:lnTo>
                      <a:pt x="2176" y="2092"/>
                    </a:lnTo>
                    <a:lnTo>
                      <a:pt x="2344" y="2155"/>
                    </a:lnTo>
                    <a:lnTo>
                      <a:pt x="2448" y="2155"/>
                    </a:lnTo>
                    <a:lnTo>
                      <a:pt x="2511" y="2051"/>
                    </a:lnTo>
                    <a:lnTo>
                      <a:pt x="2490" y="1904"/>
                    </a:lnTo>
                    <a:lnTo>
                      <a:pt x="2239" y="1758"/>
                    </a:lnTo>
                    <a:lnTo>
                      <a:pt x="2134" y="1653"/>
                    </a:lnTo>
                    <a:lnTo>
                      <a:pt x="2072" y="1653"/>
                    </a:lnTo>
                    <a:lnTo>
                      <a:pt x="2030" y="1548"/>
                    </a:lnTo>
                    <a:lnTo>
                      <a:pt x="1925" y="1444"/>
                    </a:lnTo>
                    <a:lnTo>
                      <a:pt x="1883" y="1444"/>
                    </a:lnTo>
                    <a:lnTo>
                      <a:pt x="1821" y="1381"/>
                    </a:lnTo>
                    <a:lnTo>
                      <a:pt x="1883" y="1318"/>
                    </a:lnTo>
                    <a:lnTo>
                      <a:pt x="1967" y="1339"/>
                    </a:lnTo>
                    <a:lnTo>
                      <a:pt x="2030" y="1444"/>
                    </a:lnTo>
                    <a:lnTo>
                      <a:pt x="2114" y="1444"/>
                    </a:lnTo>
                    <a:lnTo>
                      <a:pt x="2134" y="1548"/>
                    </a:lnTo>
                    <a:lnTo>
                      <a:pt x="2197" y="1548"/>
                    </a:lnTo>
                    <a:lnTo>
                      <a:pt x="2239" y="1465"/>
                    </a:lnTo>
                    <a:lnTo>
                      <a:pt x="2197" y="1276"/>
                    </a:lnTo>
                    <a:lnTo>
                      <a:pt x="2072" y="1130"/>
                    </a:lnTo>
                    <a:lnTo>
                      <a:pt x="1988" y="1130"/>
                    </a:lnTo>
                    <a:lnTo>
                      <a:pt x="1967" y="1109"/>
                    </a:lnTo>
                    <a:lnTo>
                      <a:pt x="1821" y="1109"/>
                    </a:lnTo>
                    <a:lnTo>
                      <a:pt x="1695" y="1172"/>
                    </a:lnTo>
                    <a:lnTo>
                      <a:pt x="1590" y="1172"/>
                    </a:lnTo>
                    <a:lnTo>
                      <a:pt x="1486" y="1109"/>
                    </a:lnTo>
                    <a:lnTo>
                      <a:pt x="1402" y="1130"/>
                    </a:lnTo>
                    <a:lnTo>
                      <a:pt x="1360" y="1025"/>
                    </a:lnTo>
                    <a:lnTo>
                      <a:pt x="1235" y="1214"/>
                    </a:lnTo>
                    <a:lnTo>
                      <a:pt x="1067" y="1276"/>
                    </a:lnTo>
                    <a:lnTo>
                      <a:pt x="1046" y="1381"/>
                    </a:lnTo>
                    <a:lnTo>
                      <a:pt x="963" y="1423"/>
                    </a:lnTo>
                    <a:lnTo>
                      <a:pt x="963" y="1339"/>
                    </a:lnTo>
                    <a:lnTo>
                      <a:pt x="1046" y="1235"/>
                    </a:lnTo>
                    <a:lnTo>
                      <a:pt x="1088" y="1235"/>
                    </a:lnTo>
                    <a:lnTo>
                      <a:pt x="1339" y="1004"/>
                    </a:lnTo>
                    <a:lnTo>
                      <a:pt x="1360" y="921"/>
                    </a:lnTo>
                    <a:lnTo>
                      <a:pt x="1298" y="816"/>
                    </a:lnTo>
                    <a:lnTo>
                      <a:pt x="1298" y="544"/>
                    </a:lnTo>
                    <a:lnTo>
                      <a:pt x="1339" y="523"/>
                    </a:lnTo>
                    <a:lnTo>
                      <a:pt x="1256" y="419"/>
                    </a:lnTo>
                    <a:lnTo>
                      <a:pt x="1193" y="481"/>
                    </a:lnTo>
                    <a:lnTo>
                      <a:pt x="1088" y="481"/>
                    </a:lnTo>
                    <a:lnTo>
                      <a:pt x="1026" y="419"/>
                    </a:lnTo>
                    <a:lnTo>
                      <a:pt x="1026" y="314"/>
                    </a:lnTo>
                    <a:lnTo>
                      <a:pt x="1026" y="230"/>
                    </a:lnTo>
                    <a:lnTo>
                      <a:pt x="816" y="188"/>
                    </a:lnTo>
                    <a:lnTo>
                      <a:pt x="733" y="84"/>
                    </a:lnTo>
                    <a:lnTo>
                      <a:pt x="628" y="84"/>
                    </a:lnTo>
                    <a:lnTo>
                      <a:pt x="5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7" name="Google Shape;2597;p44"/>
              <p:cNvSpPr/>
              <p:nvPr/>
            </p:nvSpPr>
            <p:spPr>
              <a:xfrm>
                <a:off x="2687175" y="1694400"/>
                <a:ext cx="33500" cy="37675"/>
              </a:xfrm>
              <a:custGeom>
                <a:rect b="b" l="l" r="r" t="t"/>
                <a:pathLst>
                  <a:path extrusionOk="0" h="1507" w="1340">
                    <a:moveTo>
                      <a:pt x="796" y="0"/>
                    </a:moveTo>
                    <a:lnTo>
                      <a:pt x="670" y="21"/>
                    </a:lnTo>
                    <a:lnTo>
                      <a:pt x="607" y="84"/>
                    </a:lnTo>
                    <a:lnTo>
                      <a:pt x="691" y="147"/>
                    </a:lnTo>
                    <a:lnTo>
                      <a:pt x="691" y="231"/>
                    </a:lnTo>
                    <a:lnTo>
                      <a:pt x="628" y="210"/>
                    </a:lnTo>
                    <a:lnTo>
                      <a:pt x="565" y="147"/>
                    </a:lnTo>
                    <a:lnTo>
                      <a:pt x="461" y="126"/>
                    </a:lnTo>
                    <a:lnTo>
                      <a:pt x="419" y="210"/>
                    </a:lnTo>
                    <a:lnTo>
                      <a:pt x="524" y="210"/>
                    </a:lnTo>
                    <a:lnTo>
                      <a:pt x="565" y="251"/>
                    </a:lnTo>
                    <a:lnTo>
                      <a:pt x="524" y="293"/>
                    </a:lnTo>
                    <a:lnTo>
                      <a:pt x="398" y="314"/>
                    </a:lnTo>
                    <a:lnTo>
                      <a:pt x="356" y="335"/>
                    </a:lnTo>
                    <a:lnTo>
                      <a:pt x="398" y="440"/>
                    </a:lnTo>
                    <a:lnTo>
                      <a:pt x="419" y="461"/>
                    </a:lnTo>
                    <a:lnTo>
                      <a:pt x="419" y="523"/>
                    </a:lnTo>
                    <a:lnTo>
                      <a:pt x="293" y="461"/>
                    </a:lnTo>
                    <a:lnTo>
                      <a:pt x="168" y="503"/>
                    </a:lnTo>
                    <a:lnTo>
                      <a:pt x="84" y="565"/>
                    </a:lnTo>
                    <a:lnTo>
                      <a:pt x="42" y="712"/>
                    </a:lnTo>
                    <a:lnTo>
                      <a:pt x="0" y="733"/>
                    </a:lnTo>
                    <a:lnTo>
                      <a:pt x="0" y="754"/>
                    </a:lnTo>
                    <a:lnTo>
                      <a:pt x="63" y="754"/>
                    </a:lnTo>
                    <a:lnTo>
                      <a:pt x="42" y="837"/>
                    </a:lnTo>
                    <a:lnTo>
                      <a:pt x="42" y="879"/>
                    </a:lnTo>
                    <a:lnTo>
                      <a:pt x="63" y="921"/>
                    </a:lnTo>
                    <a:lnTo>
                      <a:pt x="147" y="816"/>
                    </a:lnTo>
                    <a:lnTo>
                      <a:pt x="168" y="837"/>
                    </a:lnTo>
                    <a:lnTo>
                      <a:pt x="105" y="963"/>
                    </a:lnTo>
                    <a:lnTo>
                      <a:pt x="147" y="1026"/>
                    </a:lnTo>
                    <a:lnTo>
                      <a:pt x="210" y="1067"/>
                    </a:lnTo>
                    <a:lnTo>
                      <a:pt x="272" y="1047"/>
                    </a:lnTo>
                    <a:lnTo>
                      <a:pt x="293" y="1067"/>
                    </a:lnTo>
                    <a:lnTo>
                      <a:pt x="314" y="1151"/>
                    </a:lnTo>
                    <a:lnTo>
                      <a:pt x="356" y="1151"/>
                    </a:lnTo>
                    <a:lnTo>
                      <a:pt x="398" y="1088"/>
                    </a:lnTo>
                    <a:lnTo>
                      <a:pt x="461" y="1130"/>
                    </a:lnTo>
                    <a:lnTo>
                      <a:pt x="461" y="1256"/>
                    </a:lnTo>
                    <a:lnTo>
                      <a:pt x="482" y="1298"/>
                    </a:lnTo>
                    <a:lnTo>
                      <a:pt x="586" y="1277"/>
                    </a:lnTo>
                    <a:lnTo>
                      <a:pt x="607" y="1402"/>
                    </a:lnTo>
                    <a:lnTo>
                      <a:pt x="712" y="1402"/>
                    </a:lnTo>
                    <a:lnTo>
                      <a:pt x="837" y="1486"/>
                    </a:lnTo>
                    <a:lnTo>
                      <a:pt x="942" y="1486"/>
                    </a:lnTo>
                    <a:lnTo>
                      <a:pt x="1005" y="1507"/>
                    </a:lnTo>
                    <a:lnTo>
                      <a:pt x="1026" y="1486"/>
                    </a:lnTo>
                    <a:lnTo>
                      <a:pt x="1005" y="1402"/>
                    </a:lnTo>
                    <a:lnTo>
                      <a:pt x="1088" y="1381"/>
                    </a:lnTo>
                    <a:lnTo>
                      <a:pt x="1151" y="1235"/>
                    </a:lnTo>
                    <a:lnTo>
                      <a:pt x="1130" y="1088"/>
                    </a:lnTo>
                    <a:lnTo>
                      <a:pt x="1214" y="942"/>
                    </a:lnTo>
                    <a:lnTo>
                      <a:pt x="1235" y="921"/>
                    </a:lnTo>
                    <a:lnTo>
                      <a:pt x="1319" y="712"/>
                    </a:lnTo>
                    <a:lnTo>
                      <a:pt x="1319" y="565"/>
                    </a:lnTo>
                    <a:lnTo>
                      <a:pt x="1340" y="523"/>
                    </a:lnTo>
                    <a:lnTo>
                      <a:pt x="1319" y="419"/>
                    </a:lnTo>
                    <a:lnTo>
                      <a:pt x="1235" y="335"/>
                    </a:lnTo>
                    <a:lnTo>
                      <a:pt x="1235" y="210"/>
                    </a:lnTo>
                    <a:lnTo>
                      <a:pt x="1193" y="147"/>
                    </a:lnTo>
                    <a:lnTo>
                      <a:pt x="1151" y="42"/>
                    </a:lnTo>
                    <a:lnTo>
                      <a:pt x="1005" y="0"/>
                    </a:lnTo>
                    <a:lnTo>
                      <a:pt x="900" y="42"/>
                    </a:lnTo>
                    <a:lnTo>
                      <a:pt x="79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8" name="Google Shape;2598;p44"/>
              <p:cNvSpPr/>
              <p:nvPr/>
            </p:nvSpPr>
            <p:spPr>
              <a:xfrm>
                <a:off x="2605050" y="1520200"/>
                <a:ext cx="42400" cy="26175"/>
              </a:xfrm>
              <a:custGeom>
                <a:rect b="b" l="l" r="r" t="t"/>
                <a:pathLst>
                  <a:path extrusionOk="0" h="1047" w="1696">
                    <a:moveTo>
                      <a:pt x="1570" y="1"/>
                    </a:moveTo>
                    <a:lnTo>
                      <a:pt x="1486" y="64"/>
                    </a:lnTo>
                    <a:lnTo>
                      <a:pt x="1256" y="64"/>
                    </a:lnTo>
                    <a:lnTo>
                      <a:pt x="1130" y="168"/>
                    </a:lnTo>
                    <a:lnTo>
                      <a:pt x="963" y="168"/>
                    </a:lnTo>
                    <a:lnTo>
                      <a:pt x="921" y="189"/>
                    </a:lnTo>
                    <a:lnTo>
                      <a:pt x="816" y="105"/>
                    </a:lnTo>
                    <a:lnTo>
                      <a:pt x="712" y="84"/>
                    </a:lnTo>
                    <a:lnTo>
                      <a:pt x="356" y="189"/>
                    </a:lnTo>
                    <a:lnTo>
                      <a:pt x="126" y="189"/>
                    </a:lnTo>
                    <a:lnTo>
                      <a:pt x="105" y="273"/>
                    </a:lnTo>
                    <a:lnTo>
                      <a:pt x="0" y="377"/>
                    </a:lnTo>
                    <a:lnTo>
                      <a:pt x="0" y="482"/>
                    </a:lnTo>
                    <a:lnTo>
                      <a:pt x="105" y="461"/>
                    </a:lnTo>
                    <a:lnTo>
                      <a:pt x="231" y="461"/>
                    </a:lnTo>
                    <a:lnTo>
                      <a:pt x="314" y="419"/>
                    </a:lnTo>
                    <a:lnTo>
                      <a:pt x="398" y="461"/>
                    </a:lnTo>
                    <a:lnTo>
                      <a:pt x="503" y="461"/>
                    </a:lnTo>
                    <a:lnTo>
                      <a:pt x="565" y="503"/>
                    </a:lnTo>
                    <a:lnTo>
                      <a:pt x="503" y="587"/>
                    </a:lnTo>
                    <a:lnTo>
                      <a:pt x="544" y="712"/>
                    </a:lnTo>
                    <a:lnTo>
                      <a:pt x="628" y="817"/>
                    </a:lnTo>
                    <a:lnTo>
                      <a:pt x="712" y="712"/>
                    </a:lnTo>
                    <a:lnTo>
                      <a:pt x="712" y="628"/>
                    </a:lnTo>
                    <a:lnTo>
                      <a:pt x="754" y="587"/>
                    </a:lnTo>
                    <a:lnTo>
                      <a:pt x="858" y="712"/>
                    </a:lnTo>
                    <a:lnTo>
                      <a:pt x="837" y="838"/>
                    </a:lnTo>
                    <a:lnTo>
                      <a:pt x="984" y="1005"/>
                    </a:lnTo>
                    <a:lnTo>
                      <a:pt x="1088" y="984"/>
                    </a:lnTo>
                    <a:lnTo>
                      <a:pt x="1151" y="1047"/>
                    </a:lnTo>
                    <a:lnTo>
                      <a:pt x="1360" y="1047"/>
                    </a:lnTo>
                    <a:lnTo>
                      <a:pt x="1465" y="942"/>
                    </a:lnTo>
                    <a:lnTo>
                      <a:pt x="1591" y="900"/>
                    </a:lnTo>
                    <a:lnTo>
                      <a:pt x="1674" y="670"/>
                    </a:lnTo>
                    <a:lnTo>
                      <a:pt x="1591" y="503"/>
                    </a:lnTo>
                    <a:lnTo>
                      <a:pt x="1695" y="356"/>
                    </a:lnTo>
                    <a:lnTo>
                      <a:pt x="1695" y="273"/>
                    </a:lnTo>
                    <a:lnTo>
                      <a:pt x="1612" y="147"/>
                    </a:lnTo>
                    <a:lnTo>
                      <a:pt x="1653" y="64"/>
                    </a:lnTo>
                    <a:lnTo>
                      <a:pt x="15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9" name="Google Shape;2599;p44"/>
              <p:cNvSpPr/>
              <p:nvPr/>
            </p:nvSpPr>
            <p:spPr>
              <a:xfrm>
                <a:off x="2443425" y="1547400"/>
                <a:ext cx="109875" cy="60700"/>
              </a:xfrm>
              <a:custGeom>
                <a:rect b="b" l="l" r="r" t="t"/>
                <a:pathLst>
                  <a:path extrusionOk="0" h="2428" w="4395">
                    <a:moveTo>
                      <a:pt x="4268" y="1"/>
                    </a:moveTo>
                    <a:lnTo>
                      <a:pt x="4185" y="43"/>
                    </a:lnTo>
                    <a:lnTo>
                      <a:pt x="4059" y="105"/>
                    </a:lnTo>
                    <a:lnTo>
                      <a:pt x="4059" y="252"/>
                    </a:lnTo>
                    <a:lnTo>
                      <a:pt x="4038" y="336"/>
                    </a:lnTo>
                    <a:lnTo>
                      <a:pt x="4059" y="377"/>
                    </a:lnTo>
                    <a:lnTo>
                      <a:pt x="3955" y="419"/>
                    </a:lnTo>
                    <a:lnTo>
                      <a:pt x="3934" y="315"/>
                    </a:lnTo>
                    <a:lnTo>
                      <a:pt x="3892" y="315"/>
                    </a:lnTo>
                    <a:lnTo>
                      <a:pt x="3871" y="377"/>
                    </a:lnTo>
                    <a:lnTo>
                      <a:pt x="3829" y="440"/>
                    </a:lnTo>
                    <a:lnTo>
                      <a:pt x="3766" y="357"/>
                    </a:lnTo>
                    <a:lnTo>
                      <a:pt x="3745" y="168"/>
                    </a:lnTo>
                    <a:lnTo>
                      <a:pt x="3641" y="64"/>
                    </a:lnTo>
                    <a:lnTo>
                      <a:pt x="3578" y="64"/>
                    </a:lnTo>
                    <a:lnTo>
                      <a:pt x="3557" y="126"/>
                    </a:lnTo>
                    <a:lnTo>
                      <a:pt x="3432" y="126"/>
                    </a:lnTo>
                    <a:lnTo>
                      <a:pt x="3306" y="64"/>
                    </a:lnTo>
                    <a:lnTo>
                      <a:pt x="3222" y="64"/>
                    </a:lnTo>
                    <a:lnTo>
                      <a:pt x="2992" y="43"/>
                    </a:lnTo>
                    <a:lnTo>
                      <a:pt x="2846" y="126"/>
                    </a:lnTo>
                    <a:lnTo>
                      <a:pt x="2804" y="231"/>
                    </a:lnTo>
                    <a:lnTo>
                      <a:pt x="2741" y="315"/>
                    </a:lnTo>
                    <a:lnTo>
                      <a:pt x="2699" y="273"/>
                    </a:lnTo>
                    <a:lnTo>
                      <a:pt x="2636" y="273"/>
                    </a:lnTo>
                    <a:lnTo>
                      <a:pt x="2364" y="482"/>
                    </a:lnTo>
                    <a:lnTo>
                      <a:pt x="2281" y="566"/>
                    </a:lnTo>
                    <a:lnTo>
                      <a:pt x="2197" y="566"/>
                    </a:lnTo>
                    <a:lnTo>
                      <a:pt x="2051" y="670"/>
                    </a:lnTo>
                    <a:lnTo>
                      <a:pt x="1946" y="691"/>
                    </a:lnTo>
                    <a:lnTo>
                      <a:pt x="1862" y="775"/>
                    </a:lnTo>
                    <a:lnTo>
                      <a:pt x="1841" y="859"/>
                    </a:lnTo>
                    <a:lnTo>
                      <a:pt x="1653" y="859"/>
                    </a:lnTo>
                    <a:lnTo>
                      <a:pt x="1590" y="880"/>
                    </a:lnTo>
                    <a:lnTo>
                      <a:pt x="1465" y="859"/>
                    </a:lnTo>
                    <a:lnTo>
                      <a:pt x="1423" y="901"/>
                    </a:lnTo>
                    <a:lnTo>
                      <a:pt x="1339" y="901"/>
                    </a:lnTo>
                    <a:lnTo>
                      <a:pt x="1151" y="1068"/>
                    </a:lnTo>
                    <a:lnTo>
                      <a:pt x="1025" y="1152"/>
                    </a:lnTo>
                    <a:lnTo>
                      <a:pt x="900" y="1089"/>
                    </a:lnTo>
                    <a:lnTo>
                      <a:pt x="795" y="1152"/>
                    </a:lnTo>
                    <a:lnTo>
                      <a:pt x="523" y="1193"/>
                    </a:lnTo>
                    <a:lnTo>
                      <a:pt x="398" y="1382"/>
                    </a:lnTo>
                    <a:lnTo>
                      <a:pt x="314" y="1382"/>
                    </a:lnTo>
                    <a:lnTo>
                      <a:pt x="167" y="1403"/>
                    </a:lnTo>
                    <a:lnTo>
                      <a:pt x="105" y="1528"/>
                    </a:lnTo>
                    <a:lnTo>
                      <a:pt x="209" y="1528"/>
                    </a:lnTo>
                    <a:lnTo>
                      <a:pt x="272" y="1591"/>
                    </a:lnTo>
                    <a:lnTo>
                      <a:pt x="167" y="1591"/>
                    </a:lnTo>
                    <a:lnTo>
                      <a:pt x="126" y="1633"/>
                    </a:lnTo>
                    <a:lnTo>
                      <a:pt x="209" y="1717"/>
                    </a:lnTo>
                    <a:lnTo>
                      <a:pt x="188" y="1779"/>
                    </a:lnTo>
                    <a:lnTo>
                      <a:pt x="0" y="1842"/>
                    </a:lnTo>
                    <a:lnTo>
                      <a:pt x="0" y="1905"/>
                    </a:lnTo>
                    <a:lnTo>
                      <a:pt x="126" y="1926"/>
                    </a:lnTo>
                    <a:lnTo>
                      <a:pt x="230" y="1905"/>
                    </a:lnTo>
                    <a:lnTo>
                      <a:pt x="293" y="1821"/>
                    </a:lnTo>
                    <a:lnTo>
                      <a:pt x="377" y="1800"/>
                    </a:lnTo>
                    <a:lnTo>
                      <a:pt x="481" y="1842"/>
                    </a:lnTo>
                    <a:lnTo>
                      <a:pt x="586" y="1989"/>
                    </a:lnTo>
                    <a:lnTo>
                      <a:pt x="586" y="2114"/>
                    </a:lnTo>
                    <a:lnTo>
                      <a:pt x="691" y="2156"/>
                    </a:lnTo>
                    <a:lnTo>
                      <a:pt x="732" y="2114"/>
                    </a:lnTo>
                    <a:lnTo>
                      <a:pt x="732" y="2009"/>
                    </a:lnTo>
                    <a:lnTo>
                      <a:pt x="753" y="1989"/>
                    </a:lnTo>
                    <a:lnTo>
                      <a:pt x="816" y="1821"/>
                    </a:lnTo>
                    <a:lnTo>
                      <a:pt x="858" y="1821"/>
                    </a:lnTo>
                    <a:lnTo>
                      <a:pt x="1004" y="1779"/>
                    </a:lnTo>
                    <a:lnTo>
                      <a:pt x="1067" y="1800"/>
                    </a:lnTo>
                    <a:lnTo>
                      <a:pt x="1046" y="1884"/>
                    </a:lnTo>
                    <a:lnTo>
                      <a:pt x="942" y="1926"/>
                    </a:lnTo>
                    <a:lnTo>
                      <a:pt x="900" y="2093"/>
                    </a:lnTo>
                    <a:lnTo>
                      <a:pt x="942" y="2156"/>
                    </a:lnTo>
                    <a:lnTo>
                      <a:pt x="858" y="2240"/>
                    </a:lnTo>
                    <a:lnTo>
                      <a:pt x="816" y="2323"/>
                    </a:lnTo>
                    <a:lnTo>
                      <a:pt x="858" y="2407"/>
                    </a:lnTo>
                    <a:lnTo>
                      <a:pt x="921" y="2323"/>
                    </a:lnTo>
                    <a:lnTo>
                      <a:pt x="1004" y="2344"/>
                    </a:lnTo>
                    <a:lnTo>
                      <a:pt x="1004" y="2428"/>
                    </a:lnTo>
                    <a:lnTo>
                      <a:pt x="1046" y="2428"/>
                    </a:lnTo>
                    <a:lnTo>
                      <a:pt x="1235" y="2323"/>
                    </a:lnTo>
                    <a:lnTo>
                      <a:pt x="1318" y="2219"/>
                    </a:lnTo>
                    <a:lnTo>
                      <a:pt x="1381" y="2240"/>
                    </a:lnTo>
                    <a:lnTo>
                      <a:pt x="1444" y="2135"/>
                    </a:lnTo>
                    <a:lnTo>
                      <a:pt x="1444" y="2009"/>
                    </a:lnTo>
                    <a:lnTo>
                      <a:pt x="1527" y="2009"/>
                    </a:lnTo>
                    <a:lnTo>
                      <a:pt x="1590" y="1905"/>
                    </a:lnTo>
                    <a:lnTo>
                      <a:pt x="1590" y="1779"/>
                    </a:lnTo>
                    <a:lnTo>
                      <a:pt x="1653" y="1717"/>
                    </a:lnTo>
                    <a:lnTo>
                      <a:pt x="1674" y="1779"/>
                    </a:lnTo>
                    <a:lnTo>
                      <a:pt x="1653" y="1842"/>
                    </a:lnTo>
                    <a:lnTo>
                      <a:pt x="1674" y="1926"/>
                    </a:lnTo>
                    <a:lnTo>
                      <a:pt x="1653" y="2051"/>
                    </a:lnTo>
                    <a:lnTo>
                      <a:pt x="1674" y="2198"/>
                    </a:lnTo>
                    <a:lnTo>
                      <a:pt x="1737" y="2198"/>
                    </a:lnTo>
                    <a:lnTo>
                      <a:pt x="1841" y="2051"/>
                    </a:lnTo>
                    <a:lnTo>
                      <a:pt x="1862" y="1926"/>
                    </a:lnTo>
                    <a:lnTo>
                      <a:pt x="1883" y="1884"/>
                    </a:lnTo>
                    <a:lnTo>
                      <a:pt x="1967" y="1842"/>
                    </a:lnTo>
                    <a:lnTo>
                      <a:pt x="2092" y="1696"/>
                    </a:lnTo>
                    <a:lnTo>
                      <a:pt x="2113" y="1570"/>
                    </a:lnTo>
                    <a:lnTo>
                      <a:pt x="2092" y="1465"/>
                    </a:lnTo>
                    <a:lnTo>
                      <a:pt x="2155" y="1361"/>
                    </a:lnTo>
                    <a:lnTo>
                      <a:pt x="2197" y="1486"/>
                    </a:lnTo>
                    <a:lnTo>
                      <a:pt x="2406" y="1361"/>
                    </a:lnTo>
                    <a:lnTo>
                      <a:pt x="2469" y="1193"/>
                    </a:lnTo>
                    <a:lnTo>
                      <a:pt x="2490" y="1089"/>
                    </a:lnTo>
                    <a:lnTo>
                      <a:pt x="2595" y="1068"/>
                    </a:lnTo>
                    <a:lnTo>
                      <a:pt x="2636" y="1047"/>
                    </a:lnTo>
                    <a:lnTo>
                      <a:pt x="2720" y="1089"/>
                    </a:lnTo>
                    <a:lnTo>
                      <a:pt x="2825" y="984"/>
                    </a:lnTo>
                    <a:lnTo>
                      <a:pt x="2888" y="1047"/>
                    </a:lnTo>
                    <a:lnTo>
                      <a:pt x="2825" y="1256"/>
                    </a:lnTo>
                    <a:lnTo>
                      <a:pt x="2678" y="1403"/>
                    </a:lnTo>
                    <a:lnTo>
                      <a:pt x="2636" y="1507"/>
                    </a:lnTo>
                    <a:lnTo>
                      <a:pt x="2574" y="1591"/>
                    </a:lnTo>
                    <a:lnTo>
                      <a:pt x="2574" y="1633"/>
                    </a:lnTo>
                    <a:lnTo>
                      <a:pt x="2469" y="1696"/>
                    </a:lnTo>
                    <a:lnTo>
                      <a:pt x="2323" y="1926"/>
                    </a:lnTo>
                    <a:lnTo>
                      <a:pt x="2323" y="1989"/>
                    </a:lnTo>
                    <a:lnTo>
                      <a:pt x="2385" y="2093"/>
                    </a:lnTo>
                    <a:lnTo>
                      <a:pt x="2364" y="2198"/>
                    </a:lnTo>
                    <a:lnTo>
                      <a:pt x="2427" y="2219"/>
                    </a:lnTo>
                    <a:lnTo>
                      <a:pt x="2532" y="2261"/>
                    </a:lnTo>
                    <a:lnTo>
                      <a:pt x="2616" y="2198"/>
                    </a:lnTo>
                    <a:lnTo>
                      <a:pt x="2720" y="2135"/>
                    </a:lnTo>
                    <a:lnTo>
                      <a:pt x="2741" y="2030"/>
                    </a:lnTo>
                    <a:lnTo>
                      <a:pt x="2741" y="1926"/>
                    </a:lnTo>
                    <a:lnTo>
                      <a:pt x="2825" y="1842"/>
                    </a:lnTo>
                    <a:lnTo>
                      <a:pt x="2888" y="1737"/>
                    </a:lnTo>
                    <a:lnTo>
                      <a:pt x="2950" y="1737"/>
                    </a:lnTo>
                    <a:lnTo>
                      <a:pt x="3013" y="1717"/>
                    </a:lnTo>
                    <a:lnTo>
                      <a:pt x="3097" y="1779"/>
                    </a:lnTo>
                    <a:lnTo>
                      <a:pt x="3201" y="1779"/>
                    </a:lnTo>
                    <a:lnTo>
                      <a:pt x="3243" y="1717"/>
                    </a:lnTo>
                    <a:lnTo>
                      <a:pt x="3432" y="1717"/>
                    </a:lnTo>
                    <a:lnTo>
                      <a:pt x="3515" y="1612"/>
                    </a:lnTo>
                    <a:lnTo>
                      <a:pt x="3557" y="1403"/>
                    </a:lnTo>
                    <a:lnTo>
                      <a:pt x="3662" y="1256"/>
                    </a:lnTo>
                    <a:lnTo>
                      <a:pt x="3662" y="1152"/>
                    </a:lnTo>
                    <a:lnTo>
                      <a:pt x="3683" y="1089"/>
                    </a:lnTo>
                    <a:lnTo>
                      <a:pt x="3766" y="1214"/>
                    </a:lnTo>
                    <a:lnTo>
                      <a:pt x="3871" y="1256"/>
                    </a:lnTo>
                    <a:lnTo>
                      <a:pt x="3892" y="1193"/>
                    </a:lnTo>
                    <a:lnTo>
                      <a:pt x="3892" y="1110"/>
                    </a:lnTo>
                    <a:lnTo>
                      <a:pt x="3787" y="963"/>
                    </a:lnTo>
                    <a:lnTo>
                      <a:pt x="3787" y="880"/>
                    </a:lnTo>
                    <a:lnTo>
                      <a:pt x="3934" y="775"/>
                    </a:lnTo>
                    <a:lnTo>
                      <a:pt x="4038" y="754"/>
                    </a:lnTo>
                    <a:lnTo>
                      <a:pt x="4143" y="691"/>
                    </a:lnTo>
                    <a:lnTo>
                      <a:pt x="4206" y="733"/>
                    </a:lnTo>
                    <a:lnTo>
                      <a:pt x="4289" y="733"/>
                    </a:lnTo>
                    <a:lnTo>
                      <a:pt x="4394" y="587"/>
                    </a:lnTo>
                    <a:lnTo>
                      <a:pt x="4373" y="524"/>
                    </a:lnTo>
                    <a:lnTo>
                      <a:pt x="4352" y="273"/>
                    </a:lnTo>
                    <a:lnTo>
                      <a:pt x="4373" y="231"/>
                    </a:lnTo>
                    <a:lnTo>
                      <a:pt x="4352" y="168"/>
                    </a:lnTo>
                    <a:lnTo>
                      <a:pt x="4352" y="22"/>
                    </a:lnTo>
                    <a:lnTo>
                      <a:pt x="42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0" name="Google Shape;2600;p44"/>
              <p:cNvSpPr/>
              <p:nvPr/>
            </p:nvSpPr>
            <p:spPr>
              <a:xfrm>
                <a:off x="2580975" y="1547400"/>
                <a:ext cx="48150" cy="32475"/>
              </a:xfrm>
              <a:custGeom>
                <a:rect b="b" l="l" r="r" t="t"/>
                <a:pathLst>
                  <a:path extrusionOk="0" h="1299" w="1926">
                    <a:moveTo>
                      <a:pt x="796" y="1"/>
                    </a:moveTo>
                    <a:lnTo>
                      <a:pt x="524" y="43"/>
                    </a:lnTo>
                    <a:lnTo>
                      <a:pt x="440" y="43"/>
                    </a:lnTo>
                    <a:lnTo>
                      <a:pt x="336" y="126"/>
                    </a:lnTo>
                    <a:lnTo>
                      <a:pt x="231" y="168"/>
                    </a:lnTo>
                    <a:lnTo>
                      <a:pt x="210" y="315"/>
                    </a:lnTo>
                    <a:lnTo>
                      <a:pt x="64" y="419"/>
                    </a:lnTo>
                    <a:lnTo>
                      <a:pt x="64" y="524"/>
                    </a:lnTo>
                    <a:lnTo>
                      <a:pt x="1" y="629"/>
                    </a:lnTo>
                    <a:lnTo>
                      <a:pt x="22" y="754"/>
                    </a:lnTo>
                    <a:lnTo>
                      <a:pt x="22" y="880"/>
                    </a:lnTo>
                    <a:lnTo>
                      <a:pt x="106" y="880"/>
                    </a:lnTo>
                    <a:lnTo>
                      <a:pt x="231" y="963"/>
                    </a:lnTo>
                    <a:lnTo>
                      <a:pt x="315" y="1110"/>
                    </a:lnTo>
                    <a:lnTo>
                      <a:pt x="231" y="1193"/>
                    </a:lnTo>
                    <a:lnTo>
                      <a:pt x="252" y="1214"/>
                    </a:lnTo>
                    <a:lnTo>
                      <a:pt x="378" y="1214"/>
                    </a:lnTo>
                    <a:lnTo>
                      <a:pt x="524" y="1256"/>
                    </a:lnTo>
                    <a:lnTo>
                      <a:pt x="566" y="1214"/>
                    </a:lnTo>
                    <a:lnTo>
                      <a:pt x="691" y="1298"/>
                    </a:lnTo>
                    <a:lnTo>
                      <a:pt x="838" y="1298"/>
                    </a:lnTo>
                    <a:lnTo>
                      <a:pt x="943" y="1256"/>
                    </a:lnTo>
                    <a:lnTo>
                      <a:pt x="1068" y="1256"/>
                    </a:lnTo>
                    <a:lnTo>
                      <a:pt x="1110" y="1152"/>
                    </a:lnTo>
                    <a:lnTo>
                      <a:pt x="1110" y="1089"/>
                    </a:lnTo>
                    <a:lnTo>
                      <a:pt x="1215" y="1068"/>
                    </a:lnTo>
                    <a:lnTo>
                      <a:pt x="1256" y="984"/>
                    </a:lnTo>
                    <a:lnTo>
                      <a:pt x="1403" y="796"/>
                    </a:lnTo>
                    <a:lnTo>
                      <a:pt x="1382" y="733"/>
                    </a:lnTo>
                    <a:lnTo>
                      <a:pt x="1319" y="754"/>
                    </a:lnTo>
                    <a:lnTo>
                      <a:pt x="1215" y="733"/>
                    </a:lnTo>
                    <a:lnTo>
                      <a:pt x="1215" y="670"/>
                    </a:lnTo>
                    <a:lnTo>
                      <a:pt x="1361" y="545"/>
                    </a:lnTo>
                    <a:lnTo>
                      <a:pt x="1466" y="545"/>
                    </a:lnTo>
                    <a:lnTo>
                      <a:pt x="1738" y="440"/>
                    </a:lnTo>
                    <a:lnTo>
                      <a:pt x="1821" y="461"/>
                    </a:lnTo>
                    <a:lnTo>
                      <a:pt x="1926" y="273"/>
                    </a:lnTo>
                    <a:lnTo>
                      <a:pt x="1905" y="231"/>
                    </a:lnTo>
                    <a:lnTo>
                      <a:pt x="1779" y="210"/>
                    </a:lnTo>
                    <a:lnTo>
                      <a:pt x="1717" y="147"/>
                    </a:lnTo>
                    <a:lnTo>
                      <a:pt x="1591" y="126"/>
                    </a:lnTo>
                    <a:lnTo>
                      <a:pt x="1424" y="126"/>
                    </a:lnTo>
                    <a:lnTo>
                      <a:pt x="1403" y="105"/>
                    </a:lnTo>
                    <a:lnTo>
                      <a:pt x="1256" y="43"/>
                    </a:lnTo>
                    <a:lnTo>
                      <a:pt x="1173" y="64"/>
                    </a:lnTo>
                    <a:lnTo>
                      <a:pt x="1047" y="64"/>
                    </a:lnTo>
                    <a:lnTo>
                      <a:pt x="963" y="43"/>
                    </a:lnTo>
                    <a:lnTo>
                      <a:pt x="859" y="43"/>
                    </a:lnTo>
                    <a:lnTo>
                      <a:pt x="79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p44"/>
              <p:cNvSpPr/>
              <p:nvPr/>
            </p:nvSpPr>
            <p:spPr>
              <a:xfrm>
                <a:off x="2474800" y="1600250"/>
                <a:ext cx="142825" cy="88425"/>
              </a:xfrm>
              <a:custGeom>
                <a:rect b="b" l="l" r="r" t="t"/>
                <a:pathLst>
                  <a:path extrusionOk="0" h="3537" w="5713">
                    <a:moveTo>
                      <a:pt x="2177" y="0"/>
                    </a:moveTo>
                    <a:lnTo>
                      <a:pt x="1863" y="84"/>
                    </a:lnTo>
                    <a:lnTo>
                      <a:pt x="1800" y="126"/>
                    </a:lnTo>
                    <a:lnTo>
                      <a:pt x="1863" y="188"/>
                    </a:lnTo>
                    <a:lnTo>
                      <a:pt x="1863" y="293"/>
                    </a:lnTo>
                    <a:lnTo>
                      <a:pt x="1988" y="356"/>
                    </a:lnTo>
                    <a:lnTo>
                      <a:pt x="2051" y="460"/>
                    </a:lnTo>
                    <a:lnTo>
                      <a:pt x="1967" y="439"/>
                    </a:lnTo>
                    <a:lnTo>
                      <a:pt x="1842" y="335"/>
                    </a:lnTo>
                    <a:lnTo>
                      <a:pt x="1758" y="335"/>
                    </a:lnTo>
                    <a:lnTo>
                      <a:pt x="1695" y="293"/>
                    </a:lnTo>
                    <a:lnTo>
                      <a:pt x="1591" y="293"/>
                    </a:lnTo>
                    <a:lnTo>
                      <a:pt x="1465" y="335"/>
                    </a:lnTo>
                    <a:lnTo>
                      <a:pt x="1381" y="335"/>
                    </a:lnTo>
                    <a:lnTo>
                      <a:pt x="1319" y="398"/>
                    </a:lnTo>
                    <a:lnTo>
                      <a:pt x="1256" y="502"/>
                    </a:lnTo>
                    <a:lnTo>
                      <a:pt x="1130" y="607"/>
                    </a:lnTo>
                    <a:lnTo>
                      <a:pt x="1214" y="711"/>
                    </a:lnTo>
                    <a:lnTo>
                      <a:pt x="1444" y="753"/>
                    </a:lnTo>
                    <a:lnTo>
                      <a:pt x="1549" y="753"/>
                    </a:lnTo>
                    <a:lnTo>
                      <a:pt x="1653" y="837"/>
                    </a:lnTo>
                    <a:lnTo>
                      <a:pt x="1737" y="837"/>
                    </a:lnTo>
                    <a:lnTo>
                      <a:pt x="1758" y="879"/>
                    </a:lnTo>
                    <a:lnTo>
                      <a:pt x="1695" y="921"/>
                    </a:lnTo>
                    <a:lnTo>
                      <a:pt x="1570" y="879"/>
                    </a:lnTo>
                    <a:lnTo>
                      <a:pt x="1319" y="858"/>
                    </a:lnTo>
                    <a:lnTo>
                      <a:pt x="1109" y="879"/>
                    </a:lnTo>
                    <a:lnTo>
                      <a:pt x="1026" y="858"/>
                    </a:lnTo>
                    <a:lnTo>
                      <a:pt x="921" y="879"/>
                    </a:lnTo>
                    <a:lnTo>
                      <a:pt x="754" y="1046"/>
                    </a:lnTo>
                    <a:lnTo>
                      <a:pt x="607" y="1193"/>
                    </a:lnTo>
                    <a:lnTo>
                      <a:pt x="628" y="1256"/>
                    </a:lnTo>
                    <a:lnTo>
                      <a:pt x="754" y="1256"/>
                    </a:lnTo>
                    <a:lnTo>
                      <a:pt x="942" y="1297"/>
                    </a:lnTo>
                    <a:lnTo>
                      <a:pt x="1068" y="1276"/>
                    </a:lnTo>
                    <a:lnTo>
                      <a:pt x="1214" y="1276"/>
                    </a:lnTo>
                    <a:lnTo>
                      <a:pt x="1256" y="1339"/>
                    </a:lnTo>
                    <a:lnTo>
                      <a:pt x="1340" y="1381"/>
                    </a:lnTo>
                    <a:lnTo>
                      <a:pt x="1214" y="1486"/>
                    </a:lnTo>
                    <a:lnTo>
                      <a:pt x="1068" y="1486"/>
                    </a:lnTo>
                    <a:lnTo>
                      <a:pt x="963" y="1569"/>
                    </a:lnTo>
                    <a:lnTo>
                      <a:pt x="837" y="1548"/>
                    </a:lnTo>
                    <a:lnTo>
                      <a:pt x="712" y="1465"/>
                    </a:lnTo>
                    <a:lnTo>
                      <a:pt x="503" y="1465"/>
                    </a:lnTo>
                    <a:lnTo>
                      <a:pt x="419" y="1444"/>
                    </a:lnTo>
                    <a:lnTo>
                      <a:pt x="314" y="1465"/>
                    </a:lnTo>
                    <a:lnTo>
                      <a:pt x="84" y="1611"/>
                    </a:lnTo>
                    <a:lnTo>
                      <a:pt x="126" y="1674"/>
                    </a:lnTo>
                    <a:lnTo>
                      <a:pt x="126" y="1800"/>
                    </a:lnTo>
                    <a:lnTo>
                      <a:pt x="0" y="1800"/>
                    </a:lnTo>
                    <a:lnTo>
                      <a:pt x="0" y="1862"/>
                    </a:lnTo>
                    <a:lnTo>
                      <a:pt x="189" y="1988"/>
                    </a:lnTo>
                    <a:lnTo>
                      <a:pt x="314" y="2134"/>
                    </a:lnTo>
                    <a:lnTo>
                      <a:pt x="377" y="2134"/>
                    </a:lnTo>
                    <a:lnTo>
                      <a:pt x="398" y="2030"/>
                    </a:lnTo>
                    <a:lnTo>
                      <a:pt x="482" y="2072"/>
                    </a:lnTo>
                    <a:lnTo>
                      <a:pt x="419" y="2134"/>
                    </a:lnTo>
                    <a:lnTo>
                      <a:pt x="544" y="2239"/>
                    </a:lnTo>
                    <a:lnTo>
                      <a:pt x="544" y="2385"/>
                    </a:lnTo>
                    <a:lnTo>
                      <a:pt x="649" y="2427"/>
                    </a:lnTo>
                    <a:lnTo>
                      <a:pt x="733" y="2344"/>
                    </a:lnTo>
                    <a:lnTo>
                      <a:pt x="733" y="2218"/>
                    </a:lnTo>
                    <a:lnTo>
                      <a:pt x="796" y="2239"/>
                    </a:lnTo>
                    <a:lnTo>
                      <a:pt x="900" y="2239"/>
                    </a:lnTo>
                    <a:lnTo>
                      <a:pt x="837" y="2323"/>
                    </a:lnTo>
                    <a:lnTo>
                      <a:pt x="837" y="2427"/>
                    </a:lnTo>
                    <a:lnTo>
                      <a:pt x="963" y="2511"/>
                    </a:lnTo>
                    <a:lnTo>
                      <a:pt x="1068" y="2490"/>
                    </a:lnTo>
                    <a:lnTo>
                      <a:pt x="1109" y="2406"/>
                    </a:lnTo>
                    <a:lnTo>
                      <a:pt x="1277" y="2323"/>
                    </a:lnTo>
                    <a:lnTo>
                      <a:pt x="1319" y="2197"/>
                    </a:lnTo>
                    <a:lnTo>
                      <a:pt x="1340" y="2176"/>
                    </a:lnTo>
                    <a:lnTo>
                      <a:pt x="1423" y="2281"/>
                    </a:lnTo>
                    <a:lnTo>
                      <a:pt x="1465" y="2197"/>
                    </a:lnTo>
                    <a:lnTo>
                      <a:pt x="1591" y="2176"/>
                    </a:lnTo>
                    <a:lnTo>
                      <a:pt x="1674" y="2176"/>
                    </a:lnTo>
                    <a:lnTo>
                      <a:pt x="1549" y="2281"/>
                    </a:lnTo>
                    <a:lnTo>
                      <a:pt x="1423" y="2344"/>
                    </a:lnTo>
                    <a:lnTo>
                      <a:pt x="1423" y="2448"/>
                    </a:lnTo>
                    <a:lnTo>
                      <a:pt x="1570" y="2511"/>
                    </a:lnTo>
                    <a:lnTo>
                      <a:pt x="1674" y="2490"/>
                    </a:lnTo>
                    <a:lnTo>
                      <a:pt x="1737" y="2532"/>
                    </a:lnTo>
                    <a:lnTo>
                      <a:pt x="1842" y="2511"/>
                    </a:lnTo>
                    <a:lnTo>
                      <a:pt x="1946" y="2490"/>
                    </a:lnTo>
                    <a:lnTo>
                      <a:pt x="2009" y="2406"/>
                    </a:lnTo>
                    <a:lnTo>
                      <a:pt x="2093" y="2490"/>
                    </a:lnTo>
                    <a:lnTo>
                      <a:pt x="2093" y="2553"/>
                    </a:lnTo>
                    <a:lnTo>
                      <a:pt x="2260" y="2553"/>
                    </a:lnTo>
                    <a:lnTo>
                      <a:pt x="2407" y="2490"/>
                    </a:lnTo>
                    <a:lnTo>
                      <a:pt x="2407" y="2553"/>
                    </a:lnTo>
                    <a:lnTo>
                      <a:pt x="2574" y="2553"/>
                    </a:lnTo>
                    <a:lnTo>
                      <a:pt x="2637" y="2490"/>
                    </a:lnTo>
                    <a:lnTo>
                      <a:pt x="2700" y="2532"/>
                    </a:lnTo>
                    <a:lnTo>
                      <a:pt x="2616" y="2595"/>
                    </a:lnTo>
                    <a:lnTo>
                      <a:pt x="2595" y="2657"/>
                    </a:lnTo>
                    <a:lnTo>
                      <a:pt x="2323" y="2657"/>
                    </a:lnTo>
                    <a:lnTo>
                      <a:pt x="2218" y="2741"/>
                    </a:lnTo>
                    <a:lnTo>
                      <a:pt x="2156" y="2720"/>
                    </a:lnTo>
                    <a:lnTo>
                      <a:pt x="2009" y="2720"/>
                    </a:lnTo>
                    <a:lnTo>
                      <a:pt x="1842" y="2657"/>
                    </a:lnTo>
                    <a:lnTo>
                      <a:pt x="1653" y="2657"/>
                    </a:lnTo>
                    <a:lnTo>
                      <a:pt x="1486" y="2741"/>
                    </a:lnTo>
                    <a:lnTo>
                      <a:pt x="1381" y="2741"/>
                    </a:lnTo>
                    <a:lnTo>
                      <a:pt x="1256" y="2720"/>
                    </a:lnTo>
                    <a:lnTo>
                      <a:pt x="1172" y="2762"/>
                    </a:lnTo>
                    <a:lnTo>
                      <a:pt x="1005" y="2720"/>
                    </a:lnTo>
                    <a:lnTo>
                      <a:pt x="837" y="2762"/>
                    </a:lnTo>
                    <a:lnTo>
                      <a:pt x="816" y="2950"/>
                    </a:lnTo>
                    <a:lnTo>
                      <a:pt x="837" y="3034"/>
                    </a:lnTo>
                    <a:lnTo>
                      <a:pt x="796" y="3160"/>
                    </a:lnTo>
                    <a:lnTo>
                      <a:pt x="921" y="3285"/>
                    </a:lnTo>
                    <a:lnTo>
                      <a:pt x="963" y="3390"/>
                    </a:lnTo>
                    <a:lnTo>
                      <a:pt x="1130" y="3432"/>
                    </a:lnTo>
                    <a:lnTo>
                      <a:pt x="1319" y="3494"/>
                    </a:lnTo>
                    <a:lnTo>
                      <a:pt x="1465" y="3494"/>
                    </a:lnTo>
                    <a:lnTo>
                      <a:pt x="1633" y="3452"/>
                    </a:lnTo>
                    <a:lnTo>
                      <a:pt x="1779" y="3452"/>
                    </a:lnTo>
                    <a:lnTo>
                      <a:pt x="1800" y="3536"/>
                    </a:lnTo>
                    <a:lnTo>
                      <a:pt x="1946" y="3536"/>
                    </a:lnTo>
                    <a:lnTo>
                      <a:pt x="2072" y="3473"/>
                    </a:lnTo>
                    <a:lnTo>
                      <a:pt x="2093" y="3473"/>
                    </a:lnTo>
                    <a:lnTo>
                      <a:pt x="2218" y="3452"/>
                    </a:lnTo>
                    <a:lnTo>
                      <a:pt x="2260" y="3369"/>
                    </a:lnTo>
                    <a:lnTo>
                      <a:pt x="2386" y="3369"/>
                    </a:lnTo>
                    <a:lnTo>
                      <a:pt x="2428" y="3348"/>
                    </a:lnTo>
                    <a:lnTo>
                      <a:pt x="2469" y="3243"/>
                    </a:lnTo>
                    <a:lnTo>
                      <a:pt x="2532" y="3222"/>
                    </a:lnTo>
                    <a:lnTo>
                      <a:pt x="2616" y="3222"/>
                    </a:lnTo>
                    <a:lnTo>
                      <a:pt x="2679" y="3139"/>
                    </a:lnTo>
                    <a:lnTo>
                      <a:pt x="2741" y="3180"/>
                    </a:lnTo>
                    <a:lnTo>
                      <a:pt x="2909" y="3180"/>
                    </a:lnTo>
                    <a:lnTo>
                      <a:pt x="2930" y="3222"/>
                    </a:lnTo>
                    <a:lnTo>
                      <a:pt x="3055" y="3222"/>
                    </a:lnTo>
                    <a:lnTo>
                      <a:pt x="3118" y="3160"/>
                    </a:lnTo>
                    <a:lnTo>
                      <a:pt x="3306" y="3076"/>
                    </a:lnTo>
                    <a:lnTo>
                      <a:pt x="3369" y="3076"/>
                    </a:lnTo>
                    <a:lnTo>
                      <a:pt x="3453" y="3055"/>
                    </a:lnTo>
                    <a:lnTo>
                      <a:pt x="3453" y="2971"/>
                    </a:lnTo>
                    <a:lnTo>
                      <a:pt x="3537" y="3013"/>
                    </a:lnTo>
                    <a:lnTo>
                      <a:pt x="3557" y="3076"/>
                    </a:lnTo>
                    <a:lnTo>
                      <a:pt x="3516" y="3160"/>
                    </a:lnTo>
                    <a:lnTo>
                      <a:pt x="3516" y="3222"/>
                    </a:lnTo>
                    <a:lnTo>
                      <a:pt x="3662" y="3264"/>
                    </a:lnTo>
                    <a:lnTo>
                      <a:pt x="3746" y="3243"/>
                    </a:lnTo>
                    <a:lnTo>
                      <a:pt x="3767" y="3160"/>
                    </a:lnTo>
                    <a:lnTo>
                      <a:pt x="3892" y="3118"/>
                    </a:lnTo>
                    <a:lnTo>
                      <a:pt x="3934" y="3118"/>
                    </a:lnTo>
                    <a:lnTo>
                      <a:pt x="3955" y="3180"/>
                    </a:lnTo>
                    <a:lnTo>
                      <a:pt x="3871" y="3264"/>
                    </a:lnTo>
                    <a:lnTo>
                      <a:pt x="3892" y="3348"/>
                    </a:lnTo>
                    <a:lnTo>
                      <a:pt x="4039" y="3390"/>
                    </a:lnTo>
                    <a:lnTo>
                      <a:pt x="4206" y="3369"/>
                    </a:lnTo>
                    <a:lnTo>
                      <a:pt x="4394" y="3285"/>
                    </a:lnTo>
                    <a:lnTo>
                      <a:pt x="4478" y="3285"/>
                    </a:lnTo>
                    <a:lnTo>
                      <a:pt x="4583" y="3264"/>
                    </a:lnTo>
                    <a:lnTo>
                      <a:pt x="4666" y="3327"/>
                    </a:lnTo>
                    <a:lnTo>
                      <a:pt x="4708" y="3285"/>
                    </a:lnTo>
                    <a:lnTo>
                      <a:pt x="4708" y="3243"/>
                    </a:lnTo>
                    <a:lnTo>
                      <a:pt x="4771" y="3222"/>
                    </a:lnTo>
                    <a:lnTo>
                      <a:pt x="4834" y="3222"/>
                    </a:lnTo>
                    <a:lnTo>
                      <a:pt x="4876" y="3139"/>
                    </a:lnTo>
                    <a:lnTo>
                      <a:pt x="4876" y="3055"/>
                    </a:lnTo>
                    <a:lnTo>
                      <a:pt x="4980" y="2971"/>
                    </a:lnTo>
                    <a:lnTo>
                      <a:pt x="5085" y="2971"/>
                    </a:lnTo>
                    <a:lnTo>
                      <a:pt x="5190" y="2804"/>
                    </a:lnTo>
                    <a:lnTo>
                      <a:pt x="5190" y="2720"/>
                    </a:lnTo>
                    <a:lnTo>
                      <a:pt x="5210" y="2657"/>
                    </a:lnTo>
                    <a:lnTo>
                      <a:pt x="5294" y="2657"/>
                    </a:lnTo>
                    <a:lnTo>
                      <a:pt x="5399" y="2616"/>
                    </a:lnTo>
                    <a:lnTo>
                      <a:pt x="5524" y="2490"/>
                    </a:lnTo>
                    <a:lnTo>
                      <a:pt x="5650" y="2218"/>
                    </a:lnTo>
                    <a:lnTo>
                      <a:pt x="5713" y="2072"/>
                    </a:lnTo>
                    <a:lnTo>
                      <a:pt x="5650" y="1967"/>
                    </a:lnTo>
                    <a:lnTo>
                      <a:pt x="5566" y="1779"/>
                    </a:lnTo>
                    <a:lnTo>
                      <a:pt x="5441" y="1695"/>
                    </a:lnTo>
                    <a:lnTo>
                      <a:pt x="5357" y="1695"/>
                    </a:lnTo>
                    <a:lnTo>
                      <a:pt x="5190" y="1820"/>
                    </a:lnTo>
                    <a:lnTo>
                      <a:pt x="5190" y="1925"/>
                    </a:lnTo>
                    <a:lnTo>
                      <a:pt x="5106" y="2072"/>
                    </a:lnTo>
                    <a:lnTo>
                      <a:pt x="5127" y="2092"/>
                    </a:lnTo>
                    <a:lnTo>
                      <a:pt x="5106" y="2134"/>
                    </a:lnTo>
                    <a:lnTo>
                      <a:pt x="5022" y="2134"/>
                    </a:lnTo>
                    <a:lnTo>
                      <a:pt x="4918" y="2239"/>
                    </a:lnTo>
                    <a:lnTo>
                      <a:pt x="4897" y="2197"/>
                    </a:lnTo>
                    <a:lnTo>
                      <a:pt x="4980" y="2009"/>
                    </a:lnTo>
                    <a:lnTo>
                      <a:pt x="5001" y="1883"/>
                    </a:lnTo>
                    <a:lnTo>
                      <a:pt x="4834" y="1800"/>
                    </a:lnTo>
                    <a:lnTo>
                      <a:pt x="4771" y="1820"/>
                    </a:lnTo>
                    <a:lnTo>
                      <a:pt x="4687" y="1904"/>
                    </a:lnTo>
                    <a:lnTo>
                      <a:pt x="4499" y="2009"/>
                    </a:lnTo>
                    <a:lnTo>
                      <a:pt x="4457" y="2113"/>
                    </a:lnTo>
                    <a:lnTo>
                      <a:pt x="4394" y="2030"/>
                    </a:lnTo>
                    <a:lnTo>
                      <a:pt x="4415" y="1925"/>
                    </a:lnTo>
                    <a:lnTo>
                      <a:pt x="4583" y="1800"/>
                    </a:lnTo>
                    <a:lnTo>
                      <a:pt x="4771" y="1695"/>
                    </a:lnTo>
                    <a:lnTo>
                      <a:pt x="4834" y="1569"/>
                    </a:lnTo>
                    <a:lnTo>
                      <a:pt x="4813" y="1507"/>
                    </a:lnTo>
                    <a:lnTo>
                      <a:pt x="4666" y="1507"/>
                    </a:lnTo>
                    <a:lnTo>
                      <a:pt x="4562" y="1548"/>
                    </a:lnTo>
                    <a:lnTo>
                      <a:pt x="4499" y="1548"/>
                    </a:lnTo>
                    <a:lnTo>
                      <a:pt x="4499" y="1486"/>
                    </a:lnTo>
                    <a:lnTo>
                      <a:pt x="4583" y="1402"/>
                    </a:lnTo>
                    <a:lnTo>
                      <a:pt x="4771" y="1276"/>
                    </a:lnTo>
                    <a:lnTo>
                      <a:pt x="4813" y="1276"/>
                    </a:lnTo>
                    <a:lnTo>
                      <a:pt x="4876" y="1235"/>
                    </a:lnTo>
                    <a:lnTo>
                      <a:pt x="4876" y="942"/>
                    </a:lnTo>
                    <a:lnTo>
                      <a:pt x="4834" y="921"/>
                    </a:lnTo>
                    <a:lnTo>
                      <a:pt x="4834" y="753"/>
                    </a:lnTo>
                    <a:lnTo>
                      <a:pt x="4876" y="649"/>
                    </a:lnTo>
                    <a:lnTo>
                      <a:pt x="4876" y="565"/>
                    </a:lnTo>
                    <a:lnTo>
                      <a:pt x="4938" y="502"/>
                    </a:lnTo>
                    <a:lnTo>
                      <a:pt x="5022" y="502"/>
                    </a:lnTo>
                    <a:lnTo>
                      <a:pt x="5085" y="419"/>
                    </a:lnTo>
                    <a:lnTo>
                      <a:pt x="5022" y="335"/>
                    </a:lnTo>
                    <a:lnTo>
                      <a:pt x="5043" y="251"/>
                    </a:lnTo>
                    <a:lnTo>
                      <a:pt x="4897" y="188"/>
                    </a:lnTo>
                    <a:lnTo>
                      <a:pt x="4813" y="188"/>
                    </a:lnTo>
                    <a:lnTo>
                      <a:pt x="4562" y="419"/>
                    </a:lnTo>
                    <a:lnTo>
                      <a:pt x="4415" y="460"/>
                    </a:lnTo>
                    <a:lnTo>
                      <a:pt x="4374" y="565"/>
                    </a:lnTo>
                    <a:lnTo>
                      <a:pt x="4394" y="628"/>
                    </a:lnTo>
                    <a:lnTo>
                      <a:pt x="4290" y="628"/>
                    </a:lnTo>
                    <a:lnTo>
                      <a:pt x="4248" y="607"/>
                    </a:lnTo>
                    <a:lnTo>
                      <a:pt x="4143" y="649"/>
                    </a:lnTo>
                    <a:lnTo>
                      <a:pt x="4039" y="816"/>
                    </a:lnTo>
                    <a:lnTo>
                      <a:pt x="4081" y="942"/>
                    </a:lnTo>
                    <a:lnTo>
                      <a:pt x="4081" y="1067"/>
                    </a:lnTo>
                    <a:lnTo>
                      <a:pt x="4143" y="1130"/>
                    </a:lnTo>
                    <a:lnTo>
                      <a:pt x="4206" y="1297"/>
                    </a:lnTo>
                    <a:lnTo>
                      <a:pt x="4143" y="1465"/>
                    </a:lnTo>
                    <a:lnTo>
                      <a:pt x="4039" y="1465"/>
                    </a:lnTo>
                    <a:lnTo>
                      <a:pt x="3871" y="1507"/>
                    </a:lnTo>
                    <a:lnTo>
                      <a:pt x="3788" y="1507"/>
                    </a:lnTo>
                    <a:lnTo>
                      <a:pt x="3746" y="1569"/>
                    </a:lnTo>
                    <a:lnTo>
                      <a:pt x="3788" y="1674"/>
                    </a:lnTo>
                    <a:lnTo>
                      <a:pt x="3788" y="1758"/>
                    </a:lnTo>
                    <a:lnTo>
                      <a:pt x="3892" y="1883"/>
                    </a:lnTo>
                    <a:lnTo>
                      <a:pt x="3955" y="2072"/>
                    </a:lnTo>
                    <a:lnTo>
                      <a:pt x="3767" y="2134"/>
                    </a:lnTo>
                    <a:lnTo>
                      <a:pt x="3788" y="2197"/>
                    </a:lnTo>
                    <a:lnTo>
                      <a:pt x="3829" y="2239"/>
                    </a:lnTo>
                    <a:lnTo>
                      <a:pt x="3746" y="2281"/>
                    </a:lnTo>
                    <a:lnTo>
                      <a:pt x="3662" y="2134"/>
                    </a:lnTo>
                    <a:lnTo>
                      <a:pt x="3453" y="2092"/>
                    </a:lnTo>
                    <a:lnTo>
                      <a:pt x="3411" y="2113"/>
                    </a:lnTo>
                    <a:lnTo>
                      <a:pt x="3265" y="2092"/>
                    </a:lnTo>
                    <a:lnTo>
                      <a:pt x="3244" y="2009"/>
                    </a:lnTo>
                    <a:lnTo>
                      <a:pt x="3202" y="1967"/>
                    </a:lnTo>
                    <a:lnTo>
                      <a:pt x="3118" y="2030"/>
                    </a:lnTo>
                    <a:lnTo>
                      <a:pt x="2993" y="2092"/>
                    </a:lnTo>
                    <a:lnTo>
                      <a:pt x="2930" y="2030"/>
                    </a:lnTo>
                    <a:lnTo>
                      <a:pt x="2930" y="1820"/>
                    </a:lnTo>
                    <a:lnTo>
                      <a:pt x="3034" y="1758"/>
                    </a:lnTo>
                    <a:lnTo>
                      <a:pt x="3118" y="1507"/>
                    </a:lnTo>
                    <a:lnTo>
                      <a:pt x="3034" y="1507"/>
                    </a:lnTo>
                    <a:lnTo>
                      <a:pt x="2909" y="1465"/>
                    </a:lnTo>
                    <a:lnTo>
                      <a:pt x="2804" y="1486"/>
                    </a:lnTo>
                    <a:lnTo>
                      <a:pt x="2783" y="1402"/>
                    </a:lnTo>
                    <a:lnTo>
                      <a:pt x="2888" y="1381"/>
                    </a:lnTo>
                    <a:lnTo>
                      <a:pt x="2993" y="1402"/>
                    </a:lnTo>
                    <a:lnTo>
                      <a:pt x="3034" y="1339"/>
                    </a:lnTo>
                    <a:lnTo>
                      <a:pt x="3013" y="1088"/>
                    </a:lnTo>
                    <a:lnTo>
                      <a:pt x="2909" y="963"/>
                    </a:lnTo>
                    <a:lnTo>
                      <a:pt x="2951" y="879"/>
                    </a:lnTo>
                    <a:lnTo>
                      <a:pt x="3013" y="858"/>
                    </a:lnTo>
                    <a:lnTo>
                      <a:pt x="3034" y="774"/>
                    </a:lnTo>
                    <a:lnTo>
                      <a:pt x="2951" y="711"/>
                    </a:lnTo>
                    <a:lnTo>
                      <a:pt x="2951" y="649"/>
                    </a:lnTo>
                    <a:lnTo>
                      <a:pt x="2909" y="565"/>
                    </a:lnTo>
                    <a:lnTo>
                      <a:pt x="2825" y="565"/>
                    </a:lnTo>
                    <a:lnTo>
                      <a:pt x="2783" y="523"/>
                    </a:lnTo>
                    <a:lnTo>
                      <a:pt x="2700" y="565"/>
                    </a:lnTo>
                    <a:lnTo>
                      <a:pt x="2490" y="565"/>
                    </a:lnTo>
                    <a:lnTo>
                      <a:pt x="2428" y="502"/>
                    </a:lnTo>
                    <a:lnTo>
                      <a:pt x="2532" y="335"/>
                    </a:lnTo>
                    <a:lnTo>
                      <a:pt x="2616" y="293"/>
                    </a:lnTo>
                    <a:lnTo>
                      <a:pt x="2574" y="126"/>
                    </a:lnTo>
                    <a:lnTo>
                      <a:pt x="2469" y="21"/>
                    </a:lnTo>
                    <a:lnTo>
                      <a:pt x="2281" y="21"/>
                    </a:lnTo>
                    <a:lnTo>
                      <a:pt x="217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2" name="Google Shape;2602;p44"/>
              <p:cNvSpPr/>
              <p:nvPr/>
            </p:nvSpPr>
            <p:spPr>
              <a:xfrm>
                <a:off x="2638000" y="1637900"/>
                <a:ext cx="69075" cy="67500"/>
              </a:xfrm>
              <a:custGeom>
                <a:rect b="b" l="l" r="r" t="t"/>
                <a:pathLst>
                  <a:path extrusionOk="0" h="2700" w="2763">
                    <a:moveTo>
                      <a:pt x="1884" y="1"/>
                    </a:moveTo>
                    <a:lnTo>
                      <a:pt x="1758" y="84"/>
                    </a:lnTo>
                    <a:lnTo>
                      <a:pt x="1654" y="84"/>
                    </a:lnTo>
                    <a:lnTo>
                      <a:pt x="1612" y="126"/>
                    </a:lnTo>
                    <a:lnTo>
                      <a:pt x="1507" y="126"/>
                    </a:lnTo>
                    <a:lnTo>
                      <a:pt x="1423" y="189"/>
                    </a:lnTo>
                    <a:lnTo>
                      <a:pt x="1423" y="335"/>
                    </a:lnTo>
                    <a:lnTo>
                      <a:pt x="1403" y="398"/>
                    </a:lnTo>
                    <a:lnTo>
                      <a:pt x="1423" y="545"/>
                    </a:lnTo>
                    <a:lnTo>
                      <a:pt x="1528" y="649"/>
                    </a:lnTo>
                    <a:lnTo>
                      <a:pt x="1549" y="733"/>
                    </a:lnTo>
                    <a:lnTo>
                      <a:pt x="1549" y="733"/>
                    </a:lnTo>
                    <a:lnTo>
                      <a:pt x="1444" y="691"/>
                    </a:lnTo>
                    <a:lnTo>
                      <a:pt x="1361" y="691"/>
                    </a:lnTo>
                    <a:lnTo>
                      <a:pt x="1340" y="733"/>
                    </a:lnTo>
                    <a:lnTo>
                      <a:pt x="1528" y="858"/>
                    </a:lnTo>
                    <a:lnTo>
                      <a:pt x="1528" y="963"/>
                    </a:lnTo>
                    <a:lnTo>
                      <a:pt x="1423" y="1005"/>
                    </a:lnTo>
                    <a:lnTo>
                      <a:pt x="1403" y="1151"/>
                    </a:lnTo>
                    <a:lnTo>
                      <a:pt x="1444" y="1235"/>
                    </a:lnTo>
                    <a:lnTo>
                      <a:pt x="1340" y="1319"/>
                    </a:lnTo>
                    <a:lnTo>
                      <a:pt x="1235" y="1256"/>
                    </a:lnTo>
                    <a:lnTo>
                      <a:pt x="1235" y="1214"/>
                    </a:lnTo>
                    <a:lnTo>
                      <a:pt x="1256" y="1110"/>
                    </a:lnTo>
                    <a:lnTo>
                      <a:pt x="1235" y="796"/>
                    </a:lnTo>
                    <a:lnTo>
                      <a:pt x="1151" y="712"/>
                    </a:lnTo>
                    <a:lnTo>
                      <a:pt x="1131" y="628"/>
                    </a:lnTo>
                    <a:lnTo>
                      <a:pt x="1151" y="586"/>
                    </a:lnTo>
                    <a:lnTo>
                      <a:pt x="1151" y="482"/>
                    </a:lnTo>
                    <a:lnTo>
                      <a:pt x="1110" y="419"/>
                    </a:lnTo>
                    <a:lnTo>
                      <a:pt x="1089" y="314"/>
                    </a:lnTo>
                    <a:lnTo>
                      <a:pt x="1026" y="273"/>
                    </a:lnTo>
                    <a:lnTo>
                      <a:pt x="900" y="314"/>
                    </a:lnTo>
                    <a:lnTo>
                      <a:pt x="879" y="377"/>
                    </a:lnTo>
                    <a:lnTo>
                      <a:pt x="775" y="461"/>
                    </a:lnTo>
                    <a:lnTo>
                      <a:pt x="733" y="524"/>
                    </a:lnTo>
                    <a:lnTo>
                      <a:pt x="796" y="566"/>
                    </a:lnTo>
                    <a:lnTo>
                      <a:pt x="838" y="566"/>
                    </a:lnTo>
                    <a:lnTo>
                      <a:pt x="900" y="628"/>
                    </a:lnTo>
                    <a:lnTo>
                      <a:pt x="796" y="670"/>
                    </a:lnTo>
                    <a:lnTo>
                      <a:pt x="775" y="733"/>
                    </a:lnTo>
                    <a:lnTo>
                      <a:pt x="670" y="796"/>
                    </a:lnTo>
                    <a:lnTo>
                      <a:pt x="628" y="942"/>
                    </a:lnTo>
                    <a:lnTo>
                      <a:pt x="733" y="984"/>
                    </a:lnTo>
                    <a:lnTo>
                      <a:pt x="733" y="1026"/>
                    </a:lnTo>
                    <a:lnTo>
                      <a:pt x="607" y="1068"/>
                    </a:lnTo>
                    <a:lnTo>
                      <a:pt x="587" y="1172"/>
                    </a:lnTo>
                    <a:lnTo>
                      <a:pt x="628" y="1256"/>
                    </a:lnTo>
                    <a:lnTo>
                      <a:pt x="670" y="1361"/>
                    </a:lnTo>
                    <a:lnTo>
                      <a:pt x="607" y="1423"/>
                    </a:lnTo>
                    <a:lnTo>
                      <a:pt x="566" y="1382"/>
                    </a:lnTo>
                    <a:lnTo>
                      <a:pt x="566" y="1235"/>
                    </a:lnTo>
                    <a:lnTo>
                      <a:pt x="503" y="1214"/>
                    </a:lnTo>
                    <a:lnTo>
                      <a:pt x="503" y="1110"/>
                    </a:lnTo>
                    <a:lnTo>
                      <a:pt x="461" y="1130"/>
                    </a:lnTo>
                    <a:lnTo>
                      <a:pt x="294" y="1130"/>
                    </a:lnTo>
                    <a:lnTo>
                      <a:pt x="273" y="1214"/>
                    </a:lnTo>
                    <a:lnTo>
                      <a:pt x="335" y="1256"/>
                    </a:lnTo>
                    <a:lnTo>
                      <a:pt x="252" y="1298"/>
                    </a:lnTo>
                    <a:lnTo>
                      <a:pt x="168" y="1235"/>
                    </a:lnTo>
                    <a:lnTo>
                      <a:pt x="84" y="1298"/>
                    </a:lnTo>
                    <a:lnTo>
                      <a:pt x="1" y="1256"/>
                    </a:lnTo>
                    <a:lnTo>
                      <a:pt x="1" y="1402"/>
                    </a:lnTo>
                    <a:lnTo>
                      <a:pt x="63" y="1444"/>
                    </a:lnTo>
                    <a:lnTo>
                      <a:pt x="147" y="1444"/>
                    </a:lnTo>
                    <a:lnTo>
                      <a:pt x="189" y="1465"/>
                    </a:lnTo>
                    <a:lnTo>
                      <a:pt x="252" y="1444"/>
                    </a:lnTo>
                    <a:lnTo>
                      <a:pt x="356" y="1444"/>
                    </a:lnTo>
                    <a:lnTo>
                      <a:pt x="419" y="1465"/>
                    </a:lnTo>
                    <a:lnTo>
                      <a:pt x="503" y="1444"/>
                    </a:lnTo>
                    <a:lnTo>
                      <a:pt x="628" y="1507"/>
                    </a:lnTo>
                    <a:lnTo>
                      <a:pt x="796" y="1465"/>
                    </a:lnTo>
                    <a:lnTo>
                      <a:pt x="879" y="1528"/>
                    </a:lnTo>
                    <a:lnTo>
                      <a:pt x="984" y="1528"/>
                    </a:lnTo>
                    <a:lnTo>
                      <a:pt x="1444" y="1612"/>
                    </a:lnTo>
                    <a:lnTo>
                      <a:pt x="1507" y="1654"/>
                    </a:lnTo>
                    <a:lnTo>
                      <a:pt x="1423" y="1695"/>
                    </a:lnTo>
                    <a:lnTo>
                      <a:pt x="1298" y="1674"/>
                    </a:lnTo>
                    <a:lnTo>
                      <a:pt x="1151" y="1674"/>
                    </a:lnTo>
                    <a:lnTo>
                      <a:pt x="1047" y="1737"/>
                    </a:lnTo>
                    <a:lnTo>
                      <a:pt x="879" y="1758"/>
                    </a:lnTo>
                    <a:lnTo>
                      <a:pt x="921" y="1758"/>
                    </a:lnTo>
                    <a:lnTo>
                      <a:pt x="984" y="1800"/>
                    </a:lnTo>
                    <a:lnTo>
                      <a:pt x="921" y="1842"/>
                    </a:lnTo>
                    <a:lnTo>
                      <a:pt x="754" y="1779"/>
                    </a:lnTo>
                    <a:lnTo>
                      <a:pt x="670" y="1758"/>
                    </a:lnTo>
                    <a:lnTo>
                      <a:pt x="587" y="1800"/>
                    </a:lnTo>
                    <a:lnTo>
                      <a:pt x="607" y="1863"/>
                    </a:lnTo>
                    <a:lnTo>
                      <a:pt x="587" y="1905"/>
                    </a:lnTo>
                    <a:lnTo>
                      <a:pt x="524" y="1863"/>
                    </a:lnTo>
                    <a:lnTo>
                      <a:pt x="482" y="1863"/>
                    </a:lnTo>
                    <a:lnTo>
                      <a:pt x="503" y="1905"/>
                    </a:lnTo>
                    <a:lnTo>
                      <a:pt x="503" y="1967"/>
                    </a:lnTo>
                    <a:lnTo>
                      <a:pt x="566" y="2009"/>
                    </a:lnTo>
                    <a:lnTo>
                      <a:pt x="649" y="2051"/>
                    </a:lnTo>
                    <a:lnTo>
                      <a:pt x="607" y="2114"/>
                    </a:lnTo>
                    <a:lnTo>
                      <a:pt x="670" y="2198"/>
                    </a:lnTo>
                    <a:lnTo>
                      <a:pt x="607" y="2198"/>
                    </a:lnTo>
                    <a:lnTo>
                      <a:pt x="566" y="2114"/>
                    </a:lnTo>
                    <a:lnTo>
                      <a:pt x="503" y="2114"/>
                    </a:lnTo>
                    <a:lnTo>
                      <a:pt x="461" y="2218"/>
                    </a:lnTo>
                    <a:lnTo>
                      <a:pt x="461" y="2281"/>
                    </a:lnTo>
                    <a:lnTo>
                      <a:pt x="440" y="2323"/>
                    </a:lnTo>
                    <a:lnTo>
                      <a:pt x="440" y="2428"/>
                    </a:lnTo>
                    <a:lnTo>
                      <a:pt x="503" y="2491"/>
                    </a:lnTo>
                    <a:lnTo>
                      <a:pt x="607" y="2491"/>
                    </a:lnTo>
                    <a:lnTo>
                      <a:pt x="670" y="2532"/>
                    </a:lnTo>
                    <a:lnTo>
                      <a:pt x="712" y="2532"/>
                    </a:lnTo>
                    <a:lnTo>
                      <a:pt x="775" y="2470"/>
                    </a:lnTo>
                    <a:lnTo>
                      <a:pt x="900" y="2407"/>
                    </a:lnTo>
                    <a:lnTo>
                      <a:pt x="817" y="2511"/>
                    </a:lnTo>
                    <a:lnTo>
                      <a:pt x="859" y="2595"/>
                    </a:lnTo>
                    <a:lnTo>
                      <a:pt x="921" y="2595"/>
                    </a:lnTo>
                    <a:lnTo>
                      <a:pt x="1005" y="2511"/>
                    </a:lnTo>
                    <a:lnTo>
                      <a:pt x="1026" y="2574"/>
                    </a:lnTo>
                    <a:lnTo>
                      <a:pt x="1068" y="2679"/>
                    </a:lnTo>
                    <a:lnTo>
                      <a:pt x="1382" y="2700"/>
                    </a:lnTo>
                    <a:lnTo>
                      <a:pt x="1444" y="2595"/>
                    </a:lnTo>
                    <a:lnTo>
                      <a:pt x="1423" y="2511"/>
                    </a:lnTo>
                    <a:lnTo>
                      <a:pt x="1444" y="2407"/>
                    </a:lnTo>
                    <a:lnTo>
                      <a:pt x="1507" y="2365"/>
                    </a:lnTo>
                    <a:lnTo>
                      <a:pt x="1528" y="2407"/>
                    </a:lnTo>
                    <a:lnTo>
                      <a:pt x="1528" y="2511"/>
                    </a:lnTo>
                    <a:lnTo>
                      <a:pt x="1570" y="2616"/>
                    </a:lnTo>
                    <a:lnTo>
                      <a:pt x="1612" y="2574"/>
                    </a:lnTo>
                    <a:lnTo>
                      <a:pt x="1612" y="2470"/>
                    </a:lnTo>
                    <a:lnTo>
                      <a:pt x="1612" y="2407"/>
                    </a:lnTo>
                    <a:lnTo>
                      <a:pt x="1654" y="2323"/>
                    </a:lnTo>
                    <a:lnTo>
                      <a:pt x="1675" y="2281"/>
                    </a:lnTo>
                    <a:lnTo>
                      <a:pt x="1570" y="2302"/>
                    </a:lnTo>
                    <a:lnTo>
                      <a:pt x="1486" y="2344"/>
                    </a:lnTo>
                    <a:lnTo>
                      <a:pt x="1528" y="2239"/>
                    </a:lnTo>
                    <a:lnTo>
                      <a:pt x="1633" y="2198"/>
                    </a:lnTo>
                    <a:lnTo>
                      <a:pt x="1695" y="2135"/>
                    </a:lnTo>
                    <a:lnTo>
                      <a:pt x="1758" y="2072"/>
                    </a:lnTo>
                    <a:lnTo>
                      <a:pt x="1758" y="1988"/>
                    </a:lnTo>
                    <a:lnTo>
                      <a:pt x="1821" y="1967"/>
                    </a:lnTo>
                    <a:lnTo>
                      <a:pt x="1905" y="1988"/>
                    </a:lnTo>
                    <a:lnTo>
                      <a:pt x="1905" y="2072"/>
                    </a:lnTo>
                    <a:lnTo>
                      <a:pt x="1905" y="2156"/>
                    </a:lnTo>
                    <a:lnTo>
                      <a:pt x="1947" y="2093"/>
                    </a:lnTo>
                    <a:lnTo>
                      <a:pt x="2072" y="1926"/>
                    </a:lnTo>
                    <a:lnTo>
                      <a:pt x="2072" y="1863"/>
                    </a:lnTo>
                    <a:lnTo>
                      <a:pt x="1947" y="1779"/>
                    </a:lnTo>
                    <a:lnTo>
                      <a:pt x="1947" y="1737"/>
                    </a:lnTo>
                    <a:lnTo>
                      <a:pt x="1988" y="1674"/>
                    </a:lnTo>
                    <a:lnTo>
                      <a:pt x="2051" y="1716"/>
                    </a:lnTo>
                    <a:lnTo>
                      <a:pt x="2135" y="1716"/>
                    </a:lnTo>
                    <a:lnTo>
                      <a:pt x="2156" y="1612"/>
                    </a:lnTo>
                    <a:lnTo>
                      <a:pt x="2156" y="1549"/>
                    </a:lnTo>
                    <a:lnTo>
                      <a:pt x="2260" y="1423"/>
                    </a:lnTo>
                    <a:lnTo>
                      <a:pt x="2281" y="1340"/>
                    </a:lnTo>
                    <a:lnTo>
                      <a:pt x="2407" y="1214"/>
                    </a:lnTo>
                    <a:lnTo>
                      <a:pt x="2511" y="1151"/>
                    </a:lnTo>
                    <a:lnTo>
                      <a:pt x="2553" y="1089"/>
                    </a:lnTo>
                    <a:lnTo>
                      <a:pt x="2511" y="942"/>
                    </a:lnTo>
                    <a:lnTo>
                      <a:pt x="2616" y="775"/>
                    </a:lnTo>
                    <a:lnTo>
                      <a:pt x="2742" y="691"/>
                    </a:lnTo>
                    <a:lnTo>
                      <a:pt x="2763" y="586"/>
                    </a:lnTo>
                    <a:lnTo>
                      <a:pt x="2700" y="482"/>
                    </a:lnTo>
                    <a:lnTo>
                      <a:pt x="2595" y="461"/>
                    </a:lnTo>
                    <a:lnTo>
                      <a:pt x="2553" y="356"/>
                    </a:lnTo>
                    <a:lnTo>
                      <a:pt x="2595" y="356"/>
                    </a:lnTo>
                    <a:lnTo>
                      <a:pt x="2616" y="294"/>
                    </a:lnTo>
                    <a:lnTo>
                      <a:pt x="2595" y="252"/>
                    </a:lnTo>
                    <a:lnTo>
                      <a:pt x="2616" y="168"/>
                    </a:lnTo>
                    <a:lnTo>
                      <a:pt x="2595" y="84"/>
                    </a:lnTo>
                    <a:lnTo>
                      <a:pt x="2511" y="84"/>
                    </a:lnTo>
                    <a:lnTo>
                      <a:pt x="2553" y="147"/>
                    </a:lnTo>
                    <a:lnTo>
                      <a:pt x="2553" y="252"/>
                    </a:lnTo>
                    <a:lnTo>
                      <a:pt x="2470" y="273"/>
                    </a:lnTo>
                    <a:lnTo>
                      <a:pt x="2386" y="189"/>
                    </a:lnTo>
                    <a:lnTo>
                      <a:pt x="2302" y="273"/>
                    </a:lnTo>
                    <a:lnTo>
                      <a:pt x="2302" y="461"/>
                    </a:lnTo>
                    <a:lnTo>
                      <a:pt x="2260" y="503"/>
                    </a:lnTo>
                    <a:lnTo>
                      <a:pt x="2198" y="503"/>
                    </a:lnTo>
                    <a:lnTo>
                      <a:pt x="2156" y="566"/>
                    </a:lnTo>
                    <a:lnTo>
                      <a:pt x="2093" y="566"/>
                    </a:lnTo>
                    <a:lnTo>
                      <a:pt x="2093" y="482"/>
                    </a:lnTo>
                    <a:lnTo>
                      <a:pt x="2177" y="398"/>
                    </a:lnTo>
                    <a:lnTo>
                      <a:pt x="2219" y="168"/>
                    </a:lnTo>
                    <a:lnTo>
                      <a:pt x="2156" y="105"/>
                    </a:lnTo>
                    <a:lnTo>
                      <a:pt x="2072" y="126"/>
                    </a:lnTo>
                    <a:lnTo>
                      <a:pt x="1988" y="84"/>
                    </a:lnTo>
                    <a:lnTo>
                      <a:pt x="196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3" name="Google Shape;2603;p44"/>
              <p:cNvSpPr/>
              <p:nvPr/>
            </p:nvSpPr>
            <p:spPr>
              <a:xfrm>
                <a:off x="2686125" y="1510800"/>
                <a:ext cx="62275" cy="87900"/>
              </a:xfrm>
              <a:custGeom>
                <a:rect b="b" l="l" r="r" t="t"/>
                <a:pathLst>
                  <a:path extrusionOk="0" h="3516" w="2491">
                    <a:moveTo>
                      <a:pt x="1026" y="0"/>
                    </a:moveTo>
                    <a:lnTo>
                      <a:pt x="921" y="63"/>
                    </a:lnTo>
                    <a:lnTo>
                      <a:pt x="879" y="147"/>
                    </a:lnTo>
                    <a:lnTo>
                      <a:pt x="754" y="230"/>
                    </a:lnTo>
                    <a:lnTo>
                      <a:pt x="733" y="335"/>
                    </a:lnTo>
                    <a:lnTo>
                      <a:pt x="607" y="481"/>
                    </a:lnTo>
                    <a:lnTo>
                      <a:pt x="607" y="586"/>
                    </a:lnTo>
                    <a:lnTo>
                      <a:pt x="712" y="649"/>
                    </a:lnTo>
                    <a:lnTo>
                      <a:pt x="754" y="586"/>
                    </a:lnTo>
                    <a:lnTo>
                      <a:pt x="879" y="565"/>
                    </a:lnTo>
                    <a:lnTo>
                      <a:pt x="921" y="628"/>
                    </a:lnTo>
                    <a:lnTo>
                      <a:pt x="775" y="753"/>
                    </a:lnTo>
                    <a:lnTo>
                      <a:pt x="649" y="837"/>
                    </a:lnTo>
                    <a:lnTo>
                      <a:pt x="545" y="984"/>
                    </a:lnTo>
                    <a:lnTo>
                      <a:pt x="545" y="1046"/>
                    </a:lnTo>
                    <a:lnTo>
                      <a:pt x="712" y="963"/>
                    </a:lnTo>
                    <a:lnTo>
                      <a:pt x="858" y="837"/>
                    </a:lnTo>
                    <a:lnTo>
                      <a:pt x="942" y="837"/>
                    </a:lnTo>
                    <a:lnTo>
                      <a:pt x="1026" y="774"/>
                    </a:lnTo>
                    <a:lnTo>
                      <a:pt x="1068" y="858"/>
                    </a:lnTo>
                    <a:lnTo>
                      <a:pt x="1047" y="984"/>
                    </a:lnTo>
                    <a:lnTo>
                      <a:pt x="963" y="984"/>
                    </a:lnTo>
                    <a:lnTo>
                      <a:pt x="838" y="1109"/>
                    </a:lnTo>
                    <a:lnTo>
                      <a:pt x="775" y="1193"/>
                    </a:lnTo>
                    <a:lnTo>
                      <a:pt x="838" y="1276"/>
                    </a:lnTo>
                    <a:lnTo>
                      <a:pt x="984" y="1256"/>
                    </a:lnTo>
                    <a:lnTo>
                      <a:pt x="1089" y="1297"/>
                    </a:lnTo>
                    <a:lnTo>
                      <a:pt x="963" y="1381"/>
                    </a:lnTo>
                    <a:lnTo>
                      <a:pt x="817" y="1465"/>
                    </a:lnTo>
                    <a:lnTo>
                      <a:pt x="712" y="1402"/>
                    </a:lnTo>
                    <a:lnTo>
                      <a:pt x="712" y="1486"/>
                    </a:lnTo>
                    <a:lnTo>
                      <a:pt x="838" y="1528"/>
                    </a:lnTo>
                    <a:lnTo>
                      <a:pt x="838" y="1590"/>
                    </a:lnTo>
                    <a:lnTo>
                      <a:pt x="649" y="1779"/>
                    </a:lnTo>
                    <a:lnTo>
                      <a:pt x="607" y="1779"/>
                    </a:lnTo>
                    <a:lnTo>
                      <a:pt x="545" y="1611"/>
                    </a:lnTo>
                    <a:lnTo>
                      <a:pt x="440" y="1569"/>
                    </a:lnTo>
                    <a:lnTo>
                      <a:pt x="335" y="1423"/>
                    </a:lnTo>
                    <a:lnTo>
                      <a:pt x="126" y="1528"/>
                    </a:lnTo>
                    <a:lnTo>
                      <a:pt x="126" y="1590"/>
                    </a:lnTo>
                    <a:lnTo>
                      <a:pt x="1" y="1800"/>
                    </a:lnTo>
                    <a:lnTo>
                      <a:pt x="105" y="1925"/>
                    </a:lnTo>
                    <a:lnTo>
                      <a:pt x="105" y="2051"/>
                    </a:lnTo>
                    <a:lnTo>
                      <a:pt x="189" y="2093"/>
                    </a:lnTo>
                    <a:lnTo>
                      <a:pt x="294" y="2009"/>
                    </a:lnTo>
                    <a:lnTo>
                      <a:pt x="356" y="2009"/>
                    </a:lnTo>
                    <a:lnTo>
                      <a:pt x="545" y="2051"/>
                    </a:lnTo>
                    <a:lnTo>
                      <a:pt x="733" y="2051"/>
                    </a:lnTo>
                    <a:lnTo>
                      <a:pt x="754" y="2113"/>
                    </a:lnTo>
                    <a:lnTo>
                      <a:pt x="942" y="2051"/>
                    </a:lnTo>
                    <a:lnTo>
                      <a:pt x="942" y="2134"/>
                    </a:lnTo>
                    <a:lnTo>
                      <a:pt x="838" y="2155"/>
                    </a:lnTo>
                    <a:lnTo>
                      <a:pt x="775" y="2239"/>
                    </a:lnTo>
                    <a:lnTo>
                      <a:pt x="817" y="2344"/>
                    </a:lnTo>
                    <a:lnTo>
                      <a:pt x="963" y="2323"/>
                    </a:lnTo>
                    <a:lnTo>
                      <a:pt x="1089" y="2427"/>
                    </a:lnTo>
                    <a:lnTo>
                      <a:pt x="1172" y="2616"/>
                    </a:lnTo>
                    <a:lnTo>
                      <a:pt x="1256" y="2616"/>
                    </a:lnTo>
                    <a:lnTo>
                      <a:pt x="1298" y="2657"/>
                    </a:lnTo>
                    <a:lnTo>
                      <a:pt x="1256" y="2741"/>
                    </a:lnTo>
                    <a:lnTo>
                      <a:pt x="1256" y="2867"/>
                    </a:lnTo>
                    <a:lnTo>
                      <a:pt x="1068" y="3201"/>
                    </a:lnTo>
                    <a:lnTo>
                      <a:pt x="1130" y="3390"/>
                    </a:lnTo>
                    <a:lnTo>
                      <a:pt x="1172" y="3494"/>
                    </a:lnTo>
                    <a:lnTo>
                      <a:pt x="1256" y="3494"/>
                    </a:lnTo>
                    <a:lnTo>
                      <a:pt x="1361" y="3473"/>
                    </a:lnTo>
                    <a:lnTo>
                      <a:pt x="1403" y="3515"/>
                    </a:lnTo>
                    <a:lnTo>
                      <a:pt x="1486" y="3515"/>
                    </a:lnTo>
                    <a:lnTo>
                      <a:pt x="1654" y="3411"/>
                    </a:lnTo>
                    <a:lnTo>
                      <a:pt x="1654" y="3348"/>
                    </a:lnTo>
                    <a:lnTo>
                      <a:pt x="1758" y="3285"/>
                    </a:lnTo>
                    <a:lnTo>
                      <a:pt x="1821" y="3160"/>
                    </a:lnTo>
                    <a:lnTo>
                      <a:pt x="1863" y="3034"/>
                    </a:lnTo>
                    <a:lnTo>
                      <a:pt x="1884" y="2846"/>
                    </a:lnTo>
                    <a:lnTo>
                      <a:pt x="1988" y="2678"/>
                    </a:lnTo>
                    <a:lnTo>
                      <a:pt x="1905" y="2657"/>
                    </a:lnTo>
                    <a:lnTo>
                      <a:pt x="1905" y="2574"/>
                    </a:lnTo>
                    <a:lnTo>
                      <a:pt x="1988" y="2532"/>
                    </a:lnTo>
                    <a:lnTo>
                      <a:pt x="2072" y="2365"/>
                    </a:lnTo>
                    <a:lnTo>
                      <a:pt x="2135" y="2365"/>
                    </a:lnTo>
                    <a:lnTo>
                      <a:pt x="2219" y="2260"/>
                    </a:lnTo>
                    <a:lnTo>
                      <a:pt x="2344" y="2197"/>
                    </a:lnTo>
                    <a:lnTo>
                      <a:pt x="2386" y="2030"/>
                    </a:lnTo>
                    <a:lnTo>
                      <a:pt x="2386" y="1925"/>
                    </a:lnTo>
                    <a:lnTo>
                      <a:pt x="2491" y="1841"/>
                    </a:lnTo>
                    <a:lnTo>
                      <a:pt x="2491" y="1800"/>
                    </a:lnTo>
                    <a:lnTo>
                      <a:pt x="2428" y="1695"/>
                    </a:lnTo>
                    <a:lnTo>
                      <a:pt x="2407" y="1569"/>
                    </a:lnTo>
                    <a:lnTo>
                      <a:pt x="2344" y="1569"/>
                    </a:lnTo>
                    <a:lnTo>
                      <a:pt x="2239" y="1507"/>
                    </a:lnTo>
                    <a:lnTo>
                      <a:pt x="2114" y="1507"/>
                    </a:lnTo>
                    <a:lnTo>
                      <a:pt x="2093" y="1465"/>
                    </a:lnTo>
                    <a:lnTo>
                      <a:pt x="2135" y="1360"/>
                    </a:lnTo>
                    <a:lnTo>
                      <a:pt x="2302" y="1276"/>
                    </a:lnTo>
                    <a:lnTo>
                      <a:pt x="2302" y="1193"/>
                    </a:lnTo>
                    <a:lnTo>
                      <a:pt x="2239" y="1109"/>
                    </a:lnTo>
                    <a:lnTo>
                      <a:pt x="2239" y="984"/>
                    </a:lnTo>
                    <a:lnTo>
                      <a:pt x="2281" y="879"/>
                    </a:lnTo>
                    <a:lnTo>
                      <a:pt x="2177" y="774"/>
                    </a:lnTo>
                    <a:lnTo>
                      <a:pt x="2093" y="774"/>
                    </a:lnTo>
                    <a:lnTo>
                      <a:pt x="1967" y="858"/>
                    </a:lnTo>
                    <a:lnTo>
                      <a:pt x="1779" y="900"/>
                    </a:lnTo>
                    <a:lnTo>
                      <a:pt x="1758" y="984"/>
                    </a:lnTo>
                    <a:lnTo>
                      <a:pt x="1675" y="1088"/>
                    </a:lnTo>
                    <a:lnTo>
                      <a:pt x="1591" y="1067"/>
                    </a:lnTo>
                    <a:lnTo>
                      <a:pt x="1570" y="963"/>
                    </a:lnTo>
                    <a:lnTo>
                      <a:pt x="1695" y="900"/>
                    </a:lnTo>
                    <a:lnTo>
                      <a:pt x="1758" y="837"/>
                    </a:lnTo>
                    <a:lnTo>
                      <a:pt x="1758" y="670"/>
                    </a:lnTo>
                    <a:lnTo>
                      <a:pt x="1800" y="460"/>
                    </a:lnTo>
                    <a:lnTo>
                      <a:pt x="1758" y="356"/>
                    </a:lnTo>
                    <a:lnTo>
                      <a:pt x="1695" y="272"/>
                    </a:lnTo>
                    <a:lnTo>
                      <a:pt x="1654" y="168"/>
                    </a:lnTo>
                    <a:lnTo>
                      <a:pt x="1507" y="105"/>
                    </a:lnTo>
                    <a:lnTo>
                      <a:pt x="1403" y="147"/>
                    </a:lnTo>
                    <a:lnTo>
                      <a:pt x="1277" y="105"/>
                    </a:lnTo>
                    <a:lnTo>
                      <a:pt x="1130" y="230"/>
                    </a:lnTo>
                    <a:lnTo>
                      <a:pt x="1047" y="209"/>
                    </a:lnTo>
                    <a:lnTo>
                      <a:pt x="1047" y="21"/>
                    </a:lnTo>
                    <a:lnTo>
                      <a:pt x="102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4" name="Google Shape;2604;p44"/>
              <p:cNvSpPr/>
              <p:nvPr/>
            </p:nvSpPr>
            <p:spPr>
              <a:xfrm>
                <a:off x="2799125" y="1455875"/>
                <a:ext cx="96775" cy="158525"/>
              </a:xfrm>
              <a:custGeom>
                <a:rect b="b" l="l" r="r" t="t"/>
                <a:pathLst>
                  <a:path extrusionOk="0" h="6341" w="3871">
                    <a:moveTo>
                      <a:pt x="2385" y="0"/>
                    </a:moveTo>
                    <a:lnTo>
                      <a:pt x="2385" y="126"/>
                    </a:lnTo>
                    <a:lnTo>
                      <a:pt x="2302" y="272"/>
                    </a:lnTo>
                    <a:lnTo>
                      <a:pt x="2385" y="356"/>
                    </a:lnTo>
                    <a:lnTo>
                      <a:pt x="2490" y="356"/>
                    </a:lnTo>
                    <a:lnTo>
                      <a:pt x="2595" y="314"/>
                    </a:lnTo>
                    <a:lnTo>
                      <a:pt x="2741" y="377"/>
                    </a:lnTo>
                    <a:lnTo>
                      <a:pt x="2783" y="460"/>
                    </a:lnTo>
                    <a:lnTo>
                      <a:pt x="2888" y="481"/>
                    </a:lnTo>
                    <a:lnTo>
                      <a:pt x="2888" y="565"/>
                    </a:lnTo>
                    <a:lnTo>
                      <a:pt x="2699" y="733"/>
                    </a:lnTo>
                    <a:lnTo>
                      <a:pt x="2616" y="733"/>
                    </a:lnTo>
                    <a:lnTo>
                      <a:pt x="2490" y="649"/>
                    </a:lnTo>
                    <a:lnTo>
                      <a:pt x="2385" y="649"/>
                    </a:lnTo>
                    <a:lnTo>
                      <a:pt x="2281" y="628"/>
                    </a:lnTo>
                    <a:lnTo>
                      <a:pt x="2281" y="628"/>
                    </a:lnTo>
                    <a:lnTo>
                      <a:pt x="2323" y="733"/>
                    </a:lnTo>
                    <a:lnTo>
                      <a:pt x="2406" y="753"/>
                    </a:lnTo>
                    <a:lnTo>
                      <a:pt x="2323" y="837"/>
                    </a:lnTo>
                    <a:lnTo>
                      <a:pt x="2218" y="858"/>
                    </a:lnTo>
                    <a:lnTo>
                      <a:pt x="2072" y="691"/>
                    </a:lnTo>
                    <a:lnTo>
                      <a:pt x="1904" y="774"/>
                    </a:lnTo>
                    <a:lnTo>
                      <a:pt x="1862" y="942"/>
                    </a:lnTo>
                    <a:lnTo>
                      <a:pt x="1779" y="1005"/>
                    </a:lnTo>
                    <a:lnTo>
                      <a:pt x="1779" y="1088"/>
                    </a:lnTo>
                    <a:lnTo>
                      <a:pt x="1883" y="1109"/>
                    </a:lnTo>
                    <a:lnTo>
                      <a:pt x="1904" y="1256"/>
                    </a:lnTo>
                    <a:lnTo>
                      <a:pt x="2051" y="1318"/>
                    </a:lnTo>
                    <a:lnTo>
                      <a:pt x="2051" y="1381"/>
                    </a:lnTo>
                    <a:lnTo>
                      <a:pt x="1946" y="1381"/>
                    </a:lnTo>
                    <a:lnTo>
                      <a:pt x="1946" y="1465"/>
                    </a:lnTo>
                    <a:lnTo>
                      <a:pt x="1988" y="1528"/>
                    </a:lnTo>
                    <a:lnTo>
                      <a:pt x="1988" y="1611"/>
                    </a:lnTo>
                    <a:lnTo>
                      <a:pt x="1904" y="1590"/>
                    </a:lnTo>
                    <a:lnTo>
                      <a:pt x="1841" y="1528"/>
                    </a:lnTo>
                    <a:lnTo>
                      <a:pt x="1695" y="1507"/>
                    </a:lnTo>
                    <a:lnTo>
                      <a:pt x="1590" y="1423"/>
                    </a:lnTo>
                    <a:lnTo>
                      <a:pt x="1528" y="1402"/>
                    </a:lnTo>
                    <a:lnTo>
                      <a:pt x="1423" y="1486"/>
                    </a:lnTo>
                    <a:lnTo>
                      <a:pt x="1381" y="1569"/>
                    </a:lnTo>
                    <a:lnTo>
                      <a:pt x="1465" y="1674"/>
                    </a:lnTo>
                    <a:lnTo>
                      <a:pt x="1423" y="1779"/>
                    </a:lnTo>
                    <a:lnTo>
                      <a:pt x="1360" y="1737"/>
                    </a:lnTo>
                    <a:lnTo>
                      <a:pt x="1360" y="1674"/>
                    </a:lnTo>
                    <a:lnTo>
                      <a:pt x="1276" y="1611"/>
                    </a:lnTo>
                    <a:lnTo>
                      <a:pt x="1151" y="1569"/>
                    </a:lnTo>
                    <a:lnTo>
                      <a:pt x="1109" y="1569"/>
                    </a:lnTo>
                    <a:lnTo>
                      <a:pt x="1025" y="1486"/>
                    </a:lnTo>
                    <a:lnTo>
                      <a:pt x="942" y="1465"/>
                    </a:lnTo>
                    <a:lnTo>
                      <a:pt x="921" y="1528"/>
                    </a:lnTo>
                    <a:lnTo>
                      <a:pt x="963" y="1674"/>
                    </a:lnTo>
                    <a:lnTo>
                      <a:pt x="963" y="1800"/>
                    </a:lnTo>
                    <a:lnTo>
                      <a:pt x="1004" y="1946"/>
                    </a:lnTo>
                    <a:lnTo>
                      <a:pt x="1109" y="2009"/>
                    </a:lnTo>
                    <a:lnTo>
                      <a:pt x="1235" y="2030"/>
                    </a:lnTo>
                    <a:lnTo>
                      <a:pt x="1276" y="2093"/>
                    </a:lnTo>
                    <a:lnTo>
                      <a:pt x="1256" y="2113"/>
                    </a:lnTo>
                    <a:lnTo>
                      <a:pt x="1130" y="2113"/>
                    </a:lnTo>
                    <a:lnTo>
                      <a:pt x="1256" y="2197"/>
                    </a:lnTo>
                    <a:lnTo>
                      <a:pt x="1318" y="2260"/>
                    </a:lnTo>
                    <a:lnTo>
                      <a:pt x="1423" y="2344"/>
                    </a:lnTo>
                    <a:lnTo>
                      <a:pt x="1548" y="2344"/>
                    </a:lnTo>
                    <a:lnTo>
                      <a:pt x="1632" y="2260"/>
                    </a:lnTo>
                    <a:lnTo>
                      <a:pt x="1674" y="2260"/>
                    </a:lnTo>
                    <a:lnTo>
                      <a:pt x="1674" y="2344"/>
                    </a:lnTo>
                    <a:lnTo>
                      <a:pt x="1590" y="2427"/>
                    </a:lnTo>
                    <a:lnTo>
                      <a:pt x="1548" y="2616"/>
                    </a:lnTo>
                    <a:lnTo>
                      <a:pt x="1486" y="2616"/>
                    </a:lnTo>
                    <a:lnTo>
                      <a:pt x="1339" y="2469"/>
                    </a:lnTo>
                    <a:lnTo>
                      <a:pt x="1025" y="2427"/>
                    </a:lnTo>
                    <a:lnTo>
                      <a:pt x="921" y="2260"/>
                    </a:lnTo>
                    <a:lnTo>
                      <a:pt x="837" y="2239"/>
                    </a:lnTo>
                    <a:lnTo>
                      <a:pt x="795" y="2155"/>
                    </a:lnTo>
                    <a:lnTo>
                      <a:pt x="753" y="2155"/>
                    </a:lnTo>
                    <a:lnTo>
                      <a:pt x="712" y="2302"/>
                    </a:lnTo>
                    <a:lnTo>
                      <a:pt x="712" y="2344"/>
                    </a:lnTo>
                    <a:lnTo>
                      <a:pt x="649" y="2406"/>
                    </a:lnTo>
                    <a:lnTo>
                      <a:pt x="712" y="2574"/>
                    </a:lnTo>
                    <a:lnTo>
                      <a:pt x="628" y="2637"/>
                    </a:lnTo>
                    <a:lnTo>
                      <a:pt x="544" y="2616"/>
                    </a:lnTo>
                    <a:lnTo>
                      <a:pt x="544" y="2762"/>
                    </a:lnTo>
                    <a:lnTo>
                      <a:pt x="502" y="2783"/>
                    </a:lnTo>
                    <a:lnTo>
                      <a:pt x="502" y="3034"/>
                    </a:lnTo>
                    <a:lnTo>
                      <a:pt x="586" y="3097"/>
                    </a:lnTo>
                    <a:lnTo>
                      <a:pt x="732" y="3097"/>
                    </a:lnTo>
                    <a:lnTo>
                      <a:pt x="837" y="3160"/>
                    </a:lnTo>
                    <a:lnTo>
                      <a:pt x="942" y="3139"/>
                    </a:lnTo>
                    <a:lnTo>
                      <a:pt x="942" y="3181"/>
                    </a:lnTo>
                    <a:lnTo>
                      <a:pt x="858" y="3243"/>
                    </a:lnTo>
                    <a:lnTo>
                      <a:pt x="753" y="3181"/>
                    </a:lnTo>
                    <a:lnTo>
                      <a:pt x="586" y="3181"/>
                    </a:lnTo>
                    <a:lnTo>
                      <a:pt x="523" y="3160"/>
                    </a:lnTo>
                    <a:lnTo>
                      <a:pt x="419" y="3181"/>
                    </a:lnTo>
                    <a:lnTo>
                      <a:pt x="272" y="3369"/>
                    </a:lnTo>
                    <a:lnTo>
                      <a:pt x="230" y="3473"/>
                    </a:lnTo>
                    <a:lnTo>
                      <a:pt x="314" y="3557"/>
                    </a:lnTo>
                    <a:lnTo>
                      <a:pt x="293" y="3599"/>
                    </a:lnTo>
                    <a:lnTo>
                      <a:pt x="209" y="3620"/>
                    </a:lnTo>
                    <a:lnTo>
                      <a:pt x="209" y="3725"/>
                    </a:lnTo>
                    <a:lnTo>
                      <a:pt x="293" y="3787"/>
                    </a:lnTo>
                    <a:lnTo>
                      <a:pt x="335" y="3725"/>
                    </a:lnTo>
                    <a:lnTo>
                      <a:pt x="502" y="3725"/>
                    </a:lnTo>
                    <a:lnTo>
                      <a:pt x="586" y="3662"/>
                    </a:lnTo>
                    <a:lnTo>
                      <a:pt x="628" y="3704"/>
                    </a:lnTo>
                    <a:lnTo>
                      <a:pt x="628" y="3787"/>
                    </a:lnTo>
                    <a:lnTo>
                      <a:pt x="523" y="3808"/>
                    </a:lnTo>
                    <a:lnTo>
                      <a:pt x="440" y="3913"/>
                    </a:lnTo>
                    <a:lnTo>
                      <a:pt x="502" y="3976"/>
                    </a:lnTo>
                    <a:lnTo>
                      <a:pt x="586" y="3976"/>
                    </a:lnTo>
                    <a:lnTo>
                      <a:pt x="691" y="3892"/>
                    </a:lnTo>
                    <a:lnTo>
                      <a:pt x="753" y="3892"/>
                    </a:lnTo>
                    <a:lnTo>
                      <a:pt x="858" y="3808"/>
                    </a:lnTo>
                    <a:lnTo>
                      <a:pt x="858" y="3871"/>
                    </a:lnTo>
                    <a:lnTo>
                      <a:pt x="816" y="3934"/>
                    </a:lnTo>
                    <a:lnTo>
                      <a:pt x="858" y="3976"/>
                    </a:lnTo>
                    <a:lnTo>
                      <a:pt x="1046" y="3976"/>
                    </a:lnTo>
                    <a:lnTo>
                      <a:pt x="1067" y="4018"/>
                    </a:lnTo>
                    <a:lnTo>
                      <a:pt x="963" y="4038"/>
                    </a:lnTo>
                    <a:lnTo>
                      <a:pt x="963" y="4122"/>
                    </a:lnTo>
                    <a:lnTo>
                      <a:pt x="1067" y="4143"/>
                    </a:lnTo>
                    <a:lnTo>
                      <a:pt x="1172" y="4122"/>
                    </a:lnTo>
                    <a:lnTo>
                      <a:pt x="1318" y="4206"/>
                    </a:lnTo>
                    <a:lnTo>
                      <a:pt x="1590" y="4290"/>
                    </a:lnTo>
                    <a:lnTo>
                      <a:pt x="1632" y="4331"/>
                    </a:lnTo>
                    <a:lnTo>
                      <a:pt x="1381" y="4310"/>
                    </a:lnTo>
                    <a:lnTo>
                      <a:pt x="1276" y="4331"/>
                    </a:lnTo>
                    <a:lnTo>
                      <a:pt x="1130" y="4227"/>
                    </a:lnTo>
                    <a:lnTo>
                      <a:pt x="963" y="4290"/>
                    </a:lnTo>
                    <a:lnTo>
                      <a:pt x="963" y="4352"/>
                    </a:lnTo>
                    <a:lnTo>
                      <a:pt x="1130" y="4415"/>
                    </a:lnTo>
                    <a:lnTo>
                      <a:pt x="1339" y="4436"/>
                    </a:lnTo>
                    <a:lnTo>
                      <a:pt x="1569" y="4436"/>
                    </a:lnTo>
                    <a:lnTo>
                      <a:pt x="1653" y="4499"/>
                    </a:lnTo>
                    <a:lnTo>
                      <a:pt x="1423" y="4541"/>
                    </a:lnTo>
                    <a:lnTo>
                      <a:pt x="1339" y="4520"/>
                    </a:lnTo>
                    <a:lnTo>
                      <a:pt x="1109" y="4499"/>
                    </a:lnTo>
                    <a:lnTo>
                      <a:pt x="942" y="4457"/>
                    </a:lnTo>
                    <a:lnTo>
                      <a:pt x="900" y="4394"/>
                    </a:lnTo>
                    <a:lnTo>
                      <a:pt x="753" y="4352"/>
                    </a:lnTo>
                    <a:lnTo>
                      <a:pt x="607" y="4206"/>
                    </a:lnTo>
                    <a:lnTo>
                      <a:pt x="544" y="4248"/>
                    </a:lnTo>
                    <a:lnTo>
                      <a:pt x="481" y="4331"/>
                    </a:lnTo>
                    <a:lnTo>
                      <a:pt x="293" y="4352"/>
                    </a:lnTo>
                    <a:lnTo>
                      <a:pt x="209" y="4415"/>
                    </a:lnTo>
                    <a:lnTo>
                      <a:pt x="188" y="4624"/>
                    </a:lnTo>
                    <a:lnTo>
                      <a:pt x="314" y="4729"/>
                    </a:lnTo>
                    <a:lnTo>
                      <a:pt x="314" y="4854"/>
                    </a:lnTo>
                    <a:lnTo>
                      <a:pt x="272" y="4917"/>
                    </a:lnTo>
                    <a:lnTo>
                      <a:pt x="188" y="4729"/>
                    </a:lnTo>
                    <a:lnTo>
                      <a:pt x="126" y="4729"/>
                    </a:lnTo>
                    <a:lnTo>
                      <a:pt x="63" y="4980"/>
                    </a:lnTo>
                    <a:lnTo>
                      <a:pt x="84" y="5126"/>
                    </a:lnTo>
                    <a:lnTo>
                      <a:pt x="168" y="5147"/>
                    </a:lnTo>
                    <a:lnTo>
                      <a:pt x="188" y="5126"/>
                    </a:lnTo>
                    <a:lnTo>
                      <a:pt x="272" y="5126"/>
                    </a:lnTo>
                    <a:lnTo>
                      <a:pt x="335" y="5252"/>
                    </a:lnTo>
                    <a:lnTo>
                      <a:pt x="419" y="5273"/>
                    </a:lnTo>
                    <a:lnTo>
                      <a:pt x="335" y="5294"/>
                    </a:lnTo>
                    <a:lnTo>
                      <a:pt x="272" y="5336"/>
                    </a:lnTo>
                    <a:lnTo>
                      <a:pt x="188" y="5231"/>
                    </a:lnTo>
                    <a:lnTo>
                      <a:pt x="21" y="5252"/>
                    </a:lnTo>
                    <a:lnTo>
                      <a:pt x="0" y="5461"/>
                    </a:lnTo>
                    <a:lnTo>
                      <a:pt x="63" y="5503"/>
                    </a:lnTo>
                    <a:lnTo>
                      <a:pt x="126" y="5482"/>
                    </a:lnTo>
                    <a:lnTo>
                      <a:pt x="84" y="5566"/>
                    </a:lnTo>
                    <a:lnTo>
                      <a:pt x="84" y="5817"/>
                    </a:lnTo>
                    <a:lnTo>
                      <a:pt x="168" y="5754"/>
                    </a:lnTo>
                    <a:lnTo>
                      <a:pt x="230" y="5775"/>
                    </a:lnTo>
                    <a:lnTo>
                      <a:pt x="230" y="5963"/>
                    </a:lnTo>
                    <a:lnTo>
                      <a:pt x="398" y="6005"/>
                    </a:lnTo>
                    <a:lnTo>
                      <a:pt x="628" y="6173"/>
                    </a:lnTo>
                    <a:lnTo>
                      <a:pt x="732" y="6110"/>
                    </a:lnTo>
                    <a:lnTo>
                      <a:pt x="795" y="6005"/>
                    </a:lnTo>
                    <a:lnTo>
                      <a:pt x="753" y="5922"/>
                    </a:lnTo>
                    <a:lnTo>
                      <a:pt x="921" y="5922"/>
                    </a:lnTo>
                    <a:lnTo>
                      <a:pt x="942" y="6026"/>
                    </a:lnTo>
                    <a:lnTo>
                      <a:pt x="921" y="6131"/>
                    </a:lnTo>
                    <a:lnTo>
                      <a:pt x="942" y="6235"/>
                    </a:lnTo>
                    <a:lnTo>
                      <a:pt x="1004" y="6214"/>
                    </a:lnTo>
                    <a:lnTo>
                      <a:pt x="1067" y="5963"/>
                    </a:lnTo>
                    <a:lnTo>
                      <a:pt x="1067" y="5712"/>
                    </a:lnTo>
                    <a:lnTo>
                      <a:pt x="1130" y="5566"/>
                    </a:lnTo>
                    <a:lnTo>
                      <a:pt x="1256" y="5440"/>
                    </a:lnTo>
                    <a:lnTo>
                      <a:pt x="1318" y="5294"/>
                    </a:lnTo>
                    <a:lnTo>
                      <a:pt x="1318" y="5461"/>
                    </a:lnTo>
                    <a:lnTo>
                      <a:pt x="1172" y="5670"/>
                    </a:lnTo>
                    <a:lnTo>
                      <a:pt x="1151" y="5817"/>
                    </a:lnTo>
                    <a:lnTo>
                      <a:pt x="1172" y="5922"/>
                    </a:lnTo>
                    <a:lnTo>
                      <a:pt x="1130" y="6131"/>
                    </a:lnTo>
                    <a:lnTo>
                      <a:pt x="1172" y="6235"/>
                    </a:lnTo>
                    <a:lnTo>
                      <a:pt x="1151" y="6319"/>
                    </a:lnTo>
                    <a:lnTo>
                      <a:pt x="1214" y="6340"/>
                    </a:lnTo>
                    <a:lnTo>
                      <a:pt x="1256" y="6298"/>
                    </a:lnTo>
                    <a:lnTo>
                      <a:pt x="1339" y="6173"/>
                    </a:lnTo>
                    <a:lnTo>
                      <a:pt x="1528" y="5984"/>
                    </a:lnTo>
                    <a:lnTo>
                      <a:pt x="1590" y="5691"/>
                    </a:lnTo>
                    <a:lnTo>
                      <a:pt x="1674" y="5650"/>
                    </a:lnTo>
                    <a:lnTo>
                      <a:pt x="1674" y="5754"/>
                    </a:lnTo>
                    <a:lnTo>
                      <a:pt x="1632" y="5880"/>
                    </a:lnTo>
                    <a:lnTo>
                      <a:pt x="1632" y="5963"/>
                    </a:lnTo>
                    <a:lnTo>
                      <a:pt x="1737" y="5984"/>
                    </a:lnTo>
                    <a:lnTo>
                      <a:pt x="1862" y="5859"/>
                    </a:lnTo>
                    <a:lnTo>
                      <a:pt x="1946" y="5775"/>
                    </a:lnTo>
                    <a:lnTo>
                      <a:pt x="1946" y="5670"/>
                    </a:lnTo>
                    <a:lnTo>
                      <a:pt x="1841" y="5650"/>
                    </a:lnTo>
                    <a:lnTo>
                      <a:pt x="1841" y="5608"/>
                    </a:lnTo>
                    <a:lnTo>
                      <a:pt x="1946" y="5566"/>
                    </a:lnTo>
                    <a:lnTo>
                      <a:pt x="1946" y="5398"/>
                    </a:lnTo>
                    <a:lnTo>
                      <a:pt x="1904" y="5336"/>
                    </a:lnTo>
                    <a:lnTo>
                      <a:pt x="1904" y="5231"/>
                    </a:lnTo>
                    <a:lnTo>
                      <a:pt x="2072" y="5126"/>
                    </a:lnTo>
                    <a:lnTo>
                      <a:pt x="2113" y="4938"/>
                    </a:lnTo>
                    <a:lnTo>
                      <a:pt x="2218" y="4875"/>
                    </a:lnTo>
                    <a:lnTo>
                      <a:pt x="2281" y="4813"/>
                    </a:lnTo>
                    <a:lnTo>
                      <a:pt x="2281" y="4917"/>
                    </a:lnTo>
                    <a:lnTo>
                      <a:pt x="2281" y="4959"/>
                    </a:lnTo>
                    <a:lnTo>
                      <a:pt x="2197" y="4980"/>
                    </a:lnTo>
                    <a:lnTo>
                      <a:pt x="2113" y="5168"/>
                    </a:lnTo>
                    <a:lnTo>
                      <a:pt x="2051" y="5294"/>
                    </a:lnTo>
                    <a:lnTo>
                      <a:pt x="2009" y="5461"/>
                    </a:lnTo>
                    <a:lnTo>
                      <a:pt x="2072" y="5566"/>
                    </a:lnTo>
                    <a:lnTo>
                      <a:pt x="2092" y="5691"/>
                    </a:lnTo>
                    <a:lnTo>
                      <a:pt x="2155" y="5650"/>
                    </a:lnTo>
                    <a:lnTo>
                      <a:pt x="2260" y="5461"/>
                    </a:lnTo>
                    <a:lnTo>
                      <a:pt x="2469" y="5273"/>
                    </a:lnTo>
                    <a:lnTo>
                      <a:pt x="2532" y="5147"/>
                    </a:lnTo>
                    <a:lnTo>
                      <a:pt x="2532" y="4980"/>
                    </a:lnTo>
                    <a:lnTo>
                      <a:pt x="2616" y="4875"/>
                    </a:lnTo>
                    <a:lnTo>
                      <a:pt x="2699" y="4854"/>
                    </a:lnTo>
                    <a:lnTo>
                      <a:pt x="2699" y="4917"/>
                    </a:lnTo>
                    <a:lnTo>
                      <a:pt x="2678" y="4959"/>
                    </a:lnTo>
                    <a:lnTo>
                      <a:pt x="2678" y="5085"/>
                    </a:lnTo>
                    <a:lnTo>
                      <a:pt x="2741" y="5064"/>
                    </a:lnTo>
                    <a:lnTo>
                      <a:pt x="2888" y="4875"/>
                    </a:lnTo>
                    <a:lnTo>
                      <a:pt x="2971" y="4875"/>
                    </a:lnTo>
                    <a:lnTo>
                      <a:pt x="3139" y="4917"/>
                    </a:lnTo>
                    <a:lnTo>
                      <a:pt x="3327" y="4854"/>
                    </a:lnTo>
                    <a:lnTo>
                      <a:pt x="3432" y="4834"/>
                    </a:lnTo>
                    <a:lnTo>
                      <a:pt x="3494" y="4750"/>
                    </a:lnTo>
                    <a:lnTo>
                      <a:pt x="3620" y="4729"/>
                    </a:lnTo>
                    <a:lnTo>
                      <a:pt x="3662" y="4624"/>
                    </a:lnTo>
                    <a:lnTo>
                      <a:pt x="3662" y="4541"/>
                    </a:lnTo>
                    <a:lnTo>
                      <a:pt x="3683" y="4457"/>
                    </a:lnTo>
                    <a:lnTo>
                      <a:pt x="3620" y="4394"/>
                    </a:lnTo>
                    <a:lnTo>
                      <a:pt x="3662" y="4227"/>
                    </a:lnTo>
                    <a:lnTo>
                      <a:pt x="3662" y="3976"/>
                    </a:lnTo>
                    <a:lnTo>
                      <a:pt x="3620" y="3976"/>
                    </a:lnTo>
                    <a:lnTo>
                      <a:pt x="3536" y="4122"/>
                    </a:lnTo>
                    <a:lnTo>
                      <a:pt x="3411" y="4290"/>
                    </a:lnTo>
                    <a:lnTo>
                      <a:pt x="3348" y="4290"/>
                    </a:lnTo>
                    <a:lnTo>
                      <a:pt x="3348" y="4206"/>
                    </a:lnTo>
                    <a:lnTo>
                      <a:pt x="3432" y="4101"/>
                    </a:lnTo>
                    <a:lnTo>
                      <a:pt x="3536" y="4018"/>
                    </a:lnTo>
                    <a:lnTo>
                      <a:pt x="3557" y="3934"/>
                    </a:lnTo>
                    <a:lnTo>
                      <a:pt x="3432" y="3829"/>
                    </a:lnTo>
                    <a:lnTo>
                      <a:pt x="3411" y="3725"/>
                    </a:lnTo>
                    <a:lnTo>
                      <a:pt x="3348" y="3725"/>
                    </a:lnTo>
                    <a:lnTo>
                      <a:pt x="3306" y="3766"/>
                    </a:lnTo>
                    <a:lnTo>
                      <a:pt x="3264" y="3829"/>
                    </a:lnTo>
                    <a:lnTo>
                      <a:pt x="3201" y="3787"/>
                    </a:lnTo>
                    <a:lnTo>
                      <a:pt x="3097" y="3808"/>
                    </a:lnTo>
                    <a:lnTo>
                      <a:pt x="3013" y="3871"/>
                    </a:lnTo>
                    <a:lnTo>
                      <a:pt x="2909" y="3829"/>
                    </a:lnTo>
                    <a:lnTo>
                      <a:pt x="2950" y="3787"/>
                    </a:lnTo>
                    <a:lnTo>
                      <a:pt x="3222" y="3683"/>
                    </a:lnTo>
                    <a:lnTo>
                      <a:pt x="3327" y="3662"/>
                    </a:lnTo>
                    <a:lnTo>
                      <a:pt x="3536" y="3453"/>
                    </a:lnTo>
                    <a:lnTo>
                      <a:pt x="3578" y="3390"/>
                    </a:lnTo>
                    <a:lnTo>
                      <a:pt x="3725" y="3160"/>
                    </a:lnTo>
                    <a:lnTo>
                      <a:pt x="3766" y="2971"/>
                    </a:lnTo>
                    <a:lnTo>
                      <a:pt x="3725" y="2950"/>
                    </a:lnTo>
                    <a:lnTo>
                      <a:pt x="3641" y="2971"/>
                    </a:lnTo>
                    <a:lnTo>
                      <a:pt x="3578" y="3034"/>
                    </a:lnTo>
                    <a:lnTo>
                      <a:pt x="3536" y="2950"/>
                    </a:lnTo>
                    <a:lnTo>
                      <a:pt x="3578" y="2888"/>
                    </a:lnTo>
                    <a:lnTo>
                      <a:pt x="3641" y="2846"/>
                    </a:lnTo>
                    <a:lnTo>
                      <a:pt x="3725" y="2867"/>
                    </a:lnTo>
                    <a:lnTo>
                      <a:pt x="3766" y="2783"/>
                    </a:lnTo>
                    <a:lnTo>
                      <a:pt x="3766" y="2657"/>
                    </a:lnTo>
                    <a:lnTo>
                      <a:pt x="3871" y="2553"/>
                    </a:lnTo>
                    <a:lnTo>
                      <a:pt x="3871" y="2427"/>
                    </a:lnTo>
                    <a:lnTo>
                      <a:pt x="3850" y="2365"/>
                    </a:lnTo>
                    <a:lnTo>
                      <a:pt x="3850" y="2302"/>
                    </a:lnTo>
                    <a:lnTo>
                      <a:pt x="3745" y="2260"/>
                    </a:lnTo>
                    <a:lnTo>
                      <a:pt x="3641" y="2302"/>
                    </a:lnTo>
                    <a:lnTo>
                      <a:pt x="3494" y="2553"/>
                    </a:lnTo>
                    <a:lnTo>
                      <a:pt x="3494" y="2678"/>
                    </a:lnTo>
                    <a:lnTo>
                      <a:pt x="3557" y="2762"/>
                    </a:lnTo>
                    <a:lnTo>
                      <a:pt x="3473" y="2846"/>
                    </a:lnTo>
                    <a:lnTo>
                      <a:pt x="3432" y="2888"/>
                    </a:lnTo>
                    <a:lnTo>
                      <a:pt x="3369" y="2867"/>
                    </a:lnTo>
                    <a:lnTo>
                      <a:pt x="3411" y="2825"/>
                    </a:lnTo>
                    <a:lnTo>
                      <a:pt x="3348" y="2762"/>
                    </a:lnTo>
                    <a:lnTo>
                      <a:pt x="3348" y="2657"/>
                    </a:lnTo>
                    <a:lnTo>
                      <a:pt x="3453" y="2448"/>
                    </a:lnTo>
                    <a:lnTo>
                      <a:pt x="3432" y="2344"/>
                    </a:lnTo>
                    <a:lnTo>
                      <a:pt x="3453" y="2302"/>
                    </a:lnTo>
                    <a:lnTo>
                      <a:pt x="3473" y="2323"/>
                    </a:lnTo>
                    <a:lnTo>
                      <a:pt x="3557" y="2302"/>
                    </a:lnTo>
                    <a:lnTo>
                      <a:pt x="3536" y="2134"/>
                    </a:lnTo>
                    <a:lnTo>
                      <a:pt x="3453" y="2030"/>
                    </a:lnTo>
                    <a:lnTo>
                      <a:pt x="3348" y="2030"/>
                    </a:lnTo>
                    <a:lnTo>
                      <a:pt x="3222" y="2051"/>
                    </a:lnTo>
                    <a:lnTo>
                      <a:pt x="3160" y="2155"/>
                    </a:lnTo>
                    <a:lnTo>
                      <a:pt x="3139" y="2113"/>
                    </a:lnTo>
                    <a:lnTo>
                      <a:pt x="3118" y="2051"/>
                    </a:lnTo>
                    <a:lnTo>
                      <a:pt x="3139" y="1904"/>
                    </a:lnTo>
                    <a:lnTo>
                      <a:pt x="3055" y="1737"/>
                    </a:lnTo>
                    <a:lnTo>
                      <a:pt x="3097" y="1507"/>
                    </a:lnTo>
                    <a:lnTo>
                      <a:pt x="3097" y="1318"/>
                    </a:lnTo>
                    <a:lnTo>
                      <a:pt x="3139" y="1193"/>
                    </a:lnTo>
                    <a:lnTo>
                      <a:pt x="3160" y="1005"/>
                    </a:lnTo>
                    <a:lnTo>
                      <a:pt x="3139" y="858"/>
                    </a:lnTo>
                    <a:lnTo>
                      <a:pt x="3243" y="670"/>
                    </a:lnTo>
                    <a:lnTo>
                      <a:pt x="3243" y="523"/>
                    </a:lnTo>
                    <a:lnTo>
                      <a:pt x="3139" y="419"/>
                    </a:lnTo>
                    <a:lnTo>
                      <a:pt x="3118" y="272"/>
                    </a:lnTo>
                    <a:lnTo>
                      <a:pt x="2950" y="147"/>
                    </a:lnTo>
                    <a:lnTo>
                      <a:pt x="2909" y="63"/>
                    </a:lnTo>
                    <a:lnTo>
                      <a:pt x="2741" y="0"/>
                    </a:lnTo>
                    <a:lnTo>
                      <a:pt x="2699" y="21"/>
                    </a:lnTo>
                    <a:lnTo>
                      <a:pt x="2699" y="105"/>
                    </a:lnTo>
                    <a:lnTo>
                      <a:pt x="2678" y="126"/>
                    </a:lnTo>
                    <a:lnTo>
                      <a:pt x="25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5" name="Google Shape;2605;p44"/>
              <p:cNvSpPr/>
              <p:nvPr/>
            </p:nvSpPr>
            <p:spPr>
              <a:xfrm>
                <a:off x="2744725" y="1557875"/>
                <a:ext cx="36625" cy="48150"/>
              </a:xfrm>
              <a:custGeom>
                <a:rect b="b" l="l" r="r" t="t"/>
                <a:pathLst>
                  <a:path extrusionOk="0" h="1926" w="1465">
                    <a:moveTo>
                      <a:pt x="711" y="0"/>
                    </a:moveTo>
                    <a:lnTo>
                      <a:pt x="586" y="105"/>
                    </a:lnTo>
                    <a:lnTo>
                      <a:pt x="502" y="168"/>
                    </a:lnTo>
                    <a:lnTo>
                      <a:pt x="502" y="356"/>
                    </a:lnTo>
                    <a:lnTo>
                      <a:pt x="419" y="419"/>
                    </a:lnTo>
                    <a:lnTo>
                      <a:pt x="356" y="377"/>
                    </a:lnTo>
                    <a:lnTo>
                      <a:pt x="272" y="544"/>
                    </a:lnTo>
                    <a:lnTo>
                      <a:pt x="272" y="733"/>
                    </a:lnTo>
                    <a:lnTo>
                      <a:pt x="188" y="837"/>
                    </a:lnTo>
                    <a:lnTo>
                      <a:pt x="272" y="963"/>
                    </a:lnTo>
                    <a:lnTo>
                      <a:pt x="147" y="963"/>
                    </a:lnTo>
                    <a:lnTo>
                      <a:pt x="167" y="1005"/>
                    </a:lnTo>
                    <a:lnTo>
                      <a:pt x="272" y="1088"/>
                    </a:lnTo>
                    <a:lnTo>
                      <a:pt x="398" y="1256"/>
                    </a:lnTo>
                    <a:lnTo>
                      <a:pt x="377" y="1360"/>
                    </a:lnTo>
                    <a:lnTo>
                      <a:pt x="356" y="1360"/>
                    </a:lnTo>
                    <a:lnTo>
                      <a:pt x="209" y="1256"/>
                    </a:lnTo>
                    <a:lnTo>
                      <a:pt x="84" y="1256"/>
                    </a:lnTo>
                    <a:lnTo>
                      <a:pt x="63" y="1318"/>
                    </a:lnTo>
                    <a:lnTo>
                      <a:pt x="0" y="1402"/>
                    </a:lnTo>
                    <a:lnTo>
                      <a:pt x="105" y="1465"/>
                    </a:lnTo>
                    <a:lnTo>
                      <a:pt x="147" y="1590"/>
                    </a:lnTo>
                    <a:lnTo>
                      <a:pt x="188" y="1632"/>
                    </a:lnTo>
                    <a:lnTo>
                      <a:pt x="105" y="1737"/>
                    </a:lnTo>
                    <a:lnTo>
                      <a:pt x="105" y="1883"/>
                    </a:lnTo>
                    <a:lnTo>
                      <a:pt x="251" y="1821"/>
                    </a:lnTo>
                    <a:lnTo>
                      <a:pt x="272" y="1737"/>
                    </a:lnTo>
                    <a:lnTo>
                      <a:pt x="356" y="1737"/>
                    </a:lnTo>
                    <a:lnTo>
                      <a:pt x="377" y="1883"/>
                    </a:lnTo>
                    <a:lnTo>
                      <a:pt x="460" y="1883"/>
                    </a:lnTo>
                    <a:lnTo>
                      <a:pt x="607" y="1842"/>
                    </a:lnTo>
                    <a:lnTo>
                      <a:pt x="711" y="1883"/>
                    </a:lnTo>
                    <a:lnTo>
                      <a:pt x="837" y="1779"/>
                    </a:lnTo>
                    <a:lnTo>
                      <a:pt x="900" y="1821"/>
                    </a:lnTo>
                    <a:lnTo>
                      <a:pt x="900" y="1925"/>
                    </a:lnTo>
                    <a:lnTo>
                      <a:pt x="983" y="1925"/>
                    </a:lnTo>
                    <a:lnTo>
                      <a:pt x="1025" y="1883"/>
                    </a:lnTo>
                    <a:lnTo>
                      <a:pt x="1235" y="1737"/>
                    </a:lnTo>
                    <a:lnTo>
                      <a:pt x="1235" y="1632"/>
                    </a:lnTo>
                    <a:lnTo>
                      <a:pt x="1214" y="1465"/>
                    </a:lnTo>
                    <a:lnTo>
                      <a:pt x="1151" y="1465"/>
                    </a:lnTo>
                    <a:lnTo>
                      <a:pt x="1109" y="1402"/>
                    </a:lnTo>
                    <a:lnTo>
                      <a:pt x="1193" y="1360"/>
                    </a:lnTo>
                    <a:lnTo>
                      <a:pt x="1297" y="1381"/>
                    </a:lnTo>
                    <a:lnTo>
                      <a:pt x="1339" y="1298"/>
                    </a:lnTo>
                    <a:lnTo>
                      <a:pt x="1465" y="1214"/>
                    </a:lnTo>
                    <a:lnTo>
                      <a:pt x="1423" y="984"/>
                    </a:lnTo>
                    <a:lnTo>
                      <a:pt x="1360" y="900"/>
                    </a:lnTo>
                    <a:lnTo>
                      <a:pt x="1360" y="837"/>
                    </a:lnTo>
                    <a:lnTo>
                      <a:pt x="1235" y="837"/>
                    </a:lnTo>
                    <a:lnTo>
                      <a:pt x="1193" y="691"/>
                    </a:lnTo>
                    <a:lnTo>
                      <a:pt x="1193" y="649"/>
                    </a:lnTo>
                    <a:lnTo>
                      <a:pt x="1130" y="586"/>
                    </a:lnTo>
                    <a:lnTo>
                      <a:pt x="1109" y="482"/>
                    </a:lnTo>
                    <a:lnTo>
                      <a:pt x="1046" y="461"/>
                    </a:lnTo>
                    <a:lnTo>
                      <a:pt x="1004" y="377"/>
                    </a:lnTo>
                    <a:lnTo>
                      <a:pt x="1025" y="272"/>
                    </a:lnTo>
                    <a:lnTo>
                      <a:pt x="983" y="168"/>
                    </a:lnTo>
                    <a:lnTo>
                      <a:pt x="8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6" name="Google Shape;2606;p44"/>
              <p:cNvSpPr/>
              <p:nvPr/>
            </p:nvSpPr>
            <p:spPr>
              <a:xfrm>
                <a:off x="2789175" y="1410350"/>
                <a:ext cx="386600" cy="302375"/>
              </a:xfrm>
              <a:custGeom>
                <a:rect b="b" l="l" r="r" t="t"/>
                <a:pathLst>
                  <a:path extrusionOk="0" h="12095" w="15464">
                    <a:moveTo>
                      <a:pt x="9625" y="1"/>
                    </a:moveTo>
                    <a:lnTo>
                      <a:pt x="9521" y="105"/>
                    </a:lnTo>
                    <a:lnTo>
                      <a:pt x="9416" y="105"/>
                    </a:lnTo>
                    <a:lnTo>
                      <a:pt x="9353" y="168"/>
                    </a:lnTo>
                    <a:lnTo>
                      <a:pt x="9416" y="252"/>
                    </a:lnTo>
                    <a:lnTo>
                      <a:pt x="9521" y="273"/>
                    </a:lnTo>
                    <a:lnTo>
                      <a:pt x="9584" y="315"/>
                    </a:lnTo>
                    <a:lnTo>
                      <a:pt x="9458" y="315"/>
                    </a:lnTo>
                    <a:lnTo>
                      <a:pt x="9395" y="377"/>
                    </a:lnTo>
                    <a:lnTo>
                      <a:pt x="9458" y="461"/>
                    </a:lnTo>
                    <a:lnTo>
                      <a:pt x="9584" y="566"/>
                    </a:lnTo>
                    <a:lnTo>
                      <a:pt x="9563" y="629"/>
                    </a:lnTo>
                    <a:lnTo>
                      <a:pt x="9521" y="691"/>
                    </a:lnTo>
                    <a:lnTo>
                      <a:pt x="9625" y="796"/>
                    </a:lnTo>
                    <a:lnTo>
                      <a:pt x="9709" y="817"/>
                    </a:lnTo>
                    <a:lnTo>
                      <a:pt x="9709" y="880"/>
                    </a:lnTo>
                    <a:lnTo>
                      <a:pt x="9605" y="901"/>
                    </a:lnTo>
                    <a:lnTo>
                      <a:pt x="9605" y="942"/>
                    </a:lnTo>
                    <a:lnTo>
                      <a:pt x="9395" y="712"/>
                    </a:lnTo>
                    <a:lnTo>
                      <a:pt x="9353" y="712"/>
                    </a:lnTo>
                    <a:lnTo>
                      <a:pt x="9312" y="796"/>
                    </a:lnTo>
                    <a:lnTo>
                      <a:pt x="9312" y="901"/>
                    </a:lnTo>
                    <a:lnTo>
                      <a:pt x="9270" y="880"/>
                    </a:lnTo>
                    <a:lnTo>
                      <a:pt x="9249" y="691"/>
                    </a:lnTo>
                    <a:lnTo>
                      <a:pt x="9270" y="566"/>
                    </a:lnTo>
                    <a:lnTo>
                      <a:pt x="9186" y="419"/>
                    </a:lnTo>
                    <a:lnTo>
                      <a:pt x="9186" y="273"/>
                    </a:lnTo>
                    <a:lnTo>
                      <a:pt x="9123" y="210"/>
                    </a:lnTo>
                    <a:lnTo>
                      <a:pt x="9081" y="252"/>
                    </a:lnTo>
                    <a:lnTo>
                      <a:pt x="8956" y="147"/>
                    </a:lnTo>
                    <a:lnTo>
                      <a:pt x="8872" y="105"/>
                    </a:lnTo>
                    <a:lnTo>
                      <a:pt x="8851" y="252"/>
                    </a:lnTo>
                    <a:lnTo>
                      <a:pt x="8872" y="461"/>
                    </a:lnTo>
                    <a:lnTo>
                      <a:pt x="8851" y="670"/>
                    </a:lnTo>
                    <a:lnTo>
                      <a:pt x="8893" y="817"/>
                    </a:lnTo>
                    <a:lnTo>
                      <a:pt x="8935" y="984"/>
                    </a:lnTo>
                    <a:lnTo>
                      <a:pt x="8935" y="1047"/>
                    </a:lnTo>
                    <a:lnTo>
                      <a:pt x="8935" y="1193"/>
                    </a:lnTo>
                    <a:lnTo>
                      <a:pt x="8872" y="1235"/>
                    </a:lnTo>
                    <a:lnTo>
                      <a:pt x="8830" y="1131"/>
                    </a:lnTo>
                    <a:lnTo>
                      <a:pt x="8788" y="984"/>
                    </a:lnTo>
                    <a:lnTo>
                      <a:pt x="8747" y="901"/>
                    </a:lnTo>
                    <a:lnTo>
                      <a:pt x="8747" y="775"/>
                    </a:lnTo>
                    <a:lnTo>
                      <a:pt x="8726" y="629"/>
                    </a:lnTo>
                    <a:lnTo>
                      <a:pt x="8684" y="482"/>
                    </a:lnTo>
                    <a:lnTo>
                      <a:pt x="8475" y="357"/>
                    </a:lnTo>
                    <a:lnTo>
                      <a:pt x="8412" y="357"/>
                    </a:lnTo>
                    <a:lnTo>
                      <a:pt x="8370" y="482"/>
                    </a:lnTo>
                    <a:lnTo>
                      <a:pt x="8349" y="524"/>
                    </a:lnTo>
                    <a:lnTo>
                      <a:pt x="8370" y="691"/>
                    </a:lnTo>
                    <a:lnTo>
                      <a:pt x="8558" y="817"/>
                    </a:lnTo>
                    <a:lnTo>
                      <a:pt x="8558" y="901"/>
                    </a:lnTo>
                    <a:lnTo>
                      <a:pt x="8370" y="880"/>
                    </a:lnTo>
                    <a:lnTo>
                      <a:pt x="8328" y="838"/>
                    </a:lnTo>
                    <a:lnTo>
                      <a:pt x="8244" y="838"/>
                    </a:lnTo>
                    <a:lnTo>
                      <a:pt x="8161" y="921"/>
                    </a:lnTo>
                    <a:lnTo>
                      <a:pt x="8244" y="1131"/>
                    </a:lnTo>
                    <a:lnTo>
                      <a:pt x="8224" y="1193"/>
                    </a:lnTo>
                    <a:lnTo>
                      <a:pt x="8077" y="1235"/>
                    </a:lnTo>
                    <a:lnTo>
                      <a:pt x="8035" y="1340"/>
                    </a:lnTo>
                    <a:lnTo>
                      <a:pt x="7952" y="1403"/>
                    </a:lnTo>
                    <a:lnTo>
                      <a:pt x="7910" y="1319"/>
                    </a:lnTo>
                    <a:lnTo>
                      <a:pt x="7910" y="1214"/>
                    </a:lnTo>
                    <a:lnTo>
                      <a:pt x="7847" y="1214"/>
                    </a:lnTo>
                    <a:lnTo>
                      <a:pt x="7784" y="1361"/>
                    </a:lnTo>
                    <a:lnTo>
                      <a:pt x="7700" y="1403"/>
                    </a:lnTo>
                    <a:lnTo>
                      <a:pt x="7680" y="1131"/>
                    </a:lnTo>
                    <a:lnTo>
                      <a:pt x="7700" y="984"/>
                    </a:lnTo>
                    <a:lnTo>
                      <a:pt x="7700" y="921"/>
                    </a:lnTo>
                    <a:lnTo>
                      <a:pt x="7491" y="838"/>
                    </a:lnTo>
                    <a:lnTo>
                      <a:pt x="7470" y="775"/>
                    </a:lnTo>
                    <a:lnTo>
                      <a:pt x="7533" y="691"/>
                    </a:lnTo>
                    <a:lnTo>
                      <a:pt x="7554" y="608"/>
                    </a:lnTo>
                    <a:lnTo>
                      <a:pt x="7470" y="566"/>
                    </a:lnTo>
                    <a:lnTo>
                      <a:pt x="7261" y="524"/>
                    </a:lnTo>
                    <a:lnTo>
                      <a:pt x="7219" y="482"/>
                    </a:lnTo>
                    <a:lnTo>
                      <a:pt x="7073" y="524"/>
                    </a:lnTo>
                    <a:lnTo>
                      <a:pt x="7031" y="629"/>
                    </a:lnTo>
                    <a:lnTo>
                      <a:pt x="7115" y="712"/>
                    </a:lnTo>
                    <a:lnTo>
                      <a:pt x="7115" y="921"/>
                    </a:lnTo>
                    <a:lnTo>
                      <a:pt x="7073" y="984"/>
                    </a:lnTo>
                    <a:lnTo>
                      <a:pt x="6968" y="942"/>
                    </a:lnTo>
                    <a:lnTo>
                      <a:pt x="6864" y="984"/>
                    </a:lnTo>
                    <a:lnTo>
                      <a:pt x="6780" y="901"/>
                    </a:lnTo>
                    <a:lnTo>
                      <a:pt x="6654" y="901"/>
                    </a:lnTo>
                    <a:lnTo>
                      <a:pt x="6633" y="1026"/>
                    </a:lnTo>
                    <a:lnTo>
                      <a:pt x="6675" y="1089"/>
                    </a:lnTo>
                    <a:lnTo>
                      <a:pt x="6738" y="1193"/>
                    </a:lnTo>
                    <a:lnTo>
                      <a:pt x="6801" y="1256"/>
                    </a:lnTo>
                    <a:lnTo>
                      <a:pt x="6801" y="1403"/>
                    </a:lnTo>
                    <a:lnTo>
                      <a:pt x="6864" y="1465"/>
                    </a:lnTo>
                    <a:lnTo>
                      <a:pt x="6905" y="1465"/>
                    </a:lnTo>
                    <a:lnTo>
                      <a:pt x="7010" y="1633"/>
                    </a:lnTo>
                    <a:lnTo>
                      <a:pt x="7010" y="1779"/>
                    </a:lnTo>
                    <a:lnTo>
                      <a:pt x="6968" y="1842"/>
                    </a:lnTo>
                    <a:lnTo>
                      <a:pt x="6989" y="1717"/>
                    </a:lnTo>
                    <a:lnTo>
                      <a:pt x="6947" y="1717"/>
                    </a:lnTo>
                    <a:lnTo>
                      <a:pt x="6843" y="1842"/>
                    </a:lnTo>
                    <a:lnTo>
                      <a:pt x="6780" y="1758"/>
                    </a:lnTo>
                    <a:lnTo>
                      <a:pt x="6780" y="1654"/>
                    </a:lnTo>
                    <a:lnTo>
                      <a:pt x="6801" y="1633"/>
                    </a:lnTo>
                    <a:lnTo>
                      <a:pt x="6780" y="1549"/>
                    </a:lnTo>
                    <a:lnTo>
                      <a:pt x="6738" y="1612"/>
                    </a:lnTo>
                    <a:lnTo>
                      <a:pt x="6654" y="1612"/>
                    </a:lnTo>
                    <a:lnTo>
                      <a:pt x="6654" y="1758"/>
                    </a:lnTo>
                    <a:lnTo>
                      <a:pt x="6592" y="1842"/>
                    </a:lnTo>
                    <a:lnTo>
                      <a:pt x="6571" y="1758"/>
                    </a:lnTo>
                    <a:lnTo>
                      <a:pt x="6508" y="1675"/>
                    </a:lnTo>
                    <a:lnTo>
                      <a:pt x="6550" y="1570"/>
                    </a:lnTo>
                    <a:lnTo>
                      <a:pt x="6550" y="1424"/>
                    </a:lnTo>
                    <a:lnTo>
                      <a:pt x="6445" y="1298"/>
                    </a:lnTo>
                    <a:lnTo>
                      <a:pt x="6382" y="1298"/>
                    </a:lnTo>
                    <a:lnTo>
                      <a:pt x="6257" y="1465"/>
                    </a:lnTo>
                    <a:lnTo>
                      <a:pt x="6215" y="1507"/>
                    </a:lnTo>
                    <a:lnTo>
                      <a:pt x="6215" y="1633"/>
                    </a:lnTo>
                    <a:lnTo>
                      <a:pt x="6257" y="1717"/>
                    </a:lnTo>
                    <a:lnTo>
                      <a:pt x="6215" y="1758"/>
                    </a:lnTo>
                    <a:lnTo>
                      <a:pt x="6131" y="1675"/>
                    </a:lnTo>
                    <a:lnTo>
                      <a:pt x="6152" y="1612"/>
                    </a:lnTo>
                    <a:lnTo>
                      <a:pt x="6110" y="1528"/>
                    </a:lnTo>
                    <a:lnTo>
                      <a:pt x="6131" y="1424"/>
                    </a:lnTo>
                    <a:lnTo>
                      <a:pt x="6110" y="1298"/>
                    </a:lnTo>
                    <a:lnTo>
                      <a:pt x="5985" y="1235"/>
                    </a:lnTo>
                    <a:lnTo>
                      <a:pt x="5985" y="1089"/>
                    </a:lnTo>
                    <a:lnTo>
                      <a:pt x="5985" y="984"/>
                    </a:lnTo>
                    <a:lnTo>
                      <a:pt x="5943" y="984"/>
                    </a:lnTo>
                    <a:lnTo>
                      <a:pt x="5796" y="1110"/>
                    </a:lnTo>
                    <a:lnTo>
                      <a:pt x="5713" y="1131"/>
                    </a:lnTo>
                    <a:lnTo>
                      <a:pt x="5692" y="1256"/>
                    </a:lnTo>
                    <a:lnTo>
                      <a:pt x="5713" y="1340"/>
                    </a:lnTo>
                    <a:lnTo>
                      <a:pt x="5692" y="1403"/>
                    </a:lnTo>
                    <a:lnTo>
                      <a:pt x="5692" y="1465"/>
                    </a:lnTo>
                    <a:lnTo>
                      <a:pt x="5608" y="1528"/>
                    </a:lnTo>
                    <a:lnTo>
                      <a:pt x="5608" y="1445"/>
                    </a:lnTo>
                    <a:lnTo>
                      <a:pt x="5629" y="1403"/>
                    </a:lnTo>
                    <a:lnTo>
                      <a:pt x="5608" y="1340"/>
                    </a:lnTo>
                    <a:lnTo>
                      <a:pt x="5524" y="1424"/>
                    </a:lnTo>
                    <a:lnTo>
                      <a:pt x="5462" y="1570"/>
                    </a:lnTo>
                    <a:lnTo>
                      <a:pt x="5399" y="1612"/>
                    </a:lnTo>
                    <a:lnTo>
                      <a:pt x="5399" y="1340"/>
                    </a:lnTo>
                    <a:lnTo>
                      <a:pt x="5420" y="1256"/>
                    </a:lnTo>
                    <a:lnTo>
                      <a:pt x="5420" y="1193"/>
                    </a:lnTo>
                    <a:lnTo>
                      <a:pt x="5336" y="1152"/>
                    </a:lnTo>
                    <a:lnTo>
                      <a:pt x="5273" y="1214"/>
                    </a:lnTo>
                    <a:lnTo>
                      <a:pt x="5022" y="1214"/>
                    </a:lnTo>
                    <a:lnTo>
                      <a:pt x="4876" y="1319"/>
                    </a:lnTo>
                    <a:lnTo>
                      <a:pt x="4771" y="1298"/>
                    </a:lnTo>
                    <a:lnTo>
                      <a:pt x="4646" y="1361"/>
                    </a:lnTo>
                    <a:lnTo>
                      <a:pt x="4583" y="1465"/>
                    </a:lnTo>
                    <a:lnTo>
                      <a:pt x="4457" y="1465"/>
                    </a:lnTo>
                    <a:lnTo>
                      <a:pt x="4353" y="1528"/>
                    </a:lnTo>
                    <a:lnTo>
                      <a:pt x="4332" y="1654"/>
                    </a:lnTo>
                    <a:lnTo>
                      <a:pt x="4248" y="1612"/>
                    </a:lnTo>
                    <a:lnTo>
                      <a:pt x="4227" y="1633"/>
                    </a:lnTo>
                    <a:lnTo>
                      <a:pt x="4248" y="1737"/>
                    </a:lnTo>
                    <a:lnTo>
                      <a:pt x="4290" y="1758"/>
                    </a:lnTo>
                    <a:lnTo>
                      <a:pt x="4269" y="1863"/>
                    </a:lnTo>
                    <a:lnTo>
                      <a:pt x="4290" y="1968"/>
                    </a:lnTo>
                    <a:lnTo>
                      <a:pt x="4415" y="1947"/>
                    </a:lnTo>
                    <a:lnTo>
                      <a:pt x="4478" y="1863"/>
                    </a:lnTo>
                    <a:lnTo>
                      <a:pt x="4478" y="1779"/>
                    </a:lnTo>
                    <a:lnTo>
                      <a:pt x="4604" y="1758"/>
                    </a:lnTo>
                    <a:lnTo>
                      <a:pt x="4667" y="1717"/>
                    </a:lnTo>
                    <a:lnTo>
                      <a:pt x="4708" y="1675"/>
                    </a:lnTo>
                    <a:lnTo>
                      <a:pt x="4750" y="1821"/>
                    </a:lnTo>
                    <a:lnTo>
                      <a:pt x="4813" y="1758"/>
                    </a:lnTo>
                    <a:lnTo>
                      <a:pt x="4855" y="1654"/>
                    </a:lnTo>
                    <a:lnTo>
                      <a:pt x="4897" y="1633"/>
                    </a:lnTo>
                    <a:lnTo>
                      <a:pt x="4876" y="1779"/>
                    </a:lnTo>
                    <a:lnTo>
                      <a:pt x="4918" y="1842"/>
                    </a:lnTo>
                    <a:lnTo>
                      <a:pt x="5064" y="1842"/>
                    </a:lnTo>
                    <a:lnTo>
                      <a:pt x="4939" y="1884"/>
                    </a:lnTo>
                    <a:lnTo>
                      <a:pt x="4771" y="1926"/>
                    </a:lnTo>
                    <a:lnTo>
                      <a:pt x="4604" y="2051"/>
                    </a:lnTo>
                    <a:lnTo>
                      <a:pt x="4478" y="2093"/>
                    </a:lnTo>
                    <a:lnTo>
                      <a:pt x="4499" y="2198"/>
                    </a:lnTo>
                    <a:lnTo>
                      <a:pt x="4499" y="2281"/>
                    </a:lnTo>
                    <a:lnTo>
                      <a:pt x="4583" y="2281"/>
                    </a:lnTo>
                    <a:lnTo>
                      <a:pt x="4667" y="2198"/>
                    </a:lnTo>
                    <a:lnTo>
                      <a:pt x="4771" y="2198"/>
                    </a:lnTo>
                    <a:lnTo>
                      <a:pt x="4918" y="2156"/>
                    </a:lnTo>
                    <a:lnTo>
                      <a:pt x="5127" y="2135"/>
                    </a:lnTo>
                    <a:lnTo>
                      <a:pt x="5378" y="2072"/>
                    </a:lnTo>
                    <a:lnTo>
                      <a:pt x="5420" y="2135"/>
                    </a:lnTo>
                    <a:lnTo>
                      <a:pt x="5420" y="2198"/>
                    </a:lnTo>
                    <a:lnTo>
                      <a:pt x="5336" y="2240"/>
                    </a:lnTo>
                    <a:lnTo>
                      <a:pt x="5273" y="2177"/>
                    </a:lnTo>
                    <a:lnTo>
                      <a:pt x="5169" y="2177"/>
                    </a:lnTo>
                    <a:lnTo>
                      <a:pt x="5064" y="2261"/>
                    </a:lnTo>
                    <a:lnTo>
                      <a:pt x="4876" y="2261"/>
                    </a:lnTo>
                    <a:lnTo>
                      <a:pt x="4708" y="2386"/>
                    </a:lnTo>
                    <a:lnTo>
                      <a:pt x="4562" y="2386"/>
                    </a:lnTo>
                    <a:lnTo>
                      <a:pt x="4541" y="2449"/>
                    </a:lnTo>
                    <a:lnTo>
                      <a:pt x="4604" y="2554"/>
                    </a:lnTo>
                    <a:lnTo>
                      <a:pt x="4708" y="2554"/>
                    </a:lnTo>
                    <a:lnTo>
                      <a:pt x="4813" y="2616"/>
                    </a:lnTo>
                    <a:lnTo>
                      <a:pt x="4750" y="2658"/>
                    </a:lnTo>
                    <a:lnTo>
                      <a:pt x="4562" y="2658"/>
                    </a:lnTo>
                    <a:lnTo>
                      <a:pt x="4478" y="2574"/>
                    </a:lnTo>
                    <a:lnTo>
                      <a:pt x="4415" y="2574"/>
                    </a:lnTo>
                    <a:lnTo>
                      <a:pt x="4353" y="2616"/>
                    </a:lnTo>
                    <a:lnTo>
                      <a:pt x="4353" y="2763"/>
                    </a:lnTo>
                    <a:lnTo>
                      <a:pt x="4290" y="2826"/>
                    </a:lnTo>
                    <a:lnTo>
                      <a:pt x="4332" y="2909"/>
                    </a:lnTo>
                    <a:lnTo>
                      <a:pt x="4415" y="2972"/>
                    </a:lnTo>
                    <a:lnTo>
                      <a:pt x="4562" y="2909"/>
                    </a:lnTo>
                    <a:lnTo>
                      <a:pt x="4750" y="3014"/>
                    </a:lnTo>
                    <a:lnTo>
                      <a:pt x="4897" y="2993"/>
                    </a:lnTo>
                    <a:lnTo>
                      <a:pt x="4918" y="3035"/>
                    </a:lnTo>
                    <a:lnTo>
                      <a:pt x="5022" y="3035"/>
                    </a:lnTo>
                    <a:lnTo>
                      <a:pt x="5169" y="3139"/>
                    </a:lnTo>
                    <a:lnTo>
                      <a:pt x="5231" y="3139"/>
                    </a:lnTo>
                    <a:lnTo>
                      <a:pt x="5315" y="3118"/>
                    </a:lnTo>
                    <a:lnTo>
                      <a:pt x="5462" y="3139"/>
                    </a:lnTo>
                    <a:lnTo>
                      <a:pt x="5545" y="3139"/>
                    </a:lnTo>
                    <a:lnTo>
                      <a:pt x="5713" y="3035"/>
                    </a:lnTo>
                    <a:lnTo>
                      <a:pt x="5943" y="3035"/>
                    </a:lnTo>
                    <a:lnTo>
                      <a:pt x="6110" y="3014"/>
                    </a:lnTo>
                    <a:lnTo>
                      <a:pt x="6173" y="2972"/>
                    </a:lnTo>
                    <a:lnTo>
                      <a:pt x="6236" y="2930"/>
                    </a:lnTo>
                    <a:lnTo>
                      <a:pt x="6320" y="2930"/>
                    </a:lnTo>
                    <a:lnTo>
                      <a:pt x="6320" y="2993"/>
                    </a:lnTo>
                    <a:lnTo>
                      <a:pt x="6278" y="3077"/>
                    </a:lnTo>
                    <a:lnTo>
                      <a:pt x="6068" y="3098"/>
                    </a:lnTo>
                    <a:lnTo>
                      <a:pt x="5838" y="3139"/>
                    </a:lnTo>
                    <a:lnTo>
                      <a:pt x="5755" y="3202"/>
                    </a:lnTo>
                    <a:lnTo>
                      <a:pt x="5650" y="3223"/>
                    </a:lnTo>
                    <a:lnTo>
                      <a:pt x="5629" y="3244"/>
                    </a:lnTo>
                    <a:lnTo>
                      <a:pt x="5462" y="3223"/>
                    </a:lnTo>
                    <a:lnTo>
                      <a:pt x="5336" y="3286"/>
                    </a:lnTo>
                    <a:lnTo>
                      <a:pt x="5231" y="3286"/>
                    </a:lnTo>
                    <a:lnTo>
                      <a:pt x="5190" y="3223"/>
                    </a:lnTo>
                    <a:lnTo>
                      <a:pt x="5085" y="3223"/>
                    </a:lnTo>
                    <a:lnTo>
                      <a:pt x="4897" y="3118"/>
                    </a:lnTo>
                    <a:lnTo>
                      <a:pt x="4562" y="3118"/>
                    </a:lnTo>
                    <a:lnTo>
                      <a:pt x="4499" y="3077"/>
                    </a:lnTo>
                    <a:lnTo>
                      <a:pt x="4374" y="3098"/>
                    </a:lnTo>
                    <a:lnTo>
                      <a:pt x="4269" y="3077"/>
                    </a:lnTo>
                    <a:lnTo>
                      <a:pt x="4227" y="3118"/>
                    </a:lnTo>
                    <a:lnTo>
                      <a:pt x="4248" y="3286"/>
                    </a:lnTo>
                    <a:lnTo>
                      <a:pt x="4290" y="3328"/>
                    </a:lnTo>
                    <a:lnTo>
                      <a:pt x="4290" y="3516"/>
                    </a:lnTo>
                    <a:lnTo>
                      <a:pt x="4353" y="3642"/>
                    </a:lnTo>
                    <a:lnTo>
                      <a:pt x="4395" y="3704"/>
                    </a:lnTo>
                    <a:lnTo>
                      <a:pt x="4478" y="3725"/>
                    </a:lnTo>
                    <a:lnTo>
                      <a:pt x="4646" y="3934"/>
                    </a:lnTo>
                    <a:lnTo>
                      <a:pt x="4708" y="3976"/>
                    </a:lnTo>
                    <a:lnTo>
                      <a:pt x="4771" y="3955"/>
                    </a:lnTo>
                    <a:lnTo>
                      <a:pt x="4897" y="3767"/>
                    </a:lnTo>
                    <a:lnTo>
                      <a:pt x="5106" y="3662"/>
                    </a:lnTo>
                    <a:lnTo>
                      <a:pt x="5315" y="3537"/>
                    </a:lnTo>
                    <a:lnTo>
                      <a:pt x="5441" y="3432"/>
                    </a:lnTo>
                    <a:lnTo>
                      <a:pt x="5503" y="3349"/>
                    </a:lnTo>
                    <a:lnTo>
                      <a:pt x="5545" y="3349"/>
                    </a:lnTo>
                    <a:lnTo>
                      <a:pt x="5817" y="3411"/>
                    </a:lnTo>
                    <a:lnTo>
                      <a:pt x="6027" y="3390"/>
                    </a:lnTo>
                    <a:lnTo>
                      <a:pt x="6173" y="3390"/>
                    </a:lnTo>
                    <a:lnTo>
                      <a:pt x="6320" y="3495"/>
                    </a:lnTo>
                    <a:lnTo>
                      <a:pt x="6571" y="3516"/>
                    </a:lnTo>
                    <a:lnTo>
                      <a:pt x="6780" y="3516"/>
                    </a:lnTo>
                    <a:lnTo>
                      <a:pt x="6864" y="3558"/>
                    </a:lnTo>
                    <a:lnTo>
                      <a:pt x="6843" y="3600"/>
                    </a:lnTo>
                    <a:lnTo>
                      <a:pt x="6654" y="3621"/>
                    </a:lnTo>
                    <a:lnTo>
                      <a:pt x="6550" y="3600"/>
                    </a:lnTo>
                    <a:lnTo>
                      <a:pt x="6361" y="3558"/>
                    </a:lnTo>
                    <a:lnTo>
                      <a:pt x="6152" y="3453"/>
                    </a:lnTo>
                    <a:lnTo>
                      <a:pt x="6047" y="3453"/>
                    </a:lnTo>
                    <a:lnTo>
                      <a:pt x="5964" y="3495"/>
                    </a:lnTo>
                    <a:lnTo>
                      <a:pt x="5734" y="3453"/>
                    </a:lnTo>
                    <a:lnTo>
                      <a:pt x="5608" y="3432"/>
                    </a:lnTo>
                    <a:lnTo>
                      <a:pt x="5545" y="3516"/>
                    </a:lnTo>
                    <a:lnTo>
                      <a:pt x="5399" y="3600"/>
                    </a:lnTo>
                    <a:lnTo>
                      <a:pt x="5294" y="3725"/>
                    </a:lnTo>
                    <a:lnTo>
                      <a:pt x="5106" y="3830"/>
                    </a:lnTo>
                    <a:lnTo>
                      <a:pt x="5022" y="3976"/>
                    </a:lnTo>
                    <a:lnTo>
                      <a:pt x="4939" y="4060"/>
                    </a:lnTo>
                    <a:lnTo>
                      <a:pt x="4918" y="4123"/>
                    </a:lnTo>
                    <a:lnTo>
                      <a:pt x="5064" y="4227"/>
                    </a:lnTo>
                    <a:lnTo>
                      <a:pt x="5190" y="4227"/>
                    </a:lnTo>
                    <a:lnTo>
                      <a:pt x="5190" y="4290"/>
                    </a:lnTo>
                    <a:lnTo>
                      <a:pt x="5294" y="4395"/>
                    </a:lnTo>
                    <a:lnTo>
                      <a:pt x="5503" y="4395"/>
                    </a:lnTo>
                    <a:lnTo>
                      <a:pt x="5755" y="4478"/>
                    </a:lnTo>
                    <a:lnTo>
                      <a:pt x="5943" y="4478"/>
                    </a:lnTo>
                    <a:lnTo>
                      <a:pt x="6110" y="4332"/>
                    </a:lnTo>
                    <a:lnTo>
                      <a:pt x="6131" y="4144"/>
                    </a:lnTo>
                    <a:lnTo>
                      <a:pt x="6278" y="4081"/>
                    </a:lnTo>
                    <a:lnTo>
                      <a:pt x="6382" y="4123"/>
                    </a:lnTo>
                    <a:lnTo>
                      <a:pt x="6257" y="4165"/>
                    </a:lnTo>
                    <a:lnTo>
                      <a:pt x="6257" y="4269"/>
                    </a:lnTo>
                    <a:lnTo>
                      <a:pt x="6361" y="4290"/>
                    </a:lnTo>
                    <a:lnTo>
                      <a:pt x="6508" y="4248"/>
                    </a:lnTo>
                    <a:lnTo>
                      <a:pt x="6654" y="4269"/>
                    </a:lnTo>
                    <a:lnTo>
                      <a:pt x="6780" y="4186"/>
                    </a:lnTo>
                    <a:lnTo>
                      <a:pt x="6884" y="4227"/>
                    </a:lnTo>
                    <a:lnTo>
                      <a:pt x="6780" y="4332"/>
                    </a:lnTo>
                    <a:lnTo>
                      <a:pt x="6571" y="4353"/>
                    </a:lnTo>
                    <a:lnTo>
                      <a:pt x="6466" y="4374"/>
                    </a:lnTo>
                    <a:lnTo>
                      <a:pt x="6320" y="4374"/>
                    </a:lnTo>
                    <a:lnTo>
                      <a:pt x="6152" y="4541"/>
                    </a:lnTo>
                    <a:lnTo>
                      <a:pt x="6173" y="4604"/>
                    </a:lnTo>
                    <a:lnTo>
                      <a:pt x="6257" y="4646"/>
                    </a:lnTo>
                    <a:lnTo>
                      <a:pt x="6445" y="4604"/>
                    </a:lnTo>
                    <a:lnTo>
                      <a:pt x="6571" y="4771"/>
                    </a:lnTo>
                    <a:lnTo>
                      <a:pt x="7010" y="4771"/>
                    </a:lnTo>
                    <a:lnTo>
                      <a:pt x="7156" y="4750"/>
                    </a:lnTo>
                    <a:lnTo>
                      <a:pt x="7554" y="4583"/>
                    </a:lnTo>
                    <a:lnTo>
                      <a:pt x="7680" y="4562"/>
                    </a:lnTo>
                    <a:lnTo>
                      <a:pt x="7889" y="4395"/>
                    </a:lnTo>
                    <a:lnTo>
                      <a:pt x="7847" y="4353"/>
                    </a:lnTo>
                    <a:lnTo>
                      <a:pt x="7805" y="4353"/>
                    </a:lnTo>
                    <a:lnTo>
                      <a:pt x="7952" y="4165"/>
                    </a:lnTo>
                    <a:lnTo>
                      <a:pt x="8056" y="4165"/>
                    </a:lnTo>
                    <a:lnTo>
                      <a:pt x="8140" y="4039"/>
                    </a:lnTo>
                    <a:lnTo>
                      <a:pt x="8161" y="4060"/>
                    </a:lnTo>
                    <a:lnTo>
                      <a:pt x="8224" y="4165"/>
                    </a:lnTo>
                    <a:lnTo>
                      <a:pt x="8265" y="4165"/>
                    </a:lnTo>
                    <a:lnTo>
                      <a:pt x="8265" y="4060"/>
                    </a:lnTo>
                    <a:lnTo>
                      <a:pt x="8579" y="3830"/>
                    </a:lnTo>
                    <a:lnTo>
                      <a:pt x="8788" y="3809"/>
                    </a:lnTo>
                    <a:lnTo>
                      <a:pt x="9123" y="3662"/>
                    </a:lnTo>
                    <a:lnTo>
                      <a:pt x="9123" y="3746"/>
                    </a:lnTo>
                    <a:lnTo>
                      <a:pt x="8851" y="3872"/>
                    </a:lnTo>
                    <a:lnTo>
                      <a:pt x="8684" y="3872"/>
                    </a:lnTo>
                    <a:lnTo>
                      <a:pt x="8370" y="4060"/>
                    </a:lnTo>
                    <a:lnTo>
                      <a:pt x="8328" y="4227"/>
                    </a:lnTo>
                    <a:lnTo>
                      <a:pt x="8203" y="4332"/>
                    </a:lnTo>
                    <a:lnTo>
                      <a:pt x="8056" y="4332"/>
                    </a:lnTo>
                    <a:lnTo>
                      <a:pt x="8014" y="4478"/>
                    </a:lnTo>
                    <a:lnTo>
                      <a:pt x="7952" y="4541"/>
                    </a:lnTo>
                    <a:lnTo>
                      <a:pt x="7952" y="4583"/>
                    </a:lnTo>
                    <a:lnTo>
                      <a:pt x="8244" y="4562"/>
                    </a:lnTo>
                    <a:lnTo>
                      <a:pt x="8328" y="4604"/>
                    </a:lnTo>
                    <a:lnTo>
                      <a:pt x="8454" y="4604"/>
                    </a:lnTo>
                    <a:lnTo>
                      <a:pt x="8579" y="4688"/>
                    </a:lnTo>
                    <a:lnTo>
                      <a:pt x="8558" y="4750"/>
                    </a:lnTo>
                    <a:lnTo>
                      <a:pt x="8663" y="4792"/>
                    </a:lnTo>
                    <a:lnTo>
                      <a:pt x="8747" y="4792"/>
                    </a:lnTo>
                    <a:lnTo>
                      <a:pt x="8788" y="4855"/>
                    </a:lnTo>
                    <a:lnTo>
                      <a:pt x="8663" y="4876"/>
                    </a:lnTo>
                    <a:lnTo>
                      <a:pt x="8558" y="4918"/>
                    </a:lnTo>
                    <a:lnTo>
                      <a:pt x="8433" y="4813"/>
                    </a:lnTo>
                    <a:lnTo>
                      <a:pt x="8224" y="4750"/>
                    </a:lnTo>
                    <a:lnTo>
                      <a:pt x="7952" y="4771"/>
                    </a:lnTo>
                    <a:lnTo>
                      <a:pt x="7554" y="4813"/>
                    </a:lnTo>
                    <a:lnTo>
                      <a:pt x="7408" y="4876"/>
                    </a:lnTo>
                    <a:lnTo>
                      <a:pt x="7303" y="4876"/>
                    </a:lnTo>
                    <a:lnTo>
                      <a:pt x="7303" y="4918"/>
                    </a:lnTo>
                    <a:lnTo>
                      <a:pt x="7324" y="4981"/>
                    </a:lnTo>
                    <a:lnTo>
                      <a:pt x="7512" y="5022"/>
                    </a:lnTo>
                    <a:lnTo>
                      <a:pt x="7680" y="5022"/>
                    </a:lnTo>
                    <a:lnTo>
                      <a:pt x="7784" y="5085"/>
                    </a:lnTo>
                    <a:lnTo>
                      <a:pt x="7784" y="5169"/>
                    </a:lnTo>
                    <a:lnTo>
                      <a:pt x="7638" y="5190"/>
                    </a:lnTo>
                    <a:lnTo>
                      <a:pt x="7533" y="5106"/>
                    </a:lnTo>
                    <a:lnTo>
                      <a:pt x="7324" y="5085"/>
                    </a:lnTo>
                    <a:lnTo>
                      <a:pt x="7219" y="5002"/>
                    </a:lnTo>
                    <a:lnTo>
                      <a:pt x="7115" y="4981"/>
                    </a:lnTo>
                    <a:lnTo>
                      <a:pt x="6947" y="5064"/>
                    </a:lnTo>
                    <a:lnTo>
                      <a:pt x="6696" y="5085"/>
                    </a:lnTo>
                    <a:lnTo>
                      <a:pt x="6508" y="5002"/>
                    </a:lnTo>
                    <a:lnTo>
                      <a:pt x="6361" y="5002"/>
                    </a:lnTo>
                    <a:lnTo>
                      <a:pt x="6215" y="4960"/>
                    </a:lnTo>
                    <a:lnTo>
                      <a:pt x="6131" y="4897"/>
                    </a:lnTo>
                    <a:lnTo>
                      <a:pt x="5922" y="4918"/>
                    </a:lnTo>
                    <a:lnTo>
                      <a:pt x="5859" y="5064"/>
                    </a:lnTo>
                    <a:lnTo>
                      <a:pt x="5922" y="5169"/>
                    </a:lnTo>
                    <a:lnTo>
                      <a:pt x="5922" y="5587"/>
                    </a:lnTo>
                    <a:lnTo>
                      <a:pt x="5943" y="5629"/>
                    </a:lnTo>
                    <a:lnTo>
                      <a:pt x="5838" y="5755"/>
                    </a:lnTo>
                    <a:lnTo>
                      <a:pt x="5838" y="5839"/>
                    </a:lnTo>
                    <a:lnTo>
                      <a:pt x="5922" y="5901"/>
                    </a:lnTo>
                    <a:lnTo>
                      <a:pt x="5985" y="6006"/>
                    </a:lnTo>
                    <a:lnTo>
                      <a:pt x="6131" y="6006"/>
                    </a:lnTo>
                    <a:lnTo>
                      <a:pt x="6236" y="6069"/>
                    </a:lnTo>
                    <a:lnTo>
                      <a:pt x="6110" y="6048"/>
                    </a:lnTo>
                    <a:lnTo>
                      <a:pt x="6027" y="6111"/>
                    </a:lnTo>
                    <a:lnTo>
                      <a:pt x="5985" y="6173"/>
                    </a:lnTo>
                    <a:lnTo>
                      <a:pt x="5964" y="6069"/>
                    </a:lnTo>
                    <a:lnTo>
                      <a:pt x="5859" y="5964"/>
                    </a:lnTo>
                    <a:lnTo>
                      <a:pt x="5817" y="5964"/>
                    </a:lnTo>
                    <a:lnTo>
                      <a:pt x="5796" y="6027"/>
                    </a:lnTo>
                    <a:lnTo>
                      <a:pt x="5713" y="5922"/>
                    </a:lnTo>
                    <a:lnTo>
                      <a:pt x="5692" y="5734"/>
                    </a:lnTo>
                    <a:lnTo>
                      <a:pt x="5692" y="5525"/>
                    </a:lnTo>
                    <a:lnTo>
                      <a:pt x="5629" y="5232"/>
                    </a:lnTo>
                    <a:lnTo>
                      <a:pt x="5503" y="5085"/>
                    </a:lnTo>
                    <a:lnTo>
                      <a:pt x="5503" y="4981"/>
                    </a:lnTo>
                    <a:lnTo>
                      <a:pt x="5231" y="4792"/>
                    </a:lnTo>
                    <a:lnTo>
                      <a:pt x="5169" y="4792"/>
                    </a:lnTo>
                    <a:lnTo>
                      <a:pt x="5001" y="4688"/>
                    </a:lnTo>
                    <a:lnTo>
                      <a:pt x="4980" y="4583"/>
                    </a:lnTo>
                    <a:lnTo>
                      <a:pt x="4876" y="4541"/>
                    </a:lnTo>
                    <a:lnTo>
                      <a:pt x="4708" y="4583"/>
                    </a:lnTo>
                    <a:lnTo>
                      <a:pt x="4353" y="4981"/>
                    </a:lnTo>
                    <a:lnTo>
                      <a:pt x="4290" y="5106"/>
                    </a:lnTo>
                    <a:lnTo>
                      <a:pt x="4290" y="5211"/>
                    </a:lnTo>
                    <a:lnTo>
                      <a:pt x="4374" y="5274"/>
                    </a:lnTo>
                    <a:lnTo>
                      <a:pt x="4499" y="5315"/>
                    </a:lnTo>
                    <a:lnTo>
                      <a:pt x="4562" y="5441"/>
                    </a:lnTo>
                    <a:lnTo>
                      <a:pt x="4562" y="5525"/>
                    </a:lnTo>
                    <a:lnTo>
                      <a:pt x="4541" y="5546"/>
                    </a:lnTo>
                    <a:lnTo>
                      <a:pt x="4457" y="5420"/>
                    </a:lnTo>
                    <a:lnTo>
                      <a:pt x="4374" y="5399"/>
                    </a:lnTo>
                    <a:lnTo>
                      <a:pt x="4290" y="5336"/>
                    </a:lnTo>
                    <a:lnTo>
                      <a:pt x="4248" y="5378"/>
                    </a:lnTo>
                    <a:lnTo>
                      <a:pt x="4164" y="5399"/>
                    </a:lnTo>
                    <a:lnTo>
                      <a:pt x="4143" y="5483"/>
                    </a:lnTo>
                    <a:lnTo>
                      <a:pt x="4185" y="5608"/>
                    </a:lnTo>
                    <a:lnTo>
                      <a:pt x="4269" y="5650"/>
                    </a:lnTo>
                    <a:lnTo>
                      <a:pt x="4332" y="5818"/>
                    </a:lnTo>
                    <a:lnTo>
                      <a:pt x="4353" y="6131"/>
                    </a:lnTo>
                    <a:lnTo>
                      <a:pt x="4269" y="6278"/>
                    </a:lnTo>
                    <a:lnTo>
                      <a:pt x="4269" y="6445"/>
                    </a:lnTo>
                    <a:lnTo>
                      <a:pt x="4185" y="6634"/>
                    </a:lnTo>
                    <a:lnTo>
                      <a:pt x="4185" y="6759"/>
                    </a:lnTo>
                    <a:lnTo>
                      <a:pt x="4227" y="6780"/>
                    </a:lnTo>
                    <a:lnTo>
                      <a:pt x="4290" y="6759"/>
                    </a:lnTo>
                    <a:lnTo>
                      <a:pt x="4290" y="6759"/>
                    </a:lnTo>
                    <a:lnTo>
                      <a:pt x="4269" y="6906"/>
                    </a:lnTo>
                    <a:lnTo>
                      <a:pt x="4185" y="7052"/>
                    </a:lnTo>
                    <a:lnTo>
                      <a:pt x="4143" y="6968"/>
                    </a:lnTo>
                    <a:lnTo>
                      <a:pt x="4123" y="6864"/>
                    </a:lnTo>
                    <a:lnTo>
                      <a:pt x="4018" y="6780"/>
                    </a:lnTo>
                    <a:lnTo>
                      <a:pt x="3934" y="6864"/>
                    </a:lnTo>
                    <a:lnTo>
                      <a:pt x="3934" y="7052"/>
                    </a:lnTo>
                    <a:lnTo>
                      <a:pt x="4081" y="7303"/>
                    </a:lnTo>
                    <a:lnTo>
                      <a:pt x="4248" y="7282"/>
                    </a:lnTo>
                    <a:lnTo>
                      <a:pt x="4353" y="7324"/>
                    </a:lnTo>
                    <a:lnTo>
                      <a:pt x="4395" y="7408"/>
                    </a:lnTo>
                    <a:lnTo>
                      <a:pt x="4583" y="7408"/>
                    </a:lnTo>
                    <a:lnTo>
                      <a:pt x="4792" y="7491"/>
                    </a:lnTo>
                    <a:lnTo>
                      <a:pt x="4876" y="7408"/>
                    </a:lnTo>
                    <a:lnTo>
                      <a:pt x="5001" y="7324"/>
                    </a:lnTo>
                    <a:lnTo>
                      <a:pt x="5001" y="7261"/>
                    </a:lnTo>
                    <a:lnTo>
                      <a:pt x="5085" y="7219"/>
                    </a:lnTo>
                    <a:lnTo>
                      <a:pt x="5085" y="7303"/>
                    </a:lnTo>
                    <a:lnTo>
                      <a:pt x="5022" y="7408"/>
                    </a:lnTo>
                    <a:lnTo>
                      <a:pt x="5022" y="7533"/>
                    </a:lnTo>
                    <a:lnTo>
                      <a:pt x="4980" y="7596"/>
                    </a:lnTo>
                    <a:lnTo>
                      <a:pt x="4876" y="7533"/>
                    </a:lnTo>
                    <a:lnTo>
                      <a:pt x="4646" y="7533"/>
                    </a:lnTo>
                    <a:lnTo>
                      <a:pt x="4541" y="7575"/>
                    </a:lnTo>
                    <a:lnTo>
                      <a:pt x="4541" y="7680"/>
                    </a:lnTo>
                    <a:lnTo>
                      <a:pt x="4583" y="7701"/>
                    </a:lnTo>
                    <a:lnTo>
                      <a:pt x="4708" y="7701"/>
                    </a:lnTo>
                    <a:lnTo>
                      <a:pt x="4750" y="7784"/>
                    </a:lnTo>
                    <a:lnTo>
                      <a:pt x="4646" y="7784"/>
                    </a:lnTo>
                    <a:lnTo>
                      <a:pt x="4646" y="7952"/>
                    </a:lnTo>
                    <a:lnTo>
                      <a:pt x="4478" y="7722"/>
                    </a:lnTo>
                    <a:lnTo>
                      <a:pt x="4395" y="7722"/>
                    </a:lnTo>
                    <a:lnTo>
                      <a:pt x="4353" y="7617"/>
                    </a:lnTo>
                    <a:lnTo>
                      <a:pt x="4290" y="7533"/>
                    </a:lnTo>
                    <a:lnTo>
                      <a:pt x="4039" y="7366"/>
                    </a:lnTo>
                    <a:lnTo>
                      <a:pt x="3976" y="7366"/>
                    </a:lnTo>
                    <a:lnTo>
                      <a:pt x="3830" y="7199"/>
                    </a:lnTo>
                    <a:lnTo>
                      <a:pt x="3830" y="7178"/>
                    </a:lnTo>
                    <a:lnTo>
                      <a:pt x="3725" y="7178"/>
                    </a:lnTo>
                    <a:lnTo>
                      <a:pt x="3620" y="7261"/>
                    </a:lnTo>
                    <a:lnTo>
                      <a:pt x="3516" y="7261"/>
                    </a:lnTo>
                    <a:lnTo>
                      <a:pt x="3432" y="7303"/>
                    </a:lnTo>
                    <a:lnTo>
                      <a:pt x="3286" y="7261"/>
                    </a:lnTo>
                    <a:lnTo>
                      <a:pt x="3034" y="7303"/>
                    </a:lnTo>
                    <a:lnTo>
                      <a:pt x="2972" y="7282"/>
                    </a:lnTo>
                    <a:lnTo>
                      <a:pt x="2783" y="7471"/>
                    </a:lnTo>
                    <a:lnTo>
                      <a:pt x="2700" y="7617"/>
                    </a:lnTo>
                    <a:lnTo>
                      <a:pt x="2700" y="7743"/>
                    </a:lnTo>
                    <a:lnTo>
                      <a:pt x="2595" y="7784"/>
                    </a:lnTo>
                    <a:lnTo>
                      <a:pt x="2490" y="7847"/>
                    </a:lnTo>
                    <a:lnTo>
                      <a:pt x="2365" y="7910"/>
                    </a:lnTo>
                    <a:lnTo>
                      <a:pt x="2344" y="7994"/>
                    </a:lnTo>
                    <a:lnTo>
                      <a:pt x="2198" y="8098"/>
                    </a:lnTo>
                    <a:lnTo>
                      <a:pt x="2177" y="8224"/>
                    </a:lnTo>
                    <a:lnTo>
                      <a:pt x="2260" y="8224"/>
                    </a:lnTo>
                    <a:lnTo>
                      <a:pt x="2281" y="8307"/>
                    </a:lnTo>
                    <a:lnTo>
                      <a:pt x="2177" y="8307"/>
                    </a:lnTo>
                    <a:lnTo>
                      <a:pt x="2093" y="8349"/>
                    </a:lnTo>
                    <a:lnTo>
                      <a:pt x="2260" y="8475"/>
                    </a:lnTo>
                    <a:lnTo>
                      <a:pt x="2407" y="8517"/>
                    </a:lnTo>
                    <a:lnTo>
                      <a:pt x="2511" y="8433"/>
                    </a:lnTo>
                    <a:lnTo>
                      <a:pt x="2490" y="8349"/>
                    </a:lnTo>
                    <a:lnTo>
                      <a:pt x="2658" y="8370"/>
                    </a:lnTo>
                    <a:lnTo>
                      <a:pt x="2825" y="8245"/>
                    </a:lnTo>
                    <a:lnTo>
                      <a:pt x="2825" y="8349"/>
                    </a:lnTo>
                    <a:lnTo>
                      <a:pt x="2700" y="8412"/>
                    </a:lnTo>
                    <a:lnTo>
                      <a:pt x="2616" y="8538"/>
                    </a:lnTo>
                    <a:lnTo>
                      <a:pt x="2616" y="8621"/>
                    </a:lnTo>
                    <a:lnTo>
                      <a:pt x="2783" y="8621"/>
                    </a:lnTo>
                    <a:lnTo>
                      <a:pt x="2888" y="8642"/>
                    </a:lnTo>
                    <a:lnTo>
                      <a:pt x="3014" y="8475"/>
                    </a:lnTo>
                    <a:lnTo>
                      <a:pt x="3202" y="8349"/>
                    </a:lnTo>
                    <a:lnTo>
                      <a:pt x="3307" y="8119"/>
                    </a:lnTo>
                    <a:lnTo>
                      <a:pt x="3453" y="7931"/>
                    </a:lnTo>
                    <a:lnTo>
                      <a:pt x="3558" y="7910"/>
                    </a:lnTo>
                    <a:lnTo>
                      <a:pt x="3558" y="7910"/>
                    </a:lnTo>
                    <a:lnTo>
                      <a:pt x="3537" y="7994"/>
                    </a:lnTo>
                    <a:lnTo>
                      <a:pt x="3453" y="8035"/>
                    </a:lnTo>
                    <a:lnTo>
                      <a:pt x="3307" y="8245"/>
                    </a:lnTo>
                    <a:lnTo>
                      <a:pt x="3348" y="8349"/>
                    </a:lnTo>
                    <a:lnTo>
                      <a:pt x="3244" y="8349"/>
                    </a:lnTo>
                    <a:lnTo>
                      <a:pt x="3181" y="8454"/>
                    </a:lnTo>
                    <a:lnTo>
                      <a:pt x="3202" y="8538"/>
                    </a:lnTo>
                    <a:lnTo>
                      <a:pt x="3286" y="8538"/>
                    </a:lnTo>
                    <a:lnTo>
                      <a:pt x="3223" y="8580"/>
                    </a:lnTo>
                    <a:lnTo>
                      <a:pt x="3139" y="8580"/>
                    </a:lnTo>
                    <a:lnTo>
                      <a:pt x="3034" y="8684"/>
                    </a:lnTo>
                    <a:lnTo>
                      <a:pt x="3076" y="8747"/>
                    </a:lnTo>
                    <a:lnTo>
                      <a:pt x="3202" y="8747"/>
                    </a:lnTo>
                    <a:lnTo>
                      <a:pt x="3118" y="8789"/>
                    </a:lnTo>
                    <a:lnTo>
                      <a:pt x="2993" y="8747"/>
                    </a:lnTo>
                    <a:lnTo>
                      <a:pt x="2888" y="8747"/>
                    </a:lnTo>
                    <a:lnTo>
                      <a:pt x="2804" y="8789"/>
                    </a:lnTo>
                    <a:lnTo>
                      <a:pt x="2721" y="8831"/>
                    </a:lnTo>
                    <a:lnTo>
                      <a:pt x="2679" y="8872"/>
                    </a:lnTo>
                    <a:lnTo>
                      <a:pt x="2721" y="8977"/>
                    </a:lnTo>
                    <a:lnTo>
                      <a:pt x="2804" y="8977"/>
                    </a:lnTo>
                    <a:lnTo>
                      <a:pt x="2867" y="8935"/>
                    </a:lnTo>
                    <a:lnTo>
                      <a:pt x="2909" y="8956"/>
                    </a:lnTo>
                    <a:lnTo>
                      <a:pt x="3014" y="8956"/>
                    </a:lnTo>
                    <a:lnTo>
                      <a:pt x="3014" y="9040"/>
                    </a:lnTo>
                    <a:lnTo>
                      <a:pt x="2930" y="9040"/>
                    </a:lnTo>
                    <a:lnTo>
                      <a:pt x="2825" y="8998"/>
                    </a:lnTo>
                    <a:lnTo>
                      <a:pt x="2783" y="9040"/>
                    </a:lnTo>
                    <a:lnTo>
                      <a:pt x="2783" y="9082"/>
                    </a:lnTo>
                    <a:lnTo>
                      <a:pt x="2888" y="9103"/>
                    </a:lnTo>
                    <a:lnTo>
                      <a:pt x="2867" y="9144"/>
                    </a:lnTo>
                    <a:lnTo>
                      <a:pt x="2783" y="9186"/>
                    </a:lnTo>
                    <a:lnTo>
                      <a:pt x="2700" y="9186"/>
                    </a:lnTo>
                    <a:lnTo>
                      <a:pt x="2700" y="9249"/>
                    </a:lnTo>
                    <a:lnTo>
                      <a:pt x="2783" y="9396"/>
                    </a:lnTo>
                    <a:lnTo>
                      <a:pt x="2867" y="9396"/>
                    </a:lnTo>
                    <a:lnTo>
                      <a:pt x="2909" y="9312"/>
                    </a:lnTo>
                    <a:lnTo>
                      <a:pt x="3034" y="9207"/>
                    </a:lnTo>
                    <a:lnTo>
                      <a:pt x="3014" y="9312"/>
                    </a:lnTo>
                    <a:lnTo>
                      <a:pt x="2909" y="9396"/>
                    </a:lnTo>
                    <a:lnTo>
                      <a:pt x="2825" y="9479"/>
                    </a:lnTo>
                    <a:lnTo>
                      <a:pt x="2804" y="9563"/>
                    </a:lnTo>
                    <a:lnTo>
                      <a:pt x="2972" y="9626"/>
                    </a:lnTo>
                    <a:lnTo>
                      <a:pt x="3097" y="9626"/>
                    </a:lnTo>
                    <a:lnTo>
                      <a:pt x="3118" y="9605"/>
                    </a:lnTo>
                    <a:lnTo>
                      <a:pt x="3181" y="9605"/>
                    </a:lnTo>
                    <a:lnTo>
                      <a:pt x="3244" y="9668"/>
                    </a:lnTo>
                    <a:lnTo>
                      <a:pt x="3432" y="9584"/>
                    </a:lnTo>
                    <a:lnTo>
                      <a:pt x="3620" y="9416"/>
                    </a:lnTo>
                    <a:lnTo>
                      <a:pt x="3620" y="9396"/>
                    </a:lnTo>
                    <a:lnTo>
                      <a:pt x="3725" y="9312"/>
                    </a:lnTo>
                    <a:lnTo>
                      <a:pt x="3934" y="9103"/>
                    </a:lnTo>
                    <a:lnTo>
                      <a:pt x="3934" y="9040"/>
                    </a:lnTo>
                    <a:lnTo>
                      <a:pt x="4018" y="8956"/>
                    </a:lnTo>
                    <a:lnTo>
                      <a:pt x="4081" y="8956"/>
                    </a:lnTo>
                    <a:lnTo>
                      <a:pt x="4018" y="9040"/>
                    </a:lnTo>
                    <a:lnTo>
                      <a:pt x="3976" y="9144"/>
                    </a:lnTo>
                    <a:lnTo>
                      <a:pt x="3809" y="9354"/>
                    </a:lnTo>
                    <a:lnTo>
                      <a:pt x="3599" y="9479"/>
                    </a:lnTo>
                    <a:lnTo>
                      <a:pt x="3453" y="9626"/>
                    </a:lnTo>
                    <a:lnTo>
                      <a:pt x="3307" y="9709"/>
                    </a:lnTo>
                    <a:lnTo>
                      <a:pt x="3223" y="9793"/>
                    </a:lnTo>
                    <a:lnTo>
                      <a:pt x="3286" y="9877"/>
                    </a:lnTo>
                    <a:lnTo>
                      <a:pt x="3223" y="9898"/>
                    </a:lnTo>
                    <a:lnTo>
                      <a:pt x="3076" y="9772"/>
                    </a:lnTo>
                    <a:lnTo>
                      <a:pt x="2825" y="9772"/>
                    </a:lnTo>
                    <a:lnTo>
                      <a:pt x="2825" y="9835"/>
                    </a:lnTo>
                    <a:lnTo>
                      <a:pt x="2783" y="9814"/>
                    </a:lnTo>
                    <a:lnTo>
                      <a:pt x="2700" y="9688"/>
                    </a:lnTo>
                    <a:lnTo>
                      <a:pt x="2490" y="9584"/>
                    </a:lnTo>
                    <a:lnTo>
                      <a:pt x="2407" y="9605"/>
                    </a:lnTo>
                    <a:lnTo>
                      <a:pt x="2365" y="9563"/>
                    </a:lnTo>
                    <a:lnTo>
                      <a:pt x="2407" y="9416"/>
                    </a:lnTo>
                    <a:lnTo>
                      <a:pt x="2407" y="9082"/>
                    </a:lnTo>
                    <a:lnTo>
                      <a:pt x="2365" y="8872"/>
                    </a:lnTo>
                    <a:lnTo>
                      <a:pt x="2239" y="8726"/>
                    </a:lnTo>
                    <a:lnTo>
                      <a:pt x="2156" y="8726"/>
                    </a:lnTo>
                    <a:lnTo>
                      <a:pt x="2030" y="8663"/>
                    </a:lnTo>
                    <a:lnTo>
                      <a:pt x="1946" y="8684"/>
                    </a:lnTo>
                    <a:lnTo>
                      <a:pt x="1821" y="8684"/>
                    </a:lnTo>
                    <a:lnTo>
                      <a:pt x="1737" y="8726"/>
                    </a:lnTo>
                    <a:lnTo>
                      <a:pt x="1633" y="8747"/>
                    </a:lnTo>
                    <a:lnTo>
                      <a:pt x="1633" y="8831"/>
                    </a:lnTo>
                    <a:lnTo>
                      <a:pt x="1654" y="8935"/>
                    </a:lnTo>
                    <a:lnTo>
                      <a:pt x="1633" y="8977"/>
                    </a:lnTo>
                    <a:lnTo>
                      <a:pt x="1612" y="9165"/>
                    </a:lnTo>
                    <a:lnTo>
                      <a:pt x="1654" y="9249"/>
                    </a:lnTo>
                    <a:lnTo>
                      <a:pt x="1716" y="9249"/>
                    </a:lnTo>
                    <a:lnTo>
                      <a:pt x="1716" y="9312"/>
                    </a:lnTo>
                    <a:lnTo>
                      <a:pt x="1612" y="9396"/>
                    </a:lnTo>
                    <a:lnTo>
                      <a:pt x="1570" y="9458"/>
                    </a:lnTo>
                    <a:lnTo>
                      <a:pt x="1654" y="9563"/>
                    </a:lnTo>
                    <a:lnTo>
                      <a:pt x="1737" y="9563"/>
                    </a:lnTo>
                    <a:lnTo>
                      <a:pt x="1758" y="9500"/>
                    </a:lnTo>
                    <a:lnTo>
                      <a:pt x="1884" y="9563"/>
                    </a:lnTo>
                    <a:lnTo>
                      <a:pt x="1863" y="9584"/>
                    </a:lnTo>
                    <a:lnTo>
                      <a:pt x="1737" y="9584"/>
                    </a:lnTo>
                    <a:lnTo>
                      <a:pt x="1737" y="9605"/>
                    </a:lnTo>
                    <a:lnTo>
                      <a:pt x="1821" y="9668"/>
                    </a:lnTo>
                    <a:lnTo>
                      <a:pt x="1821" y="9709"/>
                    </a:lnTo>
                    <a:lnTo>
                      <a:pt x="1737" y="9772"/>
                    </a:lnTo>
                    <a:lnTo>
                      <a:pt x="1716" y="9793"/>
                    </a:lnTo>
                    <a:lnTo>
                      <a:pt x="1779" y="9814"/>
                    </a:lnTo>
                    <a:lnTo>
                      <a:pt x="1842" y="9877"/>
                    </a:lnTo>
                    <a:lnTo>
                      <a:pt x="1946" y="9877"/>
                    </a:lnTo>
                    <a:lnTo>
                      <a:pt x="1967" y="9898"/>
                    </a:lnTo>
                    <a:lnTo>
                      <a:pt x="1926" y="9940"/>
                    </a:lnTo>
                    <a:lnTo>
                      <a:pt x="1821" y="9940"/>
                    </a:lnTo>
                    <a:lnTo>
                      <a:pt x="1779" y="9981"/>
                    </a:lnTo>
                    <a:lnTo>
                      <a:pt x="1654" y="9877"/>
                    </a:lnTo>
                    <a:lnTo>
                      <a:pt x="1612" y="9898"/>
                    </a:lnTo>
                    <a:lnTo>
                      <a:pt x="1570" y="9940"/>
                    </a:lnTo>
                    <a:lnTo>
                      <a:pt x="1507" y="9940"/>
                    </a:lnTo>
                    <a:lnTo>
                      <a:pt x="1444" y="9835"/>
                    </a:lnTo>
                    <a:lnTo>
                      <a:pt x="1361" y="9814"/>
                    </a:lnTo>
                    <a:lnTo>
                      <a:pt x="1298" y="9877"/>
                    </a:lnTo>
                    <a:lnTo>
                      <a:pt x="1110" y="9877"/>
                    </a:lnTo>
                    <a:lnTo>
                      <a:pt x="984" y="9793"/>
                    </a:lnTo>
                    <a:lnTo>
                      <a:pt x="879" y="9793"/>
                    </a:lnTo>
                    <a:lnTo>
                      <a:pt x="817" y="9835"/>
                    </a:lnTo>
                    <a:lnTo>
                      <a:pt x="817" y="9919"/>
                    </a:lnTo>
                    <a:lnTo>
                      <a:pt x="733" y="9940"/>
                    </a:lnTo>
                    <a:lnTo>
                      <a:pt x="628" y="9981"/>
                    </a:lnTo>
                    <a:lnTo>
                      <a:pt x="586" y="10044"/>
                    </a:lnTo>
                    <a:lnTo>
                      <a:pt x="419" y="10086"/>
                    </a:lnTo>
                    <a:lnTo>
                      <a:pt x="377" y="10107"/>
                    </a:lnTo>
                    <a:lnTo>
                      <a:pt x="273" y="10128"/>
                    </a:lnTo>
                    <a:lnTo>
                      <a:pt x="189" y="10212"/>
                    </a:lnTo>
                    <a:lnTo>
                      <a:pt x="168" y="10316"/>
                    </a:lnTo>
                    <a:lnTo>
                      <a:pt x="168" y="10358"/>
                    </a:lnTo>
                    <a:lnTo>
                      <a:pt x="147" y="10442"/>
                    </a:lnTo>
                    <a:lnTo>
                      <a:pt x="1" y="10525"/>
                    </a:lnTo>
                    <a:lnTo>
                      <a:pt x="1" y="10609"/>
                    </a:lnTo>
                    <a:lnTo>
                      <a:pt x="42" y="10651"/>
                    </a:lnTo>
                    <a:lnTo>
                      <a:pt x="42" y="10818"/>
                    </a:lnTo>
                    <a:lnTo>
                      <a:pt x="63" y="10860"/>
                    </a:lnTo>
                    <a:lnTo>
                      <a:pt x="189" y="10860"/>
                    </a:lnTo>
                    <a:lnTo>
                      <a:pt x="252" y="10735"/>
                    </a:lnTo>
                    <a:lnTo>
                      <a:pt x="294" y="10735"/>
                    </a:lnTo>
                    <a:lnTo>
                      <a:pt x="273" y="10756"/>
                    </a:lnTo>
                    <a:lnTo>
                      <a:pt x="210" y="10860"/>
                    </a:lnTo>
                    <a:lnTo>
                      <a:pt x="273" y="10881"/>
                    </a:lnTo>
                    <a:lnTo>
                      <a:pt x="356" y="10818"/>
                    </a:lnTo>
                    <a:lnTo>
                      <a:pt x="356" y="10651"/>
                    </a:lnTo>
                    <a:lnTo>
                      <a:pt x="398" y="10421"/>
                    </a:lnTo>
                    <a:lnTo>
                      <a:pt x="482" y="10400"/>
                    </a:lnTo>
                    <a:lnTo>
                      <a:pt x="566" y="10337"/>
                    </a:lnTo>
                    <a:lnTo>
                      <a:pt x="419" y="10567"/>
                    </a:lnTo>
                    <a:lnTo>
                      <a:pt x="419" y="10672"/>
                    </a:lnTo>
                    <a:lnTo>
                      <a:pt x="398" y="10714"/>
                    </a:lnTo>
                    <a:lnTo>
                      <a:pt x="377" y="10839"/>
                    </a:lnTo>
                    <a:lnTo>
                      <a:pt x="314" y="10944"/>
                    </a:lnTo>
                    <a:lnTo>
                      <a:pt x="377" y="10986"/>
                    </a:lnTo>
                    <a:lnTo>
                      <a:pt x="419" y="10986"/>
                    </a:lnTo>
                    <a:lnTo>
                      <a:pt x="503" y="11069"/>
                    </a:lnTo>
                    <a:lnTo>
                      <a:pt x="607" y="11069"/>
                    </a:lnTo>
                    <a:lnTo>
                      <a:pt x="628" y="10965"/>
                    </a:lnTo>
                    <a:lnTo>
                      <a:pt x="607" y="10944"/>
                    </a:lnTo>
                    <a:lnTo>
                      <a:pt x="670" y="10839"/>
                    </a:lnTo>
                    <a:lnTo>
                      <a:pt x="691" y="10735"/>
                    </a:lnTo>
                    <a:lnTo>
                      <a:pt x="733" y="10672"/>
                    </a:lnTo>
                    <a:lnTo>
                      <a:pt x="733" y="10756"/>
                    </a:lnTo>
                    <a:lnTo>
                      <a:pt x="775" y="10818"/>
                    </a:lnTo>
                    <a:lnTo>
                      <a:pt x="712" y="10944"/>
                    </a:lnTo>
                    <a:lnTo>
                      <a:pt x="712" y="11028"/>
                    </a:lnTo>
                    <a:lnTo>
                      <a:pt x="712" y="11090"/>
                    </a:lnTo>
                    <a:lnTo>
                      <a:pt x="796" y="11195"/>
                    </a:lnTo>
                    <a:lnTo>
                      <a:pt x="838" y="11237"/>
                    </a:lnTo>
                    <a:lnTo>
                      <a:pt x="921" y="11153"/>
                    </a:lnTo>
                    <a:lnTo>
                      <a:pt x="900" y="11069"/>
                    </a:lnTo>
                    <a:lnTo>
                      <a:pt x="900" y="11048"/>
                    </a:lnTo>
                    <a:lnTo>
                      <a:pt x="921" y="11028"/>
                    </a:lnTo>
                    <a:lnTo>
                      <a:pt x="1005" y="11028"/>
                    </a:lnTo>
                    <a:lnTo>
                      <a:pt x="1047" y="10965"/>
                    </a:lnTo>
                    <a:lnTo>
                      <a:pt x="1026" y="10860"/>
                    </a:lnTo>
                    <a:lnTo>
                      <a:pt x="984" y="10818"/>
                    </a:lnTo>
                    <a:lnTo>
                      <a:pt x="984" y="10735"/>
                    </a:lnTo>
                    <a:lnTo>
                      <a:pt x="1026" y="10756"/>
                    </a:lnTo>
                    <a:lnTo>
                      <a:pt x="1110" y="10923"/>
                    </a:lnTo>
                    <a:lnTo>
                      <a:pt x="1110" y="10986"/>
                    </a:lnTo>
                    <a:lnTo>
                      <a:pt x="1047" y="11090"/>
                    </a:lnTo>
                    <a:lnTo>
                      <a:pt x="1005" y="11090"/>
                    </a:lnTo>
                    <a:lnTo>
                      <a:pt x="942" y="11195"/>
                    </a:lnTo>
                    <a:lnTo>
                      <a:pt x="984" y="11258"/>
                    </a:lnTo>
                    <a:lnTo>
                      <a:pt x="1026" y="11258"/>
                    </a:lnTo>
                    <a:lnTo>
                      <a:pt x="1089" y="11279"/>
                    </a:lnTo>
                    <a:lnTo>
                      <a:pt x="1110" y="11341"/>
                    </a:lnTo>
                    <a:lnTo>
                      <a:pt x="1151" y="11341"/>
                    </a:lnTo>
                    <a:lnTo>
                      <a:pt x="1340" y="11446"/>
                    </a:lnTo>
                    <a:lnTo>
                      <a:pt x="1402" y="11446"/>
                    </a:lnTo>
                    <a:lnTo>
                      <a:pt x="1402" y="11551"/>
                    </a:lnTo>
                    <a:lnTo>
                      <a:pt x="1612" y="11551"/>
                    </a:lnTo>
                    <a:lnTo>
                      <a:pt x="1674" y="11593"/>
                    </a:lnTo>
                    <a:lnTo>
                      <a:pt x="1737" y="11572"/>
                    </a:lnTo>
                    <a:lnTo>
                      <a:pt x="1779" y="11488"/>
                    </a:lnTo>
                    <a:lnTo>
                      <a:pt x="1716" y="11362"/>
                    </a:lnTo>
                    <a:lnTo>
                      <a:pt x="1654" y="11174"/>
                    </a:lnTo>
                    <a:lnTo>
                      <a:pt x="1716" y="11048"/>
                    </a:lnTo>
                    <a:lnTo>
                      <a:pt x="1758" y="10986"/>
                    </a:lnTo>
                    <a:lnTo>
                      <a:pt x="1779" y="11048"/>
                    </a:lnTo>
                    <a:lnTo>
                      <a:pt x="1821" y="11174"/>
                    </a:lnTo>
                    <a:lnTo>
                      <a:pt x="1821" y="11279"/>
                    </a:lnTo>
                    <a:lnTo>
                      <a:pt x="1842" y="11341"/>
                    </a:lnTo>
                    <a:lnTo>
                      <a:pt x="1926" y="11341"/>
                    </a:lnTo>
                    <a:lnTo>
                      <a:pt x="1946" y="11279"/>
                    </a:lnTo>
                    <a:lnTo>
                      <a:pt x="2030" y="11279"/>
                    </a:lnTo>
                    <a:lnTo>
                      <a:pt x="2051" y="11237"/>
                    </a:lnTo>
                    <a:lnTo>
                      <a:pt x="2072" y="11153"/>
                    </a:lnTo>
                    <a:lnTo>
                      <a:pt x="2135" y="11090"/>
                    </a:lnTo>
                    <a:lnTo>
                      <a:pt x="2156" y="10965"/>
                    </a:lnTo>
                    <a:lnTo>
                      <a:pt x="2177" y="10923"/>
                    </a:lnTo>
                    <a:lnTo>
                      <a:pt x="2198" y="10923"/>
                    </a:lnTo>
                    <a:lnTo>
                      <a:pt x="2260" y="11048"/>
                    </a:lnTo>
                    <a:lnTo>
                      <a:pt x="2239" y="11090"/>
                    </a:lnTo>
                    <a:lnTo>
                      <a:pt x="2177" y="11195"/>
                    </a:lnTo>
                    <a:lnTo>
                      <a:pt x="2156" y="11279"/>
                    </a:lnTo>
                    <a:lnTo>
                      <a:pt x="2198" y="11341"/>
                    </a:lnTo>
                    <a:lnTo>
                      <a:pt x="2198" y="11404"/>
                    </a:lnTo>
                    <a:lnTo>
                      <a:pt x="2302" y="11488"/>
                    </a:lnTo>
                    <a:lnTo>
                      <a:pt x="2386" y="11446"/>
                    </a:lnTo>
                    <a:lnTo>
                      <a:pt x="2490" y="11279"/>
                    </a:lnTo>
                    <a:lnTo>
                      <a:pt x="2449" y="11174"/>
                    </a:lnTo>
                    <a:lnTo>
                      <a:pt x="2470" y="11028"/>
                    </a:lnTo>
                    <a:lnTo>
                      <a:pt x="2574" y="10944"/>
                    </a:lnTo>
                    <a:lnTo>
                      <a:pt x="2679" y="10923"/>
                    </a:lnTo>
                    <a:lnTo>
                      <a:pt x="2574" y="11028"/>
                    </a:lnTo>
                    <a:lnTo>
                      <a:pt x="2553" y="11132"/>
                    </a:lnTo>
                    <a:lnTo>
                      <a:pt x="2595" y="11237"/>
                    </a:lnTo>
                    <a:lnTo>
                      <a:pt x="2511" y="11446"/>
                    </a:lnTo>
                    <a:lnTo>
                      <a:pt x="2511" y="11509"/>
                    </a:lnTo>
                    <a:lnTo>
                      <a:pt x="2595" y="11593"/>
                    </a:lnTo>
                    <a:lnTo>
                      <a:pt x="2700" y="11572"/>
                    </a:lnTo>
                    <a:lnTo>
                      <a:pt x="2783" y="11593"/>
                    </a:lnTo>
                    <a:lnTo>
                      <a:pt x="2867" y="11572"/>
                    </a:lnTo>
                    <a:lnTo>
                      <a:pt x="2867" y="11446"/>
                    </a:lnTo>
                    <a:lnTo>
                      <a:pt x="2930" y="11362"/>
                    </a:lnTo>
                    <a:lnTo>
                      <a:pt x="2909" y="11279"/>
                    </a:lnTo>
                    <a:lnTo>
                      <a:pt x="2825" y="11132"/>
                    </a:lnTo>
                    <a:lnTo>
                      <a:pt x="2909" y="10944"/>
                    </a:lnTo>
                    <a:lnTo>
                      <a:pt x="2909" y="10818"/>
                    </a:lnTo>
                    <a:lnTo>
                      <a:pt x="2972" y="10923"/>
                    </a:lnTo>
                    <a:lnTo>
                      <a:pt x="2930" y="11028"/>
                    </a:lnTo>
                    <a:lnTo>
                      <a:pt x="2909" y="11090"/>
                    </a:lnTo>
                    <a:lnTo>
                      <a:pt x="2993" y="11258"/>
                    </a:lnTo>
                    <a:lnTo>
                      <a:pt x="3076" y="11279"/>
                    </a:lnTo>
                    <a:lnTo>
                      <a:pt x="3118" y="11300"/>
                    </a:lnTo>
                    <a:lnTo>
                      <a:pt x="3034" y="11341"/>
                    </a:lnTo>
                    <a:lnTo>
                      <a:pt x="2993" y="11488"/>
                    </a:lnTo>
                    <a:lnTo>
                      <a:pt x="3014" y="11551"/>
                    </a:lnTo>
                    <a:lnTo>
                      <a:pt x="3181" y="11593"/>
                    </a:lnTo>
                    <a:lnTo>
                      <a:pt x="3244" y="11551"/>
                    </a:lnTo>
                    <a:lnTo>
                      <a:pt x="3348" y="11697"/>
                    </a:lnTo>
                    <a:lnTo>
                      <a:pt x="3348" y="11802"/>
                    </a:lnTo>
                    <a:lnTo>
                      <a:pt x="3286" y="11906"/>
                    </a:lnTo>
                    <a:lnTo>
                      <a:pt x="3181" y="11990"/>
                    </a:lnTo>
                    <a:lnTo>
                      <a:pt x="3223" y="12011"/>
                    </a:lnTo>
                    <a:lnTo>
                      <a:pt x="3286" y="12095"/>
                    </a:lnTo>
                    <a:lnTo>
                      <a:pt x="3369" y="12095"/>
                    </a:lnTo>
                    <a:lnTo>
                      <a:pt x="3495" y="12074"/>
                    </a:lnTo>
                    <a:lnTo>
                      <a:pt x="3537" y="12095"/>
                    </a:lnTo>
                    <a:lnTo>
                      <a:pt x="3725" y="11927"/>
                    </a:lnTo>
                    <a:lnTo>
                      <a:pt x="3830" y="11969"/>
                    </a:lnTo>
                    <a:lnTo>
                      <a:pt x="3871" y="11990"/>
                    </a:lnTo>
                    <a:lnTo>
                      <a:pt x="4039" y="11823"/>
                    </a:lnTo>
                    <a:lnTo>
                      <a:pt x="4123" y="11802"/>
                    </a:lnTo>
                    <a:lnTo>
                      <a:pt x="4227" y="11655"/>
                    </a:lnTo>
                    <a:lnTo>
                      <a:pt x="4290" y="11593"/>
                    </a:lnTo>
                    <a:lnTo>
                      <a:pt x="4332" y="11613"/>
                    </a:lnTo>
                    <a:lnTo>
                      <a:pt x="4290" y="11781"/>
                    </a:lnTo>
                    <a:lnTo>
                      <a:pt x="4269" y="11906"/>
                    </a:lnTo>
                    <a:lnTo>
                      <a:pt x="4290" y="11927"/>
                    </a:lnTo>
                    <a:lnTo>
                      <a:pt x="4395" y="11865"/>
                    </a:lnTo>
                    <a:lnTo>
                      <a:pt x="4478" y="11718"/>
                    </a:lnTo>
                    <a:lnTo>
                      <a:pt x="4583" y="11655"/>
                    </a:lnTo>
                    <a:lnTo>
                      <a:pt x="4687" y="11655"/>
                    </a:lnTo>
                    <a:lnTo>
                      <a:pt x="4813" y="11446"/>
                    </a:lnTo>
                    <a:lnTo>
                      <a:pt x="4876" y="11237"/>
                    </a:lnTo>
                    <a:lnTo>
                      <a:pt x="4855" y="11153"/>
                    </a:lnTo>
                    <a:lnTo>
                      <a:pt x="4876" y="11048"/>
                    </a:lnTo>
                    <a:lnTo>
                      <a:pt x="4792" y="11028"/>
                    </a:lnTo>
                    <a:lnTo>
                      <a:pt x="4750" y="11048"/>
                    </a:lnTo>
                    <a:lnTo>
                      <a:pt x="4667" y="11048"/>
                    </a:lnTo>
                    <a:lnTo>
                      <a:pt x="4541" y="11132"/>
                    </a:lnTo>
                    <a:lnTo>
                      <a:pt x="4478" y="11195"/>
                    </a:lnTo>
                    <a:lnTo>
                      <a:pt x="4374" y="11195"/>
                    </a:lnTo>
                    <a:lnTo>
                      <a:pt x="4457" y="11090"/>
                    </a:lnTo>
                    <a:lnTo>
                      <a:pt x="4478" y="11028"/>
                    </a:lnTo>
                    <a:lnTo>
                      <a:pt x="4374" y="11048"/>
                    </a:lnTo>
                    <a:lnTo>
                      <a:pt x="4353" y="10986"/>
                    </a:lnTo>
                    <a:lnTo>
                      <a:pt x="4374" y="10923"/>
                    </a:lnTo>
                    <a:lnTo>
                      <a:pt x="4457" y="10923"/>
                    </a:lnTo>
                    <a:lnTo>
                      <a:pt x="4499" y="10735"/>
                    </a:lnTo>
                    <a:lnTo>
                      <a:pt x="4562" y="10651"/>
                    </a:lnTo>
                    <a:lnTo>
                      <a:pt x="4541" y="10546"/>
                    </a:lnTo>
                    <a:lnTo>
                      <a:pt x="4395" y="10463"/>
                    </a:lnTo>
                    <a:lnTo>
                      <a:pt x="4185" y="10525"/>
                    </a:lnTo>
                    <a:lnTo>
                      <a:pt x="4060" y="10630"/>
                    </a:lnTo>
                    <a:lnTo>
                      <a:pt x="4123" y="10504"/>
                    </a:lnTo>
                    <a:lnTo>
                      <a:pt x="4039" y="10358"/>
                    </a:lnTo>
                    <a:lnTo>
                      <a:pt x="3892" y="10295"/>
                    </a:lnTo>
                    <a:lnTo>
                      <a:pt x="3830" y="10316"/>
                    </a:lnTo>
                    <a:lnTo>
                      <a:pt x="3767" y="10358"/>
                    </a:lnTo>
                    <a:lnTo>
                      <a:pt x="3725" y="10358"/>
                    </a:lnTo>
                    <a:lnTo>
                      <a:pt x="3599" y="10525"/>
                    </a:lnTo>
                    <a:lnTo>
                      <a:pt x="3495" y="10525"/>
                    </a:lnTo>
                    <a:lnTo>
                      <a:pt x="3558" y="10337"/>
                    </a:lnTo>
                    <a:lnTo>
                      <a:pt x="3453" y="10232"/>
                    </a:lnTo>
                    <a:lnTo>
                      <a:pt x="3809" y="10232"/>
                    </a:lnTo>
                    <a:lnTo>
                      <a:pt x="3830" y="10191"/>
                    </a:lnTo>
                    <a:lnTo>
                      <a:pt x="3725" y="10044"/>
                    </a:lnTo>
                    <a:lnTo>
                      <a:pt x="3767" y="9981"/>
                    </a:lnTo>
                    <a:lnTo>
                      <a:pt x="3830" y="9793"/>
                    </a:lnTo>
                    <a:lnTo>
                      <a:pt x="3830" y="9709"/>
                    </a:lnTo>
                    <a:lnTo>
                      <a:pt x="3934" y="9605"/>
                    </a:lnTo>
                    <a:lnTo>
                      <a:pt x="3934" y="9668"/>
                    </a:lnTo>
                    <a:lnTo>
                      <a:pt x="3955" y="9730"/>
                    </a:lnTo>
                    <a:lnTo>
                      <a:pt x="3934" y="9835"/>
                    </a:lnTo>
                    <a:lnTo>
                      <a:pt x="3871" y="9898"/>
                    </a:lnTo>
                    <a:lnTo>
                      <a:pt x="3934" y="10128"/>
                    </a:lnTo>
                    <a:lnTo>
                      <a:pt x="4164" y="10421"/>
                    </a:lnTo>
                    <a:lnTo>
                      <a:pt x="4332" y="10442"/>
                    </a:lnTo>
                    <a:lnTo>
                      <a:pt x="4353" y="10421"/>
                    </a:lnTo>
                    <a:lnTo>
                      <a:pt x="4478" y="10421"/>
                    </a:lnTo>
                    <a:lnTo>
                      <a:pt x="4771" y="10546"/>
                    </a:lnTo>
                    <a:lnTo>
                      <a:pt x="4813" y="10525"/>
                    </a:lnTo>
                    <a:lnTo>
                      <a:pt x="4897" y="10358"/>
                    </a:lnTo>
                    <a:lnTo>
                      <a:pt x="4980" y="10295"/>
                    </a:lnTo>
                    <a:lnTo>
                      <a:pt x="5022" y="10295"/>
                    </a:lnTo>
                    <a:lnTo>
                      <a:pt x="4980" y="10358"/>
                    </a:lnTo>
                    <a:lnTo>
                      <a:pt x="5064" y="10400"/>
                    </a:lnTo>
                    <a:lnTo>
                      <a:pt x="5169" y="10337"/>
                    </a:lnTo>
                    <a:lnTo>
                      <a:pt x="5190" y="10253"/>
                    </a:lnTo>
                    <a:lnTo>
                      <a:pt x="5211" y="10212"/>
                    </a:lnTo>
                    <a:lnTo>
                      <a:pt x="5273" y="10253"/>
                    </a:lnTo>
                    <a:lnTo>
                      <a:pt x="5399" y="10212"/>
                    </a:lnTo>
                    <a:lnTo>
                      <a:pt x="5399" y="10086"/>
                    </a:lnTo>
                    <a:lnTo>
                      <a:pt x="5545" y="9981"/>
                    </a:lnTo>
                    <a:lnTo>
                      <a:pt x="5545" y="9877"/>
                    </a:lnTo>
                    <a:lnTo>
                      <a:pt x="5524" y="9835"/>
                    </a:lnTo>
                    <a:lnTo>
                      <a:pt x="5420" y="9835"/>
                    </a:lnTo>
                    <a:lnTo>
                      <a:pt x="5524" y="9730"/>
                    </a:lnTo>
                    <a:lnTo>
                      <a:pt x="5545" y="9521"/>
                    </a:lnTo>
                    <a:lnTo>
                      <a:pt x="5713" y="9500"/>
                    </a:lnTo>
                    <a:lnTo>
                      <a:pt x="5943" y="9563"/>
                    </a:lnTo>
                    <a:lnTo>
                      <a:pt x="6027" y="9626"/>
                    </a:lnTo>
                    <a:lnTo>
                      <a:pt x="6173" y="9626"/>
                    </a:lnTo>
                    <a:lnTo>
                      <a:pt x="6278" y="9563"/>
                    </a:lnTo>
                    <a:lnTo>
                      <a:pt x="6382" y="9563"/>
                    </a:lnTo>
                    <a:lnTo>
                      <a:pt x="6466" y="9668"/>
                    </a:lnTo>
                    <a:lnTo>
                      <a:pt x="6571" y="9626"/>
                    </a:lnTo>
                    <a:lnTo>
                      <a:pt x="6675" y="9521"/>
                    </a:lnTo>
                    <a:lnTo>
                      <a:pt x="6759" y="9479"/>
                    </a:lnTo>
                    <a:lnTo>
                      <a:pt x="6759" y="9396"/>
                    </a:lnTo>
                    <a:lnTo>
                      <a:pt x="6633" y="9396"/>
                    </a:lnTo>
                    <a:lnTo>
                      <a:pt x="6278" y="9207"/>
                    </a:lnTo>
                    <a:lnTo>
                      <a:pt x="6257" y="9144"/>
                    </a:lnTo>
                    <a:lnTo>
                      <a:pt x="6340" y="9082"/>
                    </a:lnTo>
                    <a:lnTo>
                      <a:pt x="6445" y="9103"/>
                    </a:lnTo>
                    <a:lnTo>
                      <a:pt x="6487" y="9165"/>
                    </a:lnTo>
                    <a:lnTo>
                      <a:pt x="6592" y="9144"/>
                    </a:lnTo>
                    <a:lnTo>
                      <a:pt x="6780" y="9291"/>
                    </a:lnTo>
                    <a:lnTo>
                      <a:pt x="6864" y="9270"/>
                    </a:lnTo>
                    <a:lnTo>
                      <a:pt x="6989" y="9165"/>
                    </a:lnTo>
                    <a:lnTo>
                      <a:pt x="7073" y="9144"/>
                    </a:lnTo>
                    <a:lnTo>
                      <a:pt x="7115" y="9061"/>
                    </a:lnTo>
                    <a:lnTo>
                      <a:pt x="7094" y="8935"/>
                    </a:lnTo>
                    <a:lnTo>
                      <a:pt x="6968" y="8831"/>
                    </a:lnTo>
                    <a:lnTo>
                      <a:pt x="6884" y="8831"/>
                    </a:lnTo>
                    <a:lnTo>
                      <a:pt x="6864" y="8747"/>
                    </a:lnTo>
                    <a:lnTo>
                      <a:pt x="6738" y="8684"/>
                    </a:lnTo>
                    <a:lnTo>
                      <a:pt x="6738" y="8642"/>
                    </a:lnTo>
                    <a:lnTo>
                      <a:pt x="6864" y="8663"/>
                    </a:lnTo>
                    <a:lnTo>
                      <a:pt x="6947" y="8684"/>
                    </a:lnTo>
                    <a:lnTo>
                      <a:pt x="6968" y="8768"/>
                    </a:lnTo>
                    <a:lnTo>
                      <a:pt x="7031" y="8789"/>
                    </a:lnTo>
                    <a:lnTo>
                      <a:pt x="7156" y="8789"/>
                    </a:lnTo>
                    <a:lnTo>
                      <a:pt x="7198" y="8852"/>
                    </a:lnTo>
                    <a:lnTo>
                      <a:pt x="7387" y="8726"/>
                    </a:lnTo>
                    <a:lnTo>
                      <a:pt x="7428" y="8726"/>
                    </a:lnTo>
                    <a:lnTo>
                      <a:pt x="7470" y="8538"/>
                    </a:lnTo>
                    <a:lnTo>
                      <a:pt x="7596" y="8328"/>
                    </a:lnTo>
                    <a:lnTo>
                      <a:pt x="7596" y="8224"/>
                    </a:lnTo>
                    <a:lnTo>
                      <a:pt x="7512" y="8161"/>
                    </a:lnTo>
                    <a:lnTo>
                      <a:pt x="7387" y="8056"/>
                    </a:lnTo>
                    <a:lnTo>
                      <a:pt x="7198" y="8056"/>
                    </a:lnTo>
                    <a:lnTo>
                      <a:pt x="7094" y="8119"/>
                    </a:lnTo>
                    <a:lnTo>
                      <a:pt x="7094" y="8035"/>
                    </a:lnTo>
                    <a:lnTo>
                      <a:pt x="7219" y="7994"/>
                    </a:lnTo>
                    <a:lnTo>
                      <a:pt x="7366" y="7994"/>
                    </a:lnTo>
                    <a:lnTo>
                      <a:pt x="7387" y="7931"/>
                    </a:lnTo>
                    <a:lnTo>
                      <a:pt x="7198" y="7784"/>
                    </a:lnTo>
                    <a:lnTo>
                      <a:pt x="7115" y="7743"/>
                    </a:lnTo>
                    <a:lnTo>
                      <a:pt x="7010" y="7743"/>
                    </a:lnTo>
                    <a:lnTo>
                      <a:pt x="6968" y="7722"/>
                    </a:lnTo>
                    <a:lnTo>
                      <a:pt x="6947" y="7743"/>
                    </a:lnTo>
                    <a:lnTo>
                      <a:pt x="6843" y="7784"/>
                    </a:lnTo>
                    <a:lnTo>
                      <a:pt x="6801" y="7743"/>
                    </a:lnTo>
                    <a:lnTo>
                      <a:pt x="6780" y="7784"/>
                    </a:lnTo>
                    <a:lnTo>
                      <a:pt x="6675" y="7784"/>
                    </a:lnTo>
                    <a:lnTo>
                      <a:pt x="6675" y="7701"/>
                    </a:lnTo>
                    <a:lnTo>
                      <a:pt x="6696" y="7638"/>
                    </a:lnTo>
                    <a:lnTo>
                      <a:pt x="6487" y="7533"/>
                    </a:lnTo>
                    <a:lnTo>
                      <a:pt x="6466" y="7491"/>
                    </a:lnTo>
                    <a:lnTo>
                      <a:pt x="6466" y="7491"/>
                    </a:lnTo>
                    <a:lnTo>
                      <a:pt x="6571" y="7533"/>
                    </a:lnTo>
                    <a:lnTo>
                      <a:pt x="6759" y="7575"/>
                    </a:lnTo>
                    <a:lnTo>
                      <a:pt x="6843" y="7617"/>
                    </a:lnTo>
                    <a:lnTo>
                      <a:pt x="6801" y="7701"/>
                    </a:lnTo>
                    <a:lnTo>
                      <a:pt x="6801" y="7701"/>
                    </a:lnTo>
                    <a:lnTo>
                      <a:pt x="6989" y="7638"/>
                    </a:lnTo>
                    <a:lnTo>
                      <a:pt x="7198" y="7638"/>
                    </a:lnTo>
                    <a:lnTo>
                      <a:pt x="7324" y="7743"/>
                    </a:lnTo>
                    <a:lnTo>
                      <a:pt x="7366" y="7722"/>
                    </a:lnTo>
                    <a:lnTo>
                      <a:pt x="7387" y="7596"/>
                    </a:lnTo>
                    <a:lnTo>
                      <a:pt x="7115" y="7512"/>
                    </a:lnTo>
                    <a:lnTo>
                      <a:pt x="6905" y="7491"/>
                    </a:lnTo>
                    <a:lnTo>
                      <a:pt x="6759" y="7429"/>
                    </a:lnTo>
                    <a:lnTo>
                      <a:pt x="6780" y="7387"/>
                    </a:lnTo>
                    <a:lnTo>
                      <a:pt x="6884" y="7366"/>
                    </a:lnTo>
                    <a:lnTo>
                      <a:pt x="6989" y="7429"/>
                    </a:lnTo>
                    <a:lnTo>
                      <a:pt x="7219" y="7491"/>
                    </a:lnTo>
                    <a:lnTo>
                      <a:pt x="7408" y="7491"/>
                    </a:lnTo>
                    <a:lnTo>
                      <a:pt x="7470" y="7596"/>
                    </a:lnTo>
                    <a:lnTo>
                      <a:pt x="7470" y="7722"/>
                    </a:lnTo>
                    <a:lnTo>
                      <a:pt x="7491" y="7805"/>
                    </a:lnTo>
                    <a:lnTo>
                      <a:pt x="7638" y="7910"/>
                    </a:lnTo>
                    <a:lnTo>
                      <a:pt x="7805" y="7952"/>
                    </a:lnTo>
                    <a:lnTo>
                      <a:pt x="7889" y="8035"/>
                    </a:lnTo>
                    <a:lnTo>
                      <a:pt x="7910" y="8035"/>
                    </a:lnTo>
                    <a:lnTo>
                      <a:pt x="7993" y="7994"/>
                    </a:lnTo>
                    <a:lnTo>
                      <a:pt x="7952" y="7847"/>
                    </a:lnTo>
                    <a:lnTo>
                      <a:pt x="7993" y="7743"/>
                    </a:lnTo>
                    <a:lnTo>
                      <a:pt x="7952" y="7701"/>
                    </a:lnTo>
                    <a:lnTo>
                      <a:pt x="8056" y="7617"/>
                    </a:lnTo>
                    <a:lnTo>
                      <a:pt x="7993" y="7575"/>
                    </a:lnTo>
                    <a:lnTo>
                      <a:pt x="7680" y="7491"/>
                    </a:lnTo>
                    <a:lnTo>
                      <a:pt x="7554" y="7512"/>
                    </a:lnTo>
                    <a:lnTo>
                      <a:pt x="7512" y="7512"/>
                    </a:lnTo>
                    <a:lnTo>
                      <a:pt x="7408" y="7408"/>
                    </a:lnTo>
                    <a:lnTo>
                      <a:pt x="7282" y="7387"/>
                    </a:lnTo>
                    <a:lnTo>
                      <a:pt x="7198" y="7282"/>
                    </a:lnTo>
                    <a:lnTo>
                      <a:pt x="7115" y="7282"/>
                    </a:lnTo>
                    <a:lnTo>
                      <a:pt x="7073" y="7324"/>
                    </a:lnTo>
                    <a:lnTo>
                      <a:pt x="6989" y="7324"/>
                    </a:lnTo>
                    <a:lnTo>
                      <a:pt x="7010" y="7219"/>
                    </a:lnTo>
                    <a:lnTo>
                      <a:pt x="6864" y="7178"/>
                    </a:lnTo>
                    <a:lnTo>
                      <a:pt x="6843" y="7094"/>
                    </a:lnTo>
                    <a:lnTo>
                      <a:pt x="6947" y="7073"/>
                    </a:lnTo>
                    <a:lnTo>
                      <a:pt x="6989" y="7115"/>
                    </a:lnTo>
                    <a:lnTo>
                      <a:pt x="7094" y="7157"/>
                    </a:lnTo>
                    <a:lnTo>
                      <a:pt x="7156" y="7073"/>
                    </a:lnTo>
                    <a:lnTo>
                      <a:pt x="7115" y="7010"/>
                    </a:lnTo>
                    <a:lnTo>
                      <a:pt x="7156" y="6968"/>
                    </a:lnTo>
                    <a:lnTo>
                      <a:pt x="7219" y="7052"/>
                    </a:lnTo>
                    <a:lnTo>
                      <a:pt x="7219" y="7178"/>
                    </a:lnTo>
                    <a:lnTo>
                      <a:pt x="7324" y="7219"/>
                    </a:lnTo>
                    <a:lnTo>
                      <a:pt x="7638" y="7303"/>
                    </a:lnTo>
                    <a:lnTo>
                      <a:pt x="7700" y="7261"/>
                    </a:lnTo>
                    <a:lnTo>
                      <a:pt x="7554" y="7052"/>
                    </a:lnTo>
                    <a:lnTo>
                      <a:pt x="7408" y="6989"/>
                    </a:lnTo>
                    <a:lnTo>
                      <a:pt x="7303" y="6947"/>
                    </a:lnTo>
                    <a:lnTo>
                      <a:pt x="7303" y="6864"/>
                    </a:lnTo>
                    <a:lnTo>
                      <a:pt x="7324" y="6801"/>
                    </a:lnTo>
                    <a:lnTo>
                      <a:pt x="7408" y="6906"/>
                    </a:lnTo>
                    <a:lnTo>
                      <a:pt x="7554" y="6906"/>
                    </a:lnTo>
                    <a:lnTo>
                      <a:pt x="7638" y="6968"/>
                    </a:lnTo>
                    <a:lnTo>
                      <a:pt x="7680" y="7073"/>
                    </a:lnTo>
                    <a:lnTo>
                      <a:pt x="7721" y="7052"/>
                    </a:lnTo>
                    <a:lnTo>
                      <a:pt x="7805" y="7157"/>
                    </a:lnTo>
                    <a:lnTo>
                      <a:pt x="7910" y="7199"/>
                    </a:lnTo>
                    <a:lnTo>
                      <a:pt x="7952" y="7261"/>
                    </a:lnTo>
                    <a:lnTo>
                      <a:pt x="8014" y="7282"/>
                    </a:lnTo>
                    <a:lnTo>
                      <a:pt x="8077" y="7178"/>
                    </a:lnTo>
                    <a:lnTo>
                      <a:pt x="8203" y="7178"/>
                    </a:lnTo>
                    <a:lnTo>
                      <a:pt x="8307" y="7282"/>
                    </a:lnTo>
                    <a:lnTo>
                      <a:pt x="8349" y="7261"/>
                    </a:lnTo>
                    <a:lnTo>
                      <a:pt x="8349" y="7157"/>
                    </a:lnTo>
                    <a:lnTo>
                      <a:pt x="8412" y="7157"/>
                    </a:lnTo>
                    <a:lnTo>
                      <a:pt x="8516" y="7261"/>
                    </a:lnTo>
                    <a:lnTo>
                      <a:pt x="8642" y="7261"/>
                    </a:lnTo>
                    <a:lnTo>
                      <a:pt x="8684" y="7199"/>
                    </a:lnTo>
                    <a:lnTo>
                      <a:pt x="8684" y="6885"/>
                    </a:lnTo>
                    <a:lnTo>
                      <a:pt x="8433" y="6634"/>
                    </a:lnTo>
                    <a:lnTo>
                      <a:pt x="8349" y="6634"/>
                    </a:lnTo>
                    <a:lnTo>
                      <a:pt x="8307" y="6655"/>
                    </a:lnTo>
                    <a:lnTo>
                      <a:pt x="8224" y="6634"/>
                    </a:lnTo>
                    <a:lnTo>
                      <a:pt x="8244" y="6571"/>
                    </a:lnTo>
                    <a:lnTo>
                      <a:pt x="8433" y="6550"/>
                    </a:lnTo>
                    <a:lnTo>
                      <a:pt x="8516" y="6571"/>
                    </a:lnTo>
                    <a:lnTo>
                      <a:pt x="8558" y="6550"/>
                    </a:lnTo>
                    <a:lnTo>
                      <a:pt x="8642" y="6592"/>
                    </a:lnTo>
                    <a:lnTo>
                      <a:pt x="8642" y="6696"/>
                    </a:lnTo>
                    <a:lnTo>
                      <a:pt x="8684" y="6759"/>
                    </a:lnTo>
                    <a:lnTo>
                      <a:pt x="8851" y="6780"/>
                    </a:lnTo>
                    <a:lnTo>
                      <a:pt x="8851" y="6968"/>
                    </a:lnTo>
                    <a:lnTo>
                      <a:pt x="8893" y="7052"/>
                    </a:lnTo>
                    <a:lnTo>
                      <a:pt x="8998" y="7052"/>
                    </a:lnTo>
                    <a:lnTo>
                      <a:pt x="9060" y="7094"/>
                    </a:lnTo>
                    <a:lnTo>
                      <a:pt x="9353" y="7115"/>
                    </a:lnTo>
                    <a:lnTo>
                      <a:pt x="9500" y="7115"/>
                    </a:lnTo>
                    <a:lnTo>
                      <a:pt x="9688" y="6947"/>
                    </a:lnTo>
                    <a:lnTo>
                      <a:pt x="9709" y="6864"/>
                    </a:lnTo>
                    <a:lnTo>
                      <a:pt x="9605" y="6801"/>
                    </a:lnTo>
                    <a:lnTo>
                      <a:pt x="9563" y="6843"/>
                    </a:lnTo>
                    <a:lnTo>
                      <a:pt x="9500" y="6780"/>
                    </a:lnTo>
                    <a:lnTo>
                      <a:pt x="9563" y="6759"/>
                    </a:lnTo>
                    <a:lnTo>
                      <a:pt x="9709" y="6696"/>
                    </a:lnTo>
                    <a:lnTo>
                      <a:pt x="9835" y="6738"/>
                    </a:lnTo>
                    <a:lnTo>
                      <a:pt x="9981" y="6675"/>
                    </a:lnTo>
                    <a:lnTo>
                      <a:pt x="10002" y="6571"/>
                    </a:lnTo>
                    <a:lnTo>
                      <a:pt x="9918" y="6466"/>
                    </a:lnTo>
                    <a:lnTo>
                      <a:pt x="9625" y="6466"/>
                    </a:lnTo>
                    <a:lnTo>
                      <a:pt x="9395" y="6424"/>
                    </a:lnTo>
                    <a:lnTo>
                      <a:pt x="9416" y="6362"/>
                    </a:lnTo>
                    <a:lnTo>
                      <a:pt x="9521" y="6362"/>
                    </a:lnTo>
                    <a:lnTo>
                      <a:pt x="9563" y="6257"/>
                    </a:lnTo>
                    <a:lnTo>
                      <a:pt x="9605" y="6278"/>
                    </a:lnTo>
                    <a:lnTo>
                      <a:pt x="9625" y="6383"/>
                    </a:lnTo>
                    <a:lnTo>
                      <a:pt x="9709" y="6383"/>
                    </a:lnTo>
                    <a:lnTo>
                      <a:pt x="9772" y="6341"/>
                    </a:lnTo>
                    <a:lnTo>
                      <a:pt x="9981" y="6424"/>
                    </a:lnTo>
                    <a:lnTo>
                      <a:pt x="10044" y="6362"/>
                    </a:lnTo>
                    <a:lnTo>
                      <a:pt x="10149" y="6445"/>
                    </a:lnTo>
                    <a:lnTo>
                      <a:pt x="10211" y="6445"/>
                    </a:lnTo>
                    <a:lnTo>
                      <a:pt x="10316" y="6320"/>
                    </a:lnTo>
                    <a:lnTo>
                      <a:pt x="10295" y="6236"/>
                    </a:lnTo>
                    <a:lnTo>
                      <a:pt x="10149" y="6152"/>
                    </a:lnTo>
                    <a:lnTo>
                      <a:pt x="10211" y="6048"/>
                    </a:lnTo>
                    <a:lnTo>
                      <a:pt x="10253" y="6006"/>
                    </a:lnTo>
                    <a:lnTo>
                      <a:pt x="10232" y="5839"/>
                    </a:lnTo>
                    <a:lnTo>
                      <a:pt x="10316" y="5901"/>
                    </a:lnTo>
                    <a:lnTo>
                      <a:pt x="10316" y="6006"/>
                    </a:lnTo>
                    <a:lnTo>
                      <a:pt x="10253" y="6069"/>
                    </a:lnTo>
                    <a:lnTo>
                      <a:pt x="10295" y="6152"/>
                    </a:lnTo>
                    <a:lnTo>
                      <a:pt x="10358" y="6173"/>
                    </a:lnTo>
                    <a:lnTo>
                      <a:pt x="10441" y="6111"/>
                    </a:lnTo>
                    <a:lnTo>
                      <a:pt x="10734" y="6111"/>
                    </a:lnTo>
                    <a:lnTo>
                      <a:pt x="10776" y="6027"/>
                    </a:lnTo>
                    <a:lnTo>
                      <a:pt x="10923" y="5922"/>
                    </a:lnTo>
                    <a:lnTo>
                      <a:pt x="10881" y="5797"/>
                    </a:lnTo>
                    <a:lnTo>
                      <a:pt x="10944" y="5755"/>
                    </a:lnTo>
                    <a:lnTo>
                      <a:pt x="11048" y="5755"/>
                    </a:lnTo>
                    <a:lnTo>
                      <a:pt x="11132" y="5650"/>
                    </a:lnTo>
                    <a:lnTo>
                      <a:pt x="11216" y="5692"/>
                    </a:lnTo>
                    <a:lnTo>
                      <a:pt x="11299" y="5629"/>
                    </a:lnTo>
                    <a:lnTo>
                      <a:pt x="11550" y="5608"/>
                    </a:lnTo>
                    <a:lnTo>
                      <a:pt x="11613" y="5483"/>
                    </a:lnTo>
                    <a:lnTo>
                      <a:pt x="11822" y="5420"/>
                    </a:lnTo>
                    <a:lnTo>
                      <a:pt x="11927" y="5336"/>
                    </a:lnTo>
                    <a:lnTo>
                      <a:pt x="12073" y="5336"/>
                    </a:lnTo>
                    <a:lnTo>
                      <a:pt x="12136" y="5315"/>
                    </a:lnTo>
                    <a:lnTo>
                      <a:pt x="12262" y="5315"/>
                    </a:lnTo>
                    <a:lnTo>
                      <a:pt x="12429" y="5232"/>
                    </a:lnTo>
                    <a:lnTo>
                      <a:pt x="12555" y="5106"/>
                    </a:lnTo>
                    <a:lnTo>
                      <a:pt x="12659" y="5085"/>
                    </a:lnTo>
                    <a:lnTo>
                      <a:pt x="12743" y="4960"/>
                    </a:lnTo>
                    <a:lnTo>
                      <a:pt x="12952" y="4918"/>
                    </a:lnTo>
                    <a:lnTo>
                      <a:pt x="13036" y="4876"/>
                    </a:lnTo>
                    <a:lnTo>
                      <a:pt x="13224" y="4771"/>
                    </a:lnTo>
                    <a:lnTo>
                      <a:pt x="13308" y="4604"/>
                    </a:lnTo>
                    <a:lnTo>
                      <a:pt x="13371" y="4458"/>
                    </a:lnTo>
                    <a:lnTo>
                      <a:pt x="13182" y="4458"/>
                    </a:lnTo>
                    <a:lnTo>
                      <a:pt x="13057" y="4478"/>
                    </a:lnTo>
                    <a:lnTo>
                      <a:pt x="12973" y="4437"/>
                    </a:lnTo>
                    <a:lnTo>
                      <a:pt x="12848" y="4458"/>
                    </a:lnTo>
                    <a:lnTo>
                      <a:pt x="12659" y="4646"/>
                    </a:lnTo>
                    <a:lnTo>
                      <a:pt x="12387" y="4667"/>
                    </a:lnTo>
                    <a:lnTo>
                      <a:pt x="11927" y="4709"/>
                    </a:lnTo>
                    <a:lnTo>
                      <a:pt x="11801" y="4688"/>
                    </a:lnTo>
                    <a:lnTo>
                      <a:pt x="11488" y="4688"/>
                    </a:lnTo>
                    <a:lnTo>
                      <a:pt x="11299" y="4771"/>
                    </a:lnTo>
                    <a:lnTo>
                      <a:pt x="11299" y="4667"/>
                    </a:lnTo>
                    <a:lnTo>
                      <a:pt x="11174" y="4667"/>
                    </a:lnTo>
                    <a:lnTo>
                      <a:pt x="11216" y="4562"/>
                    </a:lnTo>
                    <a:lnTo>
                      <a:pt x="11362" y="4562"/>
                    </a:lnTo>
                    <a:lnTo>
                      <a:pt x="11446" y="4583"/>
                    </a:lnTo>
                    <a:lnTo>
                      <a:pt x="11550" y="4541"/>
                    </a:lnTo>
                    <a:lnTo>
                      <a:pt x="11571" y="4604"/>
                    </a:lnTo>
                    <a:lnTo>
                      <a:pt x="11718" y="4604"/>
                    </a:lnTo>
                    <a:lnTo>
                      <a:pt x="11906" y="4583"/>
                    </a:lnTo>
                    <a:lnTo>
                      <a:pt x="12032" y="4583"/>
                    </a:lnTo>
                    <a:lnTo>
                      <a:pt x="12346" y="4541"/>
                    </a:lnTo>
                    <a:lnTo>
                      <a:pt x="12848" y="4332"/>
                    </a:lnTo>
                    <a:lnTo>
                      <a:pt x="12931" y="4269"/>
                    </a:lnTo>
                    <a:lnTo>
                      <a:pt x="12848" y="4186"/>
                    </a:lnTo>
                    <a:lnTo>
                      <a:pt x="12638" y="4144"/>
                    </a:lnTo>
                    <a:lnTo>
                      <a:pt x="12262" y="4081"/>
                    </a:lnTo>
                    <a:lnTo>
                      <a:pt x="12199" y="3976"/>
                    </a:lnTo>
                    <a:lnTo>
                      <a:pt x="12199" y="3976"/>
                    </a:lnTo>
                    <a:lnTo>
                      <a:pt x="12346" y="4060"/>
                    </a:lnTo>
                    <a:lnTo>
                      <a:pt x="12450" y="4039"/>
                    </a:lnTo>
                    <a:lnTo>
                      <a:pt x="12450" y="3976"/>
                    </a:lnTo>
                    <a:lnTo>
                      <a:pt x="12325" y="3851"/>
                    </a:lnTo>
                    <a:lnTo>
                      <a:pt x="12304" y="3725"/>
                    </a:lnTo>
                    <a:lnTo>
                      <a:pt x="12408" y="3851"/>
                    </a:lnTo>
                    <a:lnTo>
                      <a:pt x="12597" y="4060"/>
                    </a:lnTo>
                    <a:lnTo>
                      <a:pt x="12638" y="4060"/>
                    </a:lnTo>
                    <a:lnTo>
                      <a:pt x="12722" y="4018"/>
                    </a:lnTo>
                    <a:lnTo>
                      <a:pt x="12764" y="4081"/>
                    </a:lnTo>
                    <a:lnTo>
                      <a:pt x="12973" y="4081"/>
                    </a:lnTo>
                    <a:lnTo>
                      <a:pt x="13057" y="4144"/>
                    </a:lnTo>
                    <a:lnTo>
                      <a:pt x="13141" y="4144"/>
                    </a:lnTo>
                    <a:lnTo>
                      <a:pt x="13287" y="4165"/>
                    </a:lnTo>
                    <a:lnTo>
                      <a:pt x="13371" y="4123"/>
                    </a:lnTo>
                    <a:lnTo>
                      <a:pt x="13308" y="4081"/>
                    </a:lnTo>
                    <a:lnTo>
                      <a:pt x="13162" y="4060"/>
                    </a:lnTo>
                    <a:lnTo>
                      <a:pt x="13162" y="3976"/>
                    </a:lnTo>
                    <a:lnTo>
                      <a:pt x="13350" y="4018"/>
                    </a:lnTo>
                    <a:lnTo>
                      <a:pt x="13475" y="4060"/>
                    </a:lnTo>
                    <a:lnTo>
                      <a:pt x="13601" y="4165"/>
                    </a:lnTo>
                    <a:lnTo>
                      <a:pt x="13664" y="4144"/>
                    </a:lnTo>
                    <a:lnTo>
                      <a:pt x="13706" y="4018"/>
                    </a:lnTo>
                    <a:lnTo>
                      <a:pt x="13810" y="4081"/>
                    </a:lnTo>
                    <a:lnTo>
                      <a:pt x="13978" y="4081"/>
                    </a:lnTo>
                    <a:lnTo>
                      <a:pt x="14124" y="4039"/>
                    </a:lnTo>
                    <a:lnTo>
                      <a:pt x="14229" y="4018"/>
                    </a:lnTo>
                    <a:lnTo>
                      <a:pt x="14354" y="3914"/>
                    </a:lnTo>
                    <a:lnTo>
                      <a:pt x="14710" y="3746"/>
                    </a:lnTo>
                    <a:lnTo>
                      <a:pt x="14794" y="3662"/>
                    </a:lnTo>
                    <a:lnTo>
                      <a:pt x="14794" y="3621"/>
                    </a:lnTo>
                    <a:lnTo>
                      <a:pt x="14877" y="3600"/>
                    </a:lnTo>
                    <a:lnTo>
                      <a:pt x="15003" y="3621"/>
                    </a:lnTo>
                    <a:lnTo>
                      <a:pt x="15045" y="3558"/>
                    </a:lnTo>
                    <a:lnTo>
                      <a:pt x="15275" y="3432"/>
                    </a:lnTo>
                    <a:lnTo>
                      <a:pt x="15400" y="3181"/>
                    </a:lnTo>
                    <a:lnTo>
                      <a:pt x="15463" y="2909"/>
                    </a:lnTo>
                    <a:lnTo>
                      <a:pt x="15442" y="2721"/>
                    </a:lnTo>
                    <a:lnTo>
                      <a:pt x="15379" y="2595"/>
                    </a:lnTo>
                    <a:lnTo>
                      <a:pt x="15233" y="2512"/>
                    </a:lnTo>
                    <a:lnTo>
                      <a:pt x="15149" y="2512"/>
                    </a:lnTo>
                    <a:lnTo>
                      <a:pt x="15128" y="2554"/>
                    </a:lnTo>
                    <a:lnTo>
                      <a:pt x="15024" y="2554"/>
                    </a:lnTo>
                    <a:lnTo>
                      <a:pt x="14961" y="2658"/>
                    </a:lnTo>
                    <a:lnTo>
                      <a:pt x="14877" y="2700"/>
                    </a:lnTo>
                    <a:lnTo>
                      <a:pt x="14835" y="2658"/>
                    </a:lnTo>
                    <a:lnTo>
                      <a:pt x="14961" y="2470"/>
                    </a:lnTo>
                    <a:lnTo>
                      <a:pt x="15003" y="2386"/>
                    </a:lnTo>
                    <a:lnTo>
                      <a:pt x="15107" y="2302"/>
                    </a:lnTo>
                    <a:lnTo>
                      <a:pt x="15128" y="2156"/>
                    </a:lnTo>
                    <a:lnTo>
                      <a:pt x="15066" y="2051"/>
                    </a:lnTo>
                    <a:lnTo>
                      <a:pt x="15024" y="2030"/>
                    </a:lnTo>
                    <a:lnTo>
                      <a:pt x="15107" y="1968"/>
                    </a:lnTo>
                    <a:lnTo>
                      <a:pt x="15170" y="1737"/>
                    </a:lnTo>
                    <a:lnTo>
                      <a:pt x="15066" y="1717"/>
                    </a:lnTo>
                    <a:lnTo>
                      <a:pt x="14940" y="1737"/>
                    </a:lnTo>
                    <a:lnTo>
                      <a:pt x="14919" y="1842"/>
                    </a:lnTo>
                    <a:lnTo>
                      <a:pt x="14856" y="1884"/>
                    </a:lnTo>
                    <a:lnTo>
                      <a:pt x="14794" y="1926"/>
                    </a:lnTo>
                    <a:lnTo>
                      <a:pt x="14731" y="1863"/>
                    </a:lnTo>
                    <a:lnTo>
                      <a:pt x="14794" y="1779"/>
                    </a:lnTo>
                    <a:lnTo>
                      <a:pt x="14794" y="1717"/>
                    </a:lnTo>
                    <a:lnTo>
                      <a:pt x="14835" y="1633"/>
                    </a:lnTo>
                    <a:lnTo>
                      <a:pt x="14814" y="1570"/>
                    </a:lnTo>
                    <a:lnTo>
                      <a:pt x="14689" y="1654"/>
                    </a:lnTo>
                    <a:lnTo>
                      <a:pt x="14626" y="1779"/>
                    </a:lnTo>
                    <a:lnTo>
                      <a:pt x="14584" y="1821"/>
                    </a:lnTo>
                    <a:lnTo>
                      <a:pt x="14522" y="1758"/>
                    </a:lnTo>
                    <a:lnTo>
                      <a:pt x="14584" y="1633"/>
                    </a:lnTo>
                    <a:lnTo>
                      <a:pt x="14542" y="1549"/>
                    </a:lnTo>
                    <a:lnTo>
                      <a:pt x="14417" y="1549"/>
                    </a:lnTo>
                    <a:lnTo>
                      <a:pt x="14270" y="1633"/>
                    </a:lnTo>
                    <a:lnTo>
                      <a:pt x="14208" y="1737"/>
                    </a:lnTo>
                    <a:lnTo>
                      <a:pt x="14082" y="1737"/>
                    </a:lnTo>
                    <a:lnTo>
                      <a:pt x="14019" y="1779"/>
                    </a:lnTo>
                    <a:lnTo>
                      <a:pt x="13978" y="1884"/>
                    </a:lnTo>
                    <a:lnTo>
                      <a:pt x="13894" y="1884"/>
                    </a:lnTo>
                    <a:lnTo>
                      <a:pt x="13789" y="1842"/>
                    </a:lnTo>
                    <a:lnTo>
                      <a:pt x="13580" y="1821"/>
                    </a:lnTo>
                    <a:lnTo>
                      <a:pt x="13308" y="1821"/>
                    </a:lnTo>
                    <a:lnTo>
                      <a:pt x="13496" y="1758"/>
                    </a:lnTo>
                    <a:lnTo>
                      <a:pt x="13559" y="1717"/>
                    </a:lnTo>
                    <a:lnTo>
                      <a:pt x="13643" y="1737"/>
                    </a:lnTo>
                    <a:lnTo>
                      <a:pt x="13747" y="1737"/>
                    </a:lnTo>
                    <a:lnTo>
                      <a:pt x="13894" y="1654"/>
                    </a:lnTo>
                    <a:lnTo>
                      <a:pt x="14019" y="1633"/>
                    </a:lnTo>
                    <a:lnTo>
                      <a:pt x="14124" y="1507"/>
                    </a:lnTo>
                    <a:lnTo>
                      <a:pt x="14333" y="1403"/>
                    </a:lnTo>
                    <a:lnTo>
                      <a:pt x="14396" y="1340"/>
                    </a:lnTo>
                    <a:lnTo>
                      <a:pt x="14354" y="1298"/>
                    </a:lnTo>
                    <a:lnTo>
                      <a:pt x="14270" y="1298"/>
                    </a:lnTo>
                    <a:lnTo>
                      <a:pt x="14061" y="1152"/>
                    </a:lnTo>
                    <a:lnTo>
                      <a:pt x="14019" y="1089"/>
                    </a:lnTo>
                    <a:lnTo>
                      <a:pt x="13978" y="1089"/>
                    </a:lnTo>
                    <a:lnTo>
                      <a:pt x="13873" y="1131"/>
                    </a:lnTo>
                    <a:lnTo>
                      <a:pt x="13810" y="1193"/>
                    </a:lnTo>
                    <a:lnTo>
                      <a:pt x="13747" y="1152"/>
                    </a:lnTo>
                    <a:lnTo>
                      <a:pt x="13706" y="1089"/>
                    </a:lnTo>
                    <a:lnTo>
                      <a:pt x="13789" y="1005"/>
                    </a:lnTo>
                    <a:lnTo>
                      <a:pt x="13768" y="921"/>
                    </a:lnTo>
                    <a:lnTo>
                      <a:pt x="13601" y="942"/>
                    </a:lnTo>
                    <a:lnTo>
                      <a:pt x="13538" y="1047"/>
                    </a:lnTo>
                    <a:lnTo>
                      <a:pt x="13454" y="1026"/>
                    </a:lnTo>
                    <a:lnTo>
                      <a:pt x="13454" y="901"/>
                    </a:lnTo>
                    <a:lnTo>
                      <a:pt x="13308" y="942"/>
                    </a:lnTo>
                    <a:lnTo>
                      <a:pt x="13266" y="1005"/>
                    </a:lnTo>
                    <a:lnTo>
                      <a:pt x="13224" y="921"/>
                    </a:lnTo>
                    <a:lnTo>
                      <a:pt x="13287" y="838"/>
                    </a:lnTo>
                    <a:lnTo>
                      <a:pt x="13245" y="775"/>
                    </a:lnTo>
                    <a:lnTo>
                      <a:pt x="13308" y="775"/>
                    </a:lnTo>
                    <a:lnTo>
                      <a:pt x="13371" y="691"/>
                    </a:lnTo>
                    <a:lnTo>
                      <a:pt x="13287" y="608"/>
                    </a:lnTo>
                    <a:lnTo>
                      <a:pt x="13078" y="587"/>
                    </a:lnTo>
                    <a:lnTo>
                      <a:pt x="12910" y="503"/>
                    </a:lnTo>
                    <a:lnTo>
                      <a:pt x="12785" y="524"/>
                    </a:lnTo>
                    <a:lnTo>
                      <a:pt x="12659" y="629"/>
                    </a:lnTo>
                    <a:lnTo>
                      <a:pt x="12638" y="733"/>
                    </a:lnTo>
                    <a:lnTo>
                      <a:pt x="12597" y="775"/>
                    </a:lnTo>
                    <a:lnTo>
                      <a:pt x="12513" y="670"/>
                    </a:lnTo>
                    <a:lnTo>
                      <a:pt x="12638" y="524"/>
                    </a:lnTo>
                    <a:lnTo>
                      <a:pt x="12659" y="461"/>
                    </a:lnTo>
                    <a:lnTo>
                      <a:pt x="12513" y="461"/>
                    </a:lnTo>
                    <a:lnTo>
                      <a:pt x="12387" y="377"/>
                    </a:lnTo>
                    <a:lnTo>
                      <a:pt x="12262" y="377"/>
                    </a:lnTo>
                    <a:lnTo>
                      <a:pt x="12199" y="482"/>
                    </a:lnTo>
                    <a:lnTo>
                      <a:pt x="12011" y="608"/>
                    </a:lnTo>
                    <a:lnTo>
                      <a:pt x="11885" y="733"/>
                    </a:lnTo>
                    <a:lnTo>
                      <a:pt x="11801" y="775"/>
                    </a:lnTo>
                    <a:lnTo>
                      <a:pt x="11781" y="712"/>
                    </a:lnTo>
                    <a:lnTo>
                      <a:pt x="11822" y="587"/>
                    </a:lnTo>
                    <a:lnTo>
                      <a:pt x="11822" y="419"/>
                    </a:lnTo>
                    <a:lnTo>
                      <a:pt x="11781" y="377"/>
                    </a:lnTo>
                    <a:lnTo>
                      <a:pt x="11739" y="273"/>
                    </a:lnTo>
                    <a:lnTo>
                      <a:pt x="11592" y="189"/>
                    </a:lnTo>
                    <a:lnTo>
                      <a:pt x="11467" y="210"/>
                    </a:lnTo>
                    <a:lnTo>
                      <a:pt x="11341" y="189"/>
                    </a:lnTo>
                    <a:lnTo>
                      <a:pt x="11278" y="85"/>
                    </a:lnTo>
                    <a:lnTo>
                      <a:pt x="11153" y="64"/>
                    </a:lnTo>
                    <a:lnTo>
                      <a:pt x="10985" y="105"/>
                    </a:lnTo>
                    <a:lnTo>
                      <a:pt x="10881" y="85"/>
                    </a:lnTo>
                    <a:lnTo>
                      <a:pt x="10818" y="64"/>
                    </a:lnTo>
                    <a:lnTo>
                      <a:pt x="10734" y="1"/>
                    </a:lnTo>
                    <a:lnTo>
                      <a:pt x="10651" y="64"/>
                    </a:lnTo>
                    <a:lnTo>
                      <a:pt x="10630" y="210"/>
                    </a:lnTo>
                    <a:lnTo>
                      <a:pt x="10734" y="461"/>
                    </a:lnTo>
                    <a:lnTo>
                      <a:pt x="10651" y="670"/>
                    </a:lnTo>
                    <a:lnTo>
                      <a:pt x="10651" y="817"/>
                    </a:lnTo>
                    <a:lnTo>
                      <a:pt x="10609" y="880"/>
                    </a:lnTo>
                    <a:lnTo>
                      <a:pt x="10525" y="838"/>
                    </a:lnTo>
                    <a:lnTo>
                      <a:pt x="10400" y="880"/>
                    </a:lnTo>
                    <a:lnTo>
                      <a:pt x="10337" y="817"/>
                    </a:lnTo>
                    <a:lnTo>
                      <a:pt x="10421" y="733"/>
                    </a:lnTo>
                    <a:lnTo>
                      <a:pt x="10358" y="566"/>
                    </a:lnTo>
                    <a:lnTo>
                      <a:pt x="10421" y="461"/>
                    </a:lnTo>
                    <a:lnTo>
                      <a:pt x="10441" y="315"/>
                    </a:lnTo>
                    <a:lnTo>
                      <a:pt x="10400" y="273"/>
                    </a:lnTo>
                    <a:lnTo>
                      <a:pt x="10232" y="398"/>
                    </a:lnTo>
                    <a:lnTo>
                      <a:pt x="10232" y="461"/>
                    </a:lnTo>
                    <a:lnTo>
                      <a:pt x="10149" y="482"/>
                    </a:lnTo>
                    <a:lnTo>
                      <a:pt x="10107" y="419"/>
                    </a:lnTo>
                    <a:lnTo>
                      <a:pt x="10149" y="273"/>
                    </a:lnTo>
                    <a:lnTo>
                      <a:pt x="10107" y="210"/>
                    </a:lnTo>
                    <a:lnTo>
                      <a:pt x="10044" y="252"/>
                    </a:lnTo>
                    <a:lnTo>
                      <a:pt x="9981" y="398"/>
                    </a:lnTo>
                    <a:lnTo>
                      <a:pt x="9897" y="398"/>
                    </a:lnTo>
                    <a:lnTo>
                      <a:pt x="9877" y="357"/>
                    </a:lnTo>
                    <a:lnTo>
                      <a:pt x="9918" y="252"/>
                    </a:lnTo>
                    <a:lnTo>
                      <a:pt x="9918" y="105"/>
                    </a:lnTo>
                    <a:lnTo>
                      <a:pt x="9897" y="64"/>
                    </a:lnTo>
                    <a:lnTo>
                      <a:pt x="962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7" name="Google Shape;2607;p44"/>
              <p:cNvSpPr/>
              <p:nvPr/>
            </p:nvSpPr>
            <p:spPr>
              <a:xfrm>
                <a:off x="2905300" y="2401625"/>
                <a:ext cx="91575" cy="98875"/>
              </a:xfrm>
              <a:custGeom>
                <a:rect b="b" l="l" r="r" t="t"/>
                <a:pathLst>
                  <a:path extrusionOk="0" h="3955" w="3663">
                    <a:moveTo>
                      <a:pt x="2909" y="2155"/>
                    </a:moveTo>
                    <a:lnTo>
                      <a:pt x="2872" y="2165"/>
                    </a:lnTo>
                    <a:lnTo>
                      <a:pt x="2872" y="2165"/>
                    </a:lnTo>
                    <a:lnTo>
                      <a:pt x="2878" y="2166"/>
                    </a:lnTo>
                    <a:lnTo>
                      <a:pt x="2878" y="2166"/>
                    </a:lnTo>
                    <a:lnTo>
                      <a:pt x="2930" y="2155"/>
                    </a:lnTo>
                    <a:close/>
                    <a:moveTo>
                      <a:pt x="2323" y="0"/>
                    </a:moveTo>
                    <a:lnTo>
                      <a:pt x="2260" y="42"/>
                    </a:lnTo>
                    <a:lnTo>
                      <a:pt x="2219" y="84"/>
                    </a:lnTo>
                    <a:lnTo>
                      <a:pt x="2135" y="84"/>
                    </a:lnTo>
                    <a:lnTo>
                      <a:pt x="2072" y="147"/>
                    </a:lnTo>
                    <a:lnTo>
                      <a:pt x="2009" y="188"/>
                    </a:lnTo>
                    <a:lnTo>
                      <a:pt x="1905" y="188"/>
                    </a:lnTo>
                    <a:lnTo>
                      <a:pt x="1779" y="293"/>
                    </a:lnTo>
                    <a:lnTo>
                      <a:pt x="1675" y="377"/>
                    </a:lnTo>
                    <a:lnTo>
                      <a:pt x="1675" y="460"/>
                    </a:lnTo>
                    <a:lnTo>
                      <a:pt x="1612" y="460"/>
                    </a:lnTo>
                    <a:lnTo>
                      <a:pt x="1570" y="419"/>
                    </a:lnTo>
                    <a:lnTo>
                      <a:pt x="1570" y="460"/>
                    </a:lnTo>
                    <a:lnTo>
                      <a:pt x="1591" y="481"/>
                    </a:lnTo>
                    <a:lnTo>
                      <a:pt x="1591" y="523"/>
                    </a:lnTo>
                    <a:lnTo>
                      <a:pt x="1528" y="586"/>
                    </a:lnTo>
                    <a:lnTo>
                      <a:pt x="1423" y="670"/>
                    </a:lnTo>
                    <a:lnTo>
                      <a:pt x="1382" y="691"/>
                    </a:lnTo>
                    <a:lnTo>
                      <a:pt x="1402" y="711"/>
                    </a:lnTo>
                    <a:lnTo>
                      <a:pt x="1382" y="774"/>
                    </a:lnTo>
                    <a:lnTo>
                      <a:pt x="1319" y="774"/>
                    </a:lnTo>
                    <a:lnTo>
                      <a:pt x="1319" y="816"/>
                    </a:lnTo>
                    <a:lnTo>
                      <a:pt x="1382" y="837"/>
                    </a:lnTo>
                    <a:lnTo>
                      <a:pt x="1319" y="879"/>
                    </a:lnTo>
                    <a:lnTo>
                      <a:pt x="1256" y="879"/>
                    </a:lnTo>
                    <a:lnTo>
                      <a:pt x="1193" y="942"/>
                    </a:lnTo>
                    <a:lnTo>
                      <a:pt x="1193" y="1004"/>
                    </a:lnTo>
                    <a:lnTo>
                      <a:pt x="1214" y="1004"/>
                    </a:lnTo>
                    <a:lnTo>
                      <a:pt x="1256" y="1025"/>
                    </a:lnTo>
                    <a:lnTo>
                      <a:pt x="1193" y="1046"/>
                    </a:lnTo>
                    <a:lnTo>
                      <a:pt x="1151" y="1046"/>
                    </a:lnTo>
                    <a:lnTo>
                      <a:pt x="1089" y="1151"/>
                    </a:lnTo>
                    <a:lnTo>
                      <a:pt x="1068" y="1214"/>
                    </a:lnTo>
                    <a:lnTo>
                      <a:pt x="942" y="1402"/>
                    </a:lnTo>
                    <a:lnTo>
                      <a:pt x="942" y="1444"/>
                    </a:lnTo>
                    <a:lnTo>
                      <a:pt x="984" y="1507"/>
                    </a:lnTo>
                    <a:lnTo>
                      <a:pt x="984" y="1548"/>
                    </a:lnTo>
                    <a:lnTo>
                      <a:pt x="963" y="1548"/>
                    </a:lnTo>
                    <a:lnTo>
                      <a:pt x="942" y="1527"/>
                    </a:lnTo>
                    <a:lnTo>
                      <a:pt x="900" y="1527"/>
                    </a:lnTo>
                    <a:lnTo>
                      <a:pt x="796" y="1569"/>
                    </a:lnTo>
                    <a:lnTo>
                      <a:pt x="754" y="1653"/>
                    </a:lnTo>
                    <a:lnTo>
                      <a:pt x="754" y="1716"/>
                    </a:lnTo>
                    <a:lnTo>
                      <a:pt x="796" y="1716"/>
                    </a:lnTo>
                    <a:lnTo>
                      <a:pt x="858" y="1758"/>
                    </a:lnTo>
                    <a:lnTo>
                      <a:pt x="838" y="1779"/>
                    </a:lnTo>
                    <a:lnTo>
                      <a:pt x="838" y="1841"/>
                    </a:lnTo>
                    <a:lnTo>
                      <a:pt x="775" y="1883"/>
                    </a:lnTo>
                    <a:lnTo>
                      <a:pt x="649" y="1862"/>
                    </a:lnTo>
                    <a:lnTo>
                      <a:pt x="628" y="1883"/>
                    </a:lnTo>
                    <a:lnTo>
                      <a:pt x="628" y="1946"/>
                    </a:lnTo>
                    <a:lnTo>
                      <a:pt x="545" y="2030"/>
                    </a:lnTo>
                    <a:lnTo>
                      <a:pt x="482" y="2134"/>
                    </a:lnTo>
                    <a:lnTo>
                      <a:pt x="440" y="2197"/>
                    </a:lnTo>
                    <a:lnTo>
                      <a:pt x="419" y="2197"/>
                    </a:lnTo>
                    <a:lnTo>
                      <a:pt x="419" y="2134"/>
                    </a:lnTo>
                    <a:lnTo>
                      <a:pt x="377" y="2197"/>
                    </a:lnTo>
                    <a:lnTo>
                      <a:pt x="335" y="2134"/>
                    </a:lnTo>
                    <a:lnTo>
                      <a:pt x="356" y="2072"/>
                    </a:lnTo>
                    <a:lnTo>
                      <a:pt x="440" y="2030"/>
                    </a:lnTo>
                    <a:lnTo>
                      <a:pt x="461" y="1967"/>
                    </a:lnTo>
                    <a:lnTo>
                      <a:pt x="440" y="1988"/>
                    </a:lnTo>
                    <a:lnTo>
                      <a:pt x="356" y="2051"/>
                    </a:lnTo>
                    <a:lnTo>
                      <a:pt x="231" y="2134"/>
                    </a:lnTo>
                    <a:lnTo>
                      <a:pt x="168" y="2260"/>
                    </a:lnTo>
                    <a:lnTo>
                      <a:pt x="231" y="2260"/>
                    </a:lnTo>
                    <a:lnTo>
                      <a:pt x="314" y="2239"/>
                    </a:lnTo>
                    <a:lnTo>
                      <a:pt x="461" y="2197"/>
                    </a:lnTo>
                    <a:lnTo>
                      <a:pt x="586" y="2197"/>
                    </a:lnTo>
                    <a:lnTo>
                      <a:pt x="524" y="2281"/>
                    </a:lnTo>
                    <a:lnTo>
                      <a:pt x="419" y="2406"/>
                    </a:lnTo>
                    <a:lnTo>
                      <a:pt x="335" y="2511"/>
                    </a:lnTo>
                    <a:lnTo>
                      <a:pt x="210" y="2595"/>
                    </a:lnTo>
                    <a:lnTo>
                      <a:pt x="105" y="2699"/>
                    </a:lnTo>
                    <a:lnTo>
                      <a:pt x="22" y="2699"/>
                    </a:lnTo>
                    <a:lnTo>
                      <a:pt x="1" y="2762"/>
                    </a:lnTo>
                    <a:lnTo>
                      <a:pt x="22" y="2804"/>
                    </a:lnTo>
                    <a:lnTo>
                      <a:pt x="1" y="2888"/>
                    </a:lnTo>
                    <a:lnTo>
                      <a:pt x="22" y="2929"/>
                    </a:lnTo>
                    <a:lnTo>
                      <a:pt x="63" y="2929"/>
                    </a:lnTo>
                    <a:lnTo>
                      <a:pt x="168" y="2971"/>
                    </a:lnTo>
                    <a:lnTo>
                      <a:pt x="314" y="2929"/>
                    </a:lnTo>
                    <a:lnTo>
                      <a:pt x="377" y="2888"/>
                    </a:lnTo>
                    <a:lnTo>
                      <a:pt x="482" y="2888"/>
                    </a:lnTo>
                    <a:lnTo>
                      <a:pt x="566" y="2825"/>
                    </a:lnTo>
                    <a:lnTo>
                      <a:pt x="586" y="2783"/>
                    </a:lnTo>
                    <a:lnTo>
                      <a:pt x="586" y="2804"/>
                    </a:lnTo>
                    <a:lnTo>
                      <a:pt x="545" y="2888"/>
                    </a:lnTo>
                    <a:lnTo>
                      <a:pt x="670" y="2908"/>
                    </a:lnTo>
                    <a:lnTo>
                      <a:pt x="754" y="2888"/>
                    </a:lnTo>
                    <a:lnTo>
                      <a:pt x="796" y="2929"/>
                    </a:lnTo>
                    <a:lnTo>
                      <a:pt x="963" y="2929"/>
                    </a:lnTo>
                    <a:lnTo>
                      <a:pt x="1047" y="2908"/>
                    </a:lnTo>
                    <a:lnTo>
                      <a:pt x="1068" y="2971"/>
                    </a:lnTo>
                    <a:lnTo>
                      <a:pt x="1110" y="3013"/>
                    </a:lnTo>
                    <a:lnTo>
                      <a:pt x="1214" y="3013"/>
                    </a:lnTo>
                    <a:lnTo>
                      <a:pt x="1256" y="2992"/>
                    </a:lnTo>
                    <a:lnTo>
                      <a:pt x="1277" y="3013"/>
                    </a:lnTo>
                    <a:lnTo>
                      <a:pt x="1361" y="3013"/>
                    </a:lnTo>
                    <a:lnTo>
                      <a:pt x="1402" y="2992"/>
                    </a:lnTo>
                    <a:lnTo>
                      <a:pt x="1402" y="2950"/>
                    </a:lnTo>
                    <a:lnTo>
                      <a:pt x="1486" y="2950"/>
                    </a:lnTo>
                    <a:lnTo>
                      <a:pt x="1507" y="2992"/>
                    </a:lnTo>
                    <a:lnTo>
                      <a:pt x="1570" y="2992"/>
                    </a:lnTo>
                    <a:lnTo>
                      <a:pt x="1591" y="2929"/>
                    </a:lnTo>
                    <a:lnTo>
                      <a:pt x="1633" y="2929"/>
                    </a:lnTo>
                    <a:lnTo>
                      <a:pt x="1695" y="2971"/>
                    </a:lnTo>
                    <a:lnTo>
                      <a:pt x="1716" y="2908"/>
                    </a:lnTo>
                    <a:lnTo>
                      <a:pt x="1716" y="2867"/>
                    </a:lnTo>
                    <a:lnTo>
                      <a:pt x="1716" y="2783"/>
                    </a:lnTo>
                    <a:lnTo>
                      <a:pt x="1737" y="2804"/>
                    </a:lnTo>
                    <a:lnTo>
                      <a:pt x="1779" y="2762"/>
                    </a:lnTo>
                    <a:lnTo>
                      <a:pt x="1821" y="2762"/>
                    </a:lnTo>
                    <a:lnTo>
                      <a:pt x="1800" y="2783"/>
                    </a:lnTo>
                    <a:lnTo>
                      <a:pt x="1779" y="2888"/>
                    </a:lnTo>
                    <a:lnTo>
                      <a:pt x="1800" y="2908"/>
                    </a:lnTo>
                    <a:lnTo>
                      <a:pt x="1821" y="2867"/>
                    </a:lnTo>
                    <a:lnTo>
                      <a:pt x="1884" y="2783"/>
                    </a:lnTo>
                    <a:lnTo>
                      <a:pt x="1905" y="2783"/>
                    </a:lnTo>
                    <a:lnTo>
                      <a:pt x="1905" y="2867"/>
                    </a:lnTo>
                    <a:lnTo>
                      <a:pt x="1884" y="2908"/>
                    </a:lnTo>
                    <a:lnTo>
                      <a:pt x="1884" y="2971"/>
                    </a:lnTo>
                    <a:lnTo>
                      <a:pt x="1947" y="2929"/>
                    </a:lnTo>
                    <a:lnTo>
                      <a:pt x="1988" y="2929"/>
                    </a:lnTo>
                    <a:lnTo>
                      <a:pt x="1988" y="2971"/>
                    </a:lnTo>
                    <a:lnTo>
                      <a:pt x="1884" y="3034"/>
                    </a:lnTo>
                    <a:lnTo>
                      <a:pt x="1779" y="3097"/>
                    </a:lnTo>
                    <a:lnTo>
                      <a:pt x="1800" y="3118"/>
                    </a:lnTo>
                    <a:lnTo>
                      <a:pt x="1821" y="3097"/>
                    </a:lnTo>
                    <a:lnTo>
                      <a:pt x="1884" y="3097"/>
                    </a:lnTo>
                    <a:lnTo>
                      <a:pt x="1905" y="3118"/>
                    </a:lnTo>
                    <a:lnTo>
                      <a:pt x="1947" y="3118"/>
                    </a:lnTo>
                    <a:lnTo>
                      <a:pt x="1988" y="3139"/>
                    </a:lnTo>
                    <a:lnTo>
                      <a:pt x="2030" y="3118"/>
                    </a:lnTo>
                    <a:lnTo>
                      <a:pt x="2114" y="3097"/>
                    </a:lnTo>
                    <a:lnTo>
                      <a:pt x="2135" y="3013"/>
                    </a:lnTo>
                    <a:lnTo>
                      <a:pt x="2135" y="2971"/>
                    </a:lnTo>
                    <a:lnTo>
                      <a:pt x="2198" y="2992"/>
                    </a:lnTo>
                    <a:lnTo>
                      <a:pt x="2260" y="3013"/>
                    </a:lnTo>
                    <a:lnTo>
                      <a:pt x="2323" y="3076"/>
                    </a:lnTo>
                    <a:lnTo>
                      <a:pt x="2365" y="3034"/>
                    </a:lnTo>
                    <a:lnTo>
                      <a:pt x="2428" y="3013"/>
                    </a:lnTo>
                    <a:lnTo>
                      <a:pt x="2511" y="3013"/>
                    </a:lnTo>
                    <a:lnTo>
                      <a:pt x="2449" y="3076"/>
                    </a:lnTo>
                    <a:lnTo>
                      <a:pt x="2449" y="3097"/>
                    </a:lnTo>
                    <a:lnTo>
                      <a:pt x="2344" y="3139"/>
                    </a:lnTo>
                    <a:lnTo>
                      <a:pt x="2239" y="3139"/>
                    </a:lnTo>
                    <a:lnTo>
                      <a:pt x="2198" y="3201"/>
                    </a:lnTo>
                    <a:lnTo>
                      <a:pt x="2198" y="3243"/>
                    </a:lnTo>
                    <a:lnTo>
                      <a:pt x="2156" y="3285"/>
                    </a:lnTo>
                    <a:lnTo>
                      <a:pt x="2135" y="3327"/>
                    </a:lnTo>
                    <a:lnTo>
                      <a:pt x="2051" y="3327"/>
                    </a:lnTo>
                    <a:lnTo>
                      <a:pt x="2009" y="3348"/>
                    </a:lnTo>
                    <a:lnTo>
                      <a:pt x="1988" y="3411"/>
                    </a:lnTo>
                    <a:lnTo>
                      <a:pt x="1926" y="3432"/>
                    </a:lnTo>
                    <a:lnTo>
                      <a:pt x="1821" y="3452"/>
                    </a:lnTo>
                    <a:lnTo>
                      <a:pt x="1737" y="3515"/>
                    </a:lnTo>
                    <a:lnTo>
                      <a:pt x="1716" y="3557"/>
                    </a:lnTo>
                    <a:lnTo>
                      <a:pt x="1737" y="3599"/>
                    </a:lnTo>
                    <a:lnTo>
                      <a:pt x="1779" y="3620"/>
                    </a:lnTo>
                    <a:lnTo>
                      <a:pt x="1842" y="3620"/>
                    </a:lnTo>
                    <a:lnTo>
                      <a:pt x="1884" y="3557"/>
                    </a:lnTo>
                    <a:lnTo>
                      <a:pt x="1905" y="3536"/>
                    </a:lnTo>
                    <a:lnTo>
                      <a:pt x="1947" y="3536"/>
                    </a:lnTo>
                    <a:lnTo>
                      <a:pt x="1947" y="3599"/>
                    </a:lnTo>
                    <a:lnTo>
                      <a:pt x="1988" y="3620"/>
                    </a:lnTo>
                    <a:lnTo>
                      <a:pt x="2051" y="3599"/>
                    </a:lnTo>
                    <a:lnTo>
                      <a:pt x="2114" y="3536"/>
                    </a:lnTo>
                    <a:lnTo>
                      <a:pt x="2135" y="3494"/>
                    </a:lnTo>
                    <a:lnTo>
                      <a:pt x="2156" y="3494"/>
                    </a:lnTo>
                    <a:lnTo>
                      <a:pt x="2198" y="3432"/>
                    </a:lnTo>
                    <a:lnTo>
                      <a:pt x="2219" y="3348"/>
                    </a:lnTo>
                    <a:lnTo>
                      <a:pt x="2260" y="3327"/>
                    </a:lnTo>
                    <a:lnTo>
                      <a:pt x="2365" y="3222"/>
                    </a:lnTo>
                    <a:lnTo>
                      <a:pt x="2428" y="3201"/>
                    </a:lnTo>
                    <a:lnTo>
                      <a:pt x="2470" y="3222"/>
                    </a:lnTo>
                    <a:lnTo>
                      <a:pt x="2553" y="3222"/>
                    </a:lnTo>
                    <a:lnTo>
                      <a:pt x="2511" y="3285"/>
                    </a:lnTo>
                    <a:lnTo>
                      <a:pt x="2553" y="3285"/>
                    </a:lnTo>
                    <a:lnTo>
                      <a:pt x="2616" y="3243"/>
                    </a:lnTo>
                    <a:lnTo>
                      <a:pt x="2658" y="3118"/>
                    </a:lnTo>
                    <a:lnTo>
                      <a:pt x="2721" y="3013"/>
                    </a:lnTo>
                    <a:lnTo>
                      <a:pt x="2721" y="2908"/>
                    </a:lnTo>
                    <a:lnTo>
                      <a:pt x="2742" y="2888"/>
                    </a:lnTo>
                    <a:lnTo>
                      <a:pt x="2763" y="2888"/>
                    </a:lnTo>
                    <a:lnTo>
                      <a:pt x="2825" y="2929"/>
                    </a:lnTo>
                    <a:lnTo>
                      <a:pt x="2846" y="2929"/>
                    </a:lnTo>
                    <a:lnTo>
                      <a:pt x="2888" y="2971"/>
                    </a:lnTo>
                    <a:lnTo>
                      <a:pt x="2888" y="3076"/>
                    </a:lnTo>
                    <a:lnTo>
                      <a:pt x="2867" y="3139"/>
                    </a:lnTo>
                    <a:lnTo>
                      <a:pt x="2846" y="3222"/>
                    </a:lnTo>
                    <a:lnTo>
                      <a:pt x="2867" y="3285"/>
                    </a:lnTo>
                    <a:lnTo>
                      <a:pt x="2846" y="3327"/>
                    </a:lnTo>
                    <a:lnTo>
                      <a:pt x="2763" y="3411"/>
                    </a:lnTo>
                    <a:lnTo>
                      <a:pt x="2721" y="3557"/>
                    </a:lnTo>
                    <a:lnTo>
                      <a:pt x="2721" y="3641"/>
                    </a:lnTo>
                    <a:lnTo>
                      <a:pt x="2679" y="3662"/>
                    </a:lnTo>
                    <a:lnTo>
                      <a:pt x="2679" y="3745"/>
                    </a:lnTo>
                    <a:lnTo>
                      <a:pt x="2742" y="3766"/>
                    </a:lnTo>
                    <a:lnTo>
                      <a:pt x="2825" y="3724"/>
                    </a:lnTo>
                    <a:lnTo>
                      <a:pt x="2888" y="3557"/>
                    </a:lnTo>
                    <a:lnTo>
                      <a:pt x="2951" y="3557"/>
                    </a:lnTo>
                    <a:lnTo>
                      <a:pt x="3035" y="3452"/>
                    </a:lnTo>
                    <a:lnTo>
                      <a:pt x="3076" y="3411"/>
                    </a:lnTo>
                    <a:lnTo>
                      <a:pt x="3097" y="3432"/>
                    </a:lnTo>
                    <a:lnTo>
                      <a:pt x="3202" y="3432"/>
                    </a:lnTo>
                    <a:lnTo>
                      <a:pt x="3202" y="3494"/>
                    </a:lnTo>
                    <a:lnTo>
                      <a:pt x="3139" y="3515"/>
                    </a:lnTo>
                    <a:lnTo>
                      <a:pt x="3035" y="3620"/>
                    </a:lnTo>
                    <a:lnTo>
                      <a:pt x="3035" y="3704"/>
                    </a:lnTo>
                    <a:lnTo>
                      <a:pt x="2993" y="3766"/>
                    </a:lnTo>
                    <a:lnTo>
                      <a:pt x="3035" y="3808"/>
                    </a:lnTo>
                    <a:lnTo>
                      <a:pt x="3035" y="3913"/>
                    </a:lnTo>
                    <a:lnTo>
                      <a:pt x="3076" y="3955"/>
                    </a:lnTo>
                    <a:lnTo>
                      <a:pt x="3097" y="3871"/>
                    </a:lnTo>
                    <a:lnTo>
                      <a:pt x="3160" y="3829"/>
                    </a:lnTo>
                    <a:lnTo>
                      <a:pt x="3202" y="3829"/>
                    </a:lnTo>
                    <a:lnTo>
                      <a:pt x="3265" y="3913"/>
                    </a:lnTo>
                    <a:lnTo>
                      <a:pt x="3307" y="3934"/>
                    </a:lnTo>
                    <a:lnTo>
                      <a:pt x="3390" y="3871"/>
                    </a:lnTo>
                    <a:lnTo>
                      <a:pt x="3390" y="3829"/>
                    </a:lnTo>
                    <a:lnTo>
                      <a:pt x="3411" y="3829"/>
                    </a:lnTo>
                    <a:lnTo>
                      <a:pt x="3453" y="3766"/>
                    </a:lnTo>
                    <a:lnTo>
                      <a:pt x="3453" y="3704"/>
                    </a:lnTo>
                    <a:lnTo>
                      <a:pt x="3474" y="3704"/>
                    </a:lnTo>
                    <a:lnTo>
                      <a:pt x="3495" y="3641"/>
                    </a:lnTo>
                    <a:lnTo>
                      <a:pt x="3474" y="3599"/>
                    </a:lnTo>
                    <a:lnTo>
                      <a:pt x="3495" y="3494"/>
                    </a:lnTo>
                    <a:lnTo>
                      <a:pt x="3599" y="3348"/>
                    </a:lnTo>
                    <a:lnTo>
                      <a:pt x="3662" y="3243"/>
                    </a:lnTo>
                    <a:lnTo>
                      <a:pt x="3662" y="3097"/>
                    </a:lnTo>
                    <a:lnTo>
                      <a:pt x="3662" y="3034"/>
                    </a:lnTo>
                    <a:lnTo>
                      <a:pt x="3620" y="3034"/>
                    </a:lnTo>
                    <a:lnTo>
                      <a:pt x="3620" y="3097"/>
                    </a:lnTo>
                    <a:lnTo>
                      <a:pt x="3579" y="3180"/>
                    </a:lnTo>
                    <a:lnTo>
                      <a:pt x="3495" y="3222"/>
                    </a:lnTo>
                    <a:lnTo>
                      <a:pt x="3411" y="3306"/>
                    </a:lnTo>
                    <a:lnTo>
                      <a:pt x="3369" y="3327"/>
                    </a:lnTo>
                    <a:lnTo>
                      <a:pt x="3348" y="3243"/>
                    </a:lnTo>
                    <a:lnTo>
                      <a:pt x="3369" y="3180"/>
                    </a:lnTo>
                    <a:lnTo>
                      <a:pt x="3369" y="3097"/>
                    </a:lnTo>
                    <a:lnTo>
                      <a:pt x="3474" y="3013"/>
                    </a:lnTo>
                    <a:lnTo>
                      <a:pt x="3495" y="2971"/>
                    </a:lnTo>
                    <a:lnTo>
                      <a:pt x="3579" y="2888"/>
                    </a:lnTo>
                    <a:lnTo>
                      <a:pt x="3599" y="2888"/>
                    </a:lnTo>
                    <a:lnTo>
                      <a:pt x="3662" y="2867"/>
                    </a:lnTo>
                    <a:lnTo>
                      <a:pt x="3620" y="2804"/>
                    </a:lnTo>
                    <a:lnTo>
                      <a:pt x="3579" y="2867"/>
                    </a:lnTo>
                    <a:lnTo>
                      <a:pt x="3516" y="2867"/>
                    </a:lnTo>
                    <a:lnTo>
                      <a:pt x="3453" y="2888"/>
                    </a:lnTo>
                    <a:lnTo>
                      <a:pt x="3390" y="2888"/>
                    </a:lnTo>
                    <a:lnTo>
                      <a:pt x="3307" y="2929"/>
                    </a:lnTo>
                    <a:lnTo>
                      <a:pt x="3286" y="2992"/>
                    </a:lnTo>
                    <a:lnTo>
                      <a:pt x="3181" y="3076"/>
                    </a:lnTo>
                    <a:lnTo>
                      <a:pt x="3181" y="3118"/>
                    </a:lnTo>
                    <a:lnTo>
                      <a:pt x="3139" y="3180"/>
                    </a:lnTo>
                    <a:lnTo>
                      <a:pt x="3055" y="3097"/>
                    </a:lnTo>
                    <a:lnTo>
                      <a:pt x="3055" y="3034"/>
                    </a:lnTo>
                    <a:lnTo>
                      <a:pt x="3035" y="2971"/>
                    </a:lnTo>
                    <a:lnTo>
                      <a:pt x="3035" y="2888"/>
                    </a:lnTo>
                    <a:lnTo>
                      <a:pt x="3076" y="2929"/>
                    </a:lnTo>
                    <a:lnTo>
                      <a:pt x="3097" y="2929"/>
                    </a:lnTo>
                    <a:lnTo>
                      <a:pt x="3181" y="2825"/>
                    </a:lnTo>
                    <a:lnTo>
                      <a:pt x="3139" y="2825"/>
                    </a:lnTo>
                    <a:lnTo>
                      <a:pt x="3055" y="2804"/>
                    </a:lnTo>
                    <a:lnTo>
                      <a:pt x="3181" y="2804"/>
                    </a:lnTo>
                    <a:lnTo>
                      <a:pt x="3076" y="2783"/>
                    </a:lnTo>
                    <a:lnTo>
                      <a:pt x="3035" y="2720"/>
                    </a:lnTo>
                    <a:lnTo>
                      <a:pt x="3035" y="2678"/>
                    </a:lnTo>
                    <a:lnTo>
                      <a:pt x="3055" y="2657"/>
                    </a:lnTo>
                    <a:lnTo>
                      <a:pt x="3160" y="2657"/>
                    </a:lnTo>
                    <a:lnTo>
                      <a:pt x="3181" y="2616"/>
                    </a:lnTo>
                    <a:lnTo>
                      <a:pt x="3265" y="2553"/>
                    </a:lnTo>
                    <a:lnTo>
                      <a:pt x="3286" y="2448"/>
                    </a:lnTo>
                    <a:lnTo>
                      <a:pt x="3369" y="2448"/>
                    </a:lnTo>
                    <a:lnTo>
                      <a:pt x="3390" y="2469"/>
                    </a:lnTo>
                    <a:lnTo>
                      <a:pt x="3495" y="2406"/>
                    </a:lnTo>
                    <a:lnTo>
                      <a:pt x="3516" y="2344"/>
                    </a:lnTo>
                    <a:lnTo>
                      <a:pt x="3516" y="2260"/>
                    </a:lnTo>
                    <a:lnTo>
                      <a:pt x="3495" y="2197"/>
                    </a:lnTo>
                    <a:lnTo>
                      <a:pt x="3411" y="2281"/>
                    </a:lnTo>
                    <a:lnTo>
                      <a:pt x="3369" y="2302"/>
                    </a:lnTo>
                    <a:lnTo>
                      <a:pt x="3348" y="2281"/>
                    </a:lnTo>
                    <a:lnTo>
                      <a:pt x="3286" y="2281"/>
                    </a:lnTo>
                    <a:lnTo>
                      <a:pt x="3286" y="2344"/>
                    </a:lnTo>
                    <a:lnTo>
                      <a:pt x="3286" y="2406"/>
                    </a:lnTo>
                    <a:lnTo>
                      <a:pt x="3244" y="2448"/>
                    </a:lnTo>
                    <a:lnTo>
                      <a:pt x="3181" y="2448"/>
                    </a:lnTo>
                    <a:lnTo>
                      <a:pt x="3097" y="2490"/>
                    </a:lnTo>
                    <a:lnTo>
                      <a:pt x="3055" y="2511"/>
                    </a:lnTo>
                    <a:lnTo>
                      <a:pt x="3055" y="2574"/>
                    </a:lnTo>
                    <a:lnTo>
                      <a:pt x="2993" y="2595"/>
                    </a:lnTo>
                    <a:lnTo>
                      <a:pt x="3035" y="2553"/>
                    </a:lnTo>
                    <a:lnTo>
                      <a:pt x="3035" y="2469"/>
                    </a:lnTo>
                    <a:lnTo>
                      <a:pt x="2993" y="2490"/>
                    </a:lnTo>
                    <a:lnTo>
                      <a:pt x="2951" y="2490"/>
                    </a:lnTo>
                    <a:lnTo>
                      <a:pt x="2993" y="2469"/>
                    </a:lnTo>
                    <a:lnTo>
                      <a:pt x="3055" y="2406"/>
                    </a:lnTo>
                    <a:lnTo>
                      <a:pt x="3076" y="2385"/>
                    </a:lnTo>
                    <a:lnTo>
                      <a:pt x="3035" y="2364"/>
                    </a:lnTo>
                    <a:lnTo>
                      <a:pt x="3076" y="2302"/>
                    </a:lnTo>
                    <a:lnTo>
                      <a:pt x="3097" y="2239"/>
                    </a:lnTo>
                    <a:lnTo>
                      <a:pt x="3055" y="2197"/>
                    </a:lnTo>
                    <a:lnTo>
                      <a:pt x="2993" y="2260"/>
                    </a:lnTo>
                    <a:lnTo>
                      <a:pt x="3035" y="2197"/>
                    </a:lnTo>
                    <a:lnTo>
                      <a:pt x="3035" y="2155"/>
                    </a:lnTo>
                    <a:lnTo>
                      <a:pt x="2993" y="2155"/>
                    </a:lnTo>
                    <a:lnTo>
                      <a:pt x="2930" y="2176"/>
                    </a:lnTo>
                    <a:lnTo>
                      <a:pt x="2878" y="2166"/>
                    </a:lnTo>
                    <a:lnTo>
                      <a:pt x="2878" y="2166"/>
                    </a:lnTo>
                    <a:lnTo>
                      <a:pt x="2825" y="2176"/>
                    </a:lnTo>
                    <a:lnTo>
                      <a:pt x="2872" y="2165"/>
                    </a:lnTo>
                    <a:lnTo>
                      <a:pt x="2872" y="2165"/>
                    </a:lnTo>
                    <a:lnTo>
                      <a:pt x="2825" y="2155"/>
                    </a:lnTo>
                    <a:lnTo>
                      <a:pt x="2909" y="2155"/>
                    </a:lnTo>
                    <a:lnTo>
                      <a:pt x="2993" y="2113"/>
                    </a:lnTo>
                    <a:lnTo>
                      <a:pt x="3035" y="2072"/>
                    </a:lnTo>
                    <a:lnTo>
                      <a:pt x="3076" y="2072"/>
                    </a:lnTo>
                    <a:lnTo>
                      <a:pt x="3139" y="2051"/>
                    </a:lnTo>
                    <a:lnTo>
                      <a:pt x="3139" y="1967"/>
                    </a:lnTo>
                    <a:lnTo>
                      <a:pt x="3181" y="1904"/>
                    </a:lnTo>
                    <a:lnTo>
                      <a:pt x="3181" y="1862"/>
                    </a:lnTo>
                    <a:lnTo>
                      <a:pt x="3097" y="1800"/>
                    </a:lnTo>
                    <a:lnTo>
                      <a:pt x="2993" y="1716"/>
                    </a:lnTo>
                    <a:lnTo>
                      <a:pt x="2888" y="1716"/>
                    </a:lnTo>
                    <a:lnTo>
                      <a:pt x="2783" y="1737"/>
                    </a:lnTo>
                    <a:lnTo>
                      <a:pt x="2742" y="1737"/>
                    </a:lnTo>
                    <a:lnTo>
                      <a:pt x="2742" y="1779"/>
                    </a:lnTo>
                    <a:lnTo>
                      <a:pt x="2679" y="1862"/>
                    </a:lnTo>
                    <a:lnTo>
                      <a:pt x="2658" y="1946"/>
                    </a:lnTo>
                    <a:lnTo>
                      <a:pt x="2679" y="1841"/>
                    </a:lnTo>
                    <a:lnTo>
                      <a:pt x="2658" y="1820"/>
                    </a:lnTo>
                    <a:lnTo>
                      <a:pt x="2679" y="1758"/>
                    </a:lnTo>
                    <a:lnTo>
                      <a:pt x="2742" y="1674"/>
                    </a:lnTo>
                    <a:lnTo>
                      <a:pt x="2721" y="1674"/>
                    </a:lnTo>
                    <a:lnTo>
                      <a:pt x="2637" y="1737"/>
                    </a:lnTo>
                    <a:lnTo>
                      <a:pt x="2574" y="1779"/>
                    </a:lnTo>
                    <a:lnTo>
                      <a:pt x="2553" y="1862"/>
                    </a:lnTo>
                    <a:lnTo>
                      <a:pt x="2532" y="1841"/>
                    </a:lnTo>
                    <a:lnTo>
                      <a:pt x="2491" y="1862"/>
                    </a:lnTo>
                    <a:lnTo>
                      <a:pt x="2449" y="1883"/>
                    </a:lnTo>
                    <a:lnTo>
                      <a:pt x="2428" y="1862"/>
                    </a:lnTo>
                    <a:lnTo>
                      <a:pt x="2344" y="1925"/>
                    </a:lnTo>
                    <a:lnTo>
                      <a:pt x="2323" y="2030"/>
                    </a:lnTo>
                    <a:lnTo>
                      <a:pt x="2239" y="2072"/>
                    </a:lnTo>
                    <a:lnTo>
                      <a:pt x="2239" y="2072"/>
                    </a:lnTo>
                    <a:lnTo>
                      <a:pt x="2281" y="2030"/>
                    </a:lnTo>
                    <a:lnTo>
                      <a:pt x="2323" y="1883"/>
                    </a:lnTo>
                    <a:lnTo>
                      <a:pt x="2365" y="1779"/>
                    </a:lnTo>
                    <a:lnTo>
                      <a:pt x="2344" y="1758"/>
                    </a:lnTo>
                    <a:lnTo>
                      <a:pt x="2281" y="1779"/>
                    </a:lnTo>
                    <a:lnTo>
                      <a:pt x="2260" y="1841"/>
                    </a:lnTo>
                    <a:lnTo>
                      <a:pt x="2219" y="1883"/>
                    </a:lnTo>
                    <a:lnTo>
                      <a:pt x="2177" y="1841"/>
                    </a:lnTo>
                    <a:lnTo>
                      <a:pt x="2239" y="1779"/>
                    </a:lnTo>
                    <a:lnTo>
                      <a:pt x="2260" y="1737"/>
                    </a:lnTo>
                    <a:lnTo>
                      <a:pt x="2260" y="1716"/>
                    </a:lnTo>
                    <a:lnTo>
                      <a:pt x="2177" y="1737"/>
                    </a:lnTo>
                    <a:lnTo>
                      <a:pt x="2072" y="1820"/>
                    </a:lnTo>
                    <a:lnTo>
                      <a:pt x="2030" y="1820"/>
                    </a:lnTo>
                    <a:lnTo>
                      <a:pt x="2009" y="1737"/>
                    </a:lnTo>
                    <a:lnTo>
                      <a:pt x="1967" y="1737"/>
                    </a:lnTo>
                    <a:lnTo>
                      <a:pt x="1905" y="1820"/>
                    </a:lnTo>
                    <a:lnTo>
                      <a:pt x="1842" y="1820"/>
                    </a:lnTo>
                    <a:lnTo>
                      <a:pt x="1842" y="1779"/>
                    </a:lnTo>
                    <a:lnTo>
                      <a:pt x="1947" y="1737"/>
                    </a:lnTo>
                    <a:lnTo>
                      <a:pt x="2009" y="1632"/>
                    </a:lnTo>
                    <a:lnTo>
                      <a:pt x="2030" y="1548"/>
                    </a:lnTo>
                    <a:lnTo>
                      <a:pt x="1947" y="1548"/>
                    </a:lnTo>
                    <a:lnTo>
                      <a:pt x="1863" y="1611"/>
                    </a:lnTo>
                    <a:lnTo>
                      <a:pt x="1863" y="1611"/>
                    </a:lnTo>
                    <a:lnTo>
                      <a:pt x="1926" y="1527"/>
                    </a:lnTo>
                    <a:lnTo>
                      <a:pt x="2009" y="1444"/>
                    </a:lnTo>
                    <a:lnTo>
                      <a:pt x="2114" y="1444"/>
                    </a:lnTo>
                    <a:lnTo>
                      <a:pt x="2156" y="1423"/>
                    </a:lnTo>
                    <a:lnTo>
                      <a:pt x="2239" y="1381"/>
                    </a:lnTo>
                    <a:lnTo>
                      <a:pt x="2281" y="1339"/>
                    </a:lnTo>
                    <a:lnTo>
                      <a:pt x="2281" y="1276"/>
                    </a:lnTo>
                    <a:lnTo>
                      <a:pt x="2260" y="1318"/>
                    </a:lnTo>
                    <a:lnTo>
                      <a:pt x="2156" y="1339"/>
                    </a:lnTo>
                    <a:lnTo>
                      <a:pt x="2114" y="1318"/>
                    </a:lnTo>
                    <a:lnTo>
                      <a:pt x="2030" y="1235"/>
                    </a:lnTo>
                    <a:lnTo>
                      <a:pt x="1967" y="1235"/>
                    </a:lnTo>
                    <a:lnTo>
                      <a:pt x="1926" y="1255"/>
                    </a:lnTo>
                    <a:lnTo>
                      <a:pt x="1967" y="1151"/>
                    </a:lnTo>
                    <a:lnTo>
                      <a:pt x="2009" y="1130"/>
                    </a:lnTo>
                    <a:lnTo>
                      <a:pt x="2009" y="1109"/>
                    </a:lnTo>
                    <a:lnTo>
                      <a:pt x="1947" y="1130"/>
                    </a:lnTo>
                    <a:lnTo>
                      <a:pt x="1863" y="1193"/>
                    </a:lnTo>
                    <a:lnTo>
                      <a:pt x="1821" y="1255"/>
                    </a:lnTo>
                    <a:lnTo>
                      <a:pt x="1737" y="1339"/>
                    </a:lnTo>
                    <a:lnTo>
                      <a:pt x="1695" y="1360"/>
                    </a:lnTo>
                    <a:lnTo>
                      <a:pt x="1654" y="1423"/>
                    </a:lnTo>
                    <a:lnTo>
                      <a:pt x="1591" y="1465"/>
                    </a:lnTo>
                    <a:lnTo>
                      <a:pt x="1528" y="1548"/>
                    </a:lnTo>
                    <a:lnTo>
                      <a:pt x="1528" y="1444"/>
                    </a:lnTo>
                    <a:lnTo>
                      <a:pt x="1549" y="1360"/>
                    </a:lnTo>
                    <a:lnTo>
                      <a:pt x="1612" y="1297"/>
                    </a:lnTo>
                    <a:lnTo>
                      <a:pt x="1612" y="1235"/>
                    </a:lnTo>
                    <a:lnTo>
                      <a:pt x="1654" y="1130"/>
                    </a:lnTo>
                    <a:lnTo>
                      <a:pt x="1737" y="1046"/>
                    </a:lnTo>
                    <a:lnTo>
                      <a:pt x="1737" y="1004"/>
                    </a:lnTo>
                    <a:lnTo>
                      <a:pt x="1800" y="942"/>
                    </a:lnTo>
                    <a:lnTo>
                      <a:pt x="1821" y="921"/>
                    </a:lnTo>
                    <a:lnTo>
                      <a:pt x="1863" y="816"/>
                    </a:lnTo>
                    <a:lnTo>
                      <a:pt x="1947" y="774"/>
                    </a:lnTo>
                    <a:lnTo>
                      <a:pt x="2009" y="711"/>
                    </a:lnTo>
                    <a:lnTo>
                      <a:pt x="2051" y="691"/>
                    </a:lnTo>
                    <a:lnTo>
                      <a:pt x="2072" y="670"/>
                    </a:lnTo>
                    <a:lnTo>
                      <a:pt x="2072" y="607"/>
                    </a:lnTo>
                    <a:lnTo>
                      <a:pt x="2114" y="565"/>
                    </a:lnTo>
                    <a:lnTo>
                      <a:pt x="2135" y="481"/>
                    </a:lnTo>
                    <a:lnTo>
                      <a:pt x="2135" y="523"/>
                    </a:lnTo>
                    <a:lnTo>
                      <a:pt x="2114" y="586"/>
                    </a:lnTo>
                    <a:lnTo>
                      <a:pt x="2135" y="628"/>
                    </a:lnTo>
                    <a:lnTo>
                      <a:pt x="2219" y="523"/>
                    </a:lnTo>
                    <a:lnTo>
                      <a:pt x="2323" y="419"/>
                    </a:lnTo>
                    <a:lnTo>
                      <a:pt x="2344" y="377"/>
                    </a:lnTo>
                    <a:lnTo>
                      <a:pt x="2323" y="314"/>
                    </a:lnTo>
                    <a:lnTo>
                      <a:pt x="2260" y="314"/>
                    </a:lnTo>
                    <a:lnTo>
                      <a:pt x="2219" y="377"/>
                    </a:lnTo>
                    <a:lnTo>
                      <a:pt x="2177" y="293"/>
                    </a:lnTo>
                    <a:lnTo>
                      <a:pt x="2156" y="272"/>
                    </a:lnTo>
                    <a:lnTo>
                      <a:pt x="2177" y="209"/>
                    </a:lnTo>
                    <a:lnTo>
                      <a:pt x="2239" y="188"/>
                    </a:lnTo>
                    <a:lnTo>
                      <a:pt x="2323" y="209"/>
                    </a:lnTo>
                    <a:lnTo>
                      <a:pt x="2386" y="272"/>
                    </a:lnTo>
                    <a:lnTo>
                      <a:pt x="2449" y="251"/>
                    </a:lnTo>
                    <a:lnTo>
                      <a:pt x="2491" y="188"/>
                    </a:lnTo>
                    <a:lnTo>
                      <a:pt x="2491" y="42"/>
                    </a:lnTo>
                    <a:lnTo>
                      <a:pt x="2428" y="42"/>
                    </a:lnTo>
                    <a:lnTo>
                      <a:pt x="2365" y="63"/>
                    </a:lnTo>
                    <a:lnTo>
                      <a:pt x="2365" y="105"/>
                    </a:lnTo>
                    <a:lnTo>
                      <a:pt x="2323" y="105"/>
                    </a:lnTo>
                    <a:lnTo>
                      <a:pt x="2323" y="63"/>
                    </a:lnTo>
                    <a:lnTo>
                      <a:pt x="232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44"/>
              <p:cNvSpPr/>
              <p:nvPr/>
            </p:nvSpPr>
            <p:spPr>
              <a:xfrm>
                <a:off x="1922950" y="1659350"/>
                <a:ext cx="1050900" cy="913875"/>
              </a:xfrm>
              <a:custGeom>
                <a:rect b="b" l="l" r="r" t="t"/>
                <a:pathLst>
                  <a:path extrusionOk="0" h="36555" w="42036">
                    <a:moveTo>
                      <a:pt x="4310" y="26929"/>
                    </a:moveTo>
                    <a:lnTo>
                      <a:pt x="4310" y="27055"/>
                    </a:lnTo>
                    <a:lnTo>
                      <a:pt x="4268" y="27159"/>
                    </a:lnTo>
                    <a:lnTo>
                      <a:pt x="4101" y="27264"/>
                    </a:lnTo>
                    <a:lnTo>
                      <a:pt x="4076" y="27268"/>
                    </a:lnTo>
                    <a:lnTo>
                      <a:pt x="4076" y="27268"/>
                    </a:lnTo>
                    <a:lnTo>
                      <a:pt x="4101" y="27243"/>
                    </a:lnTo>
                    <a:lnTo>
                      <a:pt x="4185" y="27117"/>
                    </a:lnTo>
                    <a:lnTo>
                      <a:pt x="4289" y="27034"/>
                    </a:lnTo>
                    <a:lnTo>
                      <a:pt x="4310" y="26929"/>
                    </a:lnTo>
                    <a:close/>
                    <a:moveTo>
                      <a:pt x="40508" y="27473"/>
                    </a:moveTo>
                    <a:lnTo>
                      <a:pt x="40299" y="27557"/>
                    </a:lnTo>
                    <a:lnTo>
                      <a:pt x="40090" y="27599"/>
                    </a:lnTo>
                    <a:lnTo>
                      <a:pt x="40132" y="27536"/>
                    </a:lnTo>
                    <a:lnTo>
                      <a:pt x="40404" y="27473"/>
                    </a:lnTo>
                    <a:close/>
                    <a:moveTo>
                      <a:pt x="19459" y="0"/>
                    </a:moveTo>
                    <a:lnTo>
                      <a:pt x="19187" y="105"/>
                    </a:lnTo>
                    <a:lnTo>
                      <a:pt x="18810" y="105"/>
                    </a:lnTo>
                    <a:lnTo>
                      <a:pt x="18727" y="63"/>
                    </a:lnTo>
                    <a:lnTo>
                      <a:pt x="18392" y="84"/>
                    </a:lnTo>
                    <a:lnTo>
                      <a:pt x="18308" y="63"/>
                    </a:lnTo>
                    <a:lnTo>
                      <a:pt x="18120" y="105"/>
                    </a:lnTo>
                    <a:lnTo>
                      <a:pt x="18078" y="210"/>
                    </a:lnTo>
                    <a:lnTo>
                      <a:pt x="18120" y="272"/>
                    </a:lnTo>
                    <a:lnTo>
                      <a:pt x="18078" y="377"/>
                    </a:lnTo>
                    <a:lnTo>
                      <a:pt x="18078" y="524"/>
                    </a:lnTo>
                    <a:lnTo>
                      <a:pt x="18036" y="775"/>
                    </a:lnTo>
                    <a:lnTo>
                      <a:pt x="18120" y="879"/>
                    </a:lnTo>
                    <a:lnTo>
                      <a:pt x="18036" y="942"/>
                    </a:lnTo>
                    <a:lnTo>
                      <a:pt x="17911" y="942"/>
                    </a:lnTo>
                    <a:lnTo>
                      <a:pt x="17764" y="1109"/>
                    </a:lnTo>
                    <a:lnTo>
                      <a:pt x="17701" y="1214"/>
                    </a:lnTo>
                    <a:lnTo>
                      <a:pt x="17471" y="1298"/>
                    </a:lnTo>
                    <a:lnTo>
                      <a:pt x="17367" y="1444"/>
                    </a:lnTo>
                    <a:lnTo>
                      <a:pt x="17095" y="1633"/>
                    </a:lnTo>
                    <a:lnTo>
                      <a:pt x="16990" y="1674"/>
                    </a:lnTo>
                    <a:lnTo>
                      <a:pt x="16990" y="1758"/>
                    </a:lnTo>
                    <a:lnTo>
                      <a:pt x="17074" y="1925"/>
                    </a:lnTo>
                    <a:lnTo>
                      <a:pt x="17074" y="2072"/>
                    </a:lnTo>
                    <a:lnTo>
                      <a:pt x="16760" y="2030"/>
                    </a:lnTo>
                    <a:lnTo>
                      <a:pt x="16739" y="1946"/>
                    </a:lnTo>
                    <a:lnTo>
                      <a:pt x="16718" y="2135"/>
                    </a:lnTo>
                    <a:lnTo>
                      <a:pt x="16613" y="2281"/>
                    </a:lnTo>
                    <a:lnTo>
                      <a:pt x="16530" y="2302"/>
                    </a:lnTo>
                    <a:lnTo>
                      <a:pt x="16509" y="2365"/>
                    </a:lnTo>
                    <a:lnTo>
                      <a:pt x="16300" y="2407"/>
                    </a:lnTo>
                    <a:lnTo>
                      <a:pt x="16237" y="2574"/>
                    </a:lnTo>
                    <a:lnTo>
                      <a:pt x="16132" y="2595"/>
                    </a:lnTo>
                    <a:lnTo>
                      <a:pt x="16028" y="2700"/>
                    </a:lnTo>
                    <a:lnTo>
                      <a:pt x="15944" y="2700"/>
                    </a:lnTo>
                    <a:lnTo>
                      <a:pt x="15923" y="2804"/>
                    </a:lnTo>
                    <a:lnTo>
                      <a:pt x="15776" y="2888"/>
                    </a:lnTo>
                    <a:lnTo>
                      <a:pt x="15672" y="2993"/>
                    </a:lnTo>
                    <a:lnTo>
                      <a:pt x="15588" y="2972"/>
                    </a:lnTo>
                    <a:lnTo>
                      <a:pt x="15588" y="3076"/>
                    </a:lnTo>
                    <a:lnTo>
                      <a:pt x="15776" y="3139"/>
                    </a:lnTo>
                    <a:lnTo>
                      <a:pt x="15986" y="3139"/>
                    </a:lnTo>
                    <a:lnTo>
                      <a:pt x="15986" y="3244"/>
                    </a:lnTo>
                    <a:lnTo>
                      <a:pt x="15839" y="3202"/>
                    </a:lnTo>
                    <a:lnTo>
                      <a:pt x="15944" y="3516"/>
                    </a:lnTo>
                    <a:lnTo>
                      <a:pt x="16028" y="3599"/>
                    </a:lnTo>
                    <a:lnTo>
                      <a:pt x="16007" y="3725"/>
                    </a:lnTo>
                    <a:lnTo>
                      <a:pt x="15944" y="3871"/>
                    </a:lnTo>
                    <a:lnTo>
                      <a:pt x="16007" y="4018"/>
                    </a:lnTo>
                    <a:lnTo>
                      <a:pt x="15902" y="4185"/>
                    </a:lnTo>
                    <a:lnTo>
                      <a:pt x="15902" y="4394"/>
                    </a:lnTo>
                    <a:lnTo>
                      <a:pt x="15902" y="4457"/>
                    </a:lnTo>
                    <a:lnTo>
                      <a:pt x="15986" y="4457"/>
                    </a:lnTo>
                    <a:lnTo>
                      <a:pt x="16028" y="4478"/>
                    </a:lnTo>
                    <a:lnTo>
                      <a:pt x="16111" y="4394"/>
                    </a:lnTo>
                    <a:lnTo>
                      <a:pt x="16237" y="4374"/>
                    </a:lnTo>
                    <a:lnTo>
                      <a:pt x="16341" y="4394"/>
                    </a:lnTo>
                    <a:lnTo>
                      <a:pt x="16509" y="4374"/>
                    </a:lnTo>
                    <a:lnTo>
                      <a:pt x="16676" y="4227"/>
                    </a:lnTo>
                    <a:lnTo>
                      <a:pt x="16760" y="4185"/>
                    </a:lnTo>
                    <a:lnTo>
                      <a:pt x="16760" y="4143"/>
                    </a:lnTo>
                    <a:lnTo>
                      <a:pt x="16864" y="4060"/>
                    </a:lnTo>
                    <a:lnTo>
                      <a:pt x="16927" y="4143"/>
                    </a:lnTo>
                    <a:lnTo>
                      <a:pt x="16927" y="4269"/>
                    </a:lnTo>
                    <a:lnTo>
                      <a:pt x="16844" y="4353"/>
                    </a:lnTo>
                    <a:lnTo>
                      <a:pt x="16927" y="4457"/>
                    </a:lnTo>
                    <a:lnTo>
                      <a:pt x="17032" y="4457"/>
                    </a:lnTo>
                    <a:lnTo>
                      <a:pt x="17178" y="4374"/>
                    </a:lnTo>
                    <a:lnTo>
                      <a:pt x="17346" y="4374"/>
                    </a:lnTo>
                    <a:lnTo>
                      <a:pt x="17450" y="4248"/>
                    </a:lnTo>
                    <a:lnTo>
                      <a:pt x="17597" y="4081"/>
                    </a:lnTo>
                    <a:lnTo>
                      <a:pt x="17576" y="4018"/>
                    </a:lnTo>
                    <a:lnTo>
                      <a:pt x="17701" y="3850"/>
                    </a:lnTo>
                    <a:lnTo>
                      <a:pt x="17722" y="3767"/>
                    </a:lnTo>
                    <a:lnTo>
                      <a:pt x="17890" y="3620"/>
                    </a:lnTo>
                    <a:lnTo>
                      <a:pt x="18015" y="3557"/>
                    </a:lnTo>
                    <a:lnTo>
                      <a:pt x="18036" y="3453"/>
                    </a:lnTo>
                    <a:lnTo>
                      <a:pt x="18099" y="3306"/>
                    </a:lnTo>
                    <a:lnTo>
                      <a:pt x="18204" y="3453"/>
                    </a:lnTo>
                    <a:lnTo>
                      <a:pt x="18350" y="3453"/>
                    </a:lnTo>
                    <a:lnTo>
                      <a:pt x="18497" y="3348"/>
                    </a:lnTo>
                    <a:lnTo>
                      <a:pt x="18643" y="3327"/>
                    </a:lnTo>
                    <a:lnTo>
                      <a:pt x="18706" y="3181"/>
                    </a:lnTo>
                    <a:lnTo>
                      <a:pt x="18769" y="3181"/>
                    </a:lnTo>
                    <a:lnTo>
                      <a:pt x="18873" y="3076"/>
                    </a:lnTo>
                    <a:lnTo>
                      <a:pt x="18936" y="2909"/>
                    </a:lnTo>
                    <a:lnTo>
                      <a:pt x="19124" y="2867"/>
                    </a:lnTo>
                    <a:lnTo>
                      <a:pt x="19187" y="2846"/>
                    </a:lnTo>
                    <a:lnTo>
                      <a:pt x="19250" y="2888"/>
                    </a:lnTo>
                    <a:lnTo>
                      <a:pt x="19333" y="2846"/>
                    </a:lnTo>
                    <a:lnTo>
                      <a:pt x="19543" y="2846"/>
                    </a:lnTo>
                    <a:lnTo>
                      <a:pt x="19668" y="2762"/>
                    </a:lnTo>
                    <a:lnTo>
                      <a:pt x="19773" y="2762"/>
                    </a:lnTo>
                    <a:lnTo>
                      <a:pt x="20024" y="2658"/>
                    </a:lnTo>
                    <a:lnTo>
                      <a:pt x="20233" y="2616"/>
                    </a:lnTo>
                    <a:lnTo>
                      <a:pt x="20296" y="2595"/>
                    </a:lnTo>
                    <a:cubicBezTo>
                      <a:pt x="20338" y="2679"/>
                      <a:pt x="20442" y="2741"/>
                      <a:pt x="20526" y="2762"/>
                    </a:cubicBezTo>
                    <a:lnTo>
                      <a:pt x="20401" y="2783"/>
                    </a:lnTo>
                    <a:lnTo>
                      <a:pt x="19877" y="2993"/>
                    </a:lnTo>
                    <a:lnTo>
                      <a:pt x="19752" y="3097"/>
                    </a:lnTo>
                    <a:lnTo>
                      <a:pt x="19438" y="3181"/>
                    </a:lnTo>
                    <a:lnTo>
                      <a:pt x="19020" y="3369"/>
                    </a:lnTo>
                    <a:lnTo>
                      <a:pt x="18852" y="3495"/>
                    </a:lnTo>
                    <a:lnTo>
                      <a:pt x="18852" y="3578"/>
                    </a:lnTo>
                    <a:lnTo>
                      <a:pt x="18957" y="3578"/>
                    </a:lnTo>
                    <a:lnTo>
                      <a:pt x="19020" y="3620"/>
                    </a:lnTo>
                    <a:lnTo>
                      <a:pt x="18915" y="3704"/>
                    </a:lnTo>
                    <a:lnTo>
                      <a:pt x="18831" y="3704"/>
                    </a:lnTo>
                    <a:lnTo>
                      <a:pt x="18643" y="3850"/>
                    </a:lnTo>
                    <a:lnTo>
                      <a:pt x="18497" y="3850"/>
                    </a:lnTo>
                    <a:lnTo>
                      <a:pt x="18413" y="3934"/>
                    </a:lnTo>
                    <a:lnTo>
                      <a:pt x="18392" y="4039"/>
                    </a:lnTo>
                    <a:lnTo>
                      <a:pt x="18225" y="4143"/>
                    </a:lnTo>
                    <a:lnTo>
                      <a:pt x="18162" y="4227"/>
                    </a:lnTo>
                    <a:lnTo>
                      <a:pt x="18162" y="4353"/>
                    </a:lnTo>
                    <a:lnTo>
                      <a:pt x="18225" y="4311"/>
                    </a:lnTo>
                    <a:lnTo>
                      <a:pt x="18308" y="4374"/>
                    </a:lnTo>
                    <a:lnTo>
                      <a:pt x="18266" y="4457"/>
                    </a:lnTo>
                    <a:lnTo>
                      <a:pt x="18287" y="4478"/>
                    </a:lnTo>
                    <a:lnTo>
                      <a:pt x="18371" y="4457"/>
                    </a:lnTo>
                    <a:lnTo>
                      <a:pt x="18476" y="4415"/>
                    </a:lnTo>
                    <a:lnTo>
                      <a:pt x="18580" y="4415"/>
                    </a:lnTo>
                    <a:lnTo>
                      <a:pt x="18643" y="4457"/>
                    </a:lnTo>
                    <a:lnTo>
                      <a:pt x="18622" y="4541"/>
                    </a:lnTo>
                    <a:lnTo>
                      <a:pt x="18497" y="4583"/>
                    </a:lnTo>
                    <a:lnTo>
                      <a:pt x="18371" y="4520"/>
                    </a:lnTo>
                    <a:lnTo>
                      <a:pt x="18287" y="4562"/>
                    </a:lnTo>
                    <a:lnTo>
                      <a:pt x="18308" y="4666"/>
                    </a:lnTo>
                    <a:lnTo>
                      <a:pt x="18517" y="4771"/>
                    </a:lnTo>
                    <a:lnTo>
                      <a:pt x="18601" y="4729"/>
                    </a:lnTo>
                    <a:lnTo>
                      <a:pt x="18622" y="4646"/>
                    </a:lnTo>
                    <a:lnTo>
                      <a:pt x="18685" y="4646"/>
                    </a:lnTo>
                    <a:lnTo>
                      <a:pt x="18727" y="4687"/>
                    </a:lnTo>
                    <a:lnTo>
                      <a:pt x="18685" y="4771"/>
                    </a:lnTo>
                    <a:lnTo>
                      <a:pt x="18789" y="4771"/>
                    </a:lnTo>
                    <a:lnTo>
                      <a:pt x="18957" y="4792"/>
                    </a:lnTo>
                    <a:lnTo>
                      <a:pt x="19145" y="4750"/>
                    </a:lnTo>
                    <a:lnTo>
                      <a:pt x="19250" y="4750"/>
                    </a:lnTo>
                    <a:lnTo>
                      <a:pt x="19417" y="4834"/>
                    </a:lnTo>
                    <a:lnTo>
                      <a:pt x="19543" y="4792"/>
                    </a:lnTo>
                    <a:lnTo>
                      <a:pt x="19647" y="4855"/>
                    </a:lnTo>
                    <a:lnTo>
                      <a:pt x="19689" y="4959"/>
                    </a:lnTo>
                    <a:lnTo>
                      <a:pt x="19773" y="4959"/>
                    </a:lnTo>
                    <a:lnTo>
                      <a:pt x="19752" y="5001"/>
                    </a:lnTo>
                    <a:lnTo>
                      <a:pt x="19668" y="5001"/>
                    </a:lnTo>
                    <a:lnTo>
                      <a:pt x="19522" y="4897"/>
                    </a:lnTo>
                    <a:lnTo>
                      <a:pt x="19313" y="4897"/>
                    </a:lnTo>
                    <a:lnTo>
                      <a:pt x="19250" y="4959"/>
                    </a:lnTo>
                    <a:lnTo>
                      <a:pt x="19375" y="5001"/>
                    </a:lnTo>
                    <a:lnTo>
                      <a:pt x="19417" y="5064"/>
                    </a:lnTo>
                    <a:lnTo>
                      <a:pt x="19229" y="5064"/>
                    </a:lnTo>
                    <a:lnTo>
                      <a:pt x="19145" y="4980"/>
                    </a:lnTo>
                    <a:lnTo>
                      <a:pt x="18894" y="5001"/>
                    </a:lnTo>
                    <a:lnTo>
                      <a:pt x="18810" y="5064"/>
                    </a:lnTo>
                    <a:lnTo>
                      <a:pt x="18727" y="5001"/>
                    </a:lnTo>
                    <a:lnTo>
                      <a:pt x="18643" y="5001"/>
                    </a:lnTo>
                    <a:lnTo>
                      <a:pt x="18580" y="5043"/>
                    </a:lnTo>
                    <a:lnTo>
                      <a:pt x="18497" y="5043"/>
                    </a:lnTo>
                    <a:lnTo>
                      <a:pt x="18225" y="5064"/>
                    </a:lnTo>
                    <a:lnTo>
                      <a:pt x="18183" y="5085"/>
                    </a:lnTo>
                    <a:lnTo>
                      <a:pt x="17973" y="5127"/>
                    </a:lnTo>
                    <a:lnTo>
                      <a:pt x="17953" y="5273"/>
                    </a:lnTo>
                    <a:lnTo>
                      <a:pt x="17973" y="5587"/>
                    </a:lnTo>
                    <a:lnTo>
                      <a:pt x="17994" y="5629"/>
                    </a:lnTo>
                    <a:lnTo>
                      <a:pt x="17994" y="5754"/>
                    </a:lnTo>
                    <a:lnTo>
                      <a:pt x="17953" y="5796"/>
                    </a:lnTo>
                    <a:lnTo>
                      <a:pt x="17953" y="5859"/>
                    </a:lnTo>
                    <a:lnTo>
                      <a:pt x="17994" y="5922"/>
                    </a:lnTo>
                    <a:lnTo>
                      <a:pt x="18099" y="5901"/>
                    </a:lnTo>
                    <a:lnTo>
                      <a:pt x="18141" y="5901"/>
                    </a:lnTo>
                    <a:lnTo>
                      <a:pt x="18225" y="5943"/>
                    </a:lnTo>
                    <a:lnTo>
                      <a:pt x="18329" y="5943"/>
                    </a:lnTo>
                    <a:lnTo>
                      <a:pt x="18371" y="5901"/>
                    </a:lnTo>
                    <a:lnTo>
                      <a:pt x="18392" y="5901"/>
                    </a:lnTo>
                    <a:lnTo>
                      <a:pt x="18476" y="5922"/>
                    </a:lnTo>
                    <a:lnTo>
                      <a:pt x="18517" y="5964"/>
                    </a:lnTo>
                    <a:lnTo>
                      <a:pt x="18559" y="5943"/>
                    </a:lnTo>
                    <a:lnTo>
                      <a:pt x="18622" y="6006"/>
                    </a:lnTo>
                    <a:lnTo>
                      <a:pt x="18622" y="6047"/>
                    </a:lnTo>
                    <a:lnTo>
                      <a:pt x="18706" y="6068"/>
                    </a:lnTo>
                    <a:lnTo>
                      <a:pt x="18789" y="6047"/>
                    </a:lnTo>
                    <a:lnTo>
                      <a:pt x="18852" y="6047"/>
                    </a:lnTo>
                    <a:lnTo>
                      <a:pt x="18915" y="6110"/>
                    </a:lnTo>
                    <a:lnTo>
                      <a:pt x="19041" y="6110"/>
                    </a:lnTo>
                    <a:lnTo>
                      <a:pt x="19124" y="6068"/>
                    </a:lnTo>
                    <a:lnTo>
                      <a:pt x="19229" y="6131"/>
                    </a:lnTo>
                    <a:lnTo>
                      <a:pt x="19333" y="6068"/>
                    </a:lnTo>
                    <a:lnTo>
                      <a:pt x="19417" y="6110"/>
                    </a:lnTo>
                    <a:lnTo>
                      <a:pt x="19543" y="6110"/>
                    </a:lnTo>
                    <a:lnTo>
                      <a:pt x="19647" y="6068"/>
                    </a:lnTo>
                    <a:lnTo>
                      <a:pt x="19752" y="6131"/>
                    </a:lnTo>
                    <a:lnTo>
                      <a:pt x="19773" y="6215"/>
                    </a:lnTo>
                    <a:lnTo>
                      <a:pt x="19857" y="6152"/>
                    </a:lnTo>
                    <a:lnTo>
                      <a:pt x="19877" y="6257"/>
                    </a:lnTo>
                    <a:lnTo>
                      <a:pt x="19982" y="6340"/>
                    </a:lnTo>
                    <a:lnTo>
                      <a:pt x="19982" y="6382"/>
                    </a:lnTo>
                    <a:lnTo>
                      <a:pt x="20003" y="6445"/>
                    </a:lnTo>
                    <a:lnTo>
                      <a:pt x="20108" y="6445"/>
                    </a:lnTo>
                    <a:lnTo>
                      <a:pt x="20191" y="6466"/>
                    </a:lnTo>
                    <a:lnTo>
                      <a:pt x="20212" y="6550"/>
                    </a:lnTo>
                    <a:lnTo>
                      <a:pt x="20275" y="6570"/>
                    </a:lnTo>
                    <a:lnTo>
                      <a:pt x="20359" y="6654"/>
                    </a:lnTo>
                    <a:lnTo>
                      <a:pt x="20317" y="6696"/>
                    </a:lnTo>
                    <a:lnTo>
                      <a:pt x="20317" y="6780"/>
                    </a:lnTo>
                    <a:lnTo>
                      <a:pt x="20422" y="6884"/>
                    </a:lnTo>
                    <a:lnTo>
                      <a:pt x="20589" y="6989"/>
                    </a:lnTo>
                    <a:lnTo>
                      <a:pt x="20589" y="7052"/>
                    </a:lnTo>
                    <a:lnTo>
                      <a:pt x="20568" y="7073"/>
                    </a:lnTo>
                    <a:lnTo>
                      <a:pt x="20589" y="7114"/>
                    </a:lnTo>
                    <a:lnTo>
                      <a:pt x="20526" y="7094"/>
                    </a:lnTo>
                    <a:lnTo>
                      <a:pt x="20317" y="7052"/>
                    </a:lnTo>
                    <a:lnTo>
                      <a:pt x="20170" y="6989"/>
                    </a:lnTo>
                    <a:lnTo>
                      <a:pt x="20087" y="7010"/>
                    </a:lnTo>
                    <a:lnTo>
                      <a:pt x="20003" y="6989"/>
                    </a:lnTo>
                    <a:lnTo>
                      <a:pt x="19982" y="7010"/>
                    </a:lnTo>
                    <a:lnTo>
                      <a:pt x="19898" y="7010"/>
                    </a:lnTo>
                    <a:lnTo>
                      <a:pt x="19836" y="6905"/>
                    </a:lnTo>
                    <a:lnTo>
                      <a:pt x="19752" y="6905"/>
                    </a:lnTo>
                    <a:lnTo>
                      <a:pt x="19689" y="6801"/>
                    </a:lnTo>
                    <a:lnTo>
                      <a:pt x="19647" y="6780"/>
                    </a:lnTo>
                    <a:lnTo>
                      <a:pt x="19522" y="6801"/>
                    </a:lnTo>
                    <a:lnTo>
                      <a:pt x="19438" y="6780"/>
                    </a:lnTo>
                    <a:lnTo>
                      <a:pt x="19375" y="6738"/>
                    </a:lnTo>
                    <a:lnTo>
                      <a:pt x="19250" y="6675"/>
                    </a:lnTo>
                    <a:lnTo>
                      <a:pt x="19229" y="6591"/>
                    </a:lnTo>
                    <a:lnTo>
                      <a:pt x="19166" y="6591"/>
                    </a:lnTo>
                    <a:lnTo>
                      <a:pt x="19124" y="6570"/>
                    </a:lnTo>
                    <a:lnTo>
                      <a:pt x="18999" y="6570"/>
                    </a:lnTo>
                    <a:lnTo>
                      <a:pt x="18936" y="6550"/>
                    </a:lnTo>
                    <a:lnTo>
                      <a:pt x="18685" y="6550"/>
                    </a:lnTo>
                    <a:lnTo>
                      <a:pt x="18517" y="6529"/>
                    </a:lnTo>
                    <a:lnTo>
                      <a:pt x="18413" y="6487"/>
                    </a:lnTo>
                    <a:lnTo>
                      <a:pt x="17973" y="6487"/>
                    </a:lnTo>
                    <a:lnTo>
                      <a:pt x="17890" y="6529"/>
                    </a:lnTo>
                    <a:lnTo>
                      <a:pt x="17764" y="6550"/>
                    </a:lnTo>
                    <a:lnTo>
                      <a:pt x="17701" y="6633"/>
                    </a:lnTo>
                    <a:lnTo>
                      <a:pt x="17701" y="6801"/>
                    </a:lnTo>
                    <a:lnTo>
                      <a:pt x="17597" y="6968"/>
                    </a:lnTo>
                    <a:lnTo>
                      <a:pt x="17639" y="7156"/>
                    </a:lnTo>
                    <a:lnTo>
                      <a:pt x="17597" y="7219"/>
                    </a:lnTo>
                    <a:lnTo>
                      <a:pt x="17639" y="7282"/>
                    </a:lnTo>
                    <a:lnTo>
                      <a:pt x="17701" y="7303"/>
                    </a:lnTo>
                    <a:lnTo>
                      <a:pt x="17681" y="7366"/>
                    </a:lnTo>
                    <a:lnTo>
                      <a:pt x="17639" y="7387"/>
                    </a:lnTo>
                    <a:lnTo>
                      <a:pt x="17701" y="7617"/>
                    </a:lnTo>
                    <a:lnTo>
                      <a:pt x="17785" y="7700"/>
                    </a:lnTo>
                    <a:lnTo>
                      <a:pt x="17806" y="7742"/>
                    </a:lnTo>
                    <a:lnTo>
                      <a:pt x="17973" y="7847"/>
                    </a:lnTo>
                    <a:lnTo>
                      <a:pt x="18015" y="7910"/>
                    </a:lnTo>
                    <a:lnTo>
                      <a:pt x="18120" y="7889"/>
                    </a:lnTo>
                    <a:lnTo>
                      <a:pt x="18183" y="7951"/>
                    </a:lnTo>
                    <a:lnTo>
                      <a:pt x="18266" y="7993"/>
                    </a:lnTo>
                    <a:lnTo>
                      <a:pt x="18392" y="7931"/>
                    </a:lnTo>
                    <a:lnTo>
                      <a:pt x="18476" y="7931"/>
                    </a:lnTo>
                    <a:lnTo>
                      <a:pt x="18538" y="8014"/>
                    </a:lnTo>
                    <a:lnTo>
                      <a:pt x="18685" y="8014"/>
                    </a:lnTo>
                    <a:lnTo>
                      <a:pt x="18748" y="8140"/>
                    </a:lnTo>
                    <a:lnTo>
                      <a:pt x="18831" y="8161"/>
                    </a:lnTo>
                    <a:lnTo>
                      <a:pt x="18852" y="8223"/>
                    </a:lnTo>
                    <a:lnTo>
                      <a:pt x="18727" y="8265"/>
                    </a:lnTo>
                    <a:lnTo>
                      <a:pt x="18727" y="8349"/>
                    </a:lnTo>
                    <a:lnTo>
                      <a:pt x="18685" y="8412"/>
                    </a:lnTo>
                    <a:lnTo>
                      <a:pt x="18685" y="8454"/>
                    </a:lnTo>
                    <a:lnTo>
                      <a:pt x="18622" y="8537"/>
                    </a:lnTo>
                    <a:lnTo>
                      <a:pt x="18497" y="8621"/>
                    </a:lnTo>
                    <a:lnTo>
                      <a:pt x="18497" y="8663"/>
                    </a:lnTo>
                    <a:lnTo>
                      <a:pt x="18434" y="8747"/>
                    </a:lnTo>
                    <a:lnTo>
                      <a:pt x="18517" y="8788"/>
                    </a:lnTo>
                    <a:lnTo>
                      <a:pt x="18517" y="8935"/>
                    </a:lnTo>
                    <a:lnTo>
                      <a:pt x="18580" y="9060"/>
                    </a:lnTo>
                    <a:lnTo>
                      <a:pt x="18580" y="9144"/>
                    </a:lnTo>
                    <a:lnTo>
                      <a:pt x="18434" y="9165"/>
                    </a:lnTo>
                    <a:lnTo>
                      <a:pt x="18497" y="9207"/>
                    </a:lnTo>
                    <a:lnTo>
                      <a:pt x="18685" y="9249"/>
                    </a:lnTo>
                    <a:lnTo>
                      <a:pt x="18748" y="9207"/>
                    </a:lnTo>
                    <a:lnTo>
                      <a:pt x="18810" y="9207"/>
                    </a:lnTo>
                    <a:lnTo>
                      <a:pt x="18831" y="9270"/>
                    </a:lnTo>
                    <a:lnTo>
                      <a:pt x="18894" y="9207"/>
                    </a:lnTo>
                    <a:lnTo>
                      <a:pt x="18936" y="9207"/>
                    </a:lnTo>
                    <a:lnTo>
                      <a:pt x="18999" y="9249"/>
                    </a:lnTo>
                    <a:lnTo>
                      <a:pt x="19145" y="9249"/>
                    </a:lnTo>
                    <a:lnTo>
                      <a:pt x="19333" y="9311"/>
                    </a:lnTo>
                    <a:lnTo>
                      <a:pt x="19417" y="9249"/>
                    </a:lnTo>
                    <a:lnTo>
                      <a:pt x="19564" y="9249"/>
                    </a:lnTo>
                    <a:lnTo>
                      <a:pt x="19585" y="9291"/>
                    </a:lnTo>
                    <a:lnTo>
                      <a:pt x="19626" y="9291"/>
                    </a:lnTo>
                    <a:lnTo>
                      <a:pt x="19668" y="9270"/>
                    </a:lnTo>
                    <a:lnTo>
                      <a:pt x="19752" y="9249"/>
                    </a:lnTo>
                    <a:lnTo>
                      <a:pt x="19794" y="9270"/>
                    </a:lnTo>
                    <a:lnTo>
                      <a:pt x="19836" y="9353"/>
                    </a:lnTo>
                    <a:lnTo>
                      <a:pt x="19877" y="9353"/>
                    </a:lnTo>
                    <a:lnTo>
                      <a:pt x="19940" y="9311"/>
                    </a:lnTo>
                    <a:lnTo>
                      <a:pt x="19982" y="9353"/>
                    </a:lnTo>
                    <a:lnTo>
                      <a:pt x="20003" y="9416"/>
                    </a:lnTo>
                    <a:lnTo>
                      <a:pt x="20066" y="9416"/>
                    </a:lnTo>
                    <a:lnTo>
                      <a:pt x="20108" y="9374"/>
                    </a:lnTo>
                    <a:lnTo>
                      <a:pt x="20254" y="9353"/>
                    </a:lnTo>
                    <a:lnTo>
                      <a:pt x="20296" y="9270"/>
                    </a:lnTo>
                    <a:lnTo>
                      <a:pt x="20401" y="9249"/>
                    </a:lnTo>
                    <a:lnTo>
                      <a:pt x="20484" y="9249"/>
                    </a:lnTo>
                    <a:lnTo>
                      <a:pt x="20589" y="9144"/>
                    </a:lnTo>
                    <a:lnTo>
                      <a:pt x="20714" y="9081"/>
                    </a:lnTo>
                    <a:lnTo>
                      <a:pt x="20819" y="9060"/>
                    </a:lnTo>
                    <a:lnTo>
                      <a:pt x="20840" y="8998"/>
                    </a:lnTo>
                    <a:lnTo>
                      <a:pt x="20924" y="8998"/>
                    </a:lnTo>
                    <a:lnTo>
                      <a:pt x="21028" y="9039"/>
                    </a:lnTo>
                    <a:lnTo>
                      <a:pt x="21112" y="9039"/>
                    </a:lnTo>
                    <a:lnTo>
                      <a:pt x="21196" y="9081"/>
                    </a:lnTo>
                    <a:lnTo>
                      <a:pt x="21405" y="9081"/>
                    </a:lnTo>
                    <a:lnTo>
                      <a:pt x="21635" y="8935"/>
                    </a:lnTo>
                    <a:lnTo>
                      <a:pt x="21656" y="8851"/>
                    </a:lnTo>
                    <a:lnTo>
                      <a:pt x="21719" y="8851"/>
                    </a:lnTo>
                    <a:lnTo>
                      <a:pt x="21740" y="8893"/>
                    </a:lnTo>
                    <a:lnTo>
                      <a:pt x="21761" y="8851"/>
                    </a:lnTo>
                    <a:lnTo>
                      <a:pt x="21844" y="8788"/>
                    </a:lnTo>
                    <a:lnTo>
                      <a:pt x="21844" y="8726"/>
                    </a:lnTo>
                    <a:lnTo>
                      <a:pt x="21865" y="8663"/>
                    </a:lnTo>
                    <a:lnTo>
                      <a:pt x="21928" y="8684"/>
                    </a:lnTo>
                    <a:lnTo>
                      <a:pt x="21991" y="8684"/>
                    </a:lnTo>
                    <a:lnTo>
                      <a:pt x="22054" y="8642"/>
                    </a:lnTo>
                    <a:lnTo>
                      <a:pt x="22054" y="8579"/>
                    </a:lnTo>
                    <a:lnTo>
                      <a:pt x="22095" y="8621"/>
                    </a:lnTo>
                    <a:lnTo>
                      <a:pt x="22158" y="8621"/>
                    </a:lnTo>
                    <a:lnTo>
                      <a:pt x="22179" y="8663"/>
                    </a:lnTo>
                    <a:lnTo>
                      <a:pt x="22179" y="8726"/>
                    </a:lnTo>
                    <a:lnTo>
                      <a:pt x="22242" y="8767"/>
                    </a:lnTo>
                    <a:lnTo>
                      <a:pt x="22158" y="8830"/>
                    </a:lnTo>
                    <a:lnTo>
                      <a:pt x="22158" y="8893"/>
                    </a:lnTo>
                    <a:lnTo>
                      <a:pt x="22095" y="8977"/>
                    </a:lnTo>
                    <a:lnTo>
                      <a:pt x="22054" y="8998"/>
                    </a:lnTo>
                    <a:lnTo>
                      <a:pt x="22054" y="9060"/>
                    </a:lnTo>
                    <a:lnTo>
                      <a:pt x="22137" y="9081"/>
                    </a:lnTo>
                    <a:lnTo>
                      <a:pt x="22200" y="9165"/>
                    </a:lnTo>
                    <a:lnTo>
                      <a:pt x="22242" y="9144"/>
                    </a:lnTo>
                    <a:lnTo>
                      <a:pt x="22305" y="9144"/>
                    </a:lnTo>
                    <a:lnTo>
                      <a:pt x="22409" y="9186"/>
                    </a:lnTo>
                    <a:lnTo>
                      <a:pt x="22409" y="9207"/>
                    </a:lnTo>
                    <a:cubicBezTo>
                      <a:pt x="22367" y="9207"/>
                      <a:pt x="22305" y="9249"/>
                      <a:pt x="22263" y="9270"/>
                    </a:cubicBezTo>
                    <a:lnTo>
                      <a:pt x="22242" y="9270"/>
                    </a:lnTo>
                    <a:cubicBezTo>
                      <a:pt x="22137" y="9291"/>
                      <a:pt x="22054" y="9353"/>
                      <a:pt x="21949" y="9374"/>
                    </a:cubicBezTo>
                    <a:cubicBezTo>
                      <a:pt x="21886" y="9374"/>
                      <a:pt x="21865" y="9395"/>
                      <a:pt x="21844" y="9458"/>
                    </a:cubicBezTo>
                    <a:lnTo>
                      <a:pt x="21551" y="9521"/>
                    </a:lnTo>
                    <a:lnTo>
                      <a:pt x="21133" y="9563"/>
                    </a:lnTo>
                    <a:lnTo>
                      <a:pt x="21007" y="9521"/>
                    </a:lnTo>
                    <a:lnTo>
                      <a:pt x="20903" y="9521"/>
                    </a:lnTo>
                    <a:lnTo>
                      <a:pt x="20735" y="9730"/>
                    </a:lnTo>
                    <a:lnTo>
                      <a:pt x="20631" y="9793"/>
                    </a:lnTo>
                    <a:lnTo>
                      <a:pt x="20589" y="9876"/>
                    </a:lnTo>
                    <a:lnTo>
                      <a:pt x="20673" y="9918"/>
                    </a:lnTo>
                    <a:lnTo>
                      <a:pt x="20735" y="9876"/>
                    </a:lnTo>
                    <a:lnTo>
                      <a:pt x="20798" y="9876"/>
                    </a:lnTo>
                    <a:lnTo>
                      <a:pt x="20777" y="9981"/>
                    </a:lnTo>
                    <a:lnTo>
                      <a:pt x="20694" y="10023"/>
                    </a:lnTo>
                    <a:lnTo>
                      <a:pt x="20714" y="10086"/>
                    </a:lnTo>
                    <a:lnTo>
                      <a:pt x="20882" y="10107"/>
                    </a:lnTo>
                    <a:lnTo>
                      <a:pt x="20903" y="10148"/>
                    </a:lnTo>
                    <a:lnTo>
                      <a:pt x="21028" y="10127"/>
                    </a:lnTo>
                    <a:lnTo>
                      <a:pt x="21028" y="10044"/>
                    </a:lnTo>
                    <a:lnTo>
                      <a:pt x="20945" y="9981"/>
                    </a:lnTo>
                    <a:lnTo>
                      <a:pt x="20945" y="9897"/>
                    </a:lnTo>
                    <a:lnTo>
                      <a:pt x="21028" y="9876"/>
                    </a:lnTo>
                    <a:lnTo>
                      <a:pt x="21049" y="9918"/>
                    </a:lnTo>
                    <a:lnTo>
                      <a:pt x="21133" y="9918"/>
                    </a:lnTo>
                    <a:lnTo>
                      <a:pt x="21238" y="10002"/>
                    </a:lnTo>
                    <a:lnTo>
                      <a:pt x="21321" y="9981"/>
                    </a:lnTo>
                    <a:lnTo>
                      <a:pt x="21342" y="9876"/>
                    </a:lnTo>
                    <a:lnTo>
                      <a:pt x="21426" y="9814"/>
                    </a:lnTo>
                    <a:lnTo>
                      <a:pt x="21426" y="9918"/>
                    </a:lnTo>
                    <a:lnTo>
                      <a:pt x="21530" y="10023"/>
                    </a:lnTo>
                    <a:lnTo>
                      <a:pt x="21551" y="9981"/>
                    </a:lnTo>
                    <a:lnTo>
                      <a:pt x="21551" y="9897"/>
                    </a:lnTo>
                    <a:lnTo>
                      <a:pt x="21656" y="9897"/>
                    </a:lnTo>
                    <a:lnTo>
                      <a:pt x="21677" y="9814"/>
                    </a:lnTo>
                    <a:lnTo>
                      <a:pt x="21761" y="9814"/>
                    </a:lnTo>
                    <a:lnTo>
                      <a:pt x="21886" y="9772"/>
                    </a:lnTo>
                    <a:cubicBezTo>
                      <a:pt x="21932" y="9802"/>
                      <a:pt x="21989" y="9822"/>
                      <a:pt x="22041" y="9822"/>
                    </a:cubicBezTo>
                    <a:cubicBezTo>
                      <a:pt x="22060" y="9822"/>
                      <a:pt x="22079" y="9819"/>
                      <a:pt x="22095" y="9814"/>
                    </a:cubicBezTo>
                    <a:cubicBezTo>
                      <a:pt x="22116" y="9814"/>
                      <a:pt x="22132" y="9808"/>
                      <a:pt x="22142" y="9803"/>
                    </a:cubicBezTo>
                    <a:lnTo>
                      <a:pt x="22142" y="9803"/>
                    </a:lnTo>
                    <a:lnTo>
                      <a:pt x="22095" y="9835"/>
                    </a:lnTo>
                    <a:lnTo>
                      <a:pt x="22158" y="9918"/>
                    </a:lnTo>
                    <a:lnTo>
                      <a:pt x="22033" y="10044"/>
                    </a:lnTo>
                    <a:lnTo>
                      <a:pt x="21949" y="10002"/>
                    </a:lnTo>
                    <a:lnTo>
                      <a:pt x="21886" y="10044"/>
                    </a:lnTo>
                    <a:lnTo>
                      <a:pt x="21782" y="10044"/>
                    </a:lnTo>
                    <a:lnTo>
                      <a:pt x="21740" y="10002"/>
                    </a:lnTo>
                    <a:lnTo>
                      <a:pt x="21656" y="10002"/>
                    </a:lnTo>
                    <a:lnTo>
                      <a:pt x="21551" y="10190"/>
                    </a:lnTo>
                    <a:lnTo>
                      <a:pt x="21572" y="10316"/>
                    </a:lnTo>
                    <a:lnTo>
                      <a:pt x="21572" y="10462"/>
                    </a:lnTo>
                    <a:lnTo>
                      <a:pt x="21551" y="10316"/>
                    </a:lnTo>
                    <a:lnTo>
                      <a:pt x="21510" y="10316"/>
                    </a:lnTo>
                    <a:lnTo>
                      <a:pt x="21468" y="10232"/>
                    </a:lnTo>
                    <a:lnTo>
                      <a:pt x="21405" y="10232"/>
                    </a:lnTo>
                    <a:lnTo>
                      <a:pt x="21342" y="10337"/>
                    </a:lnTo>
                    <a:lnTo>
                      <a:pt x="21196" y="10379"/>
                    </a:lnTo>
                    <a:lnTo>
                      <a:pt x="21133" y="10400"/>
                    </a:lnTo>
                    <a:lnTo>
                      <a:pt x="21133" y="10316"/>
                    </a:lnTo>
                    <a:lnTo>
                      <a:pt x="21091" y="10316"/>
                    </a:lnTo>
                    <a:lnTo>
                      <a:pt x="21007" y="10420"/>
                    </a:lnTo>
                    <a:lnTo>
                      <a:pt x="20924" y="10441"/>
                    </a:lnTo>
                    <a:lnTo>
                      <a:pt x="20882" y="10400"/>
                    </a:lnTo>
                    <a:lnTo>
                      <a:pt x="20798" y="10400"/>
                    </a:lnTo>
                    <a:lnTo>
                      <a:pt x="20735" y="10483"/>
                    </a:lnTo>
                    <a:lnTo>
                      <a:pt x="20735" y="10504"/>
                    </a:lnTo>
                    <a:lnTo>
                      <a:pt x="20589" y="10525"/>
                    </a:lnTo>
                    <a:lnTo>
                      <a:pt x="20505" y="10588"/>
                    </a:lnTo>
                    <a:lnTo>
                      <a:pt x="20505" y="10692"/>
                    </a:lnTo>
                    <a:lnTo>
                      <a:pt x="20526" y="10797"/>
                    </a:lnTo>
                    <a:lnTo>
                      <a:pt x="20422" y="11069"/>
                    </a:lnTo>
                    <a:lnTo>
                      <a:pt x="20380" y="11278"/>
                    </a:lnTo>
                    <a:lnTo>
                      <a:pt x="20380" y="11362"/>
                    </a:lnTo>
                    <a:lnTo>
                      <a:pt x="20484" y="11446"/>
                    </a:lnTo>
                    <a:lnTo>
                      <a:pt x="20463" y="11488"/>
                    </a:lnTo>
                    <a:lnTo>
                      <a:pt x="20359" y="11529"/>
                    </a:lnTo>
                    <a:lnTo>
                      <a:pt x="20359" y="11592"/>
                    </a:lnTo>
                    <a:lnTo>
                      <a:pt x="20422" y="11697"/>
                    </a:lnTo>
                    <a:lnTo>
                      <a:pt x="20422" y="11801"/>
                    </a:lnTo>
                    <a:lnTo>
                      <a:pt x="20380" y="11864"/>
                    </a:lnTo>
                    <a:lnTo>
                      <a:pt x="20359" y="11801"/>
                    </a:lnTo>
                    <a:lnTo>
                      <a:pt x="20275" y="11864"/>
                    </a:lnTo>
                    <a:lnTo>
                      <a:pt x="20212" y="11843"/>
                    </a:lnTo>
                    <a:lnTo>
                      <a:pt x="20254" y="11760"/>
                    </a:lnTo>
                    <a:lnTo>
                      <a:pt x="20296" y="11739"/>
                    </a:lnTo>
                    <a:lnTo>
                      <a:pt x="20296" y="11634"/>
                    </a:lnTo>
                    <a:lnTo>
                      <a:pt x="20212" y="11634"/>
                    </a:lnTo>
                    <a:lnTo>
                      <a:pt x="20087" y="11864"/>
                    </a:lnTo>
                    <a:lnTo>
                      <a:pt x="20066" y="12115"/>
                    </a:lnTo>
                    <a:lnTo>
                      <a:pt x="20108" y="12408"/>
                    </a:lnTo>
                    <a:lnTo>
                      <a:pt x="20108" y="12785"/>
                    </a:lnTo>
                    <a:lnTo>
                      <a:pt x="20087" y="12408"/>
                    </a:lnTo>
                    <a:lnTo>
                      <a:pt x="20045" y="12220"/>
                    </a:lnTo>
                    <a:lnTo>
                      <a:pt x="19982" y="12178"/>
                    </a:lnTo>
                    <a:lnTo>
                      <a:pt x="20045" y="12073"/>
                    </a:lnTo>
                    <a:lnTo>
                      <a:pt x="20045" y="11990"/>
                    </a:lnTo>
                    <a:lnTo>
                      <a:pt x="19898" y="11906"/>
                    </a:lnTo>
                    <a:lnTo>
                      <a:pt x="19961" y="11780"/>
                    </a:lnTo>
                    <a:lnTo>
                      <a:pt x="19961" y="11571"/>
                    </a:lnTo>
                    <a:lnTo>
                      <a:pt x="19877" y="11446"/>
                    </a:lnTo>
                    <a:lnTo>
                      <a:pt x="19877" y="11236"/>
                    </a:lnTo>
                    <a:lnTo>
                      <a:pt x="19961" y="11111"/>
                    </a:lnTo>
                    <a:lnTo>
                      <a:pt x="20045" y="10923"/>
                    </a:lnTo>
                    <a:lnTo>
                      <a:pt x="20045" y="10755"/>
                    </a:lnTo>
                    <a:lnTo>
                      <a:pt x="20003" y="10755"/>
                    </a:lnTo>
                    <a:lnTo>
                      <a:pt x="19961" y="10839"/>
                    </a:lnTo>
                    <a:lnTo>
                      <a:pt x="19940" y="10964"/>
                    </a:lnTo>
                    <a:lnTo>
                      <a:pt x="19857" y="11048"/>
                    </a:lnTo>
                    <a:lnTo>
                      <a:pt x="19836" y="11027"/>
                    </a:lnTo>
                    <a:lnTo>
                      <a:pt x="19794" y="10902"/>
                    </a:lnTo>
                    <a:lnTo>
                      <a:pt x="19877" y="10713"/>
                    </a:lnTo>
                    <a:lnTo>
                      <a:pt x="19898" y="10609"/>
                    </a:lnTo>
                    <a:lnTo>
                      <a:pt x="19836" y="10546"/>
                    </a:lnTo>
                    <a:lnTo>
                      <a:pt x="19752" y="10630"/>
                    </a:lnTo>
                    <a:lnTo>
                      <a:pt x="19731" y="10609"/>
                    </a:lnTo>
                    <a:lnTo>
                      <a:pt x="19689" y="10546"/>
                    </a:lnTo>
                    <a:lnTo>
                      <a:pt x="19731" y="10483"/>
                    </a:lnTo>
                    <a:lnTo>
                      <a:pt x="19731" y="10337"/>
                    </a:lnTo>
                    <a:lnTo>
                      <a:pt x="19668" y="10337"/>
                    </a:lnTo>
                    <a:lnTo>
                      <a:pt x="19668" y="10295"/>
                    </a:lnTo>
                    <a:lnTo>
                      <a:pt x="19689" y="10232"/>
                    </a:lnTo>
                    <a:lnTo>
                      <a:pt x="19689" y="10127"/>
                    </a:lnTo>
                    <a:lnTo>
                      <a:pt x="19585" y="10169"/>
                    </a:lnTo>
                    <a:lnTo>
                      <a:pt x="19271" y="10274"/>
                    </a:lnTo>
                    <a:lnTo>
                      <a:pt x="19103" y="10379"/>
                    </a:lnTo>
                    <a:lnTo>
                      <a:pt x="19041" y="10337"/>
                    </a:lnTo>
                    <a:lnTo>
                      <a:pt x="19041" y="10295"/>
                    </a:lnTo>
                    <a:lnTo>
                      <a:pt x="18999" y="10295"/>
                    </a:lnTo>
                    <a:lnTo>
                      <a:pt x="18915" y="10379"/>
                    </a:lnTo>
                    <a:lnTo>
                      <a:pt x="18831" y="10379"/>
                    </a:lnTo>
                    <a:lnTo>
                      <a:pt x="18789" y="10295"/>
                    </a:lnTo>
                    <a:lnTo>
                      <a:pt x="18622" y="10420"/>
                    </a:lnTo>
                    <a:lnTo>
                      <a:pt x="18622" y="10337"/>
                    </a:lnTo>
                    <a:lnTo>
                      <a:pt x="18517" y="10295"/>
                    </a:lnTo>
                    <a:lnTo>
                      <a:pt x="18476" y="10295"/>
                    </a:lnTo>
                    <a:lnTo>
                      <a:pt x="18476" y="10337"/>
                    </a:lnTo>
                    <a:lnTo>
                      <a:pt x="18308" y="10337"/>
                    </a:lnTo>
                    <a:lnTo>
                      <a:pt x="18078" y="10232"/>
                    </a:lnTo>
                    <a:lnTo>
                      <a:pt x="17890" y="10232"/>
                    </a:lnTo>
                    <a:lnTo>
                      <a:pt x="17701" y="10127"/>
                    </a:lnTo>
                    <a:lnTo>
                      <a:pt x="17555" y="10127"/>
                    </a:lnTo>
                    <a:lnTo>
                      <a:pt x="17555" y="10023"/>
                    </a:lnTo>
                    <a:lnTo>
                      <a:pt x="17429" y="9918"/>
                    </a:lnTo>
                    <a:lnTo>
                      <a:pt x="17346" y="9981"/>
                    </a:lnTo>
                    <a:lnTo>
                      <a:pt x="17241" y="9897"/>
                    </a:lnTo>
                    <a:lnTo>
                      <a:pt x="17220" y="9772"/>
                    </a:lnTo>
                    <a:lnTo>
                      <a:pt x="17116" y="9709"/>
                    </a:lnTo>
                    <a:lnTo>
                      <a:pt x="17053" y="9667"/>
                    </a:lnTo>
                    <a:lnTo>
                      <a:pt x="17157" y="9646"/>
                    </a:lnTo>
                    <a:lnTo>
                      <a:pt x="17283" y="9646"/>
                    </a:lnTo>
                    <a:lnTo>
                      <a:pt x="17283" y="9500"/>
                    </a:lnTo>
                    <a:lnTo>
                      <a:pt x="17388" y="9437"/>
                    </a:lnTo>
                    <a:lnTo>
                      <a:pt x="17367" y="9353"/>
                    </a:lnTo>
                    <a:lnTo>
                      <a:pt x="17471" y="9353"/>
                    </a:lnTo>
                    <a:lnTo>
                      <a:pt x="17639" y="9395"/>
                    </a:lnTo>
                    <a:lnTo>
                      <a:pt x="17681" y="9374"/>
                    </a:lnTo>
                    <a:lnTo>
                      <a:pt x="17681" y="9332"/>
                    </a:lnTo>
                    <a:lnTo>
                      <a:pt x="17806" y="9332"/>
                    </a:lnTo>
                    <a:lnTo>
                      <a:pt x="18078" y="9395"/>
                    </a:lnTo>
                    <a:lnTo>
                      <a:pt x="18183" y="9291"/>
                    </a:lnTo>
                    <a:lnTo>
                      <a:pt x="18183" y="9165"/>
                    </a:lnTo>
                    <a:lnTo>
                      <a:pt x="18225" y="9060"/>
                    </a:lnTo>
                    <a:lnTo>
                      <a:pt x="18183" y="8935"/>
                    </a:lnTo>
                    <a:lnTo>
                      <a:pt x="18183" y="8809"/>
                    </a:lnTo>
                    <a:lnTo>
                      <a:pt x="18120" y="8705"/>
                    </a:lnTo>
                    <a:lnTo>
                      <a:pt x="18078" y="8537"/>
                    </a:lnTo>
                    <a:lnTo>
                      <a:pt x="17994" y="8516"/>
                    </a:lnTo>
                    <a:lnTo>
                      <a:pt x="17973" y="8433"/>
                    </a:lnTo>
                    <a:lnTo>
                      <a:pt x="17806" y="8286"/>
                    </a:lnTo>
                    <a:lnTo>
                      <a:pt x="17764" y="8286"/>
                    </a:lnTo>
                    <a:lnTo>
                      <a:pt x="17743" y="8349"/>
                    </a:lnTo>
                    <a:lnTo>
                      <a:pt x="17681" y="8349"/>
                    </a:lnTo>
                    <a:lnTo>
                      <a:pt x="17660" y="8286"/>
                    </a:lnTo>
                    <a:lnTo>
                      <a:pt x="17492" y="8203"/>
                    </a:lnTo>
                    <a:lnTo>
                      <a:pt x="17492" y="8244"/>
                    </a:lnTo>
                    <a:lnTo>
                      <a:pt x="17597" y="8328"/>
                    </a:lnTo>
                    <a:lnTo>
                      <a:pt x="17576" y="8391"/>
                    </a:lnTo>
                    <a:lnTo>
                      <a:pt x="17639" y="8454"/>
                    </a:lnTo>
                    <a:lnTo>
                      <a:pt x="17576" y="8558"/>
                    </a:lnTo>
                    <a:lnTo>
                      <a:pt x="17492" y="8454"/>
                    </a:lnTo>
                    <a:lnTo>
                      <a:pt x="17492" y="8349"/>
                    </a:lnTo>
                    <a:lnTo>
                      <a:pt x="17388" y="8349"/>
                    </a:lnTo>
                    <a:lnTo>
                      <a:pt x="17220" y="8244"/>
                    </a:lnTo>
                    <a:lnTo>
                      <a:pt x="17178" y="8182"/>
                    </a:lnTo>
                    <a:lnTo>
                      <a:pt x="17137" y="8223"/>
                    </a:lnTo>
                    <a:lnTo>
                      <a:pt x="17053" y="8182"/>
                    </a:lnTo>
                    <a:lnTo>
                      <a:pt x="17011" y="8077"/>
                    </a:lnTo>
                    <a:lnTo>
                      <a:pt x="16906" y="7993"/>
                    </a:lnTo>
                    <a:lnTo>
                      <a:pt x="16739" y="7993"/>
                    </a:lnTo>
                    <a:lnTo>
                      <a:pt x="16551" y="7805"/>
                    </a:lnTo>
                    <a:lnTo>
                      <a:pt x="16404" y="7721"/>
                    </a:lnTo>
                    <a:lnTo>
                      <a:pt x="16383" y="7617"/>
                    </a:lnTo>
                    <a:lnTo>
                      <a:pt x="15902" y="7345"/>
                    </a:lnTo>
                    <a:lnTo>
                      <a:pt x="15776" y="7135"/>
                    </a:lnTo>
                    <a:lnTo>
                      <a:pt x="15776" y="6968"/>
                    </a:lnTo>
                    <a:lnTo>
                      <a:pt x="15672" y="6717"/>
                    </a:lnTo>
                    <a:lnTo>
                      <a:pt x="15672" y="6612"/>
                    </a:lnTo>
                    <a:lnTo>
                      <a:pt x="15567" y="6612"/>
                    </a:lnTo>
                    <a:lnTo>
                      <a:pt x="15442" y="6508"/>
                    </a:lnTo>
                    <a:lnTo>
                      <a:pt x="15337" y="6508"/>
                    </a:lnTo>
                    <a:lnTo>
                      <a:pt x="15253" y="6424"/>
                    </a:lnTo>
                    <a:lnTo>
                      <a:pt x="15149" y="6403"/>
                    </a:lnTo>
                    <a:lnTo>
                      <a:pt x="15065" y="6319"/>
                    </a:lnTo>
                    <a:lnTo>
                      <a:pt x="14940" y="6361"/>
                    </a:lnTo>
                    <a:lnTo>
                      <a:pt x="14793" y="6487"/>
                    </a:lnTo>
                    <a:lnTo>
                      <a:pt x="14688" y="6696"/>
                    </a:lnTo>
                    <a:lnTo>
                      <a:pt x="14584" y="6738"/>
                    </a:lnTo>
                    <a:lnTo>
                      <a:pt x="14479" y="6801"/>
                    </a:lnTo>
                    <a:lnTo>
                      <a:pt x="14375" y="6801"/>
                    </a:lnTo>
                    <a:lnTo>
                      <a:pt x="14312" y="6738"/>
                    </a:lnTo>
                    <a:lnTo>
                      <a:pt x="14144" y="6696"/>
                    </a:lnTo>
                    <a:lnTo>
                      <a:pt x="14061" y="6633"/>
                    </a:lnTo>
                    <a:lnTo>
                      <a:pt x="14144" y="6529"/>
                    </a:lnTo>
                    <a:lnTo>
                      <a:pt x="14207" y="6466"/>
                    </a:lnTo>
                    <a:lnTo>
                      <a:pt x="14270" y="6466"/>
                    </a:lnTo>
                    <a:lnTo>
                      <a:pt x="14375" y="6361"/>
                    </a:lnTo>
                    <a:lnTo>
                      <a:pt x="14458" y="6319"/>
                    </a:lnTo>
                    <a:lnTo>
                      <a:pt x="14479" y="6257"/>
                    </a:lnTo>
                    <a:lnTo>
                      <a:pt x="14458" y="6215"/>
                    </a:lnTo>
                    <a:lnTo>
                      <a:pt x="14375" y="6236"/>
                    </a:lnTo>
                    <a:lnTo>
                      <a:pt x="14333" y="6194"/>
                    </a:lnTo>
                    <a:lnTo>
                      <a:pt x="14354" y="6110"/>
                    </a:lnTo>
                    <a:lnTo>
                      <a:pt x="14458" y="6006"/>
                    </a:lnTo>
                    <a:lnTo>
                      <a:pt x="14437" y="5943"/>
                    </a:lnTo>
                    <a:lnTo>
                      <a:pt x="14542" y="5838"/>
                    </a:lnTo>
                    <a:lnTo>
                      <a:pt x="14542" y="5754"/>
                    </a:lnTo>
                    <a:lnTo>
                      <a:pt x="14521" y="5629"/>
                    </a:lnTo>
                    <a:lnTo>
                      <a:pt x="14375" y="5650"/>
                    </a:lnTo>
                    <a:lnTo>
                      <a:pt x="14375" y="5734"/>
                    </a:lnTo>
                    <a:lnTo>
                      <a:pt x="14165" y="5880"/>
                    </a:lnTo>
                    <a:lnTo>
                      <a:pt x="14061" y="5838"/>
                    </a:lnTo>
                    <a:lnTo>
                      <a:pt x="14165" y="6047"/>
                    </a:lnTo>
                    <a:lnTo>
                      <a:pt x="14103" y="6131"/>
                    </a:lnTo>
                    <a:lnTo>
                      <a:pt x="14061" y="6026"/>
                    </a:lnTo>
                    <a:lnTo>
                      <a:pt x="13914" y="6026"/>
                    </a:lnTo>
                    <a:lnTo>
                      <a:pt x="13810" y="6131"/>
                    </a:lnTo>
                    <a:lnTo>
                      <a:pt x="13893" y="6152"/>
                    </a:lnTo>
                    <a:lnTo>
                      <a:pt x="13851" y="6298"/>
                    </a:lnTo>
                    <a:lnTo>
                      <a:pt x="13747" y="6236"/>
                    </a:lnTo>
                    <a:lnTo>
                      <a:pt x="13642" y="6319"/>
                    </a:lnTo>
                    <a:lnTo>
                      <a:pt x="13684" y="6403"/>
                    </a:lnTo>
                    <a:lnTo>
                      <a:pt x="13789" y="6403"/>
                    </a:lnTo>
                    <a:lnTo>
                      <a:pt x="13831" y="6466"/>
                    </a:lnTo>
                    <a:lnTo>
                      <a:pt x="13642" y="6570"/>
                    </a:lnTo>
                    <a:lnTo>
                      <a:pt x="13579" y="6424"/>
                    </a:lnTo>
                    <a:lnTo>
                      <a:pt x="13433" y="6361"/>
                    </a:lnTo>
                    <a:lnTo>
                      <a:pt x="13391" y="6236"/>
                    </a:lnTo>
                    <a:lnTo>
                      <a:pt x="13391" y="5713"/>
                    </a:lnTo>
                    <a:lnTo>
                      <a:pt x="13496" y="5503"/>
                    </a:lnTo>
                    <a:lnTo>
                      <a:pt x="13475" y="5148"/>
                    </a:lnTo>
                    <a:lnTo>
                      <a:pt x="13538" y="5001"/>
                    </a:lnTo>
                    <a:lnTo>
                      <a:pt x="13517" y="4562"/>
                    </a:lnTo>
                    <a:lnTo>
                      <a:pt x="13517" y="4625"/>
                    </a:lnTo>
                    <a:lnTo>
                      <a:pt x="13370" y="4687"/>
                    </a:lnTo>
                    <a:lnTo>
                      <a:pt x="13266" y="4855"/>
                    </a:lnTo>
                    <a:lnTo>
                      <a:pt x="13349" y="4938"/>
                    </a:lnTo>
                    <a:lnTo>
                      <a:pt x="13287" y="5001"/>
                    </a:lnTo>
                    <a:lnTo>
                      <a:pt x="13349" y="5148"/>
                    </a:lnTo>
                    <a:lnTo>
                      <a:pt x="13307" y="5315"/>
                    </a:lnTo>
                    <a:lnTo>
                      <a:pt x="13245" y="5294"/>
                    </a:lnTo>
                    <a:lnTo>
                      <a:pt x="13161" y="5210"/>
                    </a:lnTo>
                    <a:lnTo>
                      <a:pt x="13119" y="5294"/>
                    </a:lnTo>
                    <a:lnTo>
                      <a:pt x="13119" y="5378"/>
                    </a:lnTo>
                    <a:lnTo>
                      <a:pt x="13056" y="5315"/>
                    </a:lnTo>
                    <a:lnTo>
                      <a:pt x="12952" y="5399"/>
                    </a:lnTo>
                    <a:lnTo>
                      <a:pt x="12952" y="5482"/>
                    </a:lnTo>
                    <a:lnTo>
                      <a:pt x="12889" y="5482"/>
                    </a:lnTo>
                    <a:lnTo>
                      <a:pt x="12638" y="5608"/>
                    </a:lnTo>
                    <a:lnTo>
                      <a:pt x="12491" y="5775"/>
                    </a:lnTo>
                    <a:lnTo>
                      <a:pt x="12429" y="5692"/>
                    </a:lnTo>
                    <a:lnTo>
                      <a:pt x="12429" y="5587"/>
                    </a:lnTo>
                    <a:lnTo>
                      <a:pt x="12575" y="5524"/>
                    </a:lnTo>
                    <a:lnTo>
                      <a:pt x="12596" y="5420"/>
                    </a:lnTo>
                    <a:lnTo>
                      <a:pt x="12491" y="5420"/>
                    </a:lnTo>
                    <a:lnTo>
                      <a:pt x="12387" y="5482"/>
                    </a:lnTo>
                    <a:lnTo>
                      <a:pt x="12178" y="5482"/>
                    </a:lnTo>
                    <a:lnTo>
                      <a:pt x="12052" y="5566"/>
                    </a:lnTo>
                    <a:lnTo>
                      <a:pt x="11780" y="5566"/>
                    </a:lnTo>
                    <a:lnTo>
                      <a:pt x="11424" y="5817"/>
                    </a:lnTo>
                    <a:lnTo>
                      <a:pt x="11257" y="5880"/>
                    </a:lnTo>
                    <a:lnTo>
                      <a:pt x="11111" y="6089"/>
                    </a:lnTo>
                    <a:lnTo>
                      <a:pt x="11090" y="5985"/>
                    </a:lnTo>
                    <a:lnTo>
                      <a:pt x="11215" y="5796"/>
                    </a:lnTo>
                    <a:lnTo>
                      <a:pt x="11173" y="5713"/>
                    </a:lnTo>
                    <a:lnTo>
                      <a:pt x="10985" y="5817"/>
                    </a:lnTo>
                    <a:lnTo>
                      <a:pt x="10964" y="5775"/>
                    </a:lnTo>
                    <a:lnTo>
                      <a:pt x="10880" y="5796"/>
                    </a:lnTo>
                    <a:lnTo>
                      <a:pt x="10797" y="5838"/>
                    </a:lnTo>
                    <a:lnTo>
                      <a:pt x="10734" y="5775"/>
                    </a:lnTo>
                    <a:lnTo>
                      <a:pt x="10629" y="5796"/>
                    </a:lnTo>
                    <a:lnTo>
                      <a:pt x="10587" y="5880"/>
                    </a:lnTo>
                    <a:lnTo>
                      <a:pt x="10315" y="6047"/>
                    </a:lnTo>
                    <a:lnTo>
                      <a:pt x="10211" y="6047"/>
                    </a:lnTo>
                    <a:lnTo>
                      <a:pt x="10022" y="6110"/>
                    </a:lnTo>
                    <a:lnTo>
                      <a:pt x="9897" y="6257"/>
                    </a:lnTo>
                    <a:lnTo>
                      <a:pt x="9939" y="6361"/>
                    </a:lnTo>
                    <a:lnTo>
                      <a:pt x="9834" y="6340"/>
                    </a:lnTo>
                    <a:lnTo>
                      <a:pt x="9792" y="6403"/>
                    </a:lnTo>
                    <a:lnTo>
                      <a:pt x="9688" y="6361"/>
                    </a:lnTo>
                    <a:lnTo>
                      <a:pt x="9657" y="6408"/>
                    </a:lnTo>
                    <a:lnTo>
                      <a:pt x="9657" y="6408"/>
                    </a:lnTo>
                    <a:lnTo>
                      <a:pt x="9583" y="6319"/>
                    </a:lnTo>
                    <a:lnTo>
                      <a:pt x="9625" y="6215"/>
                    </a:lnTo>
                    <a:lnTo>
                      <a:pt x="9709" y="6215"/>
                    </a:lnTo>
                    <a:lnTo>
                      <a:pt x="9792" y="6110"/>
                    </a:lnTo>
                    <a:lnTo>
                      <a:pt x="9897" y="6026"/>
                    </a:lnTo>
                    <a:lnTo>
                      <a:pt x="9939" y="6068"/>
                    </a:lnTo>
                    <a:lnTo>
                      <a:pt x="10022" y="6026"/>
                    </a:lnTo>
                    <a:lnTo>
                      <a:pt x="10043" y="5943"/>
                    </a:lnTo>
                    <a:lnTo>
                      <a:pt x="10169" y="5838"/>
                    </a:lnTo>
                    <a:lnTo>
                      <a:pt x="10211" y="5901"/>
                    </a:lnTo>
                    <a:lnTo>
                      <a:pt x="10462" y="5796"/>
                    </a:lnTo>
                    <a:lnTo>
                      <a:pt x="10546" y="5650"/>
                    </a:lnTo>
                    <a:lnTo>
                      <a:pt x="10671" y="5608"/>
                    </a:lnTo>
                    <a:lnTo>
                      <a:pt x="10880" y="5629"/>
                    </a:lnTo>
                    <a:lnTo>
                      <a:pt x="10901" y="5587"/>
                    </a:lnTo>
                    <a:lnTo>
                      <a:pt x="11090" y="5587"/>
                    </a:lnTo>
                    <a:lnTo>
                      <a:pt x="11278" y="5503"/>
                    </a:lnTo>
                    <a:lnTo>
                      <a:pt x="11320" y="5587"/>
                    </a:lnTo>
                    <a:lnTo>
                      <a:pt x="11383" y="5587"/>
                    </a:lnTo>
                    <a:lnTo>
                      <a:pt x="11445" y="5524"/>
                    </a:lnTo>
                    <a:lnTo>
                      <a:pt x="11529" y="5524"/>
                    </a:lnTo>
                    <a:lnTo>
                      <a:pt x="11675" y="5503"/>
                    </a:lnTo>
                    <a:lnTo>
                      <a:pt x="11738" y="5399"/>
                    </a:lnTo>
                    <a:lnTo>
                      <a:pt x="11989" y="5315"/>
                    </a:lnTo>
                    <a:lnTo>
                      <a:pt x="12240" y="5231"/>
                    </a:lnTo>
                    <a:lnTo>
                      <a:pt x="12261" y="5127"/>
                    </a:lnTo>
                    <a:lnTo>
                      <a:pt x="12324" y="5127"/>
                    </a:lnTo>
                    <a:lnTo>
                      <a:pt x="12366" y="5085"/>
                    </a:lnTo>
                    <a:lnTo>
                      <a:pt x="12324" y="5022"/>
                    </a:lnTo>
                    <a:lnTo>
                      <a:pt x="12324" y="4918"/>
                    </a:lnTo>
                    <a:lnTo>
                      <a:pt x="12240" y="4876"/>
                    </a:lnTo>
                    <a:lnTo>
                      <a:pt x="12219" y="4918"/>
                    </a:lnTo>
                    <a:lnTo>
                      <a:pt x="12219" y="5001"/>
                    </a:lnTo>
                    <a:lnTo>
                      <a:pt x="12115" y="5022"/>
                    </a:lnTo>
                    <a:lnTo>
                      <a:pt x="12073" y="4980"/>
                    </a:lnTo>
                    <a:lnTo>
                      <a:pt x="12031" y="4980"/>
                    </a:lnTo>
                    <a:lnTo>
                      <a:pt x="12010" y="4938"/>
                    </a:lnTo>
                    <a:lnTo>
                      <a:pt x="11885" y="4938"/>
                    </a:lnTo>
                    <a:lnTo>
                      <a:pt x="11696" y="5001"/>
                    </a:lnTo>
                    <a:lnTo>
                      <a:pt x="11634" y="5106"/>
                    </a:lnTo>
                    <a:lnTo>
                      <a:pt x="11571" y="5169"/>
                    </a:lnTo>
                    <a:lnTo>
                      <a:pt x="11508" y="5085"/>
                    </a:lnTo>
                    <a:lnTo>
                      <a:pt x="11466" y="5085"/>
                    </a:lnTo>
                    <a:lnTo>
                      <a:pt x="11362" y="5169"/>
                    </a:lnTo>
                    <a:lnTo>
                      <a:pt x="11090" y="5252"/>
                    </a:lnTo>
                    <a:lnTo>
                      <a:pt x="10755" y="5273"/>
                    </a:lnTo>
                    <a:lnTo>
                      <a:pt x="10692" y="5210"/>
                    </a:lnTo>
                    <a:lnTo>
                      <a:pt x="10629" y="5210"/>
                    </a:lnTo>
                    <a:lnTo>
                      <a:pt x="10650" y="5273"/>
                    </a:lnTo>
                    <a:lnTo>
                      <a:pt x="10587" y="5315"/>
                    </a:lnTo>
                    <a:lnTo>
                      <a:pt x="10483" y="5294"/>
                    </a:lnTo>
                    <a:lnTo>
                      <a:pt x="10420" y="5294"/>
                    </a:lnTo>
                    <a:lnTo>
                      <a:pt x="10357" y="5420"/>
                    </a:lnTo>
                    <a:lnTo>
                      <a:pt x="10211" y="5587"/>
                    </a:lnTo>
                    <a:lnTo>
                      <a:pt x="10148" y="5524"/>
                    </a:lnTo>
                    <a:lnTo>
                      <a:pt x="10043" y="5524"/>
                    </a:lnTo>
                    <a:lnTo>
                      <a:pt x="10022" y="5503"/>
                    </a:lnTo>
                    <a:lnTo>
                      <a:pt x="9897" y="5503"/>
                    </a:lnTo>
                    <a:lnTo>
                      <a:pt x="9813" y="5566"/>
                    </a:lnTo>
                    <a:lnTo>
                      <a:pt x="9730" y="5566"/>
                    </a:lnTo>
                    <a:lnTo>
                      <a:pt x="9688" y="5629"/>
                    </a:lnTo>
                    <a:lnTo>
                      <a:pt x="9583" y="5671"/>
                    </a:lnTo>
                    <a:lnTo>
                      <a:pt x="9478" y="5734"/>
                    </a:lnTo>
                    <a:lnTo>
                      <a:pt x="9311" y="5817"/>
                    </a:lnTo>
                    <a:lnTo>
                      <a:pt x="9123" y="5880"/>
                    </a:lnTo>
                    <a:lnTo>
                      <a:pt x="9081" y="5985"/>
                    </a:lnTo>
                    <a:lnTo>
                      <a:pt x="9081" y="6152"/>
                    </a:lnTo>
                    <a:lnTo>
                      <a:pt x="9102" y="6466"/>
                    </a:lnTo>
                    <a:lnTo>
                      <a:pt x="9081" y="6633"/>
                    </a:lnTo>
                    <a:lnTo>
                      <a:pt x="9018" y="6612"/>
                    </a:lnTo>
                    <a:lnTo>
                      <a:pt x="8955" y="6654"/>
                    </a:lnTo>
                    <a:lnTo>
                      <a:pt x="8704" y="6863"/>
                    </a:lnTo>
                    <a:lnTo>
                      <a:pt x="8788" y="6759"/>
                    </a:lnTo>
                    <a:lnTo>
                      <a:pt x="8893" y="6633"/>
                    </a:lnTo>
                    <a:lnTo>
                      <a:pt x="8914" y="6550"/>
                    </a:lnTo>
                    <a:lnTo>
                      <a:pt x="8872" y="6529"/>
                    </a:lnTo>
                    <a:lnTo>
                      <a:pt x="8872" y="6445"/>
                    </a:lnTo>
                    <a:lnTo>
                      <a:pt x="8746" y="6257"/>
                    </a:lnTo>
                    <a:lnTo>
                      <a:pt x="8662" y="6257"/>
                    </a:lnTo>
                    <a:lnTo>
                      <a:pt x="8600" y="6173"/>
                    </a:lnTo>
                    <a:lnTo>
                      <a:pt x="8537" y="6152"/>
                    </a:lnTo>
                    <a:lnTo>
                      <a:pt x="8537" y="6006"/>
                    </a:lnTo>
                    <a:lnTo>
                      <a:pt x="8390" y="5817"/>
                    </a:lnTo>
                    <a:lnTo>
                      <a:pt x="8370" y="5817"/>
                    </a:lnTo>
                    <a:lnTo>
                      <a:pt x="8286" y="5796"/>
                    </a:lnTo>
                    <a:lnTo>
                      <a:pt x="8265" y="5692"/>
                    </a:lnTo>
                    <a:lnTo>
                      <a:pt x="8181" y="5629"/>
                    </a:lnTo>
                    <a:lnTo>
                      <a:pt x="8139" y="5671"/>
                    </a:lnTo>
                    <a:lnTo>
                      <a:pt x="8035" y="5587"/>
                    </a:lnTo>
                    <a:lnTo>
                      <a:pt x="7846" y="5378"/>
                    </a:lnTo>
                    <a:lnTo>
                      <a:pt x="7805" y="5190"/>
                    </a:lnTo>
                    <a:lnTo>
                      <a:pt x="7805" y="5001"/>
                    </a:lnTo>
                    <a:lnTo>
                      <a:pt x="7763" y="4980"/>
                    </a:lnTo>
                    <a:lnTo>
                      <a:pt x="7721" y="5043"/>
                    </a:lnTo>
                    <a:lnTo>
                      <a:pt x="7658" y="5001"/>
                    </a:lnTo>
                    <a:lnTo>
                      <a:pt x="7616" y="4876"/>
                    </a:lnTo>
                    <a:lnTo>
                      <a:pt x="7658" y="4750"/>
                    </a:lnTo>
                    <a:lnTo>
                      <a:pt x="7637" y="4729"/>
                    </a:lnTo>
                    <a:lnTo>
                      <a:pt x="7658" y="4646"/>
                    </a:lnTo>
                    <a:lnTo>
                      <a:pt x="7533" y="4520"/>
                    </a:lnTo>
                    <a:lnTo>
                      <a:pt x="7533" y="4415"/>
                    </a:lnTo>
                    <a:lnTo>
                      <a:pt x="7428" y="4332"/>
                    </a:lnTo>
                    <a:lnTo>
                      <a:pt x="7386" y="4332"/>
                    </a:lnTo>
                    <a:lnTo>
                      <a:pt x="7323" y="4248"/>
                    </a:lnTo>
                    <a:lnTo>
                      <a:pt x="7219" y="4164"/>
                    </a:lnTo>
                    <a:lnTo>
                      <a:pt x="7114" y="4164"/>
                    </a:lnTo>
                    <a:lnTo>
                      <a:pt x="6800" y="3934"/>
                    </a:lnTo>
                    <a:lnTo>
                      <a:pt x="6717" y="3934"/>
                    </a:lnTo>
                    <a:lnTo>
                      <a:pt x="6696" y="3850"/>
                    </a:lnTo>
                    <a:lnTo>
                      <a:pt x="0" y="16091"/>
                    </a:lnTo>
                    <a:lnTo>
                      <a:pt x="377" y="16091"/>
                    </a:lnTo>
                    <a:lnTo>
                      <a:pt x="502" y="16153"/>
                    </a:lnTo>
                    <a:lnTo>
                      <a:pt x="711" y="16007"/>
                    </a:lnTo>
                    <a:lnTo>
                      <a:pt x="1004" y="16049"/>
                    </a:lnTo>
                    <a:lnTo>
                      <a:pt x="858" y="16300"/>
                    </a:lnTo>
                    <a:lnTo>
                      <a:pt x="921" y="16446"/>
                    </a:lnTo>
                    <a:lnTo>
                      <a:pt x="1025" y="16718"/>
                    </a:lnTo>
                    <a:lnTo>
                      <a:pt x="1172" y="17388"/>
                    </a:lnTo>
                    <a:lnTo>
                      <a:pt x="1235" y="17534"/>
                    </a:lnTo>
                    <a:lnTo>
                      <a:pt x="1130" y="17702"/>
                    </a:lnTo>
                    <a:lnTo>
                      <a:pt x="1130" y="17765"/>
                    </a:lnTo>
                    <a:lnTo>
                      <a:pt x="1172" y="17765"/>
                    </a:lnTo>
                    <a:lnTo>
                      <a:pt x="1381" y="17744"/>
                    </a:lnTo>
                    <a:lnTo>
                      <a:pt x="1569" y="17723"/>
                    </a:lnTo>
                    <a:lnTo>
                      <a:pt x="1695" y="17639"/>
                    </a:lnTo>
                    <a:lnTo>
                      <a:pt x="1862" y="17409"/>
                    </a:lnTo>
                    <a:lnTo>
                      <a:pt x="1988" y="17283"/>
                    </a:lnTo>
                    <a:lnTo>
                      <a:pt x="2197" y="17200"/>
                    </a:lnTo>
                    <a:lnTo>
                      <a:pt x="2260" y="17179"/>
                    </a:lnTo>
                    <a:lnTo>
                      <a:pt x="2469" y="17116"/>
                    </a:lnTo>
                    <a:lnTo>
                      <a:pt x="2636" y="17116"/>
                    </a:lnTo>
                    <a:lnTo>
                      <a:pt x="2783" y="17221"/>
                    </a:lnTo>
                    <a:lnTo>
                      <a:pt x="2783" y="17325"/>
                    </a:lnTo>
                    <a:lnTo>
                      <a:pt x="2804" y="17409"/>
                    </a:lnTo>
                    <a:lnTo>
                      <a:pt x="2720" y="17555"/>
                    </a:lnTo>
                    <a:lnTo>
                      <a:pt x="2699" y="17639"/>
                    </a:lnTo>
                    <a:lnTo>
                      <a:pt x="2825" y="17974"/>
                    </a:lnTo>
                    <a:lnTo>
                      <a:pt x="2804" y="18078"/>
                    </a:lnTo>
                    <a:lnTo>
                      <a:pt x="2846" y="18288"/>
                    </a:lnTo>
                    <a:lnTo>
                      <a:pt x="2992" y="18455"/>
                    </a:lnTo>
                    <a:lnTo>
                      <a:pt x="3013" y="18664"/>
                    </a:lnTo>
                    <a:lnTo>
                      <a:pt x="3055" y="18748"/>
                    </a:lnTo>
                    <a:lnTo>
                      <a:pt x="3097" y="18853"/>
                    </a:lnTo>
                    <a:lnTo>
                      <a:pt x="3034" y="18957"/>
                    </a:lnTo>
                    <a:lnTo>
                      <a:pt x="3034" y="19062"/>
                    </a:lnTo>
                    <a:lnTo>
                      <a:pt x="3055" y="19146"/>
                    </a:lnTo>
                    <a:lnTo>
                      <a:pt x="3013" y="19501"/>
                    </a:lnTo>
                    <a:lnTo>
                      <a:pt x="3013" y="19920"/>
                    </a:lnTo>
                    <a:lnTo>
                      <a:pt x="3034" y="20338"/>
                    </a:lnTo>
                    <a:lnTo>
                      <a:pt x="2929" y="20380"/>
                    </a:lnTo>
                    <a:lnTo>
                      <a:pt x="2929" y="20464"/>
                    </a:lnTo>
                    <a:lnTo>
                      <a:pt x="2971" y="20464"/>
                    </a:lnTo>
                    <a:lnTo>
                      <a:pt x="3055" y="20527"/>
                    </a:lnTo>
                    <a:lnTo>
                      <a:pt x="3076" y="20568"/>
                    </a:lnTo>
                    <a:lnTo>
                      <a:pt x="3034" y="20589"/>
                    </a:lnTo>
                    <a:lnTo>
                      <a:pt x="2971" y="20652"/>
                    </a:lnTo>
                    <a:lnTo>
                      <a:pt x="3013" y="20736"/>
                    </a:lnTo>
                    <a:lnTo>
                      <a:pt x="3055" y="20778"/>
                    </a:lnTo>
                    <a:lnTo>
                      <a:pt x="3076" y="20861"/>
                    </a:lnTo>
                    <a:lnTo>
                      <a:pt x="3055" y="20903"/>
                    </a:lnTo>
                    <a:lnTo>
                      <a:pt x="3055" y="20966"/>
                    </a:lnTo>
                    <a:lnTo>
                      <a:pt x="3160" y="20966"/>
                    </a:lnTo>
                    <a:lnTo>
                      <a:pt x="3243" y="20987"/>
                    </a:lnTo>
                    <a:lnTo>
                      <a:pt x="3348" y="21154"/>
                    </a:lnTo>
                    <a:lnTo>
                      <a:pt x="3369" y="21217"/>
                    </a:lnTo>
                    <a:lnTo>
                      <a:pt x="3452" y="21280"/>
                    </a:lnTo>
                    <a:lnTo>
                      <a:pt x="3578" y="21363"/>
                    </a:lnTo>
                    <a:lnTo>
                      <a:pt x="3641" y="21468"/>
                    </a:lnTo>
                    <a:lnTo>
                      <a:pt x="3641" y="21573"/>
                    </a:lnTo>
                    <a:lnTo>
                      <a:pt x="3683" y="21594"/>
                    </a:lnTo>
                    <a:lnTo>
                      <a:pt x="3704" y="21635"/>
                    </a:lnTo>
                    <a:lnTo>
                      <a:pt x="3683" y="21698"/>
                    </a:lnTo>
                    <a:lnTo>
                      <a:pt x="3683" y="21740"/>
                    </a:lnTo>
                    <a:lnTo>
                      <a:pt x="3641" y="21782"/>
                    </a:lnTo>
                    <a:lnTo>
                      <a:pt x="3641" y="21845"/>
                    </a:lnTo>
                    <a:lnTo>
                      <a:pt x="3641" y="21887"/>
                    </a:lnTo>
                    <a:lnTo>
                      <a:pt x="3662" y="21907"/>
                    </a:lnTo>
                    <a:lnTo>
                      <a:pt x="3599" y="22033"/>
                    </a:lnTo>
                    <a:lnTo>
                      <a:pt x="3452" y="22326"/>
                    </a:lnTo>
                    <a:lnTo>
                      <a:pt x="3432" y="22514"/>
                    </a:lnTo>
                    <a:lnTo>
                      <a:pt x="3285" y="22661"/>
                    </a:lnTo>
                    <a:lnTo>
                      <a:pt x="3285" y="22744"/>
                    </a:lnTo>
                    <a:lnTo>
                      <a:pt x="3327" y="22744"/>
                    </a:lnTo>
                    <a:lnTo>
                      <a:pt x="3494" y="22535"/>
                    </a:lnTo>
                    <a:lnTo>
                      <a:pt x="3536" y="22410"/>
                    </a:lnTo>
                    <a:lnTo>
                      <a:pt x="3662" y="22305"/>
                    </a:lnTo>
                    <a:lnTo>
                      <a:pt x="3683" y="22347"/>
                    </a:lnTo>
                    <a:lnTo>
                      <a:pt x="3766" y="22368"/>
                    </a:lnTo>
                    <a:lnTo>
                      <a:pt x="3766" y="22431"/>
                    </a:lnTo>
                    <a:lnTo>
                      <a:pt x="3599" y="22514"/>
                    </a:lnTo>
                    <a:lnTo>
                      <a:pt x="3557" y="22619"/>
                    </a:lnTo>
                    <a:lnTo>
                      <a:pt x="3390" y="22786"/>
                    </a:lnTo>
                    <a:lnTo>
                      <a:pt x="3390" y="22828"/>
                    </a:lnTo>
                    <a:lnTo>
                      <a:pt x="3473" y="22828"/>
                    </a:lnTo>
                    <a:lnTo>
                      <a:pt x="3432" y="22870"/>
                    </a:lnTo>
                    <a:lnTo>
                      <a:pt x="3285" y="22849"/>
                    </a:lnTo>
                    <a:lnTo>
                      <a:pt x="3222" y="22870"/>
                    </a:lnTo>
                    <a:lnTo>
                      <a:pt x="3160" y="23037"/>
                    </a:lnTo>
                    <a:lnTo>
                      <a:pt x="3055" y="23142"/>
                    </a:lnTo>
                    <a:lnTo>
                      <a:pt x="3076" y="23268"/>
                    </a:lnTo>
                    <a:lnTo>
                      <a:pt x="3034" y="23247"/>
                    </a:lnTo>
                    <a:lnTo>
                      <a:pt x="2971" y="23184"/>
                    </a:lnTo>
                    <a:lnTo>
                      <a:pt x="2908" y="23247"/>
                    </a:lnTo>
                    <a:lnTo>
                      <a:pt x="2908" y="23393"/>
                    </a:lnTo>
                    <a:lnTo>
                      <a:pt x="3013" y="23393"/>
                    </a:lnTo>
                    <a:lnTo>
                      <a:pt x="3034" y="23477"/>
                    </a:lnTo>
                    <a:lnTo>
                      <a:pt x="2971" y="23665"/>
                    </a:lnTo>
                    <a:lnTo>
                      <a:pt x="2950" y="23937"/>
                    </a:lnTo>
                    <a:lnTo>
                      <a:pt x="3013" y="24125"/>
                    </a:lnTo>
                    <a:lnTo>
                      <a:pt x="3076" y="24293"/>
                    </a:lnTo>
                    <a:lnTo>
                      <a:pt x="3160" y="24314"/>
                    </a:lnTo>
                    <a:lnTo>
                      <a:pt x="3180" y="24230"/>
                    </a:lnTo>
                    <a:lnTo>
                      <a:pt x="3264" y="24146"/>
                    </a:lnTo>
                    <a:lnTo>
                      <a:pt x="3452" y="24104"/>
                    </a:lnTo>
                    <a:lnTo>
                      <a:pt x="3557" y="24021"/>
                    </a:lnTo>
                    <a:lnTo>
                      <a:pt x="3662" y="23895"/>
                    </a:lnTo>
                    <a:lnTo>
                      <a:pt x="3704" y="23895"/>
                    </a:lnTo>
                    <a:lnTo>
                      <a:pt x="3704" y="24021"/>
                    </a:lnTo>
                    <a:lnTo>
                      <a:pt x="3662" y="24125"/>
                    </a:lnTo>
                    <a:lnTo>
                      <a:pt x="3599" y="24146"/>
                    </a:lnTo>
                    <a:lnTo>
                      <a:pt x="3536" y="24251"/>
                    </a:lnTo>
                    <a:lnTo>
                      <a:pt x="3536" y="24314"/>
                    </a:lnTo>
                    <a:lnTo>
                      <a:pt x="3641" y="24397"/>
                    </a:lnTo>
                    <a:lnTo>
                      <a:pt x="3704" y="24460"/>
                    </a:lnTo>
                    <a:lnTo>
                      <a:pt x="3808" y="24460"/>
                    </a:lnTo>
                    <a:lnTo>
                      <a:pt x="3892" y="24502"/>
                    </a:lnTo>
                    <a:lnTo>
                      <a:pt x="3955" y="24544"/>
                    </a:lnTo>
                    <a:lnTo>
                      <a:pt x="3808" y="24502"/>
                    </a:lnTo>
                    <a:lnTo>
                      <a:pt x="3683" y="24502"/>
                    </a:lnTo>
                    <a:lnTo>
                      <a:pt x="3578" y="24439"/>
                    </a:lnTo>
                    <a:lnTo>
                      <a:pt x="3432" y="24439"/>
                    </a:lnTo>
                    <a:lnTo>
                      <a:pt x="3369" y="24523"/>
                    </a:lnTo>
                    <a:lnTo>
                      <a:pt x="3369" y="24607"/>
                    </a:lnTo>
                    <a:lnTo>
                      <a:pt x="3432" y="24669"/>
                    </a:lnTo>
                    <a:lnTo>
                      <a:pt x="3452" y="24920"/>
                    </a:lnTo>
                    <a:lnTo>
                      <a:pt x="3494" y="24983"/>
                    </a:lnTo>
                    <a:lnTo>
                      <a:pt x="3557" y="24983"/>
                    </a:lnTo>
                    <a:lnTo>
                      <a:pt x="3641" y="24941"/>
                    </a:lnTo>
                    <a:lnTo>
                      <a:pt x="3683" y="24983"/>
                    </a:lnTo>
                    <a:lnTo>
                      <a:pt x="3641" y="25046"/>
                    </a:lnTo>
                    <a:lnTo>
                      <a:pt x="3599" y="25088"/>
                    </a:lnTo>
                    <a:lnTo>
                      <a:pt x="3683" y="25151"/>
                    </a:lnTo>
                    <a:lnTo>
                      <a:pt x="3683" y="25192"/>
                    </a:lnTo>
                    <a:lnTo>
                      <a:pt x="3662" y="25255"/>
                    </a:lnTo>
                    <a:lnTo>
                      <a:pt x="3557" y="25234"/>
                    </a:lnTo>
                    <a:lnTo>
                      <a:pt x="3411" y="25276"/>
                    </a:lnTo>
                    <a:lnTo>
                      <a:pt x="3264" y="25381"/>
                    </a:lnTo>
                    <a:lnTo>
                      <a:pt x="3243" y="25423"/>
                    </a:lnTo>
                    <a:lnTo>
                      <a:pt x="3306" y="25485"/>
                    </a:lnTo>
                    <a:lnTo>
                      <a:pt x="3452" y="25423"/>
                    </a:lnTo>
                    <a:lnTo>
                      <a:pt x="3536" y="25465"/>
                    </a:lnTo>
                    <a:lnTo>
                      <a:pt x="3452" y="25485"/>
                    </a:lnTo>
                    <a:lnTo>
                      <a:pt x="3432" y="25548"/>
                    </a:lnTo>
                    <a:lnTo>
                      <a:pt x="3515" y="25632"/>
                    </a:lnTo>
                    <a:lnTo>
                      <a:pt x="3662" y="25590"/>
                    </a:lnTo>
                    <a:lnTo>
                      <a:pt x="3829" y="25465"/>
                    </a:lnTo>
                    <a:lnTo>
                      <a:pt x="3934" y="25297"/>
                    </a:lnTo>
                    <a:lnTo>
                      <a:pt x="4038" y="25297"/>
                    </a:lnTo>
                    <a:lnTo>
                      <a:pt x="4143" y="25213"/>
                    </a:lnTo>
                    <a:lnTo>
                      <a:pt x="4164" y="25109"/>
                    </a:lnTo>
                    <a:lnTo>
                      <a:pt x="4185" y="25088"/>
                    </a:lnTo>
                    <a:lnTo>
                      <a:pt x="4206" y="25172"/>
                    </a:lnTo>
                    <a:lnTo>
                      <a:pt x="4143" y="25339"/>
                    </a:lnTo>
                    <a:lnTo>
                      <a:pt x="4038" y="25402"/>
                    </a:lnTo>
                    <a:lnTo>
                      <a:pt x="3913" y="25465"/>
                    </a:lnTo>
                    <a:lnTo>
                      <a:pt x="3892" y="25548"/>
                    </a:lnTo>
                    <a:lnTo>
                      <a:pt x="3955" y="25611"/>
                    </a:lnTo>
                    <a:lnTo>
                      <a:pt x="4038" y="25590"/>
                    </a:lnTo>
                    <a:lnTo>
                      <a:pt x="4164" y="25590"/>
                    </a:lnTo>
                    <a:lnTo>
                      <a:pt x="4268" y="25611"/>
                    </a:lnTo>
                    <a:lnTo>
                      <a:pt x="4122" y="25611"/>
                    </a:lnTo>
                    <a:lnTo>
                      <a:pt x="4017" y="25674"/>
                    </a:lnTo>
                    <a:lnTo>
                      <a:pt x="4017" y="25820"/>
                    </a:lnTo>
                    <a:lnTo>
                      <a:pt x="4059" y="25967"/>
                    </a:lnTo>
                    <a:lnTo>
                      <a:pt x="4017" y="25988"/>
                    </a:lnTo>
                    <a:lnTo>
                      <a:pt x="3976" y="25904"/>
                    </a:lnTo>
                    <a:lnTo>
                      <a:pt x="3976" y="25757"/>
                    </a:lnTo>
                    <a:lnTo>
                      <a:pt x="3913" y="25674"/>
                    </a:lnTo>
                    <a:lnTo>
                      <a:pt x="3850" y="25716"/>
                    </a:lnTo>
                    <a:lnTo>
                      <a:pt x="3578" y="25904"/>
                    </a:lnTo>
                    <a:lnTo>
                      <a:pt x="3536" y="25988"/>
                    </a:lnTo>
                    <a:lnTo>
                      <a:pt x="3369" y="26071"/>
                    </a:lnTo>
                    <a:lnTo>
                      <a:pt x="3327" y="26134"/>
                    </a:lnTo>
                    <a:lnTo>
                      <a:pt x="3348" y="26218"/>
                    </a:lnTo>
                    <a:lnTo>
                      <a:pt x="3348" y="26301"/>
                    </a:lnTo>
                    <a:lnTo>
                      <a:pt x="3369" y="26322"/>
                    </a:lnTo>
                    <a:lnTo>
                      <a:pt x="3452" y="26281"/>
                    </a:lnTo>
                    <a:lnTo>
                      <a:pt x="3557" y="26218"/>
                    </a:lnTo>
                    <a:lnTo>
                      <a:pt x="3599" y="26113"/>
                    </a:lnTo>
                    <a:lnTo>
                      <a:pt x="3662" y="26134"/>
                    </a:lnTo>
                    <a:lnTo>
                      <a:pt x="3704" y="26197"/>
                    </a:lnTo>
                    <a:lnTo>
                      <a:pt x="3892" y="26218"/>
                    </a:lnTo>
                    <a:lnTo>
                      <a:pt x="3871" y="26239"/>
                    </a:lnTo>
                    <a:lnTo>
                      <a:pt x="3766" y="26218"/>
                    </a:lnTo>
                    <a:lnTo>
                      <a:pt x="3599" y="26218"/>
                    </a:lnTo>
                    <a:lnTo>
                      <a:pt x="3536" y="26281"/>
                    </a:lnTo>
                    <a:lnTo>
                      <a:pt x="3536" y="26322"/>
                    </a:lnTo>
                    <a:lnTo>
                      <a:pt x="3557" y="26385"/>
                    </a:lnTo>
                    <a:lnTo>
                      <a:pt x="3473" y="26406"/>
                    </a:lnTo>
                    <a:lnTo>
                      <a:pt x="3432" y="26385"/>
                    </a:lnTo>
                    <a:lnTo>
                      <a:pt x="3264" y="26427"/>
                    </a:lnTo>
                    <a:lnTo>
                      <a:pt x="3264" y="26490"/>
                    </a:lnTo>
                    <a:lnTo>
                      <a:pt x="3390" y="26490"/>
                    </a:lnTo>
                    <a:lnTo>
                      <a:pt x="3473" y="26532"/>
                    </a:lnTo>
                    <a:lnTo>
                      <a:pt x="3578" y="26532"/>
                    </a:lnTo>
                    <a:lnTo>
                      <a:pt x="3515" y="26594"/>
                    </a:lnTo>
                    <a:lnTo>
                      <a:pt x="3390" y="26594"/>
                    </a:lnTo>
                    <a:lnTo>
                      <a:pt x="3327" y="26532"/>
                    </a:lnTo>
                    <a:lnTo>
                      <a:pt x="3222" y="26553"/>
                    </a:lnTo>
                    <a:lnTo>
                      <a:pt x="3180" y="26657"/>
                    </a:lnTo>
                    <a:lnTo>
                      <a:pt x="3243" y="26720"/>
                    </a:lnTo>
                    <a:lnTo>
                      <a:pt x="3327" y="26720"/>
                    </a:lnTo>
                    <a:lnTo>
                      <a:pt x="3452" y="26699"/>
                    </a:lnTo>
                    <a:lnTo>
                      <a:pt x="3536" y="26741"/>
                    </a:lnTo>
                    <a:lnTo>
                      <a:pt x="3683" y="26741"/>
                    </a:lnTo>
                    <a:lnTo>
                      <a:pt x="3662" y="26804"/>
                    </a:lnTo>
                    <a:lnTo>
                      <a:pt x="3557" y="26825"/>
                    </a:lnTo>
                    <a:lnTo>
                      <a:pt x="3452" y="26804"/>
                    </a:lnTo>
                    <a:lnTo>
                      <a:pt x="3432" y="26825"/>
                    </a:lnTo>
                    <a:lnTo>
                      <a:pt x="3452" y="26845"/>
                    </a:lnTo>
                    <a:lnTo>
                      <a:pt x="3662" y="26845"/>
                    </a:lnTo>
                    <a:lnTo>
                      <a:pt x="3662" y="26908"/>
                    </a:lnTo>
                    <a:lnTo>
                      <a:pt x="3536" y="26929"/>
                    </a:lnTo>
                    <a:lnTo>
                      <a:pt x="3390" y="26908"/>
                    </a:lnTo>
                    <a:lnTo>
                      <a:pt x="3327" y="26845"/>
                    </a:lnTo>
                    <a:lnTo>
                      <a:pt x="3264" y="26908"/>
                    </a:lnTo>
                    <a:lnTo>
                      <a:pt x="3327" y="27013"/>
                    </a:lnTo>
                    <a:lnTo>
                      <a:pt x="3452" y="27076"/>
                    </a:lnTo>
                    <a:lnTo>
                      <a:pt x="3473" y="27013"/>
                    </a:lnTo>
                    <a:lnTo>
                      <a:pt x="3557" y="27013"/>
                    </a:lnTo>
                    <a:lnTo>
                      <a:pt x="3641" y="27055"/>
                    </a:lnTo>
                    <a:lnTo>
                      <a:pt x="3787" y="27034"/>
                    </a:lnTo>
                    <a:lnTo>
                      <a:pt x="3850" y="27076"/>
                    </a:lnTo>
                    <a:lnTo>
                      <a:pt x="3766" y="27117"/>
                    </a:lnTo>
                    <a:lnTo>
                      <a:pt x="3766" y="27159"/>
                    </a:lnTo>
                    <a:lnTo>
                      <a:pt x="3871" y="27159"/>
                    </a:lnTo>
                    <a:lnTo>
                      <a:pt x="3892" y="27243"/>
                    </a:lnTo>
                    <a:lnTo>
                      <a:pt x="4026" y="27276"/>
                    </a:lnTo>
                    <a:lnTo>
                      <a:pt x="3976" y="27285"/>
                    </a:lnTo>
                    <a:lnTo>
                      <a:pt x="3871" y="27285"/>
                    </a:lnTo>
                    <a:lnTo>
                      <a:pt x="3787" y="27369"/>
                    </a:lnTo>
                    <a:lnTo>
                      <a:pt x="3787" y="27431"/>
                    </a:lnTo>
                    <a:lnTo>
                      <a:pt x="3871" y="27473"/>
                    </a:lnTo>
                    <a:lnTo>
                      <a:pt x="3913" y="27431"/>
                    </a:lnTo>
                    <a:lnTo>
                      <a:pt x="3976" y="27389"/>
                    </a:lnTo>
                    <a:lnTo>
                      <a:pt x="3996" y="27452"/>
                    </a:lnTo>
                    <a:lnTo>
                      <a:pt x="4017" y="27452"/>
                    </a:lnTo>
                    <a:lnTo>
                      <a:pt x="4080" y="27369"/>
                    </a:lnTo>
                    <a:lnTo>
                      <a:pt x="4185" y="27306"/>
                    </a:lnTo>
                    <a:lnTo>
                      <a:pt x="4185" y="27369"/>
                    </a:lnTo>
                    <a:lnTo>
                      <a:pt x="4164" y="27410"/>
                    </a:lnTo>
                    <a:lnTo>
                      <a:pt x="4164" y="27473"/>
                    </a:lnTo>
                    <a:lnTo>
                      <a:pt x="4206" y="27494"/>
                    </a:lnTo>
                    <a:lnTo>
                      <a:pt x="4289" y="27557"/>
                    </a:lnTo>
                    <a:lnTo>
                      <a:pt x="4373" y="27557"/>
                    </a:lnTo>
                    <a:lnTo>
                      <a:pt x="4499" y="27369"/>
                    </a:lnTo>
                    <a:lnTo>
                      <a:pt x="4520" y="27159"/>
                    </a:lnTo>
                    <a:lnTo>
                      <a:pt x="4582" y="27055"/>
                    </a:lnTo>
                    <a:lnTo>
                      <a:pt x="4645" y="27034"/>
                    </a:lnTo>
                    <a:lnTo>
                      <a:pt x="4645" y="27097"/>
                    </a:lnTo>
                    <a:lnTo>
                      <a:pt x="4603" y="27159"/>
                    </a:lnTo>
                    <a:lnTo>
                      <a:pt x="4603" y="27306"/>
                    </a:lnTo>
                    <a:lnTo>
                      <a:pt x="4499" y="27473"/>
                    </a:lnTo>
                    <a:lnTo>
                      <a:pt x="4415" y="27557"/>
                    </a:lnTo>
                    <a:lnTo>
                      <a:pt x="4436" y="27599"/>
                    </a:lnTo>
                    <a:lnTo>
                      <a:pt x="4582" y="27599"/>
                    </a:lnTo>
                    <a:lnTo>
                      <a:pt x="4687" y="27578"/>
                    </a:lnTo>
                    <a:lnTo>
                      <a:pt x="4708" y="27599"/>
                    </a:lnTo>
                    <a:lnTo>
                      <a:pt x="4624" y="27682"/>
                    </a:lnTo>
                    <a:lnTo>
                      <a:pt x="4582" y="27808"/>
                    </a:lnTo>
                    <a:lnTo>
                      <a:pt x="4415" y="27913"/>
                    </a:lnTo>
                    <a:lnTo>
                      <a:pt x="4415" y="27975"/>
                    </a:lnTo>
                    <a:lnTo>
                      <a:pt x="4499" y="28122"/>
                    </a:lnTo>
                    <a:lnTo>
                      <a:pt x="4624" y="28185"/>
                    </a:lnTo>
                    <a:lnTo>
                      <a:pt x="4708" y="28122"/>
                    </a:lnTo>
                    <a:lnTo>
                      <a:pt x="4792" y="28122"/>
                    </a:lnTo>
                    <a:lnTo>
                      <a:pt x="4812" y="28226"/>
                    </a:lnTo>
                    <a:lnTo>
                      <a:pt x="4875" y="28331"/>
                    </a:lnTo>
                    <a:lnTo>
                      <a:pt x="4875" y="28415"/>
                    </a:lnTo>
                    <a:lnTo>
                      <a:pt x="4812" y="28415"/>
                    </a:lnTo>
                    <a:lnTo>
                      <a:pt x="4771" y="28310"/>
                    </a:lnTo>
                    <a:lnTo>
                      <a:pt x="4708" y="28310"/>
                    </a:lnTo>
                    <a:lnTo>
                      <a:pt x="4708" y="28415"/>
                    </a:lnTo>
                    <a:lnTo>
                      <a:pt x="4812" y="28561"/>
                    </a:lnTo>
                    <a:lnTo>
                      <a:pt x="4938" y="28498"/>
                    </a:lnTo>
                    <a:lnTo>
                      <a:pt x="5085" y="28436"/>
                    </a:lnTo>
                    <a:lnTo>
                      <a:pt x="5147" y="28352"/>
                    </a:lnTo>
                    <a:lnTo>
                      <a:pt x="5147" y="28352"/>
                    </a:lnTo>
                    <a:lnTo>
                      <a:pt x="5126" y="28519"/>
                    </a:lnTo>
                    <a:lnTo>
                      <a:pt x="5022" y="28750"/>
                    </a:lnTo>
                    <a:lnTo>
                      <a:pt x="5043" y="28938"/>
                    </a:lnTo>
                    <a:lnTo>
                      <a:pt x="5126" y="28959"/>
                    </a:lnTo>
                    <a:lnTo>
                      <a:pt x="20087" y="30444"/>
                    </a:lnTo>
                    <a:lnTo>
                      <a:pt x="20212" y="30507"/>
                    </a:lnTo>
                    <a:lnTo>
                      <a:pt x="20359" y="30507"/>
                    </a:lnTo>
                    <a:lnTo>
                      <a:pt x="20484" y="30612"/>
                    </a:lnTo>
                    <a:lnTo>
                      <a:pt x="20484" y="30674"/>
                    </a:lnTo>
                    <a:lnTo>
                      <a:pt x="20568" y="30737"/>
                    </a:lnTo>
                    <a:lnTo>
                      <a:pt x="20589" y="30779"/>
                    </a:lnTo>
                    <a:lnTo>
                      <a:pt x="20694" y="30821"/>
                    </a:lnTo>
                    <a:lnTo>
                      <a:pt x="20714" y="30842"/>
                    </a:lnTo>
                    <a:lnTo>
                      <a:pt x="20840" y="30884"/>
                    </a:lnTo>
                    <a:lnTo>
                      <a:pt x="20903" y="30946"/>
                    </a:lnTo>
                    <a:lnTo>
                      <a:pt x="20945" y="30946"/>
                    </a:lnTo>
                    <a:lnTo>
                      <a:pt x="21049" y="30926"/>
                    </a:lnTo>
                    <a:lnTo>
                      <a:pt x="21133" y="30946"/>
                    </a:lnTo>
                    <a:lnTo>
                      <a:pt x="21238" y="30946"/>
                    </a:lnTo>
                    <a:lnTo>
                      <a:pt x="21363" y="31051"/>
                    </a:lnTo>
                    <a:lnTo>
                      <a:pt x="21447" y="31051"/>
                    </a:lnTo>
                    <a:lnTo>
                      <a:pt x="21510" y="31198"/>
                    </a:lnTo>
                    <a:lnTo>
                      <a:pt x="21719" y="31239"/>
                    </a:lnTo>
                    <a:lnTo>
                      <a:pt x="21823" y="31260"/>
                    </a:lnTo>
                    <a:lnTo>
                      <a:pt x="21886" y="31344"/>
                    </a:lnTo>
                    <a:lnTo>
                      <a:pt x="21970" y="31407"/>
                    </a:lnTo>
                    <a:lnTo>
                      <a:pt x="22158" y="31407"/>
                    </a:lnTo>
                    <a:lnTo>
                      <a:pt x="22263" y="31344"/>
                    </a:lnTo>
                    <a:lnTo>
                      <a:pt x="22305" y="31407"/>
                    </a:lnTo>
                    <a:lnTo>
                      <a:pt x="22367" y="31511"/>
                    </a:lnTo>
                    <a:lnTo>
                      <a:pt x="22618" y="31532"/>
                    </a:lnTo>
                    <a:lnTo>
                      <a:pt x="22681" y="31574"/>
                    </a:lnTo>
                    <a:lnTo>
                      <a:pt x="22807" y="31616"/>
                    </a:lnTo>
                    <a:lnTo>
                      <a:pt x="22890" y="31658"/>
                    </a:lnTo>
                    <a:lnTo>
                      <a:pt x="25192" y="32725"/>
                    </a:lnTo>
                    <a:lnTo>
                      <a:pt x="25339" y="32913"/>
                    </a:lnTo>
                    <a:lnTo>
                      <a:pt x="25694" y="33206"/>
                    </a:lnTo>
                    <a:lnTo>
                      <a:pt x="26050" y="34985"/>
                    </a:lnTo>
                    <a:lnTo>
                      <a:pt x="26008" y="35738"/>
                    </a:lnTo>
                    <a:lnTo>
                      <a:pt x="25945" y="35864"/>
                    </a:lnTo>
                    <a:lnTo>
                      <a:pt x="25903" y="36010"/>
                    </a:lnTo>
                    <a:lnTo>
                      <a:pt x="25820" y="36136"/>
                    </a:lnTo>
                    <a:lnTo>
                      <a:pt x="25611" y="36240"/>
                    </a:lnTo>
                    <a:lnTo>
                      <a:pt x="25506" y="36366"/>
                    </a:lnTo>
                    <a:lnTo>
                      <a:pt x="25611" y="36554"/>
                    </a:lnTo>
                    <a:lnTo>
                      <a:pt x="27598" y="36031"/>
                    </a:lnTo>
                    <a:lnTo>
                      <a:pt x="27849" y="35947"/>
                    </a:lnTo>
                    <a:lnTo>
                      <a:pt x="27912" y="35654"/>
                    </a:lnTo>
                    <a:lnTo>
                      <a:pt x="28979" y="35340"/>
                    </a:lnTo>
                    <a:lnTo>
                      <a:pt x="29461" y="34985"/>
                    </a:lnTo>
                    <a:lnTo>
                      <a:pt x="29565" y="34901"/>
                    </a:lnTo>
                    <a:lnTo>
                      <a:pt x="29712" y="34880"/>
                    </a:lnTo>
                    <a:lnTo>
                      <a:pt x="29984" y="34650"/>
                    </a:lnTo>
                    <a:lnTo>
                      <a:pt x="30088" y="34545"/>
                    </a:lnTo>
                    <a:lnTo>
                      <a:pt x="30214" y="34483"/>
                    </a:lnTo>
                    <a:lnTo>
                      <a:pt x="30318" y="34378"/>
                    </a:lnTo>
                    <a:lnTo>
                      <a:pt x="30528" y="34357"/>
                    </a:lnTo>
                    <a:lnTo>
                      <a:pt x="32202" y="34378"/>
                    </a:lnTo>
                    <a:lnTo>
                      <a:pt x="32327" y="34252"/>
                    </a:lnTo>
                    <a:lnTo>
                      <a:pt x="32390" y="34252"/>
                    </a:lnTo>
                    <a:lnTo>
                      <a:pt x="32432" y="34190"/>
                    </a:lnTo>
                    <a:lnTo>
                      <a:pt x="32515" y="34190"/>
                    </a:lnTo>
                    <a:lnTo>
                      <a:pt x="32620" y="34231"/>
                    </a:lnTo>
                    <a:lnTo>
                      <a:pt x="32704" y="34169"/>
                    </a:lnTo>
                    <a:lnTo>
                      <a:pt x="32725" y="34085"/>
                    </a:lnTo>
                    <a:lnTo>
                      <a:pt x="32913" y="33876"/>
                    </a:lnTo>
                    <a:lnTo>
                      <a:pt x="32976" y="33855"/>
                    </a:lnTo>
                    <a:lnTo>
                      <a:pt x="33143" y="33667"/>
                    </a:lnTo>
                    <a:lnTo>
                      <a:pt x="33185" y="33541"/>
                    </a:lnTo>
                    <a:lnTo>
                      <a:pt x="33227" y="33415"/>
                    </a:lnTo>
                    <a:lnTo>
                      <a:pt x="33373" y="33332"/>
                    </a:lnTo>
                    <a:lnTo>
                      <a:pt x="33373" y="33227"/>
                    </a:lnTo>
                    <a:lnTo>
                      <a:pt x="33478" y="33102"/>
                    </a:lnTo>
                    <a:lnTo>
                      <a:pt x="33687" y="32871"/>
                    </a:lnTo>
                    <a:lnTo>
                      <a:pt x="33750" y="32767"/>
                    </a:lnTo>
                    <a:lnTo>
                      <a:pt x="33854" y="32662"/>
                    </a:lnTo>
                    <a:lnTo>
                      <a:pt x="33875" y="32662"/>
                    </a:lnTo>
                    <a:lnTo>
                      <a:pt x="33959" y="32704"/>
                    </a:lnTo>
                    <a:lnTo>
                      <a:pt x="34022" y="32788"/>
                    </a:lnTo>
                    <a:lnTo>
                      <a:pt x="34168" y="32767"/>
                    </a:lnTo>
                    <a:lnTo>
                      <a:pt x="34315" y="32809"/>
                    </a:lnTo>
                    <a:lnTo>
                      <a:pt x="34378" y="32767"/>
                    </a:lnTo>
                    <a:lnTo>
                      <a:pt x="34608" y="32976"/>
                    </a:lnTo>
                    <a:lnTo>
                      <a:pt x="34608" y="33143"/>
                    </a:lnTo>
                    <a:lnTo>
                      <a:pt x="34482" y="33876"/>
                    </a:lnTo>
                    <a:lnTo>
                      <a:pt x="34440" y="33959"/>
                    </a:lnTo>
                    <a:lnTo>
                      <a:pt x="34503" y="33959"/>
                    </a:lnTo>
                    <a:lnTo>
                      <a:pt x="34524" y="34043"/>
                    </a:lnTo>
                    <a:lnTo>
                      <a:pt x="34587" y="34085"/>
                    </a:lnTo>
                    <a:lnTo>
                      <a:pt x="34587" y="34190"/>
                    </a:lnTo>
                    <a:lnTo>
                      <a:pt x="34587" y="34252"/>
                    </a:lnTo>
                    <a:lnTo>
                      <a:pt x="34587" y="34294"/>
                    </a:lnTo>
                    <a:lnTo>
                      <a:pt x="34545" y="34357"/>
                    </a:lnTo>
                    <a:lnTo>
                      <a:pt x="34587" y="34378"/>
                    </a:lnTo>
                    <a:lnTo>
                      <a:pt x="34733" y="34399"/>
                    </a:lnTo>
                    <a:lnTo>
                      <a:pt x="34859" y="34378"/>
                    </a:lnTo>
                    <a:lnTo>
                      <a:pt x="34901" y="34462"/>
                    </a:lnTo>
                    <a:lnTo>
                      <a:pt x="34963" y="34483"/>
                    </a:lnTo>
                    <a:lnTo>
                      <a:pt x="35026" y="34399"/>
                    </a:lnTo>
                    <a:lnTo>
                      <a:pt x="35110" y="34462"/>
                    </a:lnTo>
                    <a:lnTo>
                      <a:pt x="35235" y="34441"/>
                    </a:lnTo>
                    <a:lnTo>
                      <a:pt x="35277" y="34336"/>
                    </a:lnTo>
                    <a:lnTo>
                      <a:pt x="35382" y="34231"/>
                    </a:lnTo>
                    <a:lnTo>
                      <a:pt x="35382" y="34231"/>
                    </a:lnTo>
                    <a:lnTo>
                      <a:pt x="35319" y="34336"/>
                    </a:lnTo>
                    <a:lnTo>
                      <a:pt x="35340" y="34336"/>
                    </a:lnTo>
                    <a:lnTo>
                      <a:pt x="35319" y="34378"/>
                    </a:lnTo>
                    <a:lnTo>
                      <a:pt x="35361" y="34399"/>
                    </a:lnTo>
                    <a:lnTo>
                      <a:pt x="35633" y="34336"/>
                    </a:lnTo>
                    <a:lnTo>
                      <a:pt x="35675" y="34252"/>
                    </a:lnTo>
                    <a:lnTo>
                      <a:pt x="35842" y="34252"/>
                    </a:lnTo>
                    <a:lnTo>
                      <a:pt x="35968" y="34127"/>
                    </a:lnTo>
                    <a:lnTo>
                      <a:pt x="36072" y="34085"/>
                    </a:lnTo>
                    <a:lnTo>
                      <a:pt x="36198" y="33918"/>
                    </a:lnTo>
                    <a:lnTo>
                      <a:pt x="36198" y="33980"/>
                    </a:lnTo>
                    <a:lnTo>
                      <a:pt x="36282" y="33939"/>
                    </a:lnTo>
                    <a:lnTo>
                      <a:pt x="36282" y="33980"/>
                    </a:lnTo>
                    <a:lnTo>
                      <a:pt x="36156" y="34127"/>
                    </a:lnTo>
                    <a:lnTo>
                      <a:pt x="36051" y="34148"/>
                    </a:lnTo>
                    <a:lnTo>
                      <a:pt x="35947" y="34294"/>
                    </a:lnTo>
                    <a:lnTo>
                      <a:pt x="36072" y="34336"/>
                    </a:lnTo>
                    <a:lnTo>
                      <a:pt x="36156" y="34231"/>
                    </a:lnTo>
                    <a:lnTo>
                      <a:pt x="36261" y="34231"/>
                    </a:lnTo>
                    <a:lnTo>
                      <a:pt x="36323" y="34273"/>
                    </a:lnTo>
                    <a:lnTo>
                      <a:pt x="36575" y="34294"/>
                    </a:lnTo>
                    <a:lnTo>
                      <a:pt x="36742" y="34294"/>
                    </a:lnTo>
                    <a:lnTo>
                      <a:pt x="36616" y="34357"/>
                    </a:lnTo>
                    <a:lnTo>
                      <a:pt x="36470" y="34378"/>
                    </a:lnTo>
                    <a:lnTo>
                      <a:pt x="36365" y="34399"/>
                    </a:lnTo>
                    <a:lnTo>
                      <a:pt x="36323" y="34483"/>
                    </a:lnTo>
                    <a:lnTo>
                      <a:pt x="36323" y="34545"/>
                    </a:lnTo>
                    <a:lnTo>
                      <a:pt x="36261" y="34483"/>
                    </a:lnTo>
                    <a:lnTo>
                      <a:pt x="36219" y="34378"/>
                    </a:lnTo>
                    <a:lnTo>
                      <a:pt x="36156" y="34357"/>
                    </a:lnTo>
                    <a:lnTo>
                      <a:pt x="35968" y="34399"/>
                    </a:lnTo>
                    <a:lnTo>
                      <a:pt x="35779" y="34545"/>
                    </a:lnTo>
                    <a:lnTo>
                      <a:pt x="35549" y="34587"/>
                    </a:lnTo>
                    <a:lnTo>
                      <a:pt x="35340" y="34713"/>
                    </a:lnTo>
                    <a:lnTo>
                      <a:pt x="35319" y="34817"/>
                    </a:lnTo>
                    <a:lnTo>
                      <a:pt x="35173" y="34922"/>
                    </a:lnTo>
                    <a:lnTo>
                      <a:pt x="35110" y="35110"/>
                    </a:lnTo>
                    <a:lnTo>
                      <a:pt x="35110" y="35236"/>
                    </a:lnTo>
                    <a:lnTo>
                      <a:pt x="35131" y="35340"/>
                    </a:lnTo>
                    <a:lnTo>
                      <a:pt x="35152" y="35445"/>
                    </a:lnTo>
                    <a:lnTo>
                      <a:pt x="35215" y="35424"/>
                    </a:lnTo>
                    <a:lnTo>
                      <a:pt x="35256" y="35445"/>
                    </a:lnTo>
                    <a:lnTo>
                      <a:pt x="35256" y="35592"/>
                    </a:lnTo>
                    <a:lnTo>
                      <a:pt x="35361" y="35654"/>
                    </a:lnTo>
                    <a:lnTo>
                      <a:pt x="35403" y="35612"/>
                    </a:lnTo>
                    <a:lnTo>
                      <a:pt x="35466" y="35654"/>
                    </a:lnTo>
                    <a:lnTo>
                      <a:pt x="35507" y="35612"/>
                    </a:lnTo>
                    <a:lnTo>
                      <a:pt x="35507" y="35508"/>
                    </a:lnTo>
                    <a:lnTo>
                      <a:pt x="35570" y="35487"/>
                    </a:lnTo>
                    <a:lnTo>
                      <a:pt x="35654" y="35487"/>
                    </a:lnTo>
                    <a:lnTo>
                      <a:pt x="35779" y="35382"/>
                    </a:lnTo>
                    <a:lnTo>
                      <a:pt x="35884" y="35340"/>
                    </a:lnTo>
                    <a:lnTo>
                      <a:pt x="36031" y="35131"/>
                    </a:lnTo>
                    <a:lnTo>
                      <a:pt x="36219" y="35006"/>
                    </a:lnTo>
                    <a:lnTo>
                      <a:pt x="36177" y="34964"/>
                    </a:lnTo>
                    <a:lnTo>
                      <a:pt x="36240" y="34817"/>
                    </a:lnTo>
                    <a:lnTo>
                      <a:pt x="36323" y="34817"/>
                    </a:lnTo>
                    <a:lnTo>
                      <a:pt x="36386" y="34755"/>
                    </a:lnTo>
                    <a:lnTo>
                      <a:pt x="36428" y="34755"/>
                    </a:lnTo>
                    <a:lnTo>
                      <a:pt x="36491" y="34880"/>
                    </a:lnTo>
                    <a:lnTo>
                      <a:pt x="36637" y="34901"/>
                    </a:lnTo>
                    <a:lnTo>
                      <a:pt x="36637" y="34859"/>
                    </a:lnTo>
                    <a:lnTo>
                      <a:pt x="36721" y="34859"/>
                    </a:lnTo>
                    <a:lnTo>
                      <a:pt x="36909" y="34755"/>
                    </a:lnTo>
                    <a:lnTo>
                      <a:pt x="37077" y="34692"/>
                    </a:lnTo>
                    <a:lnTo>
                      <a:pt x="37286" y="34650"/>
                    </a:lnTo>
                    <a:lnTo>
                      <a:pt x="37391" y="34650"/>
                    </a:lnTo>
                    <a:lnTo>
                      <a:pt x="37663" y="34483"/>
                    </a:lnTo>
                    <a:lnTo>
                      <a:pt x="37809" y="34441"/>
                    </a:lnTo>
                    <a:lnTo>
                      <a:pt x="37914" y="34441"/>
                    </a:lnTo>
                    <a:lnTo>
                      <a:pt x="37997" y="34462"/>
                    </a:lnTo>
                    <a:lnTo>
                      <a:pt x="38081" y="34399"/>
                    </a:lnTo>
                    <a:lnTo>
                      <a:pt x="38018" y="34357"/>
                    </a:lnTo>
                    <a:lnTo>
                      <a:pt x="37935" y="34357"/>
                    </a:lnTo>
                    <a:lnTo>
                      <a:pt x="37830" y="34294"/>
                    </a:lnTo>
                    <a:lnTo>
                      <a:pt x="37872" y="34294"/>
                    </a:lnTo>
                    <a:lnTo>
                      <a:pt x="37956" y="34273"/>
                    </a:lnTo>
                    <a:lnTo>
                      <a:pt x="37956" y="34231"/>
                    </a:lnTo>
                    <a:lnTo>
                      <a:pt x="37663" y="34169"/>
                    </a:lnTo>
                    <a:lnTo>
                      <a:pt x="37537" y="34148"/>
                    </a:lnTo>
                    <a:lnTo>
                      <a:pt x="37558" y="34085"/>
                    </a:lnTo>
                    <a:lnTo>
                      <a:pt x="37537" y="33980"/>
                    </a:lnTo>
                    <a:lnTo>
                      <a:pt x="37370" y="34085"/>
                    </a:lnTo>
                    <a:lnTo>
                      <a:pt x="37349" y="34148"/>
                    </a:lnTo>
                    <a:lnTo>
                      <a:pt x="37160" y="34106"/>
                    </a:lnTo>
                    <a:lnTo>
                      <a:pt x="37139" y="34064"/>
                    </a:lnTo>
                    <a:lnTo>
                      <a:pt x="36993" y="34022"/>
                    </a:lnTo>
                    <a:lnTo>
                      <a:pt x="36930" y="34043"/>
                    </a:lnTo>
                    <a:lnTo>
                      <a:pt x="36826" y="33980"/>
                    </a:lnTo>
                    <a:lnTo>
                      <a:pt x="36637" y="33980"/>
                    </a:lnTo>
                    <a:lnTo>
                      <a:pt x="36491" y="33876"/>
                    </a:lnTo>
                    <a:lnTo>
                      <a:pt x="36616" y="33834"/>
                    </a:lnTo>
                    <a:lnTo>
                      <a:pt x="36637" y="33750"/>
                    </a:lnTo>
                    <a:lnTo>
                      <a:pt x="36491" y="33750"/>
                    </a:lnTo>
                    <a:lnTo>
                      <a:pt x="36428" y="33708"/>
                    </a:lnTo>
                    <a:lnTo>
                      <a:pt x="36323" y="33708"/>
                    </a:lnTo>
                    <a:lnTo>
                      <a:pt x="36282" y="33541"/>
                    </a:lnTo>
                    <a:lnTo>
                      <a:pt x="36219" y="33499"/>
                    </a:lnTo>
                    <a:lnTo>
                      <a:pt x="36219" y="33332"/>
                    </a:lnTo>
                    <a:lnTo>
                      <a:pt x="36261" y="33227"/>
                    </a:lnTo>
                    <a:lnTo>
                      <a:pt x="36177" y="33143"/>
                    </a:lnTo>
                    <a:lnTo>
                      <a:pt x="36261" y="33039"/>
                    </a:lnTo>
                    <a:lnTo>
                      <a:pt x="36261" y="32997"/>
                    </a:lnTo>
                    <a:lnTo>
                      <a:pt x="36051" y="32997"/>
                    </a:lnTo>
                    <a:lnTo>
                      <a:pt x="36114" y="32913"/>
                    </a:lnTo>
                    <a:lnTo>
                      <a:pt x="36198" y="32913"/>
                    </a:lnTo>
                    <a:lnTo>
                      <a:pt x="36365" y="32620"/>
                    </a:lnTo>
                    <a:lnTo>
                      <a:pt x="36470" y="32558"/>
                    </a:lnTo>
                    <a:lnTo>
                      <a:pt x="36428" y="32474"/>
                    </a:lnTo>
                    <a:lnTo>
                      <a:pt x="36365" y="32474"/>
                    </a:lnTo>
                    <a:lnTo>
                      <a:pt x="36323" y="32411"/>
                    </a:lnTo>
                    <a:lnTo>
                      <a:pt x="36219" y="32411"/>
                    </a:lnTo>
                    <a:lnTo>
                      <a:pt x="36114" y="32495"/>
                    </a:lnTo>
                    <a:lnTo>
                      <a:pt x="35989" y="32558"/>
                    </a:lnTo>
                    <a:lnTo>
                      <a:pt x="35947" y="32474"/>
                    </a:lnTo>
                    <a:lnTo>
                      <a:pt x="35905" y="32369"/>
                    </a:lnTo>
                    <a:lnTo>
                      <a:pt x="35675" y="32307"/>
                    </a:lnTo>
                    <a:lnTo>
                      <a:pt x="35528" y="32286"/>
                    </a:lnTo>
                    <a:lnTo>
                      <a:pt x="35361" y="32307"/>
                    </a:lnTo>
                    <a:lnTo>
                      <a:pt x="35528" y="32244"/>
                    </a:lnTo>
                    <a:lnTo>
                      <a:pt x="35654" y="32265"/>
                    </a:lnTo>
                    <a:lnTo>
                      <a:pt x="35779" y="32244"/>
                    </a:lnTo>
                    <a:lnTo>
                      <a:pt x="35863" y="32181"/>
                    </a:lnTo>
                    <a:lnTo>
                      <a:pt x="35989" y="32244"/>
                    </a:lnTo>
                    <a:lnTo>
                      <a:pt x="36093" y="32307"/>
                    </a:lnTo>
                    <a:lnTo>
                      <a:pt x="36219" y="32307"/>
                    </a:lnTo>
                    <a:lnTo>
                      <a:pt x="36386" y="32202"/>
                    </a:lnTo>
                    <a:lnTo>
                      <a:pt x="36470" y="32202"/>
                    </a:lnTo>
                    <a:lnTo>
                      <a:pt x="36575" y="32097"/>
                    </a:lnTo>
                    <a:lnTo>
                      <a:pt x="36700" y="32076"/>
                    </a:lnTo>
                    <a:lnTo>
                      <a:pt x="36784" y="31867"/>
                    </a:lnTo>
                    <a:lnTo>
                      <a:pt x="36721" y="31825"/>
                    </a:lnTo>
                    <a:lnTo>
                      <a:pt x="36805" y="31783"/>
                    </a:lnTo>
                    <a:lnTo>
                      <a:pt x="36742" y="31721"/>
                    </a:lnTo>
                    <a:lnTo>
                      <a:pt x="36616" y="31658"/>
                    </a:lnTo>
                    <a:lnTo>
                      <a:pt x="36533" y="31658"/>
                    </a:lnTo>
                    <a:lnTo>
                      <a:pt x="36575" y="31637"/>
                    </a:lnTo>
                    <a:lnTo>
                      <a:pt x="36575" y="31616"/>
                    </a:lnTo>
                    <a:lnTo>
                      <a:pt x="36742" y="31637"/>
                    </a:lnTo>
                    <a:lnTo>
                      <a:pt x="36742" y="31574"/>
                    </a:lnTo>
                    <a:lnTo>
                      <a:pt x="36512" y="31449"/>
                    </a:lnTo>
                    <a:lnTo>
                      <a:pt x="36303" y="31365"/>
                    </a:lnTo>
                    <a:lnTo>
                      <a:pt x="35905" y="31365"/>
                    </a:lnTo>
                    <a:lnTo>
                      <a:pt x="35800" y="31428"/>
                    </a:lnTo>
                    <a:lnTo>
                      <a:pt x="35675" y="31428"/>
                    </a:lnTo>
                    <a:lnTo>
                      <a:pt x="35319" y="31553"/>
                    </a:lnTo>
                    <a:lnTo>
                      <a:pt x="35026" y="31616"/>
                    </a:lnTo>
                    <a:lnTo>
                      <a:pt x="34859" y="31679"/>
                    </a:lnTo>
                    <a:lnTo>
                      <a:pt x="34712" y="31721"/>
                    </a:lnTo>
                    <a:lnTo>
                      <a:pt x="34440" y="31867"/>
                    </a:lnTo>
                    <a:lnTo>
                      <a:pt x="34064" y="32139"/>
                    </a:lnTo>
                    <a:lnTo>
                      <a:pt x="33771" y="32390"/>
                    </a:lnTo>
                    <a:lnTo>
                      <a:pt x="33666" y="32453"/>
                    </a:lnTo>
                    <a:lnTo>
                      <a:pt x="33541" y="32579"/>
                    </a:lnTo>
                    <a:lnTo>
                      <a:pt x="33373" y="32767"/>
                    </a:lnTo>
                    <a:lnTo>
                      <a:pt x="33185" y="32892"/>
                    </a:lnTo>
                    <a:lnTo>
                      <a:pt x="32934" y="33018"/>
                    </a:lnTo>
                    <a:lnTo>
                      <a:pt x="32641" y="33143"/>
                    </a:lnTo>
                    <a:lnTo>
                      <a:pt x="32515" y="33143"/>
                    </a:lnTo>
                    <a:lnTo>
                      <a:pt x="32704" y="33102"/>
                    </a:lnTo>
                    <a:lnTo>
                      <a:pt x="33018" y="32976"/>
                    </a:lnTo>
                    <a:lnTo>
                      <a:pt x="33038" y="32892"/>
                    </a:lnTo>
                    <a:lnTo>
                      <a:pt x="33290" y="32725"/>
                    </a:lnTo>
                    <a:lnTo>
                      <a:pt x="33373" y="32599"/>
                    </a:lnTo>
                    <a:lnTo>
                      <a:pt x="33436" y="32453"/>
                    </a:lnTo>
                    <a:lnTo>
                      <a:pt x="33541" y="32411"/>
                    </a:lnTo>
                    <a:lnTo>
                      <a:pt x="33666" y="32286"/>
                    </a:lnTo>
                    <a:lnTo>
                      <a:pt x="33813" y="32202"/>
                    </a:lnTo>
                    <a:lnTo>
                      <a:pt x="33875" y="31993"/>
                    </a:lnTo>
                    <a:lnTo>
                      <a:pt x="34106" y="31888"/>
                    </a:lnTo>
                    <a:lnTo>
                      <a:pt x="34231" y="31679"/>
                    </a:lnTo>
                    <a:lnTo>
                      <a:pt x="34294" y="31658"/>
                    </a:lnTo>
                    <a:lnTo>
                      <a:pt x="34315" y="31595"/>
                    </a:lnTo>
                    <a:lnTo>
                      <a:pt x="34440" y="31532"/>
                    </a:lnTo>
                    <a:lnTo>
                      <a:pt x="34545" y="31491"/>
                    </a:lnTo>
                    <a:lnTo>
                      <a:pt x="34608" y="31386"/>
                    </a:lnTo>
                    <a:lnTo>
                      <a:pt x="34712" y="31344"/>
                    </a:lnTo>
                    <a:lnTo>
                      <a:pt x="34754" y="31386"/>
                    </a:lnTo>
                    <a:lnTo>
                      <a:pt x="34838" y="31365"/>
                    </a:lnTo>
                    <a:lnTo>
                      <a:pt x="34922" y="31239"/>
                    </a:lnTo>
                    <a:lnTo>
                      <a:pt x="35131" y="31239"/>
                    </a:lnTo>
                    <a:lnTo>
                      <a:pt x="35235" y="31177"/>
                    </a:lnTo>
                    <a:lnTo>
                      <a:pt x="35424" y="31177"/>
                    </a:lnTo>
                    <a:lnTo>
                      <a:pt x="35487" y="31072"/>
                    </a:lnTo>
                    <a:lnTo>
                      <a:pt x="35528" y="30946"/>
                    </a:lnTo>
                    <a:lnTo>
                      <a:pt x="35570" y="30905"/>
                    </a:lnTo>
                    <a:lnTo>
                      <a:pt x="35570" y="30821"/>
                    </a:lnTo>
                    <a:lnTo>
                      <a:pt x="35696" y="30758"/>
                    </a:lnTo>
                    <a:lnTo>
                      <a:pt x="35905" y="30591"/>
                    </a:lnTo>
                    <a:lnTo>
                      <a:pt x="36010" y="30549"/>
                    </a:lnTo>
                    <a:lnTo>
                      <a:pt x="36072" y="30507"/>
                    </a:lnTo>
                    <a:lnTo>
                      <a:pt x="36010" y="30444"/>
                    </a:lnTo>
                    <a:lnTo>
                      <a:pt x="36072" y="30382"/>
                    </a:lnTo>
                    <a:lnTo>
                      <a:pt x="36156" y="30319"/>
                    </a:lnTo>
                    <a:lnTo>
                      <a:pt x="36261" y="30423"/>
                    </a:lnTo>
                    <a:lnTo>
                      <a:pt x="36386" y="30486"/>
                    </a:lnTo>
                    <a:lnTo>
                      <a:pt x="36616" y="30444"/>
                    </a:lnTo>
                    <a:lnTo>
                      <a:pt x="36805" y="30528"/>
                    </a:lnTo>
                    <a:lnTo>
                      <a:pt x="36888" y="30528"/>
                    </a:lnTo>
                    <a:lnTo>
                      <a:pt x="36951" y="30549"/>
                    </a:lnTo>
                    <a:lnTo>
                      <a:pt x="37098" y="30486"/>
                    </a:lnTo>
                    <a:lnTo>
                      <a:pt x="37160" y="30549"/>
                    </a:lnTo>
                    <a:lnTo>
                      <a:pt x="37265" y="30549"/>
                    </a:lnTo>
                    <a:lnTo>
                      <a:pt x="37349" y="30507"/>
                    </a:lnTo>
                    <a:lnTo>
                      <a:pt x="37474" y="30591"/>
                    </a:lnTo>
                    <a:lnTo>
                      <a:pt x="37663" y="30612"/>
                    </a:lnTo>
                    <a:lnTo>
                      <a:pt x="37746" y="30570"/>
                    </a:lnTo>
                    <a:lnTo>
                      <a:pt x="37788" y="30570"/>
                    </a:lnTo>
                    <a:lnTo>
                      <a:pt x="37893" y="30633"/>
                    </a:lnTo>
                    <a:lnTo>
                      <a:pt x="38039" y="30674"/>
                    </a:lnTo>
                    <a:lnTo>
                      <a:pt x="38081" y="30633"/>
                    </a:lnTo>
                    <a:lnTo>
                      <a:pt x="38248" y="30716"/>
                    </a:lnTo>
                    <a:lnTo>
                      <a:pt x="38311" y="30716"/>
                    </a:lnTo>
                    <a:lnTo>
                      <a:pt x="38416" y="30674"/>
                    </a:lnTo>
                    <a:lnTo>
                      <a:pt x="38500" y="30695"/>
                    </a:lnTo>
                    <a:lnTo>
                      <a:pt x="38479" y="30737"/>
                    </a:lnTo>
                    <a:lnTo>
                      <a:pt x="38583" y="30779"/>
                    </a:lnTo>
                    <a:lnTo>
                      <a:pt x="38834" y="30695"/>
                    </a:lnTo>
                    <a:lnTo>
                      <a:pt x="38897" y="30695"/>
                    </a:lnTo>
                    <a:lnTo>
                      <a:pt x="39023" y="30633"/>
                    </a:lnTo>
                    <a:lnTo>
                      <a:pt x="39085" y="30674"/>
                    </a:lnTo>
                    <a:lnTo>
                      <a:pt x="39253" y="30674"/>
                    </a:lnTo>
                    <a:lnTo>
                      <a:pt x="39336" y="30716"/>
                    </a:lnTo>
                    <a:lnTo>
                      <a:pt x="39441" y="30674"/>
                    </a:lnTo>
                    <a:lnTo>
                      <a:pt x="39462" y="30591"/>
                    </a:lnTo>
                    <a:lnTo>
                      <a:pt x="39608" y="30591"/>
                    </a:lnTo>
                    <a:lnTo>
                      <a:pt x="39671" y="30528"/>
                    </a:lnTo>
                    <a:lnTo>
                      <a:pt x="39734" y="30570"/>
                    </a:lnTo>
                    <a:lnTo>
                      <a:pt x="39818" y="30465"/>
                    </a:lnTo>
                    <a:lnTo>
                      <a:pt x="39922" y="30402"/>
                    </a:lnTo>
                    <a:lnTo>
                      <a:pt x="39943" y="30361"/>
                    </a:lnTo>
                    <a:lnTo>
                      <a:pt x="40048" y="30382"/>
                    </a:lnTo>
                    <a:lnTo>
                      <a:pt x="40132" y="30214"/>
                    </a:lnTo>
                    <a:lnTo>
                      <a:pt x="40132" y="30110"/>
                    </a:lnTo>
                    <a:lnTo>
                      <a:pt x="40194" y="30110"/>
                    </a:lnTo>
                    <a:lnTo>
                      <a:pt x="40278" y="30047"/>
                    </a:lnTo>
                    <a:lnTo>
                      <a:pt x="40299" y="29963"/>
                    </a:lnTo>
                    <a:lnTo>
                      <a:pt x="40257" y="29942"/>
                    </a:lnTo>
                    <a:lnTo>
                      <a:pt x="40278" y="29879"/>
                    </a:lnTo>
                    <a:lnTo>
                      <a:pt x="40383" y="29879"/>
                    </a:lnTo>
                    <a:lnTo>
                      <a:pt x="40487" y="29858"/>
                    </a:lnTo>
                    <a:lnTo>
                      <a:pt x="40487" y="29775"/>
                    </a:lnTo>
                    <a:lnTo>
                      <a:pt x="40508" y="29754"/>
                    </a:lnTo>
                    <a:lnTo>
                      <a:pt x="40571" y="29838"/>
                    </a:lnTo>
                    <a:lnTo>
                      <a:pt x="40696" y="29858"/>
                    </a:lnTo>
                    <a:lnTo>
                      <a:pt x="40801" y="29775"/>
                    </a:lnTo>
                    <a:lnTo>
                      <a:pt x="40822" y="29838"/>
                    </a:lnTo>
                    <a:lnTo>
                      <a:pt x="40906" y="29838"/>
                    </a:lnTo>
                    <a:lnTo>
                      <a:pt x="40989" y="29775"/>
                    </a:lnTo>
                    <a:lnTo>
                      <a:pt x="41031" y="29838"/>
                    </a:lnTo>
                    <a:lnTo>
                      <a:pt x="41136" y="29796"/>
                    </a:lnTo>
                    <a:lnTo>
                      <a:pt x="41178" y="29754"/>
                    </a:lnTo>
                    <a:lnTo>
                      <a:pt x="41241" y="29754"/>
                    </a:lnTo>
                    <a:lnTo>
                      <a:pt x="41324" y="29649"/>
                    </a:lnTo>
                    <a:lnTo>
                      <a:pt x="41387" y="29649"/>
                    </a:lnTo>
                    <a:lnTo>
                      <a:pt x="41492" y="29545"/>
                    </a:lnTo>
                    <a:lnTo>
                      <a:pt x="41617" y="29545"/>
                    </a:lnTo>
                    <a:lnTo>
                      <a:pt x="41764" y="29440"/>
                    </a:lnTo>
                    <a:lnTo>
                      <a:pt x="41826" y="29356"/>
                    </a:lnTo>
                    <a:lnTo>
                      <a:pt x="41910" y="29356"/>
                    </a:lnTo>
                    <a:lnTo>
                      <a:pt x="41931" y="29252"/>
                    </a:lnTo>
                    <a:lnTo>
                      <a:pt x="41973" y="29147"/>
                    </a:lnTo>
                    <a:lnTo>
                      <a:pt x="41910" y="29126"/>
                    </a:lnTo>
                    <a:lnTo>
                      <a:pt x="41805" y="29147"/>
                    </a:lnTo>
                    <a:lnTo>
                      <a:pt x="41722" y="29105"/>
                    </a:lnTo>
                    <a:lnTo>
                      <a:pt x="41764" y="29105"/>
                    </a:lnTo>
                    <a:lnTo>
                      <a:pt x="41868" y="29126"/>
                    </a:lnTo>
                    <a:lnTo>
                      <a:pt x="41952" y="29105"/>
                    </a:lnTo>
                    <a:lnTo>
                      <a:pt x="41868" y="29001"/>
                    </a:lnTo>
                    <a:lnTo>
                      <a:pt x="41764" y="29001"/>
                    </a:lnTo>
                    <a:lnTo>
                      <a:pt x="41617" y="28917"/>
                    </a:lnTo>
                    <a:lnTo>
                      <a:pt x="41554" y="28812"/>
                    </a:lnTo>
                    <a:lnTo>
                      <a:pt x="41554" y="28812"/>
                    </a:lnTo>
                    <a:lnTo>
                      <a:pt x="41701" y="28896"/>
                    </a:lnTo>
                    <a:lnTo>
                      <a:pt x="41805" y="28833"/>
                    </a:lnTo>
                    <a:lnTo>
                      <a:pt x="41826" y="28729"/>
                    </a:lnTo>
                    <a:lnTo>
                      <a:pt x="41910" y="28708"/>
                    </a:lnTo>
                    <a:lnTo>
                      <a:pt x="41952" y="28603"/>
                    </a:lnTo>
                    <a:lnTo>
                      <a:pt x="41764" y="28540"/>
                    </a:lnTo>
                    <a:lnTo>
                      <a:pt x="41847" y="28478"/>
                    </a:lnTo>
                    <a:lnTo>
                      <a:pt x="41931" y="28498"/>
                    </a:lnTo>
                    <a:lnTo>
                      <a:pt x="42015" y="28415"/>
                    </a:lnTo>
                    <a:lnTo>
                      <a:pt x="41973" y="28331"/>
                    </a:lnTo>
                    <a:lnTo>
                      <a:pt x="41826" y="28268"/>
                    </a:lnTo>
                    <a:lnTo>
                      <a:pt x="41805" y="28164"/>
                    </a:lnTo>
                    <a:lnTo>
                      <a:pt x="41847" y="28122"/>
                    </a:lnTo>
                    <a:lnTo>
                      <a:pt x="41952" y="28185"/>
                    </a:lnTo>
                    <a:lnTo>
                      <a:pt x="41931" y="28101"/>
                    </a:lnTo>
                    <a:lnTo>
                      <a:pt x="41764" y="28017"/>
                    </a:lnTo>
                    <a:lnTo>
                      <a:pt x="41617" y="28017"/>
                    </a:lnTo>
                    <a:lnTo>
                      <a:pt x="41638" y="27954"/>
                    </a:lnTo>
                    <a:lnTo>
                      <a:pt x="41701" y="27913"/>
                    </a:lnTo>
                    <a:lnTo>
                      <a:pt x="41659" y="27871"/>
                    </a:lnTo>
                    <a:lnTo>
                      <a:pt x="41533" y="27871"/>
                    </a:lnTo>
                    <a:lnTo>
                      <a:pt x="41387" y="27954"/>
                    </a:lnTo>
                    <a:lnTo>
                      <a:pt x="41345" y="28059"/>
                    </a:lnTo>
                    <a:lnTo>
                      <a:pt x="41303" y="28101"/>
                    </a:lnTo>
                    <a:lnTo>
                      <a:pt x="41241" y="27996"/>
                    </a:lnTo>
                    <a:lnTo>
                      <a:pt x="41094" y="27996"/>
                    </a:lnTo>
                    <a:lnTo>
                      <a:pt x="41157" y="27913"/>
                    </a:lnTo>
                    <a:lnTo>
                      <a:pt x="41220" y="27913"/>
                    </a:lnTo>
                    <a:lnTo>
                      <a:pt x="41345" y="27808"/>
                    </a:lnTo>
                    <a:lnTo>
                      <a:pt x="41387" y="27703"/>
                    </a:lnTo>
                    <a:lnTo>
                      <a:pt x="41303" y="27536"/>
                    </a:lnTo>
                    <a:lnTo>
                      <a:pt x="41115" y="27473"/>
                    </a:lnTo>
                    <a:lnTo>
                      <a:pt x="40885" y="27494"/>
                    </a:lnTo>
                    <a:lnTo>
                      <a:pt x="40801" y="27536"/>
                    </a:lnTo>
                    <a:lnTo>
                      <a:pt x="40822" y="27557"/>
                    </a:lnTo>
                    <a:lnTo>
                      <a:pt x="40969" y="27557"/>
                    </a:lnTo>
                    <a:lnTo>
                      <a:pt x="41010" y="27578"/>
                    </a:lnTo>
                    <a:lnTo>
                      <a:pt x="40885" y="27578"/>
                    </a:lnTo>
                    <a:lnTo>
                      <a:pt x="40717" y="27557"/>
                    </a:lnTo>
                    <a:lnTo>
                      <a:pt x="40550" y="27641"/>
                    </a:lnTo>
                    <a:lnTo>
                      <a:pt x="40404" y="27661"/>
                    </a:lnTo>
                    <a:lnTo>
                      <a:pt x="40299" y="27787"/>
                    </a:lnTo>
                    <a:lnTo>
                      <a:pt x="40257" y="27892"/>
                    </a:lnTo>
                    <a:lnTo>
                      <a:pt x="40173" y="27892"/>
                    </a:lnTo>
                    <a:lnTo>
                      <a:pt x="40048" y="27996"/>
                    </a:lnTo>
                    <a:lnTo>
                      <a:pt x="39860" y="27996"/>
                    </a:lnTo>
                    <a:lnTo>
                      <a:pt x="39755" y="28205"/>
                    </a:lnTo>
                    <a:lnTo>
                      <a:pt x="39671" y="28205"/>
                    </a:lnTo>
                    <a:lnTo>
                      <a:pt x="39629" y="28268"/>
                    </a:lnTo>
                    <a:lnTo>
                      <a:pt x="39567" y="28268"/>
                    </a:lnTo>
                    <a:lnTo>
                      <a:pt x="39525" y="28185"/>
                    </a:lnTo>
                    <a:lnTo>
                      <a:pt x="39608" y="28101"/>
                    </a:lnTo>
                    <a:lnTo>
                      <a:pt x="39671" y="28122"/>
                    </a:lnTo>
                    <a:lnTo>
                      <a:pt x="39713" y="28059"/>
                    </a:lnTo>
                    <a:lnTo>
                      <a:pt x="39462" y="27871"/>
                    </a:lnTo>
                    <a:lnTo>
                      <a:pt x="39441" y="27808"/>
                    </a:lnTo>
                    <a:lnTo>
                      <a:pt x="39357" y="27787"/>
                    </a:lnTo>
                    <a:lnTo>
                      <a:pt x="39399" y="27745"/>
                    </a:lnTo>
                    <a:lnTo>
                      <a:pt x="39399" y="27641"/>
                    </a:lnTo>
                    <a:lnTo>
                      <a:pt x="39525" y="27850"/>
                    </a:lnTo>
                    <a:lnTo>
                      <a:pt x="39734" y="27975"/>
                    </a:lnTo>
                    <a:lnTo>
                      <a:pt x="39776" y="27913"/>
                    </a:lnTo>
                    <a:lnTo>
                      <a:pt x="39818" y="27808"/>
                    </a:lnTo>
                    <a:lnTo>
                      <a:pt x="39943" y="27808"/>
                    </a:lnTo>
                    <a:lnTo>
                      <a:pt x="40027" y="27745"/>
                    </a:lnTo>
                    <a:lnTo>
                      <a:pt x="40194" y="27641"/>
                    </a:lnTo>
                    <a:lnTo>
                      <a:pt x="40404" y="27578"/>
                    </a:lnTo>
                    <a:lnTo>
                      <a:pt x="40613" y="27557"/>
                    </a:lnTo>
                    <a:lnTo>
                      <a:pt x="40592" y="27494"/>
                    </a:lnTo>
                    <a:lnTo>
                      <a:pt x="40508" y="27473"/>
                    </a:lnTo>
                    <a:lnTo>
                      <a:pt x="40613" y="27473"/>
                    </a:lnTo>
                    <a:lnTo>
                      <a:pt x="40717" y="27369"/>
                    </a:lnTo>
                    <a:lnTo>
                      <a:pt x="40906" y="27285"/>
                    </a:lnTo>
                    <a:lnTo>
                      <a:pt x="40969" y="27348"/>
                    </a:lnTo>
                    <a:lnTo>
                      <a:pt x="41199" y="27285"/>
                    </a:lnTo>
                    <a:lnTo>
                      <a:pt x="41199" y="27243"/>
                    </a:lnTo>
                    <a:lnTo>
                      <a:pt x="41387" y="27222"/>
                    </a:lnTo>
                    <a:lnTo>
                      <a:pt x="41282" y="27117"/>
                    </a:lnTo>
                    <a:lnTo>
                      <a:pt x="41010" y="27034"/>
                    </a:lnTo>
                    <a:lnTo>
                      <a:pt x="41073" y="26971"/>
                    </a:lnTo>
                    <a:lnTo>
                      <a:pt x="41136" y="26971"/>
                    </a:lnTo>
                    <a:lnTo>
                      <a:pt x="41199" y="26866"/>
                    </a:lnTo>
                    <a:lnTo>
                      <a:pt x="41115" y="26845"/>
                    </a:lnTo>
                    <a:lnTo>
                      <a:pt x="40969" y="26908"/>
                    </a:lnTo>
                    <a:lnTo>
                      <a:pt x="40885" y="27013"/>
                    </a:lnTo>
                    <a:lnTo>
                      <a:pt x="40759" y="26929"/>
                    </a:lnTo>
                    <a:lnTo>
                      <a:pt x="40613" y="26950"/>
                    </a:lnTo>
                    <a:lnTo>
                      <a:pt x="40592" y="26866"/>
                    </a:lnTo>
                    <a:lnTo>
                      <a:pt x="40676" y="26845"/>
                    </a:lnTo>
                    <a:lnTo>
                      <a:pt x="40676" y="26657"/>
                    </a:lnTo>
                    <a:lnTo>
                      <a:pt x="40696" y="26615"/>
                    </a:lnTo>
                    <a:lnTo>
                      <a:pt x="40550" y="26720"/>
                    </a:lnTo>
                    <a:lnTo>
                      <a:pt x="40550" y="26657"/>
                    </a:lnTo>
                    <a:lnTo>
                      <a:pt x="40592" y="26615"/>
                    </a:lnTo>
                    <a:lnTo>
                      <a:pt x="40550" y="26594"/>
                    </a:lnTo>
                    <a:lnTo>
                      <a:pt x="40341" y="26762"/>
                    </a:lnTo>
                    <a:lnTo>
                      <a:pt x="40257" y="26845"/>
                    </a:lnTo>
                    <a:lnTo>
                      <a:pt x="40194" y="26845"/>
                    </a:lnTo>
                    <a:lnTo>
                      <a:pt x="40278" y="26762"/>
                    </a:lnTo>
                    <a:lnTo>
                      <a:pt x="40445" y="26636"/>
                    </a:lnTo>
                    <a:lnTo>
                      <a:pt x="40383" y="26594"/>
                    </a:lnTo>
                    <a:lnTo>
                      <a:pt x="40236" y="26657"/>
                    </a:lnTo>
                    <a:lnTo>
                      <a:pt x="40194" y="26636"/>
                    </a:lnTo>
                    <a:lnTo>
                      <a:pt x="40257" y="26594"/>
                    </a:lnTo>
                    <a:lnTo>
                      <a:pt x="40341" y="26532"/>
                    </a:lnTo>
                    <a:lnTo>
                      <a:pt x="40341" y="26490"/>
                    </a:lnTo>
                    <a:lnTo>
                      <a:pt x="40194" y="26511"/>
                    </a:lnTo>
                    <a:lnTo>
                      <a:pt x="40090" y="26615"/>
                    </a:lnTo>
                    <a:lnTo>
                      <a:pt x="39985" y="26741"/>
                    </a:lnTo>
                    <a:lnTo>
                      <a:pt x="39943" y="26720"/>
                    </a:lnTo>
                    <a:lnTo>
                      <a:pt x="39985" y="26615"/>
                    </a:lnTo>
                    <a:lnTo>
                      <a:pt x="40090" y="26532"/>
                    </a:lnTo>
                    <a:lnTo>
                      <a:pt x="40090" y="26490"/>
                    </a:lnTo>
                    <a:lnTo>
                      <a:pt x="40027" y="26490"/>
                    </a:lnTo>
                    <a:lnTo>
                      <a:pt x="39818" y="26699"/>
                    </a:lnTo>
                    <a:lnTo>
                      <a:pt x="39713" y="26720"/>
                    </a:lnTo>
                    <a:lnTo>
                      <a:pt x="39608" y="26636"/>
                    </a:lnTo>
                    <a:lnTo>
                      <a:pt x="39734" y="26657"/>
                    </a:lnTo>
                    <a:lnTo>
                      <a:pt x="39839" y="26594"/>
                    </a:lnTo>
                    <a:lnTo>
                      <a:pt x="40027" y="26343"/>
                    </a:lnTo>
                    <a:lnTo>
                      <a:pt x="40152" y="26281"/>
                    </a:lnTo>
                    <a:lnTo>
                      <a:pt x="40069" y="26197"/>
                    </a:lnTo>
                    <a:lnTo>
                      <a:pt x="40090" y="26092"/>
                    </a:lnTo>
                    <a:lnTo>
                      <a:pt x="40069" y="26071"/>
                    </a:lnTo>
                    <a:lnTo>
                      <a:pt x="39964" y="26218"/>
                    </a:lnTo>
                    <a:lnTo>
                      <a:pt x="39922" y="26218"/>
                    </a:lnTo>
                    <a:lnTo>
                      <a:pt x="39922" y="26176"/>
                    </a:lnTo>
                    <a:lnTo>
                      <a:pt x="39964" y="26092"/>
                    </a:lnTo>
                    <a:lnTo>
                      <a:pt x="39964" y="25925"/>
                    </a:lnTo>
                    <a:lnTo>
                      <a:pt x="39880" y="25904"/>
                    </a:lnTo>
                    <a:lnTo>
                      <a:pt x="39860" y="25883"/>
                    </a:lnTo>
                    <a:lnTo>
                      <a:pt x="39755" y="25967"/>
                    </a:lnTo>
                    <a:lnTo>
                      <a:pt x="39734" y="25904"/>
                    </a:lnTo>
                    <a:lnTo>
                      <a:pt x="39755" y="25820"/>
                    </a:lnTo>
                    <a:lnTo>
                      <a:pt x="39734" y="25799"/>
                    </a:lnTo>
                    <a:lnTo>
                      <a:pt x="39650" y="25799"/>
                    </a:lnTo>
                    <a:lnTo>
                      <a:pt x="39713" y="25757"/>
                    </a:lnTo>
                    <a:lnTo>
                      <a:pt x="39650" y="25695"/>
                    </a:lnTo>
                    <a:lnTo>
                      <a:pt x="39650" y="25611"/>
                    </a:lnTo>
                    <a:lnTo>
                      <a:pt x="39608" y="25611"/>
                    </a:lnTo>
                    <a:lnTo>
                      <a:pt x="39441" y="25653"/>
                    </a:lnTo>
                    <a:lnTo>
                      <a:pt x="39441" y="25695"/>
                    </a:lnTo>
                    <a:lnTo>
                      <a:pt x="39357" y="25716"/>
                    </a:lnTo>
                    <a:lnTo>
                      <a:pt x="39148" y="25674"/>
                    </a:lnTo>
                    <a:lnTo>
                      <a:pt x="39316" y="25674"/>
                    </a:lnTo>
                    <a:lnTo>
                      <a:pt x="39357" y="25590"/>
                    </a:lnTo>
                    <a:lnTo>
                      <a:pt x="39504" y="25569"/>
                    </a:lnTo>
                    <a:lnTo>
                      <a:pt x="39525" y="25506"/>
                    </a:lnTo>
                    <a:lnTo>
                      <a:pt x="39462" y="25444"/>
                    </a:lnTo>
                    <a:lnTo>
                      <a:pt x="39357" y="25339"/>
                    </a:lnTo>
                    <a:lnTo>
                      <a:pt x="39357" y="25234"/>
                    </a:lnTo>
                    <a:lnTo>
                      <a:pt x="39211" y="25151"/>
                    </a:lnTo>
                    <a:lnTo>
                      <a:pt x="39357" y="25151"/>
                    </a:lnTo>
                    <a:lnTo>
                      <a:pt x="39525" y="25234"/>
                    </a:lnTo>
                    <a:lnTo>
                      <a:pt x="39650" y="25234"/>
                    </a:lnTo>
                    <a:lnTo>
                      <a:pt x="39650" y="25151"/>
                    </a:lnTo>
                    <a:lnTo>
                      <a:pt x="39546" y="25088"/>
                    </a:lnTo>
                    <a:lnTo>
                      <a:pt x="39567" y="25046"/>
                    </a:lnTo>
                    <a:lnTo>
                      <a:pt x="39650" y="25067"/>
                    </a:lnTo>
                    <a:lnTo>
                      <a:pt x="39776" y="24962"/>
                    </a:lnTo>
                    <a:lnTo>
                      <a:pt x="39860" y="24920"/>
                    </a:lnTo>
                    <a:lnTo>
                      <a:pt x="39880" y="24816"/>
                    </a:lnTo>
                    <a:lnTo>
                      <a:pt x="39776" y="24711"/>
                    </a:lnTo>
                    <a:lnTo>
                      <a:pt x="39713" y="24732"/>
                    </a:lnTo>
                    <a:lnTo>
                      <a:pt x="39608" y="24711"/>
                    </a:lnTo>
                    <a:lnTo>
                      <a:pt x="39671" y="24648"/>
                    </a:lnTo>
                    <a:lnTo>
                      <a:pt x="39713" y="24565"/>
                    </a:lnTo>
                    <a:lnTo>
                      <a:pt x="39650" y="24523"/>
                    </a:lnTo>
                    <a:lnTo>
                      <a:pt x="39525" y="24523"/>
                    </a:lnTo>
                    <a:lnTo>
                      <a:pt x="39462" y="24502"/>
                    </a:lnTo>
                    <a:lnTo>
                      <a:pt x="39399" y="24523"/>
                    </a:lnTo>
                    <a:lnTo>
                      <a:pt x="39316" y="24439"/>
                    </a:lnTo>
                    <a:lnTo>
                      <a:pt x="39420" y="24439"/>
                    </a:lnTo>
                    <a:lnTo>
                      <a:pt x="39462" y="24397"/>
                    </a:lnTo>
                    <a:lnTo>
                      <a:pt x="39546" y="24418"/>
                    </a:lnTo>
                    <a:lnTo>
                      <a:pt x="39650" y="24314"/>
                    </a:lnTo>
                    <a:lnTo>
                      <a:pt x="39608" y="24125"/>
                    </a:lnTo>
                    <a:lnTo>
                      <a:pt x="39504" y="24021"/>
                    </a:lnTo>
                    <a:lnTo>
                      <a:pt x="39441" y="24104"/>
                    </a:lnTo>
                    <a:lnTo>
                      <a:pt x="39336" y="24084"/>
                    </a:lnTo>
                    <a:lnTo>
                      <a:pt x="39253" y="24146"/>
                    </a:lnTo>
                    <a:lnTo>
                      <a:pt x="39295" y="24042"/>
                    </a:lnTo>
                    <a:lnTo>
                      <a:pt x="39420" y="23979"/>
                    </a:lnTo>
                    <a:lnTo>
                      <a:pt x="39504" y="23979"/>
                    </a:lnTo>
                    <a:lnTo>
                      <a:pt x="39504" y="23874"/>
                    </a:lnTo>
                    <a:lnTo>
                      <a:pt x="39399" y="23832"/>
                    </a:lnTo>
                    <a:lnTo>
                      <a:pt x="39316" y="23874"/>
                    </a:lnTo>
                    <a:lnTo>
                      <a:pt x="39190" y="23874"/>
                    </a:lnTo>
                    <a:lnTo>
                      <a:pt x="39002" y="23937"/>
                    </a:lnTo>
                    <a:lnTo>
                      <a:pt x="39002" y="23937"/>
                    </a:lnTo>
                    <a:lnTo>
                      <a:pt x="39148" y="23728"/>
                    </a:lnTo>
                    <a:lnTo>
                      <a:pt x="39253" y="23728"/>
                    </a:lnTo>
                    <a:lnTo>
                      <a:pt x="39357" y="23686"/>
                    </a:lnTo>
                    <a:lnTo>
                      <a:pt x="39357" y="23623"/>
                    </a:lnTo>
                    <a:lnTo>
                      <a:pt x="39441" y="23560"/>
                    </a:lnTo>
                    <a:lnTo>
                      <a:pt x="39420" y="23519"/>
                    </a:lnTo>
                    <a:lnTo>
                      <a:pt x="39295" y="23581"/>
                    </a:lnTo>
                    <a:lnTo>
                      <a:pt x="39106" y="23581"/>
                    </a:lnTo>
                    <a:lnTo>
                      <a:pt x="38939" y="23665"/>
                    </a:lnTo>
                    <a:lnTo>
                      <a:pt x="38939" y="23665"/>
                    </a:lnTo>
                    <a:lnTo>
                      <a:pt x="39002" y="23581"/>
                    </a:lnTo>
                    <a:lnTo>
                      <a:pt x="38981" y="23498"/>
                    </a:lnTo>
                    <a:lnTo>
                      <a:pt x="39023" y="23414"/>
                    </a:lnTo>
                    <a:lnTo>
                      <a:pt x="39106" y="23477"/>
                    </a:lnTo>
                    <a:lnTo>
                      <a:pt x="39295" y="23477"/>
                    </a:lnTo>
                    <a:lnTo>
                      <a:pt x="39399" y="23351"/>
                    </a:lnTo>
                    <a:lnTo>
                      <a:pt x="39399" y="23205"/>
                    </a:lnTo>
                    <a:lnTo>
                      <a:pt x="39295" y="23268"/>
                    </a:lnTo>
                    <a:lnTo>
                      <a:pt x="39211" y="23247"/>
                    </a:lnTo>
                    <a:lnTo>
                      <a:pt x="39316" y="23142"/>
                    </a:lnTo>
                    <a:lnTo>
                      <a:pt x="39336" y="23037"/>
                    </a:lnTo>
                    <a:lnTo>
                      <a:pt x="39253" y="22996"/>
                    </a:lnTo>
                    <a:lnTo>
                      <a:pt x="39002" y="23079"/>
                    </a:lnTo>
                    <a:lnTo>
                      <a:pt x="38918" y="23037"/>
                    </a:lnTo>
                    <a:lnTo>
                      <a:pt x="38981" y="22954"/>
                    </a:lnTo>
                    <a:lnTo>
                      <a:pt x="39106" y="22975"/>
                    </a:lnTo>
                    <a:lnTo>
                      <a:pt x="39211" y="22954"/>
                    </a:lnTo>
                    <a:lnTo>
                      <a:pt x="39295" y="22828"/>
                    </a:lnTo>
                    <a:lnTo>
                      <a:pt x="39211" y="22765"/>
                    </a:lnTo>
                    <a:lnTo>
                      <a:pt x="39211" y="22682"/>
                    </a:lnTo>
                    <a:lnTo>
                      <a:pt x="39127" y="22765"/>
                    </a:lnTo>
                    <a:lnTo>
                      <a:pt x="39085" y="22765"/>
                    </a:lnTo>
                    <a:lnTo>
                      <a:pt x="39044" y="22682"/>
                    </a:lnTo>
                    <a:lnTo>
                      <a:pt x="38981" y="22619"/>
                    </a:lnTo>
                    <a:lnTo>
                      <a:pt x="39044" y="22577"/>
                    </a:lnTo>
                    <a:lnTo>
                      <a:pt x="39106" y="22640"/>
                    </a:lnTo>
                    <a:lnTo>
                      <a:pt x="39148" y="22577"/>
                    </a:lnTo>
                    <a:lnTo>
                      <a:pt x="39148" y="22452"/>
                    </a:lnTo>
                    <a:lnTo>
                      <a:pt x="39044" y="22347"/>
                    </a:lnTo>
                    <a:lnTo>
                      <a:pt x="39023" y="22242"/>
                    </a:lnTo>
                    <a:lnTo>
                      <a:pt x="39106" y="22200"/>
                    </a:lnTo>
                    <a:lnTo>
                      <a:pt x="39106" y="22096"/>
                    </a:lnTo>
                    <a:lnTo>
                      <a:pt x="39023" y="22096"/>
                    </a:lnTo>
                    <a:lnTo>
                      <a:pt x="39044" y="22033"/>
                    </a:lnTo>
                    <a:lnTo>
                      <a:pt x="39085" y="21928"/>
                    </a:lnTo>
                    <a:lnTo>
                      <a:pt x="39002" y="21928"/>
                    </a:lnTo>
                    <a:lnTo>
                      <a:pt x="38918" y="21907"/>
                    </a:lnTo>
                    <a:lnTo>
                      <a:pt x="38918" y="21887"/>
                    </a:lnTo>
                    <a:lnTo>
                      <a:pt x="38981" y="21887"/>
                    </a:lnTo>
                    <a:lnTo>
                      <a:pt x="39044" y="21803"/>
                    </a:lnTo>
                    <a:lnTo>
                      <a:pt x="38981" y="21740"/>
                    </a:lnTo>
                    <a:lnTo>
                      <a:pt x="38981" y="21677"/>
                    </a:lnTo>
                    <a:lnTo>
                      <a:pt x="39044" y="21615"/>
                    </a:lnTo>
                    <a:lnTo>
                      <a:pt x="39023" y="21573"/>
                    </a:lnTo>
                    <a:lnTo>
                      <a:pt x="38918" y="21615"/>
                    </a:lnTo>
                    <a:lnTo>
                      <a:pt x="38918" y="21615"/>
                    </a:lnTo>
                    <a:lnTo>
                      <a:pt x="39023" y="21531"/>
                    </a:lnTo>
                    <a:lnTo>
                      <a:pt x="38981" y="21489"/>
                    </a:lnTo>
                    <a:lnTo>
                      <a:pt x="38876" y="21510"/>
                    </a:lnTo>
                    <a:lnTo>
                      <a:pt x="38772" y="21635"/>
                    </a:lnTo>
                    <a:lnTo>
                      <a:pt x="38792" y="21719"/>
                    </a:lnTo>
                    <a:lnTo>
                      <a:pt x="38730" y="21824"/>
                    </a:lnTo>
                    <a:lnTo>
                      <a:pt x="38604" y="21949"/>
                    </a:lnTo>
                    <a:lnTo>
                      <a:pt x="38604" y="22033"/>
                    </a:lnTo>
                    <a:lnTo>
                      <a:pt x="38520" y="22096"/>
                    </a:lnTo>
                    <a:lnTo>
                      <a:pt x="38520" y="22200"/>
                    </a:lnTo>
                    <a:lnTo>
                      <a:pt x="38458" y="22117"/>
                    </a:lnTo>
                    <a:lnTo>
                      <a:pt x="38395" y="22138"/>
                    </a:lnTo>
                    <a:lnTo>
                      <a:pt x="38311" y="22326"/>
                    </a:lnTo>
                    <a:lnTo>
                      <a:pt x="38311" y="22410"/>
                    </a:lnTo>
                    <a:lnTo>
                      <a:pt x="38416" y="22410"/>
                    </a:lnTo>
                    <a:lnTo>
                      <a:pt x="38479" y="22472"/>
                    </a:lnTo>
                    <a:lnTo>
                      <a:pt x="38479" y="22556"/>
                    </a:lnTo>
                    <a:lnTo>
                      <a:pt x="38374" y="22452"/>
                    </a:lnTo>
                    <a:lnTo>
                      <a:pt x="38311" y="22452"/>
                    </a:lnTo>
                    <a:lnTo>
                      <a:pt x="38290" y="22535"/>
                    </a:lnTo>
                    <a:lnTo>
                      <a:pt x="38207" y="22640"/>
                    </a:lnTo>
                    <a:lnTo>
                      <a:pt x="38144" y="22682"/>
                    </a:lnTo>
                    <a:lnTo>
                      <a:pt x="38102" y="22849"/>
                    </a:lnTo>
                    <a:lnTo>
                      <a:pt x="37997" y="22870"/>
                    </a:lnTo>
                    <a:lnTo>
                      <a:pt x="37935" y="22975"/>
                    </a:lnTo>
                    <a:lnTo>
                      <a:pt x="37935" y="23037"/>
                    </a:lnTo>
                    <a:lnTo>
                      <a:pt x="37872" y="23037"/>
                    </a:lnTo>
                    <a:lnTo>
                      <a:pt x="37872" y="23205"/>
                    </a:lnTo>
                    <a:lnTo>
                      <a:pt x="37788" y="23393"/>
                    </a:lnTo>
                    <a:lnTo>
                      <a:pt x="37788" y="23393"/>
                    </a:lnTo>
                    <a:lnTo>
                      <a:pt x="37830" y="23268"/>
                    </a:lnTo>
                    <a:lnTo>
                      <a:pt x="37788" y="23100"/>
                    </a:lnTo>
                    <a:lnTo>
                      <a:pt x="37725" y="23037"/>
                    </a:lnTo>
                    <a:lnTo>
                      <a:pt x="37558" y="23142"/>
                    </a:lnTo>
                    <a:lnTo>
                      <a:pt x="37474" y="23247"/>
                    </a:lnTo>
                    <a:lnTo>
                      <a:pt x="37453" y="23351"/>
                    </a:lnTo>
                    <a:lnTo>
                      <a:pt x="37349" y="23372"/>
                    </a:lnTo>
                    <a:lnTo>
                      <a:pt x="37307" y="23414"/>
                    </a:lnTo>
                    <a:lnTo>
                      <a:pt x="37265" y="23372"/>
                    </a:lnTo>
                    <a:lnTo>
                      <a:pt x="37202" y="23372"/>
                    </a:lnTo>
                    <a:lnTo>
                      <a:pt x="37098" y="23456"/>
                    </a:lnTo>
                    <a:lnTo>
                      <a:pt x="36993" y="23456"/>
                    </a:lnTo>
                    <a:lnTo>
                      <a:pt x="36847" y="23560"/>
                    </a:lnTo>
                    <a:lnTo>
                      <a:pt x="36826" y="23686"/>
                    </a:lnTo>
                    <a:lnTo>
                      <a:pt x="36700" y="23832"/>
                    </a:lnTo>
                    <a:lnTo>
                      <a:pt x="36742" y="23728"/>
                    </a:lnTo>
                    <a:lnTo>
                      <a:pt x="36742" y="23623"/>
                    </a:lnTo>
                    <a:lnTo>
                      <a:pt x="36784" y="23581"/>
                    </a:lnTo>
                    <a:lnTo>
                      <a:pt x="36784" y="23351"/>
                    </a:lnTo>
                    <a:lnTo>
                      <a:pt x="36805" y="23247"/>
                    </a:lnTo>
                    <a:lnTo>
                      <a:pt x="36784" y="23247"/>
                    </a:lnTo>
                    <a:lnTo>
                      <a:pt x="36365" y="23456"/>
                    </a:lnTo>
                    <a:lnTo>
                      <a:pt x="36198" y="23770"/>
                    </a:lnTo>
                    <a:lnTo>
                      <a:pt x="36072" y="23812"/>
                    </a:lnTo>
                    <a:lnTo>
                      <a:pt x="36156" y="23707"/>
                    </a:lnTo>
                    <a:lnTo>
                      <a:pt x="36177" y="23581"/>
                    </a:lnTo>
                    <a:lnTo>
                      <a:pt x="36303" y="23393"/>
                    </a:lnTo>
                    <a:lnTo>
                      <a:pt x="36303" y="23268"/>
                    </a:lnTo>
                    <a:lnTo>
                      <a:pt x="36323" y="23142"/>
                    </a:lnTo>
                    <a:lnTo>
                      <a:pt x="36282" y="23037"/>
                    </a:lnTo>
                    <a:lnTo>
                      <a:pt x="36177" y="22933"/>
                    </a:lnTo>
                    <a:lnTo>
                      <a:pt x="36072" y="22933"/>
                    </a:lnTo>
                    <a:lnTo>
                      <a:pt x="36093" y="23058"/>
                    </a:lnTo>
                    <a:lnTo>
                      <a:pt x="36072" y="23058"/>
                    </a:lnTo>
                    <a:lnTo>
                      <a:pt x="35968" y="22975"/>
                    </a:lnTo>
                    <a:lnTo>
                      <a:pt x="35842" y="22765"/>
                    </a:lnTo>
                    <a:lnTo>
                      <a:pt x="36051" y="22870"/>
                    </a:lnTo>
                    <a:lnTo>
                      <a:pt x="36093" y="22849"/>
                    </a:lnTo>
                    <a:lnTo>
                      <a:pt x="35989" y="22807"/>
                    </a:lnTo>
                    <a:lnTo>
                      <a:pt x="35863" y="22598"/>
                    </a:lnTo>
                    <a:lnTo>
                      <a:pt x="35842" y="22577"/>
                    </a:lnTo>
                    <a:lnTo>
                      <a:pt x="35968" y="22431"/>
                    </a:lnTo>
                    <a:lnTo>
                      <a:pt x="35989" y="22347"/>
                    </a:lnTo>
                    <a:lnTo>
                      <a:pt x="36093" y="22179"/>
                    </a:lnTo>
                    <a:lnTo>
                      <a:pt x="36093" y="21970"/>
                    </a:lnTo>
                    <a:lnTo>
                      <a:pt x="35947" y="21845"/>
                    </a:lnTo>
                    <a:lnTo>
                      <a:pt x="35738" y="21803"/>
                    </a:lnTo>
                    <a:lnTo>
                      <a:pt x="35466" y="21656"/>
                    </a:lnTo>
                    <a:lnTo>
                      <a:pt x="35466" y="21656"/>
                    </a:lnTo>
                    <a:lnTo>
                      <a:pt x="35759" y="21761"/>
                    </a:lnTo>
                    <a:lnTo>
                      <a:pt x="36010" y="21803"/>
                    </a:lnTo>
                    <a:lnTo>
                      <a:pt x="36051" y="21615"/>
                    </a:lnTo>
                    <a:lnTo>
                      <a:pt x="36093" y="21531"/>
                    </a:lnTo>
                    <a:lnTo>
                      <a:pt x="36114" y="21698"/>
                    </a:lnTo>
                    <a:lnTo>
                      <a:pt x="36177" y="21594"/>
                    </a:lnTo>
                    <a:lnTo>
                      <a:pt x="36093" y="21363"/>
                    </a:lnTo>
                    <a:lnTo>
                      <a:pt x="36198" y="21196"/>
                    </a:lnTo>
                    <a:lnTo>
                      <a:pt x="36365" y="21175"/>
                    </a:lnTo>
                    <a:lnTo>
                      <a:pt x="36386" y="20987"/>
                    </a:lnTo>
                    <a:lnTo>
                      <a:pt x="36386" y="20778"/>
                    </a:lnTo>
                    <a:lnTo>
                      <a:pt x="36303" y="20778"/>
                    </a:lnTo>
                    <a:lnTo>
                      <a:pt x="36282" y="20966"/>
                    </a:lnTo>
                    <a:lnTo>
                      <a:pt x="36156" y="21071"/>
                    </a:lnTo>
                    <a:lnTo>
                      <a:pt x="36093" y="20987"/>
                    </a:lnTo>
                    <a:lnTo>
                      <a:pt x="36114" y="20778"/>
                    </a:lnTo>
                    <a:lnTo>
                      <a:pt x="35968" y="20715"/>
                    </a:lnTo>
                    <a:lnTo>
                      <a:pt x="35842" y="20778"/>
                    </a:lnTo>
                    <a:lnTo>
                      <a:pt x="35779" y="20715"/>
                    </a:lnTo>
                    <a:lnTo>
                      <a:pt x="35696" y="20757"/>
                    </a:lnTo>
                    <a:lnTo>
                      <a:pt x="35528" y="20589"/>
                    </a:lnTo>
                    <a:lnTo>
                      <a:pt x="35424" y="20652"/>
                    </a:lnTo>
                    <a:lnTo>
                      <a:pt x="35424" y="20547"/>
                    </a:lnTo>
                    <a:lnTo>
                      <a:pt x="35319" y="20652"/>
                    </a:lnTo>
                    <a:lnTo>
                      <a:pt x="35319" y="20547"/>
                    </a:lnTo>
                    <a:lnTo>
                      <a:pt x="35173" y="20401"/>
                    </a:lnTo>
                    <a:lnTo>
                      <a:pt x="35277" y="20401"/>
                    </a:lnTo>
                    <a:lnTo>
                      <a:pt x="35340" y="20296"/>
                    </a:lnTo>
                    <a:lnTo>
                      <a:pt x="35445" y="20380"/>
                    </a:lnTo>
                    <a:lnTo>
                      <a:pt x="35466" y="20296"/>
                    </a:lnTo>
                    <a:lnTo>
                      <a:pt x="35361" y="20171"/>
                    </a:lnTo>
                    <a:lnTo>
                      <a:pt x="35277" y="20255"/>
                    </a:lnTo>
                    <a:lnTo>
                      <a:pt x="35173" y="20171"/>
                    </a:lnTo>
                    <a:lnTo>
                      <a:pt x="35277" y="20150"/>
                    </a:lnTo>
                    <a:lnTo>
                      <a:pt x="35235" y="20024"/>
                    </a:lnTo>
                    <a:lnTo>
                      <a:pt x="35110" y="19920"/>
                    </a:lnTo>
                    <a:lnTo>
                      <a:pt x="35026" y="19962"/>
                    </a:lnTo>
                    <a:lnTo>
                      <a:pt x="35026" y="19878"/>
                    </a:lnTo>
                    <a:lnTo>
                      <a:pt x="35110" y="19773"/>
                    </a:lnTo>
                    <a:lnTo>
                      <a:pt x="35110" y="19606"/>
                    </a:lnTo>
                    <a:lnTo>
                      <a:pt x="35005" y="19606"/>
                    </a:lnTo>
                    <a:lnTo>
                      <a:pt x="34859" y="19501"/>
                    </a:lnTo>
                    <a:lnTo>
                      <a:pt x="34859" y="19397"/>
                    </a:lnTo>
                    <a:lnTo>
                      <a:pt x="34650" y="19229"/>
                    </a:lnTo>
                    <a:lnTo>
                      <a:pt x="34503" y="19313"/>
                    </a:lnTo>
                    <a:lnTo>
                      <a:pt x="34398" y="19313"/>
                    </a:lnTo>
                    <a:lnTo>
                      <a:pt x="34336" y="19397"/>
                    </a:lnTo>
                    <a:lnTo>
                      <a:pt x="34210" y="19334"/>
                    </a:lnTo>
                    <a:lnTo>
                      <a:pt x="34210" y="19480"/>
                    </a:lnTo>
                    <a:lnTo>
                      <a:pt x="34126" y="19376"/>
                    </a:lnTo>
                    <a:lnTo>
                      <a:pt x="34043" y="19376"/>
                    </a:lnTo>
                    <a:lnTo>
                      <a:pt x="34001" y="19292"/>
                    </a:lnTo>
                    <a:lnTo>
                      <a:pt x="33896" y="19292"/>
                    </a:lnTo>
                    <a:lnTo>
                      <a:pt x="33729" y="19397"/>
                    </a:lnTo>
                    <a:lnTo>
                      <a:pt x="33562" y="19397"/>
                    </a:lnTo>
                    <a:lnTo>
                      <a:pt x="33708" y="19334"/>
                    </a:lnTo>
                    <a:lnTo>
                      <a:pt x="33729" y="19229"/>
                    </a:lnTo>
                    <a:lnTo>
                      <a:pt x="33603" y="19229"/>
                    </a:lnTo>
                    <a:lnTo>
                      <a:pt x="33352" y="19104"/>
                    </a:lnTo>
                    <a:lnTo>
                      <a:pt x="33164" y="18999"/>
                    </a:lnTo>
                    <a:lnTo>
                      <a:pt x="32976" y="18999"/>
                    </a:lnTo>
                    <a:lnTo>
                      <a:pt x="32913" y="18957"/>
                    </a:lnTo>
                    <a:lnTo>
                      <a:pt x="32829" y="18978"/>
                    </a:lnTo>
                    <a:lnTo>
                      <a:pt x="32746" y="18978"/>
                    </a:lnTo>
                    <a:lnTo>
                      <a:pt x="32662" y="19062"/>
                    </a:lnTo>
                    <a:lnTo>
                      <a:pt x="32662" y="19125"/>
                    </a:lnTo>
                    <a:lnTo>
                      <a:pt x="32578" y="19125"/>
                    </a:lnTo>
                    <a:lnTo>
                      <a:pt x="32536" y="19104"/>
                    </a:lnTo>
                    <a:lnTo>
                      <a:pt x="32453" y="19166"/>
                    </a:lnTo>
                    <a:lnTo>
                      <a:pt x="32453" y="19313"/>
                    </a:lnTo>
                    <a:lnTo>
                      <a:pt x="32369" y="19480"/>
                    </a:lnTo>
                    <a:lnTo>
                      <a:pt x="32369" y="19690"/>
                    </a:lnTo>
                    <a:lnTo>
                      <a:pt x="32453" y="19794"/>
                    </a:lnTo>
                    <a:lnTo>
                      <a:pt x="32515" y="19794"/>
                    </a:lnTo>
                    <a:lnTo>
                      <a:pt x="32515" y="19836"/>
                    </a:lnTo>
                    <a:lnTo>
                      <a:pt x="32557" y="19857"/>
                    </a:lnTo>
                    <a:lnTo>
                      <a:pt x="32557" y="20003"/>
                    </a:lnTo>
                    <a:lnTo>
                      <a:pt x="32515" y="20045"/>
                    </a:lnTo>
                    <a:lnTo>
                      <a:pt x="32432" y="20045"/>
                    </a:lnTo>
                    <a:lnTo>
                      <a:pt x="32411" y="20171"/>
                    </a:lnTo>
                    <a:lnTo>
                      <a:pt x="32243" y="20380"/>
                    </a:lnTo>
                    <a:lnTo>
                      <a:pt x="32013" y="20568"/>
                    </a:lnTo>
                    <a:lnTo>
                      <a:pt x="32013" y="20652"/>
                    </a:lnTo>
                    <a:lnTo>
                      <a:pt x="32055" y="20673"/>
                    </a:lnTo>
                    <a:lnTo>
                      <a:pt x="32243" y="20652"/>
                    </a:lnTo>
                    <a:lnTo>
                      <a:pt x="32327" y="20652"/>
                    </a:lnTo>
                    <a:lnTo>
                      <a:pt x="32243" y="20694"/>
                    </a:lnTo>
                    <a:lnTo>
                      <a:pt x="32202" y="20861"/>
                    </a:lnTo>
                    <a:lnTo>
                      <a:pt x="32202" y="20903"/>
                    </a:lnTo>
                    <a:lnTo>
                      <a:pt x="32327" y="20945"/>
                    </a:lnTo>
                    <a:lnTo>
                      <a:pt x="32222" y="20966"/>
                    </a:lnTo>
                    <a:lnTo>
                      <a:pt x="32139" y="21050"/>
                    </a:lnTo>
                    <a:lnTo>
                      <a:pt x="32160" y="21112"/>
                    </a:lnTo>
                    <a:lnTo>
                      <a:pt x="32222" y="21175"/>
                    </a:lnTo>
                    <a:lnTo>
                      <a:pt x="32118" y="21301"/>
                    </a:lnTo>
                    <a:lnTo>
                      <a:pt x="32118" y="21363"/>
                    </a:lnTo>
                    <a:lnTo>
                      <a:pt x="32264" y="21363"/>
                    </a:lnTo>
                    <a:lnTo>
                      <a:pt x="32306" y="21426"/>
                    </a:lnTo>
                    <a:lnTo>
                      <a:pt x="32160" y="21635"/>
                    </a:lnTo>
                    <a:lnTo>
                      <a:pt x="32034" y="21698"/>
                    </a:lnTo>
                    <a:lnTo>
                      <a:pt x="32034" y="21824"/>
                    </a:lnTo>
                    <a:lnTo>
                      <a:pt x="32097" y="21887"/>
                    </a:lnTo>
                    <a:lnTo>
                      <a:pt x="32013" y="21845"/>
                    </a:lnTo>
                    <a:lnTo>
                      <a:pt x="31930" y="21719"/>
                    </a:lnTo>
                    <a:lnTo>
                      <a:pt x="31888" y="21719"/>
                    </a:lnTo>
                    <a:lnTo>
                      <a:pt x="31741" y="21887"/>
                    </a:lnTo>
                    <a:lnTo>
                      <a:pt x="31741" y="21928"/>
                    </a:lnTo>
                    <a:lnTo>
                      <a:pt x="31804" y="21949"/>
                    </a:lnTo>
                    <a:lnTo>
                      <a:pt x="31804" y="22033"/>
                    </a:lnTo>
                    <a:lnTo>
                      <a:pt x="31720" y="22117"/>
                    </a:lnTo>
                    <a:lnTo>
                      <a:pt x="31616" y="22117"/>
                    </a:lnTo>
                    <a:lnTo>
                      <a:pt x="31302" y="22431"/>
                    </a:lnTo>
                    <a:lnTo>
                      <a:pt x="31197" y="22472"/>
                    </a:lnTo>
                    <a:lnTo>
                      <a:pt x="31113" y="22724"/>
                    </a:lnTo>
                    <a:lnTo>
                      <a:pt x="31155" y="22786"/>
                    </a:lnTo>
                    <a:lnTo>
                      <a:pt x="31260" y="22828"/>
                    </a:lnTo>
                    <a:lnTo>
                      <a:pt x="31281" y="22954"/>
                    </a:lnTo>
                    <a:lnTo>
                      <a:pt x="31406" y="23037"/>
                    </a:lnTo>
                    <a:lnTo>
                      <a:pt x="31595" y="23288"/>
                    </a:lnTo>
                    <a:lnTo>
                      <a:pt x="31616" y="23602"/>
                    </a:lnTo>
                    <a:lnTo>
                      <a:pt x="31595" y="23937"/>
                    </a:lnTo>
                    <a:lnTo>
                      <a:pt x="31678" y="24125"/>
                    </a:lnTo>
                    <a:lnTo>
                      <a:pt x="31637" y="24251"/>
                    </a:lnTo>
                    <a:lnTo>
                      <a:pt x="31637" y="24460"/>
                    </a:lnTo>
                    <a:lnTo>
                      <a:pt x="31595" y="24523"/>
                    </a:lnTo>
                    <a:lnTo>
                      <a:pt x="31490" y="24816"/>
                    </a:lnTo>
                    <a:lnTo>
                      <a:pt x="31427" y="24962"/>
                    </a:lnTo>
                    <a:lnTo>
                      <a:pt x="31490" y="24962"/>
                    </a:lnTo>
                    <a:lnTo>
                      <a:pt x="31511" y="24858"/>
                    </a:lnTo>
                    <a:lnTo>
                      <a:pt x="31595" y="24816"/>
                    </a:lnTo>
                    <a:lnTo>
                      <a:pt x="31595" y="24962"/>
                    </a:lnTo>
                    <a:lnTo>
                      <a:pt x="31699" y="25088"/>
                    </a:lnTo>
                    <a:lnTo>
                      <a:pt x="31616" y="25192"/>
                    </a:lnTo>
                    <a:lnTo>
                      <a:pt x="31511" y="25192"/>
                    </a:lnTo>
                    <a:lnTo>
                      <a:pt x="31469" y="25151"/>
                    </a:lnTo>
                    <a:lnTo>
                      <a:pt x="31385" y="25151"/>
                    </a:lnTo>
                    <a:lnTo>
                      <a:pt x="31218" y="25402"/>
                    </a:lnTo>
                    <a:lnTo>
                      <a:pt x="31093" y="25465"/>
                    </a:lnTo>
                    <a:lnTo>
                      <a:pt x="31072" y="25569"/>
                    </a:lnTo>
                    <a:lnTo>
                      <a:pt x="30800" y="25674"/>
                    </a:lnTo>
                    <a:lnTo>
                      <a:pt x="30737" y="25757"/>
                    </a:lnTo>
                    <a:lnTo>
                      <a:pt x="30737" y="25799"/>
                    </a:lnTo>
                    <a:lnTo>
                      <a:pt x="30360" y="25925"/>
                    </a:lnTo>
                    <a:lnTo>
                      <a:pt x="30130" y="26029"/>
                    </a:lnTo>
                    <a:lnTo>
                      <a:pt x="30067" y="26092"/>
                    </a:lnTo>
                    <a:lnTo>
                      <a:pt x="29942" y="26092"/>
                    </a:lnTo>
                    <a:lnTo>
                      <a:pt x="29837" y="26176"/>
                    </a:lnTo>
                    <a:lnTo>
                      <a:pt x="29607" y="26197"/>
                    </a:lnTo>
                    <a:lnTo>
                      <a:pt x="29440" y="26281"/>
                    </a:lnTo>
                    <a:lnTo>
                      <a:pt x="29481" y="26322"/>
                    </a:lnTo>
                    <a:lnTo>
                      <a:pt x="29481" y="26427"/>
                    </a:lnTo>
                    <a:lnTo>
                      <a:pt x="29523" y="26511"/>
                    </a:lnTo>
                    <a:lnTo>
                      <a:pt x="29523" y="26615"/>
                    </a:lnTo>
                    <a:lnTo>
                      <a:pt x="29586" y="26699"/>
                    </a:lnTo>
                    <a:lnTo>
                      <a:pt x="29523" y="26720"/>
                    </a:lnTo>
                    <a:lnTo>
                      <a:pt x="29544" y="26804"/>
                    </a:lnTo>
                    <a:lnTo>
                      <a:pt x="29607" y="26825"/>
                    </a:lnTo>
                    <a:lnTo>
                      <a:pt x="29523" y="26866"/>
                    </a:lnTo>
                    <a:lnTo>
                      <a:pt x="29586" y="26971"/>
                    </a:lnTo>
                    <a:lnTo>
                      <a:pt x="29523" y="27013"/>
                    </a:lnTo>
                    <a:lnTo>
                      <a:pt x="29544" y="27117"/>
                    </a:lnTo>
                    <a:lnTo>
                      <a:pt x="29502" y="27159"/>
                    </a:lnTo>
                    <a:lnTo>
                      <a:pt x="29481" y="27348"/>
                    </a:lnTo>
                    <a:lnTo>
                      <a:pt x="29502" y="27452"/>
                    </a:lnTo>
                    <a:lnTo>
                      <a:pt x="29419" y="27745"/>
                    </a:lnTo>
                    <a:lnTo>
                      <a:pt x="29440" y="27808"/>
                    </a:lnTo>
                    <a:lnTo>
                      <a:pt x="29502" y="27850"/>
                    </a:lnTo>
                    <a:lnTo>
                      <a:pt x="29502" y="27913"/>
                    </a:lnTo>
                    <a:lnTo>
                      <a:pt x="29544" y="27975"/>
                    </a:lnTo>
                    <a:lnTo>
                      <a:pt x="29440" y="28101"/>
                    </a:lnTo>
                    <a:lnTo>
                      <a:pt x="29440" y="28226"/>
                    </a:lnTo>
                    <a:lnTo>
                      <a:pt x="29523" y="28268"/>
                    </a:lnTo>
                    <a:lnTo>
                      <a:pt x="29544" y="28436"/>
                    </a:lnTo>
                    <a:lnTo>
                      <a:pt x="29607" y="28498"/>
                    </a:lnTo>
                    <a:lnTo>
                      <a:pt x="29481" y="28624"/>
                    </a:lnTo>
                    <a:lnTo>
                      <a:pt x="29419" y="28791"/>
                    </a:lnTo>
                    <a:lnTo>
                      <a:pt x="29377" y="28812"/>
                    </a:lnTo>
                    <a:lnTo>
                      <a:pt x="29314" y="28791"/>
                    </a:lnTo>
                    <a:lnTo>
                      <a:pt x="29314" y="28896"/>
                    </a:lnTo>
                    <a:lnTo>
                      <a:pt x="29377" y="28959"/>
                    </a:lnTo>
                    <a:lnTo>
                      <a:pt x="29314" y="29042"/>
                    </a:lnTo>
                    <a:lnTo>
                      <a:pt x="29293" y="29231"/>
                    </a:lnTo>
                    <a:lnTo>
                      <a:pt x="29314" y="29356"/>
                    </a:lnTo>
                    <a:lnTo>
                      <a:pt x="29419" y="29482"/>
                    </a:lnTo>
                    <a:lnTo>
                      <a:pt x="29523" y="29545"/>
                    </a:lnTo>
                    <a:lnTo>
                      <a:pt x="29335" y="29524"/>
                    </a:lnTo>
                    <a:lnTo>
                      <a:pt x="29209" y="29419"/>
                    </a:lnTo>
                    <a:lnTo>
                      <a:pt x="29230" y="29252"/>
                    </a:lnTo>
                    <a:lnTo>
                      <a:pt x="29189" y="29042"/>
                    </a:lnTo>
                    <a:lnTo>
                      <a:pt x="29105" y="29022"/>
                    </a:lnTo>
                    <a:lnTo>
                      <a:pt x="29084" y="28959"/>
                    </a:lnTo>
                    <a:lnTo>
                      <a:pt x="29105" y="28854"/>
                    </a:lnTo>
                    <a:lnTo>
                      <a:pt x="29063" y="28854"/>
                    </a:lnTo>
                    <a:lnTo>
                      <a:pt x="28875" y="29105"/>
                    </a:lnTo>
                    <a:lnTo>
                      <a:pt x="28875" y="29210"/>
                    </a:lnTo>
                    <a:lnTo>
                      <a:pt x="28854" y="29314"/>
                    </a:lnTo>
                    <a:lnTo>
                      <a:pt x="28749" y="29314"/>
                    </a:lnTo>
                    <a:lnTo>
                      <a:pt x="28644" y="29210"/>
                    </a:lnTo>
                    <a:lnTo>
                      <a:pt x="28477" y="29147"/>
                    </a:lnTo>
                    <a:lnTo>
                      <a:pt x="28352" y="29252"/>
                    </a:lnTo>
                    <a:lnTo>
                      <a:pt x="28184" y="29335"/>
                    </a:lnTo>
                    <a:lnTo>
                      <a:pt x="28184" y="29335"/>
                    </a:lnTo>
                    <a:lnTo>
                      <a:pt x="28393" y="29147"/>
                    </a:lnTo>
                    <a:lnTo>
                      <a:pt x="28456" y="29001"/>
                    </a:lnTo>
                    <a:lnTo>
                      <a:pt x="28435" y="28917"/>
                    </a:lnTo>
                    <a:lnTo>
                      <a:pt x="28393" y="28729"/>
                    </a:lnTo>
                    <a:lnTo>
                      <a:pt x="28331" y="28624"/>
                    </a:lnTo>
                    <a:lnTo>
                      <a:pt x="28289" y="28540"/>
                    </a:lnTo>
                    <a:lnTo>
                      <a:pt x="28268" y="28540"/>
                    </a:lnTo>
                    <a:lnTo>
                      <a:pt x="28142" y="28478"/>
                    </a:lnTo>
                    <a:lnTo>
                      <a:pt x="28038" y="28415"/>
                    </a:lnTo>
                    <a:lnTo>
                      <a:pt x="28038" y="28331"/>
                    </a:lnTo>
                    <a:lnTo>
                      <a:pt x="28017" y="28289"/>
                    </a:lnTo>
                    <a:lnTo>
                      <a:pt x="28038" y="28185"/>
                    </a:lnTo>
                    <a:lnTo>
                      <a:pt x="27954" y="28080"/>
                    </a:lnTo>
                    <a:lnTo>
                      <a:pt x="27870" y="28017"/>
                    </a:lnTo>
                    <a:lnTo>
                      <a:pt x="27870" y="27892"/>
                    </a:lnTo>
                    <a:lnTo>
                      <a:pt x="27766" y="27808"/>
                    </a:lnTo>
                    <a:lnTo>
                      <a:pt x="27724" y="27703"/>
                    </a:lnTo>
                    <a:lnTo>
                      <a:pt x="27766" y="27473"/>
                    </a:lnTo>
                    <a:lnTo>
                      <a:pt x="27870" y="27369"/>
                    </a:lnTo>
                    <a:lnTo>
                      <a:pt x="27933" y="27222"/>
                    </a:lnTo>
                    <a:lnTo>
                      <a:pt x="27933" y="27117"/>
                    </a:lnTo>
                    <a:lnTo>
                      <a:pt x="28080" y="26866"/>
                    </a:lnTo>
                    <a:lnTo>
                      <a:pt x="28080" y="26615"/>
                    </a:lnTo>
                    <a:lnTo>
                      <a:pt x="28059" y="26594"/>
                    </a:lnTo>
                    <a:lnTo>
                      <a:pt x="28038" y="26448"/>
                    </a:lnTo>
                    <a:lnTo>
                      <a:pt x="28121" y="26301"/>
                    </a:lnTo>
                    <a:lnTo>
                      <a:pt x="28184" y="26197"/>
                    </a:lnTo>
                    <a:lnTo>
                      <a:pt x="28184" y="26092"/>
                    </a:lnTo>
                    <a:lnTo>
                      <a:pt x="28352" y="25799"/>
                    </a:lnTo>
                    <a:lnTo>
                      <a:pt x="28331" y="25611"/>
                    </a:lnTo>
                    <a:lnTo>
                      <a:pt x="28268" y="25611"/>
                    </a:lnTo>
                    <a:lnTo>
                      <a:pt x="28247" y="25653"/>
                    </a:lnTo>
                    <a:lnTo>
                      <a:pt x="28247" y="25590"/>
                    </a:lnTo>
                    <a:lnTo>
                      <a:pt x="28163" y="25590"/>
                    </a:lnTo>
                    <a:lnTo>
                      <a:pt x="28038" y="25653"/>
                    </a:lnTo>
                    <a:lnTo>
                      <a:pt x="27849" y="25611"/>
                    </a:lnTo>
                    <a:lnTo>
                      <a:pt x="27661" y="25569"/>
                    </a:lnTo>
                    <a:lnTo>
                      <a:pt x="27619" y="25569"/>
                    </a:lnTo>
                    <a:lnTo>
                      <a:pt x="27556" y="25506"/>
                    </a:lnTo>
                    <a:lnTo>
                      <a:pt x="27326" y="25506"/>
                    </a:lnTo>
                    <a:lnTo>
                      <a:pt x="27201" y="25548"/>
                    </a:lnTo>
                    <a:lnTo>
                      <a:pt x="27138" y="25506"/>
                    </a:lnTo>
                    <a:lnTo>
                      <a:pt x="26971" y="25506"/>
                    </a:lnTo>
                    <a:lnTo>
                      <a:pt x="26929" y="25485"/>
                    </a:lnTo>
                    <a:lnTo>
                      <a:pt x="26971" y="25444"/>
                    </a:lnTo>
                    <a:lnTo>
                      <a:pt x="26803" y="25297"/>
                    </a:lnTo>
                    <a:lnTo>
                      <a:pt x="26782" y="25234"/>
                    </a:lnTo>
                    <a:lnTo>
                      <a:pt x="26594" y="25046"/>
                    </a:lnTo>
                    <a:lnTo>
                      <a:pt x="26510" y="25025"/>
                    </a:lnTo>
                    <a:lnTo>
                      <a:pt x="26343" y="24879"/>
                    </a:lnTo>
                    <a:lnTo>
                      <a:pt x="26259" y="24858"/>
                    </a:lnTo>
                    <a:lnTo>
                      <a:pt x="26029" y="24711"/>
                    </a:lnTo>
                    <a:lnTo>
                      <a:pt x="25966" y="24648"/>
                    </a:lnTo>
                    <a:lnTo>
                      <a:pt x="25903" y="24753"/>
                    </a:lnTo>
                    <a:lnTo>
                      <a:pt x="25903" y="24711"/>
                    </a:lnTo>
                    <a:lnTo>
                      <a:pt x="25820" y="24523"/>
                    </a:lnTo>
                    <a:lnTo>
                      <a:pt x="25736" y="24439"/>
                    </a:lnTo>
                    <a:lnTo>
                      <a:pt x="25736" y="24335"/>
                    </a:lnTo>
                    <a:lnTo>
                      <a:pt x="25631" y="24293"/>
                    </a:lnTo>
                    <a:lnTo>
                      <a:pt x="25527" y="24104"/>
                    </a:lnTo>
                    <a:lnTo>
                      <a:pt x="25443" y="24084"/>
                    </a:lnTo>
                    <a:lnTo>
                      <a:pt x="25255" y="23895"/>
                    </a:lnTo>
                    <a:lnTo>
                      <a:pt x="25150" y="23874"/>
                    </a:lnTo>
                    <a:lnTo>
                      <a:pt x="25087" y="23812"/>
                    </a:lnTo>
                    <a:lnTo>
                      <a:pt x="24815" y="23728"/>
                    </a:lnTo>
                    <a:lnTo>
                      <a:pt x="24627" y="23581"/>
                    </a:lnTo>
                    <a:lnTo>
                      <a:pt x="24376" y="23393"/>
                    </a:lnTo>
                    <a:lnTo>
                      <a:pt x="24167" y="23414"/>
                    </a:lnTo>
                    <a:lnTo>
                      <a:pt x="23748" y="23560"/>
                    </a:lnTo>
                    <a:lnTo>
                      <a:pt x="23330" y="23686"/>
                    </a:lnTo>
                    <a:lnTo>
                      <a:pt x="23142" y="23686"/>
                    </a:lnTo>
                    <a:lnTo>
                      <a:pt x="23016" y="23623"/>
                    </a:lnTo>
                    <a:lnTo>
                      <a:pt x="23016" y="23623"/>
                    </a:lnTo>
                    <a:lnTo>
                      <a:pt x="23142" y="23665"/>
                    </a:lnTo>
                    <a:lnTo>
                      <a:pt x="23330" y="23602"/>
                    </a:lnTo>
                    <a:lnTo>
                      <a:pt x="23665" y="23268"/>
                    </a:lnTo>
                    <a:lnTo>
                      <a:pt x="23727" y="23163"/>
                    </a:lnTo>
                    <a:lnTo>
                      <a:pt x="23665" y="22933"/>
                    </a:lnTo>
                    <a:lnTo>
                      <a:pt x="23581" y="22828"/>
                    </a:lnTo>
                    <a:lnTo>
                      <a:pt x="23665" y="22577"/>
                    </a:lnTo>
                    <a:lnTo>
                      <a:pt x="23665" y="22347"/>
                    </a:lnTo>
                    <a:lnTo>
                      <a:pt x="23581" y="22200"/>
                    </a:lnTo>
                    <a:lnTo>
                      <a:pt x="23581" y="22054"/>
                    </a:lnTo>
                    <a:lnTo>
                      <a:pt x="23644" y="21928"/>
                    </a:lnTo>
                    <a:lnTo>
                      <a:pt x="23644" y="21824"/>
                    </a:lnTo>
                    <a:lnTo>
                      <a:pt x="23539" y="21782"/>
                    </a:lnTo>
                    <a:lnTo>
                      <a:pt x="23204" y="21782"/>
                    </a:lnTo>
                    <a:lnTo>
                      <a:pt x="23037" y="22054"/>
                    </a:lnTo>
                    <a:lnTo>
                      <a:pt x="22828" y="22305"/>
                    </a:lnTo>
                    <a:lnTo>
                      <a:pt x="22577" y="22326"/>
                    </a:lnTo>
                    <a:lnTo>
                      <a:pt x="22409" y="22452"/>
                    </a:lnTo>
                    <a:lnTo>
                      <a:pt x="22472" y="22347"/>
                    </a:lnTo>
                    <a:lnTo>
                      <a:pt x="22786" y="22263"/>
                    </a:lnTo>
                    <a:lnTo>
                      <a:pt x="22932" y="22117"/>
                    </a:lnTo>
                    <a:lnTo>
                      <a:pt x="23037" y="21845"/>
                    </a:lnTo>
                    <a:lnTo>
                      <a:pt x="22995" y="21824"/>
                    </a:lnTo>
                    <a:lnTo>
                      <a:pt x="22995" y="21677"/>
                    </a:lnTo>
                    <a:lnTo>
                      <a:pt x="22932" y="21594"/>
                    </a:lnTo>
                    <a:lnTo>
                      <a:pt x="22953" y="21489"/>
                    </a:lnTo>
                    <a:lnTo>
                      <a:pt x="22932" y="21405"/>
                    </a:lnTo>
                    <a:lnTo>
                      <a:pt x="22807" y="21384"/>
                    </a:lnTo>
                    <a:lnTo>
                      <a:pt x="22849" y="21322"/>
                    </a:lnTo>
                    <a:lnTo>
                      <a:pt x="22953" y="21301"/>
                    </a:lnTo>
                    <a:lnTo>
                      <a:pt x="22995" y="21196"/>
                    </a:lnTo>
                    <a:lnTo>
                      <a:pt x="23100" y="21008"/>
                    </a:lnTo>
                    <a:lnTo>
                      <a:pt x="23100" y="20861"/>
                    </a:lnTo>
                    <a:lnTo>
                      <a:pt x="23037" y="20799"/>
                    </a:lnTo>
                    <a:lnTo>
                      <a:pt x="23121" y="20568"/>
                    </a:lnTo>
                    <a:lnTo>
                      <a:pt x="23204" y="20527"/>
                    </a:lnTo>
                    <a:lnTo>
                      <a:pt x="23246" y="20359"/>
                    </a:lnTo>
                    <a:lnTo>
                      <a:pt x="23330" y="20255"/>
                    </a:lnTo>
                    <a:lnTo>
                      <a:pt x="23372" y="20045"/>
                    </a:lnTo>
                    <a:lnTo>
                      <a:pt x="23476" y="19941"/>
                    </a:lnTo>
                    <a:lnTo>
                      <a:pt x="23435" y="19815"/>
                    </a:lnTo>
                    <a:lnTo>
                      <a:pt x="23435" y="19731"/>
                    </a:lnTo>
                    <a:lnTo>
                      <a:pt x="23560" y="19815"/>
                    </a:lnTo>
                    <a:lnTo>
                      <a:pt x="23665" y="19711"/>
                    </a:lnTo>
                    <a:lnTo>
                      <a:pt x="23665" y="19606"/>
                    </a:lnTo>
                    <a:lnTo>
                      <a:pt x="23790" y="19585"/>
                    </a:lnTo>
                    <a:lnTo>
                      <a:pt x="23958" y="19397"/>
                    </a:lnTo>
                    <a:lnTo>
                      <a:pt x="24062" y="19334"/>
                    </a:lnTo>
                    <a:lnTo>
                      <a:pt x="24041" y="19229"/>
                    </a:lnTo>
                    <a:lnTo>
                      <a:pt x="24125" y="19166"/>
                    </a:lnTo>
                    <a:lnTo>
                      <a:pt x="24188" y="19166"/>
                    </a:lnTo>
                    <a:lnTo>
                      <a:pt x="24230" y="19083"/>
                    </a:lnTo>
                    <a:lnTo>
                      <a:pt x="24167" y="18999"/>
                    </a:lnTo>
                    <a:lnTo>
                      <a:pt x="24292" y="18915"/>
                    </a:lnTo>
                    <a:lnTo>
                      <a:pt x="24376" y="18769"/>
                    </a:lnTo>
                    <a:lnTo>
                      <a:pt x="24481" y="18769"/>
                    </a:lnTo>
                    <a:lnTo>
                      <a:pt x="24481" y="18706"/>
                    </a:lnTo>
                    <a:lnTo>
                      <a:pt x="24543" y="18664"/>
                    </a:lnTo>
                    <a:lnTo>
                      <a:pt x="24397" y="18560"/>
                    </a:lnTo>
                    <a:lnTo>
                      <a:pt x="24460" y="18539"/>
                    </a:lnTo>
                    <a:lnTo>
                      <a:pt x="24460" y="18455"/>
                    </a:lnTo>
                    <a:lnTo>
                      <a:pt x="24543" y="18476"/>
                    </a:lnTo>
                    <a:lnTo>
                      <a:pt x="24669" y="18581"/>
                    </a:lnTo>
                    <a:lnTo>
                      <a:pt x="24690" y="18643"/>
                    </a:lnTo>
                    <a:lnTo>
                      <a:pt x="24753" y="18602"/>
                    </a:lnTo>
                    <a:lnTo>
                      <a:pt x="24711" y="18539"/>
                    </a:lnTo>
                    <a:lnTo>
                      <a:pt x="24606" y="18476"/>
                    </a:lnTo>
                    <a:lnTo>
                      <a:pt x="24795" y="18392"/>
                    </a:lnTo>
                    <a:lnTo>
                      <a:pt x="24836" y="18330"/>
                    </a:lnTo>
                    <a:lnTo>
                      <a:pt x="24983" y="18330"/>
                    </a:lnTo>
                    <a:lnTo>
                      <a:pt x="25004" y="18350"/>
                    </a:lnTo>
                    <a:lnTo>
                      <a:pt x="25025" y="18267"/>
                    </a:lnTo>
                    <a:lnTo>
                      <a:pt x="25004" y="18225"/>
                    </a:lnTo>
                    <a:lnTo>
                      <a:pt x="25087" y="18225"/>
                    </a:lnTo>
                    <a:lnTo>
                      <a:pt x="25108" y="18350"/>
                    </a:lnTo>
                    <a:lnTo>
                      <a:pt x="25192" y="18246"/>
                    </a:lnTo>
                    <a:lnTo>
                      <a:pt x="25192" y="18225"/>
                    </a:lnTo>
                    <a:lnTo>
                      <a:pt x="25108" y="18162"/>
                    </a:lnTo>
                    <a:lnTo>
                      <a:pt x="25108" y="18058"/>
                    </a:lnTo>
                    <a:lnTo>
                      <a:pt x="25150" y="18120"/>
                    </a:lnTo>
                    <a:lnTo>
                      <a:pt x="25359" y="18162"/>
                    </a:lnTo>
                    <a:lnTo>
                      <a:pt x="25339" y="18078"/>
                    </a:lnTo>
                    <a:lnTo>
                      <a:pt x="25234" y="18037"/>
                    </a:lnTo>
                    <a:lnTo>
                      <a:pt x="25213" y="17953"/>
                    </a:lnTo>
                    <a:lnTo>
                      <a:pt x="25255" y="17932"/>
                    </a:lnTo>
                    <a:lnTo>
                      <a:pt x="25297" y="17848"/>
                    </a:lnTo>
                    <a:lnTo>
                      <a:pt x="25318" y="18016"/>
                    </a:lnTo>
                    <a:lnTo>
                      <a:pt x="25422" y="17974"/>
                    </a:lnTo>
                    <a:lnTo>
                      <a:pt x="25506" y="18016"/>
                    </a:lnTo>
                    <a:lnTo>
                      <a:pt x="25590" y="17953"/>
                    </a:lnTo>
                    <a:lnTo>
                      <a:pt x="25464" y="17744"/>
                    </a:lnTo>
                    <a:lnTo>
                      <a:pt x="25401" y="17514"/>
                    </a:lnTo>
                    <a:lnTo>
                      <a:pt x="25297" y="17388"/>
                    </a:lnTo>
                    <a:lnTo>
                      <a:pt x="25297" y="17283"/>
                    </a:lnTo>
                    <a:lnTo>
                      <a:pt x="25255" y="17200"/>
                    </a:lnTo>
                    <a:lnTo>
                      <a:pt x="25297" y="17137"/>
                    </a:lnTo>
                    <a:lnTo>
                      <a:pt x="25359" y="17221"/>
                    </a:lnTo>
                    <a:lnTo>
                      <a:pt x="25422" y="17409"/>
                    </a:lnTo>
                    <a:lnTo>
                      <a:pt x="25569" y="17597"/>
                    </a:lnTo>
                    <a:lnTo>
                      <a:pt x="25841" y="17639"/>
                    </a:lnTo>
                    <a:lnTo>
                      <a:pt x="25945" y="17723"/>
                    </a:lnTo>
                    <a:lnTo>
                      <a:pt x="26071" y="17723"/>
                    </a:lnTo>
                    <a:lnTo>
                      <a:pt x="26155" y="17660"/>
                    </a:lnTo>
                    <a:lnTo>
                      <a:pt x="26259" y="17660"/>
                    </a:lnTo>
                    <a:lnTo>
                      <a:pt x="26406" y="17514"/>
                    </a:lnTo>
                    <a:lnTo>
                      <a:pt x="26448" y="17242"/>
                    </a:lnTo>
                    <a:lnTo>
                      <a:pt x="26238" y="16990"/>
                    </a:lnTo>
                    <a:lnTo>
                      <a:pt x="26196" y="16823"/>
                    </a:lnTo>
                    <a:lnTo>
                      <a:pt x="26134" y="16739"/>
                    </a:lnTo>
                    <a:lnTo>
                      <a:pt x="26071" y="16739"/>
                    </a:lnTo>
                    <a:lnTo>
                      <a:pt x="25945" y="16886"/>
                    </a:lnTo>
                    <a:lnTo>
                      <a:pt x="25715" y="16907"/>
                    </a:lnTo>
                    <a:lnTo>
                      <a:pt x="25652" y="16928"/>
                    </a:lnTo>
                    <a:lnTo>
                      <a:pt x="25652" y="16907"/>
                    </a:lnTo>
                    <a:lnTo>
                      <a:pt x="25631" y="16823"/>
                    </a:lnTo>
                    <a:lnTo>
                      <a:pt x="25715" y="16865"/>
                    </a:lnTo>
                    <a:lnTo>
                      <a:pt x="25841" y="16823"/>
                    </a:lnTo>
                    <a:lnTo>
                      <a:pt x="25966" y="16718"/>
                    </a:lnTo>
                    <a:lnTo>
                      <a:pt x="25945" y="16677"/>
                    </a:lnTo>
                    <a:lnTo>
                      <a:pt x="25736" y="16551"/>
                    </a:lnTo>
                    <a:lnTo>
                      <a:pt x="25506" y="16300"/>
                    </a:lnTo>
                    <a:lnTo>
                      <a:pt x="25443" y="16300"/>
                    </a:lnTo>
                    <a:lnTo>
                      <a:pt x="25422" y="16363"/>
                    </a:lnTo>
                    <a:lnTo>
                      <a:pt x="25464" y="16446"/>
                    </a:lnTo>
                    <a:lnTo>
                      <a:pt x="25443" y="16488"/>
                    </a:lnTo>
                    <a:lnTo>
                      <a:pt x="25339" y="16405"/>
                    </a:lnTo>
                    <a:lnTo>
                      <a:pt x="25297" y="16258"/>
                    </a:lnTo>
                    <a:lnTo>
                      <a:pt x="25401" y="16279"/>
                    </a:lnTo>
                    <a:lnTo>
                      <a:pt x="25401" y="16091"/>
                    </a:lnTo>
                    <a:lnTo>
                      <a:pt x="25443" y="16195"/>
                    </a:lnTo>
                    <a:lnTo>
                      <a:pt x="25611" y="16342"/>
                    </a:lnTo>
                    <a:lnTo>
                      <a:pt x="25694" y="16363"/>
                    </a:lnTo>
                    <a:lnTo>
                      <a:pt x="25757" y="16551"/>
                    </a:lnTo>
                    <a:lnTo>
                      <a:pt x="25966" y="16677"/>
                    </a:lnTo>
                    <a:lnTo>
                      <a:pt x="26217" y="16760"/>
                    </a:lnTo>
                    <a:lnTo>
                      <a:pt x="26322" y="16907"/>
                    </a:lnTo>
                    <a:lnTo>
                      <a:pt x="26427" y="16970"/>
                    </a:lnTo>
                    <a:lnTo>
                      <a:pt x="26448" y="17032"/>
                    </a:lnTo>
                    <a:lnTo>
                      <a:pt x="26573" y="17095"/>
                    </a:lnTo>
                    <a:lnTo>
                      <a:pt x="26636" y="17137"/>
                    </a:lnTo>
                    <a:lnTo>
                      <a:pt x="26636" y="17011"/>
                    </a:lnTo>
                    <a:lnTo>
                      <a:pt x="26740" y="16970"/>
                    </a:lnTo>
                    <a:lnTo>
                      <a:pt x="26657" y="16907"/>
                    </a:lnTo>
                    <a:lnTo>
                      <a:pt x="26678" y="16802"/>
                    </a:lnTo>
                    <a:lnTo>
                      <a:pt x="26761" y="16928"/>
                    </a:lnTo>
                    <a:lnTo>
                      <a:pt x="26782" y="17011"/>
                    </a:lnTo>
                    <a:lnTo>
                      <a:pt x="26866" y="17032"/>
                    </a:lnTo>
                    <a:lnTo>
                      <a:pt x="26992" y="16865"/>
                    </a:lnTo>
                    <a:lnTo>
                      <a:pt x="26992" y="16656"/>
                    </a:lnTo>
                    <a:lnTo>
                      <a:pt x="26950" y="16572"/>
                    </a:lnTo>
                    <a:lnTo>
                      <a:pt x="26992" y="16405"/>
                    </a:lnTo>
                    <a:lnTo>
                      <a:pt x="27054" y="16593"/>
                    </a:lnTo>
                    <a:lnTo>
                      <a:pt x="27054" y="16698"/>
                    </a:lnTo>
                    <a:lnTo>
                      <a:pt x="27117" y="16467"/>
                    </a:lnTo>
                    <a:lnTo>
                      <a:pt x="27222" y="16405"/>
                    </a:lnTo>
                    <a:lnTo>
                      <a:pt x="27264" y="16467"/>
                    </a:lnTo>
                    <a:lnTo>
                      <a:pt x="27284" y="16488"/>
                    </a:lnTo>
                    <a:lnTo>
                      <a:pt x="27201" y="16593"/>
                    </a:lnTo>
                    <a:lnTo>
                      <a:pt x="27264" y="16614"/>
                    </a:lnTo>
                    <a:lnTo>
                      <a:pt x="27284" y="16698"/>
                    </a:lnTo>
                    <a:lnTo>
                      <a:pt x="27368" y="16614"/>
                    </a:lnTo>
                    <a:lnTo>
                      <a:pt x="27431" y="16656"/>
                    </a:lnTo>
                    <a:lnTo>
                      <a:pt x="27577" y="16802"/>
                    </a:lnTo>
                    <a:lnTo>
                      <a:pt x="27598" y="16760"/>
                    </a:lnTo>
                    <a:lnTo>
                      <a:pt x="27682" y="16760"/>
                    </a:lnTo>
                    <a:lnTo>
                      <a:pt x="27724" y="16802"/>
                    </a:lnTo>
                    <a:lnTo>
                      <a:pt x="27828" y="16781"/>
                    </a:lnTo>
                    <a:lnTo>
                      <a:pt x="27933" y="16593"/>
                    </a:lnTo>
                    <a:lnTo>
                      <a:pt x="28100" y="16509"/>
                    </a:lnTo>
                    <a:lnTo>
                      <a:pt x="28456" y="16153"/>
                    </a:lnTo>
                    <a:lnTo>
                      <a:pt x="28477" y="16070"/>
                    </a:lnTo>
                    <a:lnTo>
                      <a:pt x="28540" y="16049"/>
                    </a:lnTo>
                    <a:lnTo>
                      <a:pt x="28561" y="16091"/>
                    </a:lnTo>
                    <a:lnTo>
                      <a:pt x="28728" y="15881"/>
                    </a:lnTo>
                    <a:lnTo>
                      <a:pt x="28833" y="15840"/>
                    </a:lnTo>
                    <a:lnTo>
                      <a:pt x="28958" y="15735"/>
                    </a:lnTo>
                    <a:lnTo>
                      <a:pt x="29000" y="15672"/>
                    </a:lnTo>
                    <a:lnTo>
                      <a:pt x="28979" y="15547"/>
                    </a:lnTo>
                    <a:lnTo>
                      <a:pt x="28561" y="15442"/>
                    </a:lnTo>
                    <a:lnTo>
                      <a:pt x="28331" y="15400"/>
                    </a:lnTo>
                    <a:lnTo>
                      <a:pt x="28121" y="15317"/>
                    </a:lnTo>
                    <a:lnTo>
                      <a:pt x="28038" y="15128"/>
                    </a:lnTo>
                    <a:lnTo>
                      <a:pt x="27912" y="14898"/>
                    </a:lnTo>
                    <a:lnTo>
                      <a:pt x="27849" y="14898"/>
                    </a:lnTo>
                    <a:lnTo>
                      <a:pt x="27828" y="14710"/>
                    </a:lnTo>
                    <a:lnTo>
                      <a:pt x="27808" y="14689"/>
                    </a:lnTo>
                    <a:lnTo>
                      <a:pt x="27828" y="14626"/>
                    </a:lnTo>
                    <a:lnTo>
                      <a:pt x="27870" y="14626"/>
                    </a:lnTo>
                    <a:lnTo>
                      <a:pt x="27912" y="14563"/>
                    </a:lnTo>
                    <a:lnTo>
                      <a:pt x="27828" y="14501"/>
                    </a:lnTo>
                    <a:lnTo>
                      <a:pt x="27598" y="14501"/>
                    </a:lnTo>
                    <a:lnTo>
                      <a:pt x="27326" y="14417"/>
                    </a:lnTo>
                    <a:lnTo>
                      <a:pt x="27243" y="14417"/>
                    </a:lnTo>
                    <a:lnTo>
                      <a:pt x="27201" y="14480"/>
                    </a:lnTo>
                    <a:lnTo>
                      <a:pt x="27117" y="14396"/>
                    </a:lnTo>
                    <a:lnTo>
                      <a:pt x="27117" y="14312"/>
                    </a:lnTo>
                    <a:lnTo>
                      <a:pt x="27222" y="14354"/>
                    </a:lnTo>
                    <a:lnTo>
                      <a:pt x="27494" y="14375"/>
                    </a:lnTo>
                    <a:lnTo>
                      <a:pt x="27640" y="14480"/>
                    </a:lnTo>
                    <a:lnTo>
                      <a:pt x="27870" y="14480"/>
                    </a:lnTo>
                    <a:lnTo>
                      <a:pt x="28017" y="14584"/>
                    </a:lnTo>
                    <a:lnTo>
                      <a:pt x="28142" y="14814"/>
                    </a:lnTo>
                    <a:lnTo>
                      <a:pt x="28247" y="14835"/>
                    </a:lnTo>
                    <a:lnTo>
                      <a:pt x="28289" y="14898"/>
                    </a:lnTo>
                    <a:lnTo>
                      <a:pt x="28247" y="14919"/>
                    </a:lnTo>
                    <a:lnTo>
                      <a:pt x="28184" y="14919"/>
                    </a:lnTo>
                    <a:lnTo>
                      <a:pt x="28184" y="14982"/>
                    </a:lnTo>
                    <a:lnTo>
                      <a:pt x="28372" y="15045"/>
                    </a:lnTo>
                    <a:lnTo>
                      <a:pt x="28435" y="15191"/>
                    </a:lnTo>
                    <a:lnTo>
                      <a:pt x="28498" y="15296"/>
                    </a:lnTo>
                    <a:lnTo>
                      <a:pt x="28875" y="15358"/>
                    </a:lnTo>
                    <a:lnTo>
                      <a:pt x="28979" y="15317"/>
                    </a:lnTo>
                    <a:lnTo>
                      <a:pt x="29021" y="15191"/>
                    </a:lnTo>
                    <a:lnTo>
                      <a:pt x="29105" y="15128"/>
                    </a:lnTo>
                    <a:lnTo>
                      <a:pt x="29189" y="15149"/>
                    </a:lnTo>
                    <a:lnTo>
                      <a:pt x="29314" y="15003"/>
                    </a:lnTo>
                    <a:lnTo>
                      <a:pt x="29335" y="14982"/>
                    </a:lnTo>
                    <a:lnTo>
                      <a:pt x="29502" y="15128"/>
                    </a:lnTo>
                    <a:lnTo>
                      <a:pt x="29481" y="15149"/>
                    </a:lnTo>
                    <a:lnTo>
                      <a:pt x="29377" y="15317"/>
                    </a:lnTo>
                    <a:lnTo>
                      <a:pt x="29377" y="15400"/>
                    </a:lnTo>
                    <a:lnTo>
                      <a:pt x="29293" y="15505"/>
                    </a:lnTo>
                    <a:lnTo>
                      <a:pt x="29293" y="15568"/>
                    </a:lnTo>
                    <a:lnTo>
                      <a:pt x="29189" y="15756"/>
                    </a:lnTo>
                    <a:lnTo>
                      <a:pt x="29230" y="15840"/>
                    </a:lnTo>
                    <a:lnTo>
                      <a:pt x="29189" y="15861"/>
                    </a:lnTo>
                    <a:lnTo>
                      <a:pt x="29168" y="15965"/>
                    </a:lnTo>
                    <a:lnTo>
                      <a:pt x="29168" y="16070"/>
                    </a:lnTo>
                    <a:lnTo>
                      <a:pt x="29000" y="16195"/>
                    </a:lnTo>
                    <a:lnTo>
                      <a:pt x="28958" y="16300"/>
                    </a:lnTo>
                    <a:lnTo>
                      <a:pt x="28958" y="16467"/>
                    </a:lnTo>
                    <a:lnTo>
                      <a:pt x="28916" y="16509"/>
                    </a:lnTo>
                    <a:lnTo>
                      <a:pt x="28916" y="16677"/>
                    </a:lnTo>
                    <a:lnTo>
                      <a:pt x="28854" y="16760"/>
                    </a:lnTo>
                    <a:lnTo>
                      <a:pt x="28707" y="16760"/>
                    </a:lnTo>
                    <a:lnTo>
                      <a:pt x="28540" y="16823"/>
                    </a:lnTo>
                    <a:lnTo>
                      <a:pt x="28540" y="16928"/>
                    </a:lnTo>
                    <a:lnTo>
                      <a:pt x="28477" y="17116"/>
                    </a:lnTo>
                    <a:lnTo>
                      <a:pt x="28498" y="17242"/>
                    </a:lnTo>
                    <a:lnTo>
                      <a:pt x="28561" y="17242"/>
                    </a:lnTo>
                    <a:lnTo>
                      <a:pt x="28582" y="17137"/>
                    </a:lnTo>
                    <a:lnTo>
                      <a:pt x="28644" y="17116"/>
                    </a:lnTo>
                    <a:lnTo>
                      <a:pt x="28686" y="17137"/>
                    </a:lnTo>
                    <a:lnTo>
                      <a:pt x="28770" y="17200"/>
                    </a:lnTo>
                    <a:lnTo>
                      <a:pt x="28854" y="17200"/>
                    </a:lnTo>
                    <a:lnTo>
                      <a:pt x="28896" y="17179"/>
                    </a:lnTo>
                    <a:lnTo>
                      <a:pt x="28958" y="17179"/>
                    </a:lnTo>
                    <a:lnTo>
                      <a:pt x="29000" y="17221"/>
                    </a:lnTo>
                    <a:lnTo>
                      <a:pt x="29021" y="17304"/>
                    </a:lnTo>
                    <a:lnTo>
                      <a:pt x="28958" y="17409"/>
                    </a:lnTo>
                    <a:lnTo>
                      <a:pt x="28979" y="17514"/>
                    </a:lnTo>
                    <a:lnTo>
                      <a:pt x="28896" y="17597"/>
                    </a:lnTo>
                    <a:lnTo>
                      <a:pt x="28896" y="17744"/>
                    </a:lnTo>
                    <a:lnTo>
                      <a:pt x="28916" y="17806"/>
                    </a:lnTo>
                    <a:lnTo>
                      <a:pt x="28979" y="17765"/>
                    </a:lnTo>
                    <a:lnTo>
                      <a:pt x="29021" y="17806"/>
                    </a:lnTo>
                    <a:lnTo>
                      <a:pt x="29105" y="17806"/>
                    </a:lnTo>
                    <a:lnTo>
                      <a:pt x="29168" y="17744"/>
                    </a:lnTo>
                    <a:lnTo>
                      <a:pt x="29272" y="17744"/>
                    </a:lnTo>
                    <a:lnTo>
                      <a:pt x="29293" y="17702"/>
                    </a:lnTo>
                    <a:lnTo>
                      <a:pt x="29377" y="17639"/>
                    </a:lnTo>
                    <a:lnTo>
                      <a:pt x="29440" y="17639"/>
                    </a:lnTo>
                    <a:lnTo>
                      <a:pt x="29544" y="17555"/>
                    </a:lnTo>
                    <a:lnTo>
                      <a:pt x="29586" y="17430"/>
                    </a:lnTo>
                    <a:lnTo>
                      <a:pt x="29649" y="17346"/>
                    </a:lnTo>
                    <a:lnTo>
                      <a:pt x="29712" y="17283"/>
                    </a:lnTo>
                    <a:lnTo>
                      <a:pt x="29753" y="17283"/>
                    </a:lnTo>
                    <a:lnTo>
                      <a:pt x="29816" y="17325"/>
                    </a:lnTo>
                    <a:lnTo>
                      <a:pt x="29900" y="17283"/>
                    </a:lnTo>
                    <a:lnTo>
                      <a:pt x="29942" y="17242"/>
                    </a:lnTo>
                    <a:lnTo>
                      <a:pt x="30025" y="17242"/>
                    </a:lnTo>
                    <a:lnTo>
                      <a:pt x="30067" y="17095"/>
                    </a:lnTo>
                    <a:lnTo>
                      <a:pt x="30067" y="16970"/>
                    </a:lnTo>
                    <a:lnTo>
                      <a:pt x="30172" y="16886"/>
                    </a:lnTo>
                    <a:lnTo>
                      <a:pt x="30214" y="16802"/>
                    </a:lnTo>
                    <a:lnTo>
                      <a:pt x="30277" y="16802"/>
                    </a:lnTo>
                    <a:lnTo>
                      <a:pt x="30339" y="16865"/>
                    </a:lnTo>
                    <a:lnTo>
                      <a:pt x="30381" y="16802"/>
                    </a:lnTo>
                    <a:lnTo>
                      <a:pt x="30444" y="16781"/>
                    </a:lnTo>
                    <a:lnTo>
                      <a:pt x="30486" y="16802"/>
                    </a:lnTo>
                    <a:lnTo>
                      <a:pt x="30528" y="16907"/>
                    </a:lnTo>
                    <a:lnTo>
                      <a:pt x="30444" y="16970"/>
                    </a:lnTo>
                    <a:lnTo>
                      <a:pt x="30381" y="17011"/>
                    </a:lnTo>
                    <a:lnTo>
                      <a:pt x="30465" y="17074"/>
                    </a:lnTo>
                    <a:lnTo>
                      <a:pt x="30632" y="17074"/>
                    </a:lnTo>
                    <a:lnTo>
                      <a:pt x="30695" y="17095"/>
                    </a:lnTo>
                    <a:lnTo>
                      <a:pt x="30737" y="17179"/>
                    </a:lnTo>
                    <a:lnTo>
                      <a:pt x="30653" y="17283"/>
                    </a:lnTo>
                    <a:lnTo>
                      <a:pt x="30569" y="17304"/>
                    </a:lnTo>
                    <a:lnTo>
                      <a:pt x="30569" y="17430"/>
                    </a:lnTo>
                    <a:lnTo>
                      <a:pt x="30653" y="17451"/>
                    </a:lnTo>
                    <a:lnTo>
                      <a:pt x="30695" y="17430"/>
                    </a:lnTo>
                    <a:lnTo>
                      <a:pt x="30779" y="17430"/>
                    </a:lnTo>
                    <a:lnTo>
                      <a:pt x="30800" y="17451"/>
                    </a:lnTo>
                    <a:lnTo>
                      <a:pt x="30883" y="17430"/>
                    </a:lnTo>
                    <a:lnTo>
                      <a:pt x="30904" y="17514"/>
                    </a:lnTo>
                    <a:lnTo>
                      <a:pt x="31009" y="17514"/>
                    </a:lnTo>
                    <a:lnTo>
                      <a:pt x="31072" y="17555"/>
                    </a:lnTo>
                    <a:lnTo>
                      <a:pt x="31113" y="17555"/>
                    </a:lnTo>
                    <a:lnTo>
                      <a:pt x="31260" y="17639"/>
                    </a:lnTo>
                    <a:lnTo>
                      <a:pt x="31302" y="17618"/>
                    </a:lnTo>
                    <a:lnTo>
                      <a:pt x="31365" y="17493"/>
                    </a:lnTo>
                    <a:lnTo>
                      <a:pt x="31406" y="17451"/>
                    </a:lnTo>
                    <a:lnTo>
                      <a:pt x="31490" y="17346"/>
                    </a:lnTo>
                    <a:lnTo>
                      <a:pt x="31595" y="17346"/>
                    </a:lnTo>
                    <a:lnTo>
                      <a:pt x="31616" y="17304"/>
                    </a:lnTo>
                    <a:lnTo>
                      <a:pt x="31532" y="17283"/>
                    </a:lnTo>
                    <a:lnTo>
                      <a:pt x="31490" y="17200"/>
                    </a:lnTo>
                    <a:lnTo>
                      <a:pt x="31574" y="17179"/>
                    </a:lnTo>
                    <a:lnTo>
                      <a:pt x="31595" y="17095"/>
                    </a:lnTo>
                    <a:lnTo>
                      <a:pt x="31511" y="17053"/>
                    </a:lnTo>
                    <a:lnTo>
                      <a:pt x="31469" y="16990"/>
                    </a:lnTo>
                    <a:lnTo>
                      <a:pt x="31406" y="17011"/>
                    </a:lnTo>
                    <a:lnTo>
                      <a:pt x="31406" y="17095"/>
                    </a:lnTo>
                    <a:lnTo>
                      <a:pt x="31365" y="17116"/>
                    </a:lnTo>
                    <a:lnTo>
                      <a:pt x="31302" y="17095"/>
                    </a:lnTo>
                    <a:lnTo>
                      <a:pt x="31197" y="17032"/>
                    </a:lnTo>
                    <a:lnTo>
                      <a:pt x="31197" y="16970"/>
                    </a:lnTo>
                    <a:lnTo>
                      <a:pt x="31155" y="16990"/>
                    </a:lnTo>
                    <a:lnTo>
                      <a:pt x="31072" y="17074"/>
                    </a:lnTo>
                    <a:lnTo>
                      <a:pt x="30883" y="17074"/>
                    </a:lnTo>
                    <a:lnTo>
                      <a:pt x="30800" y="17011"/>
                    </a:lnTo>
                    <a:lnTo>
                      <a:pt x="30904" y="16970"/>
                    </a:lnTo>
                    <a:lnTo>
                      <a:pt x="30988" y="16970"/>
                    </a:lnTo>
                    <a:lnTo>
                      <a:pt x="31072" y="16907"/>
                    </a:lnTo>
                    <a:lnTo>
                      <a:pt x="31072" y="16823"/>
                    </a:lnTo>
                    <a:lnTo>
                      <a:pt x="31051" y="16802"/>
                    </a:lnTo>
                    <a:lnTo>
                      <a:pt x="31051" y="16677"/>
                    </a:lnTo>
                    <a:lnTo>
                      <a:pt x="31072" y="16593"/>
                    </a:lnTo>
                    <a:lnTo>
                      <a:pt x="31072" y="16551"/>
                    </a:lnTo>
                    <a:lnTo>
                      <a:pt x="31009" y="16488"/>
                    </a:lnTo>
                    <a:lnTo>
                      <a:pt x="31009" y="16405"/>
                    </a:lnTo>
                    <a:lnTo>
                      <a:pt x="30862" y="16258"/>
                    </a:lnTo>
                    <a:lnTo>
                      <a:pt x="30737" y="16195"/>
                    </a:lnTo>
                    <a:lnTo>
                      <a:pt x="30737" y="16153"/>
                    </a:lnTo>
                    <a:lnTo>
                      <a:pt x="30695" y="16028"/>
                    </a:lnTo>
                    <a:lnTo>
                      <a:pt x="30632" y="16028"/>
                    </a:lnTo>
                    <a:lnTo>
                      <a:pt x="30590" y="15944"/>
                    </a:lnTo>
                    <a:lnTo>
                      <a:pt x="30632" y="15819"/>
                    </a:lnTo>
                    <a:lnTo>
                      <a:pt x="30590" y="15735"/>
                    </a:lnTo>
                    <a:lnTo>
                      <a:pt x="30465" y="15735"/>
                    </a:lnTo>
                    <a:lnTo>
                      <a:pt x="30277" y="15651"/>
                    </a:lnTo>
                    <a:lnTo>
                      <a:pt x="30235" y="15547"/>
                    </a:lnTo>
                    <a:lnTo>
                      <a:pt x="30277" y="15505"/>
                    </a:lnTo>
                    <a:lnTo>
                      <a:pt x="30277" y="15442"/>
                    </a:lnTo>
                    <a:lnTo>
                      <a:pt x="30214" y="15358"/>
                    </a:lnTo>
                    <a:lnTo>
                      <a:pt x="30172" y="15296"/>
                    </a:lnTo>
                    <a:lnTo>
                      <a:pt x="30151" y="15296"/>
                    </a:lnTo>
                    <a:lnTo>
                      <a:pt x="30046" y="15421"/>
                    </a:lnTo>
                    <a:lnTo>
                      <a:pt x="30025" y="15526"/>
                    </a:lnTo>
                    <a:lnTo>
                      <a:pt x="29963" y="15568"/>
                    </a:lnTo>
                    <a:lnTo>
                      <a:pt x="29921" y="15526"/>
                    </a:lnTo>
                    <a:lnTo>
                      <a:pt x="29921" y="15400"/>
                    </a:lnTo>
                    <a:lnTo>
                      <a:pt x="29858" y="15296"/>
                    </a:lnTo>
                    <a:lnTo>
                      <a:pt x="29900" y="15212"/>
                    </a:lnTo>
                    <a:lnTo>
                      <a:pt x="30025" y="15212"/>
                    </a:lnTo>
                    <a:lnTo>
                      <a:pt x="30005" y="15128"/>
                    </a:lnTo>
                    <a:lnTo>
                      <a:pt x="30025" y="15024"/>
                    </a:lnTo>
                    <a:lnTo>
                      <a:pt x="30005" y="14919"/>
                    </a:lnTo>
                    <a:lnTo>
                      <a:pt x="29900" y="14940"/>
                    </a:lnTo>
                    <a:lnTo>
                      <a:pt x="29900" y="14877"/>
                    </a:lnTo>
                    <a:lnTo>
                      <a:pt x="29963" y="14773"/>
                    </a:lnTo>
                    <a:lnTo>
                      <a:pt x="29921" y="14731"/>
                    </a:lnTo>
                    <a:lnTo>
                      <a:pt x="29712" y="14814"/>
                    </a:lnTo>
                    <a:cubicBezTo>
                      <a:pt x="29691" y="14773"/>
                      <a:pt x="29628" y="14731"/>
                      <a:pt x="29607" y="14689"/>
                    </a:cubicBezTo>
                    <a:lnTo>
                      <a:pt x="29712" y="14605"/>
                    </a:lnTo>
                    <a:lnTo>
                      <a:pt x="29795" y="14584"/>
                    </a:lnTo>
                    <a:lnTo>
                      <a:pt x="29858" y="14417"/>
                    </a:lnTo>
                    <a:lnTo>
                      <a:pt x="29816" y="14312"/>
                    </a:lnTo>
                    <a:lnTo>
                      <a:pt x="29691" y="14291"/>
                    </a:lnTo>
                    <a:lnTo>
                      <a:pt x="29628" y="14208"/>
                    </a:lnTo>
                    <a:lnTo>
                      <a:pt x="29628" y="14103"/>
                    </a:lnTo>
                    <a:lnTo>
                      <a:pt x="29691" y="14082"/>
                    </a:lnTo>
                    <a:lnTo>
                      <a:pt x="29649" y="13998"/>
                    </a:lnTo>
                    <a:lnTo>
                      <a:pt x="29691" y="13915"/>
                    </a:lnTo>
                    <a:lnTo>
                      <a:pt x="29816" y="13998"/>
                    </a:lnTo>
                    <a:lnTo>
                      <a:pt x="29921" y="13977"/>
                    </a:lnTo>
                    <a:lnTo>
                      <a:pt x="30025" y="14061"/>
                    </a:lnTo>
                    <a:lnTo>
                      <a:pt x="30151" y="14061"/>
                    </a:lnTo>
                    <a:lnTo>
                      <a:pt x="30318" y="13977"/>
                    </a:lnTo>
                    <a:lnTo>
                      <a:pt x="30318" y="14019"/>
                    </a:lnTo>
                    <a:lnTo>
                      <a:pt x="30360" y="14061"/>
                    </a:lnTo>
                    <a:lnTo>
                      <a:pt x="30339" y="14082"/>
                    </a:lnTo>
                    <a:lnTo>
                      <a:pt x="30277" y="14249"/>
                    </a:lnTo>
                    <a:lnTo>
                      <a:pt x="30277" y="14312"/>
                    </a:lnTo>
                    <a:lnTo>
                      <a:pt x="30360" y="14291"/>
                    </a:lnTo>
                    <a:lnTo>
                      <a:pt x="30381" y="14354"/>
                    </a:lnTo>
                    <a:lnTo>
                      <a:pt x="30465" y="14375"/>
                    </a:lnTo>
                    <a:lnTo>
                      <a:pt x="30590" y="14459"/>
                    </a:lnTo>
                    <a:lnTo>
                      <a:pt x="30632" y="14354"/>
                    </a:lnTo>
                    <a:lnTo>
                      <a:pt x="30528" y="14249"/>
                    </a:lnTo>
                    <a:lnTo>
                      <a:pt x="30590" y="14145"/>
                    </a:lnTo>
                    <a:lnTo>
                      <a:pt x="30632" y="14208"/>
                    </a:lnTo>
                    <a:lnTo>
                      <a:pt x="30695" y="14249"/>
                    </a:lnTo>
                    <a:lnTo>
                      <a:pt x="30737" y="14354"/>
                    </a:lnTo>
                    <a:lnTo>
                      <a:pt x="30904" y="14501"/>
                    </a:lnTo>
                    <a:lnTo>
                      <a:pt x="30967" y="14501"/>
                    </a:lnTo>
                    <a:lnTo>
                      <a:pt x="30967" y="14417"/>
                    </a:lnTo>
                    <a:lnTo>
                      <a:pt x="30946" y="14375"/>
                    </a:lnTo>
                    <a:lnTo>
                      <a:pt x="30988" y="14291"/>
                    </a:lnTo>
                    <a:lnTo>
                      <a:pt x="30967" y="14145"/>
                    </a:lnTo>
                    <a:lnTo>
                      <a:pt x="30904" y="14103"/>
                    </a:lnTo>
                    <a:lnTo>
                      <a:pt x="30946" y="13957"/>
                    </a:lnTo>
                    <a:lnTo>
                      <a:pt x="30862" y="13768"/>
                    </a:lnTo>
                    <a:lnTo>
                      <a:pt x="30758" y="13726"/>
                    </a:lnTo>
                    <a:lnTo>
                      <a:pt x="30758" y="13622"/>
                    </a:lnTo>
                    <a:lnTo>
                      <a:pt x="30695" y="13580"/>
                    </a:lnTo>
                    <a:lnTo>
                      <a:pt x="30549" y="13685"/>
                    </a:lnTo>
                    <a:lnTo>
                      <a:pt x="30486" y="13685"/>
                    </a:lnTo>
                    <a:lnTo>
                      <a:pt x="30590" y="13538"/>
                    </a:lnTo>
                    <a:lnTo>
                      <a:pt x="30695" y="13538"/>
                    </a:lnTo>
                    <a:lnTo>
                      <a:pt x="30737" y="13559"/>
                    </a:lnTo>
                    <a:lnTo>
                      <a:pt x="30841" y="13517"/>
                    </a:lnTo>
                    <a:lnTo>
                      <a:pt x="30925" y="13622"/>
                    </a:lnTo>
                    <a:lnTo>
                      <a:pt x="30967" y="13643"/>
                    </a:lnTo>
                    <a:lnTo>
                      <a:pt x="30967" y="13873"/>
                    </a:lnTo>
                    <a:lnTo>
                      <a:pt x="31009" y="13873"/>
                    </a:lnTo>
                    <a:lnTo>
                      <a:pt x="31155" y="13768"/>
                    </a:lnTo>
                    <a:lnTo>
                      <a:pt x="31051" y="13936"/>
                    </a:lnTo>
                    <a:lnTo>
                      <a:pt x="31051" y="13998"/>
                    </a:lnTo>
                    <a:lnTo>
                      <a:pt x="30967" y="14040"/>
                    </a:lnTo>
                    <a:lnTo>
                      <a:pt x="30967" y="14082"/>
                    </a:lnTo>
                    <a:lnTo>
                      <a:pt x="31051" y="14166"/>
                    </a:lnTo>
                    <a:lnTo>
                      <a:pt x="31072" y="14291"/>
                    </a:lnTo>
                    <a:lnTo>
                      <a:pt x="31009" y="14375"/>
                    </a:lnTo>
                    <a:lnTo>
                      <a:pt x="31072" y="14417"/>
                    </a:lnTo>
                    <a:lnTo>
                      <a:pt x="31365" y="14354"/>
                    </a:lnTo>
                    <a:lnTo>
                      <a:pt x="31406" y="14249"/>
                    </a:lnTo>
                    <a:lnTo>
                      <a:pt x="31511" y="14249"/>
                    </a:lnTo>
                    <a:lnTo>
                      <a:pt x="31574" y="14270"/>
                    </a:lnTo>
                    <a:lnTo>
                      <a:pt x="31720" y="14082"/>
                    </a:lnTo>
                    <a:lnTo>
                      <a:pt x="31804" y="14082"/>
                    </a:lnTo>
                    <a:lnTo>
                      <a:pt x="31846" y="13998"/>
                    </a:lnTo>
                    <a:lnTo>
                      <a:pt x="31950" y="13936"/>
                    </a:lnTo>
                    <a:lnTo>
                      <a:pt x="31992" y="13789"/>
                    </a:lnTo>
                    <a:lnTo>
                      <a:pt x="32055" y="13747"/>
                    </a:lnTo>
                    <a:lnTo>
                      <a:pt x="32243" y="13747"/>
                    </a:lnTo>
                    <a:lnTo>
                      <a:pt x="32348" y="13789"/>
                    </a:lnTo>
                    <a:lnTo>
                      <a:pt x="32411" y="13726"/>
                    </a:lnTo>
                    <a:lnTo>
                      <a:pt x="32369" y="13622"/>
                    </a:lnTo>
                    <a:lnTo>
                      <a:pt x="32536" y="13475"/>
                    </a:lnTo>
                    <a:lnTo>
                      <a:pt x="32557" y="13413"/>
                    </a:lnTo>
                    <a:lnTo>
                      <a:pt x="32620" y="13371"/>
                    </a:lnTo>
                    <a:lnTo>
                      <a:pt x="32641" y="13245"/>
                    </a:lnTo>
                    <a:lnTo>
                      <a:pt x="32515" y="13015"/>
                    </a:lnTo>
                    <a:lnTo>
                      <a:pt x="32536" y="12931"/>
                    </a:lnTo>
                    <a:lnTo>
                      <a:pt x="32411" y="12827"/>
                    </a:lnTo>
                    <a:lnTo>
                      <a:pt x="32369" y="12701"/>
                    </a:lnTo>
                    <a:lnTo>
                      <a:pt x="32432" y="12596"/>
                    </a:lnTo>
                    <a:lnTo>
                      <a:pt x="32557" y="12534"/>
                    </a:lnTo>
                    <a:lnTo>
                      <a:pt x="32578" y="12471"/>
                    </a:lnTo>
                    <a:lnTo>
                      <a:pt x="32557" y="12471"/>
                    </a:lnTo>
                    <a:lnTo>
                      <a:pt x="32474" y="12534"/>
                    </a:lnTo>
                    <a:lnTo>
                      <a:pt x="32453" y="12534"/>
                    </a:lnTo>
                    <a:lnTo>
                      <a:pt x="32453" y="12471"/>
                    </a:lnTo>
                    <a:lnTo>
                      <a:pt x="32536" y="12366"/>
                    </a:lnTo>
                    <a:lnTo>
                      <a:pt x="32432" y="12366"/>
                    </a:lnTo>
                    <a:lnTo>
                      <a:pt x="32515" y="12283"/>
                    </a:lnTo>
                    <a:lnTo>
                      <a:pt x="32536" y="12199"/>
                    </a:lnTo>
                    <a:lnTo>
                      <a:pt x="32453" y="12157"/>
                    </a:lnTo>
                    <a:lnTo>
                      <a:pt x="32348" y="12115"/>
                    </a:lnTo>
                    <a:lnTo>
                      <a:pt x="32411" y="12094"/>
                    </a:lnTo>
                    <a:lnTo>
                      <a:pt x="32411" y="11990"/>
                    </a:lnTo>
                    <a:lnTo>
                      <a:pt x="32474" y="11990"/>
                    </a:lnTo>
                    <a:lnTo>
                      <a:pt x="32515" y="12052"/>
                    </a:lnTo>
                    <a:lnTo>
                      <a:pt x="32620" y="12052"/>
                    </a:lnTo>
                    <a:lnTo>
                      <a:pt x="32683" y="12157"/>
                    </a:lnTo>
                    <a:lnTo>
                      <a:pt x="32766" y="12178"/>
                    </a:lnTo>
                    <a:lnTo>
                      <a:pt x="32829" y="12094"/>
                    </a:lnTo>
                    <a:lnTo>
                      <a:pt x="32892" y="12115"/>
                    </a:lnTo>
                    <a:lnTo>
                      <a:pt x="33059" y="12073"/>
                    </a:lnTo>
                    <a:lnTo>
                      <a:pt x="33185" y="11990"/>
                    </a:lnTo>
                    <a:lnTo>
                      <a:pt x="33143" y="11948"/>
                    </a:lnTo>
                    <a:lnTo>
                      <a:pt x="33206" y="11843"/>
                    </a:lnTo>
                    <a:lnTo>
                      <a:pt x="33185" y="11801"/>
                    </a:lnTo>
                    <a:lnTo>
                      <a:pt x="33143" y="11801"/>
                    </a:lnTo>
                    <a:lnTo>
                      <a:pt x="33143" y="11739"/>
                    </a:lnTo>
                    <a:lnTo>
                      <a:pt x="33080" y="11697"/>
                    </a:lnTo>
                    <a:lnTo>
                      <a:pt x="32934" y="11697"/>
                    </a:lnTo>
                    <a:lnTo>
                      <a:pt x="32997" y="11655"/>
                    </a:lnTo>
                    <a:lnTo>
                      <a:pt x="33101" y="11634"/>
                    </a:lnTo>
                    <a:lnTo>
                      <a:pt x="33290" y="11488"/>
                    </a:lnTo>
                    <a:lnTo>
                      <a:pt x="33373" y="11383"/>
                    </a:lnTo>
                    <a:lnTo>
                      <a:pt x="33352" y="11341"/>
                    </a:lnTo>
                    <a:lnTo>
                      <a:pt x="33290" y="11320"/>
                    </a:lnTo>
                    <a:lnTo>
                      <a:pt x="33269" y="11236"/>
                    </a:lnTo>
                    <a:lnTo>
                      <a:pt x="33080" y="11174"/>
                    </a:lnTo>
                    <a:lnTo>
                      <a:pt x="32976" y="11216"/>
                    </a:lnTo>
                    <a:lnTo>
                      <a:pt x="32934" y="11174"/>
                    </a:lnTo>
                    <a:lnTo>
                      <a:pt x="33038" y="11153"/>
                    </a:lnTo>
                    <a:lnTo>
                      <a:pt x="33038" y="11027"/>
                    </a:lnTo>
                    <a:lnTo>
                      <a:pt x="32808" y="10860"/>
                    </a:lnTo>
                    <a:lnTo>
                      <a:pt x="32808" y="10818"/>
                    </a:lnTo>
                    <a:lnTo>
                      <a:pt x="32871" y="10818"/>
                    </a:lnTo>
                    <a:lnTo>
                      <a:pt x="32955" y="10902"/>
                    </a:lnTo>
                    <a:lnTo>
                      <a:pt x="33038" y="10860"/>
                    </a:lnTo>
                    <a:lnTo>
                      <a:pt x="32955" y="10797"/>
                    </a:lnTo>
                    <a:lnTo>
                      <a:pt x="33018" y="10755"/>
                    </a:lnTo>
                    <a:lnTo>
                      <a:pt x="33018" y="10713"/>
                    </a:lnTo>
                    <a:lnTo>
                      <a:pt x="32871" y="10651"/>
                    </a:lnTo>
                    <a:lnTo>
                      <a:pt x="32766" y="10588"/>
                    </a:lnTo>
                    <a:lnTo>
                      <a:pt x="32662" y="10651"/>
                    </a:lnTo>
                    <a:lnTo>
                      <a:pt x="32515" y="10588"/>
                    </a:lnTo>
                    <a:cubicBezTo>
                      <a:pt x="32536" y="10546"/>
                      <a:pt x="32536" y="10525"/>
                      <a:pt x="32536" y="10504"/>
                    </a:cubicBezTo>
                    <a:lnTo>
                      <a:pt x="32599" y="10504"/>
                    </a:lnTo>
                    <a:lnTo>
                      <a:pt x="32620" y="10483"/>
                    </a:lnTo>
                    <a:lnTo>
                      <a:pt x="32599" y="10420"/>
                    </a:lnTo>
                    <a:lnTo>
                      <a:pt x="32536" y="10420"/>
                    </a:lnTo>
                    <a:cubicBezTo>
                      <a:pt x="32536" y="10400"/>
                      <a:pt x="32536" y="10339"/>
                      <a:pt x="32517" y="10317"/>
                    </a:cubicBezTo>
                    <a:lnTo>
                      <a:pt x="32517" y="10317"/>
                    </a:lnTo>
                    <a:cubicBezTo>
                      <a:pt x="32518" y="10308"/>
                      <a:pt x="32523" y="10287"/>
                      <a:pt x="32536" y="10274"/>
                    </a:cubicBezTo>
                    <a:cubicBezTo>
                      <a:pt x="32536" y="10274"/>
                      <a:pt x="32536" y="10232"/>
                      <a:pt x="32557" y="10232"/>
                    </a:cubicBezTo>
                    <a:lnTo>
                      <a:pt x="32641" y="10316"/>
                    </a:lnTo>
                    <a:lnTo>
                      <a:pt x="32746" y="10274"/>
                    </a:lnTo>
                    <a:lnTo>
                      <a:pt x="32934" y="10232"/>
                    </a:lnTo>
                    <a:lnTo>
                      <a:pt x="32976" y="10337"/>
                    </a:lnTo>
                    <a:lnTo>
                      <a:pt x="33080" y="10379"/>
                    </a:lnTo>
                    <a:lnTo>
                      <a:pt x="33143" y="10441"/>
                    </a:lnTo>
                    <a:lnTo>
                      <a:pt x="33185" y="10420"/>
                    </a:lnTo>
                    <a:lnTo>
                      <a:pt x="33352" y="10525"/>
                    </a:lnTo>
                    <a:lnTo>
                      <a:pt x="33394" y="10483"/>
                    </a:lnTo>
                    <a:lnTo>
                      <a:pt x="33457" y="10504"/>
                    </a:lnTo>
                    <a:lnTo>
                      <a:pt x="33499" y="10420"/>
                    </a:lnTo>
                    <a:lnTo>
                      <a:pt x="33478" y="10337"/>
                    </a:lnTo>
                    <a:lnTo>
                      <a:pt x="33394" y="10295"/>
                    </a:lnTo>
                    <a:lnTo>
                      <a:pt x="33310" y="10190"/>
                    </a:lnTo>
                    <a:lnTo>
                      <a:pt x="33269" y="10107"/>
                    </a:lnTo>
                    <a:lnTo>
                      <a:pt x="33059" y="9918"/>
                    </a:lnTo>
                    <a:lnTo>
                      <a:pt x="33038" y="9855"/>
                    </a:lnTo>
                    <a:lnTo>
                      <a:pt x="33038" y="9855"/>
                    </a:lnTo>
                    <a:lnTo>
                      <a:pt x="33101" y="9897"/>
                    </a:lnTo>
                    <a:lnTo>
                      <a:pt x="33143" y="9960"/>
                    </a:lnTo>
                    <a:lnTo>
                      <a:pt x="33206" y="9981"/>
                    </a:lnTo>
                    <a:lnTo>
                      <a:pt x="33310" y="10107"/>
                    </a:lnTo>
                    <a:lnTo>
                      <a:pt x="33394" y="10127"/>
                    </a:lnTo>
                    <a:lnTo>
                      <a:pt x="33415" y="10190"/>
                    </a:lnTo>
                    <a:lnTo>
                      <a:pt x="33499" y="10295"/>
                    </a:lnTo>
                    <a:lnTo>
                      <a:pt x="33603" y="10400"/>
                    </a:lnTo>
                    <a:lnTo>
                      <a:pt x="33624" y="10462"/>
                    </a:lnTo>
                    <a:lnTo>
                      <a:pt x="33687" y="10504"/>
                    </a:lnTo>
                    <a:lnTo>
                      <a:pt x="33792" y="10609"/>
                    </a:lnTo>
                    <a:lnTo>
                      <a:pt x="33834" y="10713"/>
                    </a:lnTo>
                    <a:lnTo>
                      <a:pt x="33938" y="10713"/>
                    </a:lnTo>
                    <a:lnTo>
                      <a:pt x="33980" y="10672"/>
                    </a:lnTo>
                    <a:lnTo>
                      <a:pt x="33917" y="10546"/>
                    </a:lnTo>
                    <a:lnTo>
                      <a:pt x="33834" y="10337"/>
                    </a:lnTo>
                    <a:lnTo>
                      <a:pt x="34001" y="10358"/>
                    </a:lnTo>
                    <a:lnTo>
                      <a:pt x="34189" y="10462"/>
                    </a:lnTo>
                    <a:lnTo>
                      <a:pt x="34357" y="10462"/>
                    </a:lnTo>
                    <a:lnTo>
                      <a:pt x="34357" y="10567"/>
                    </a:lnTo>
                    <a:lnTo>
                      <a:pt x="34336" y="10630"/>
                    </a:lnTo>
                    <a:lnTo>
                      <a:pt x="34440" y="10713"/>
                    </a:lnTo>
                    <a:lnTo>
                      <a:pt x="34545" y="10713"/>
                    </a:lnTo>
                    <a:lnTo>
                      <a:pt x="34566" y="10734"/>
                    </a:lnTo>
                    <a:lnTo>
                      <a:pt x="34838" y="10734"/>
                    </a:lnTo>
                    <a:lnTo>
                      <a:pt x="34922" y="10672"/>
                    </a:lnTo>
                    <a:lnTo>
                      <a:pt x="34984" y="10546"/>
                    </a:lnTo>
                    <a:lnTo>
                      <a:pt x="34984" y="10441"/>
                    </a:lnTo>
                    <a:lnTo>
                      <a:pt x="35026" y="10337"/>
                    </a:lnTo>
                    <a:lnTo>
                      <a:pt x="34963" y="10295"/>
                    </a:lnTo>
                    <a:lnTo>
                      <a:pt x="34880" y="10086"/>
                    </a:lnTo>
                    <a:lnTo>
                      <a:pt x="34838" y="10086"/>
                    </a:lnTo>
                    <a:lnTo>
                      <a:pt x="34754" y="9939"/>
                    </a:lnTo>
                    <a:lnTo>
                      <a:pt x="34775" y="9814"/>
                    </a:lnTo>
                    <a:lnTo>
                      <a:pt x="34838" y="9793"/>
                    </a:lnTo>
                    <a:lnTo>
                      <a:pt x="34838" y="9709"/>
                    </a:lnTo>
                    <a:lnTo>
                      <a:pt x="34859" y="9688"/>
                    </a:lnTo>
                    <a:lnTo>
                      <a:pt x="34922" y="9730"/>
                    </a:lnTo>
                    <a:lnTo>
                      <a:pt x="34943" y="9835"/>
                    </a:lnTo>
                    <a:lnTo>
                      <a:pt x="34984" y="9730"/>
                    </a:lnTo>
                    <a:lnTo>
                      <a:pt x="34984" y="9583"/>
                    </a:lnTo>
                    <a:lnTo>
                      <a:pt x="35047" y="9542"/>
                    </a:lnTo>
                    <a:lnTo>
                      <a:pt x="35089" y="9500"/>
                    </a:lnTo>
                    <a:lnTo>
                      <a:pt x="35089" y="9604"/>
                    </a:lnTo>
                    <a:lnTo>
                      <a:pt x="35131" y="9667"/>
                    </a:lnTo>
                    <a:lnTo>
                      <a:pt x="35089" y="9709"/>
                    </a:lnTo>
                    <a:lnTo>
                      <a:pt x="34984" y="9772"/>
                    </a:lnTo>
                    <a:lnTo>
                      <a:pt x="34963" y="9897"/>
                    </a:lnTo>
                    <a:lnTo>
                      <a:pt x="35026" y="9918"/>
                    </a:lnTo>
                    <a:lnTo>
                      <a:pt x="35068" y="10002"/>
                    </a:lnTo>
                    <a:lnTo>
                      <a:pt x="35068" y="10086"/>
                    </a:lnTo>
                    <a:lnTo>
                      <a:pt x="35194" y="10232"/>
                    </a:lnTo>
                    <a:lnTo>
                      <a:pt x="35256" y="10274"/>
                    </a:lnTo>
                    <a:lnTo>
                      <a:pt x="35256" y="10190"/>
                    </a:lnTo>
                    <a:lnTo>
                      <a:pt x="35298" y="10169"/>
                    </a:lnTo>
                    <a:lnTo>
                      <a:pt x="35361" y="10211"/>
                    </a:lnTo>
                    <a:lnTo>
                      <a:pt x="35466" y="10169"/>
                    </a:lnTo>
                    <a:lnTo>
                      <a:pt x="35487" y="10211"/>
                    </a:lnTo>
                    <a:lnTo>
                      <a:pt x="35466" y="10253"/>
                    </a:lnTo>
                    <a:lnTo>
                      <a:pt x="35466" y="10358"/>
                    </a:lnTo>
                    <a:lnTo>
                      <a:pt x="35403" y="10525"/>
                    </a:lnTo>
                    <a:lnTo>
                      <a:pt x="35403" y="10567"/>
                    </a:lnTo>
                    <a:lnTo>
                      <a:pt x="35298" y="10734"/>
                    </a:lnTo>
                    <a:lnTo>
                      <a:pt x="35235" y="10923"/>
                    </a:lnTo>
                    <a:lnTo>
                      <a:pt x="35235" y="10964"/>
                    </a:lnTo>
                    <a:lnTo>
                      <a:pt x="35256" y="10964"/>
                    </a:lnTo>
                    <a:lnTo>
                      <a:pt x="35298" y="10860"/>
                    </a:lnTo>
                    <a:lnTo>
                      <a:pt x="35403" y="10902"/>
                    </a:lnTo>
                    <a:lnTo>
                      <a:pt x="35403" y="10923"/>
                    </a:lnTo>
                    <a:lnTo>
                      <a:pt x="35487" y="10923"/>
                    </a:lnTo>
                    <a:lnTo>
                      <a:pt x="35549" y="11006"/>
                    </a:lnTo>
                    <a:lnTo>
                      <a:pt x="35696" y="11027"/>
                    </a:lnTo>
                    <a:lnTo>
                      <a:pt x="35591" y="11069"/>
                    </a:lnTo>
                    <a:lnTo>
                      <a:pt x="35570" y="11132"/>
                    </a:lnTo>
                    <a:lnTo>
                      <a:pt x="35507" y="11153"/>
                    </a:lnTo>
                    <a:lnTo>
                      <a:pt x="35466" y="11111"/>
                    </a:lnTo>
                    <a:lnTo>
                      <a:pt x="35382" y="11132"/>
                    </a:lnTo>
                    <a:lnTo>
                      <a:pt x="35403" y="11216"/>
                    </a:lnTo>
                    <a:lnTo>
                      <a:pt x="35466" y="11236"/>
                    </a:lnTo>
                    <a:lnTo>
                      <a:pt x="35487" y="11257"/>
                    </a:lnTo>
                    <a:lnTo>
                      <a:pt x="35591" y="11257"/>
                    </a:lnTo>
                    <a:lnTo>
                      <a:pt x="35591" y="11341"/>
                    </a:lnTo>
                    <a:lnTo>
                      <a:pt x="35612" y="11383"/>
                    </a:lnTo>
                    <a:lnTo>
                      <a:pt x="35612" y="11467"/>
                    </a:lnTo>
                    <a:lnTo>
                      <a:pt x="35675" y="11550"/>
                    </a:lnTo>
                    <a:lnTo>
                      <a:pt x="35779" y="11571"/>
                    </a:lnTo>
                    <a:lnTo>
                      <a:pt x="35821" y="11655"/>
                    </a:lnTo>
                    <a:lnTo>
                      <a:pt x="35863" y="11739"/>
                    </a:lnTo>
                    <a:lnTo>
                      <a:pt x="35821" y="11843"/>
                    </a:lnTo>
                    <a:lnTo>
                      <a:pt x="35759" y="11906"/>
                    </a:lnTo>
                    <a:lnTo>
                      <a:pt x="35675" y="11906"/>
                    </a:lnTo>
                    <a:lnTo>
                      <a:pt x="35612" y="11948"/>
                    </a:lnTo>
                    <a:lnTo>
                      <a:pt x="35570" y="11906"/>
                    </a:lnTo>
                    <a:lnTo>
                      <a:pt x="35487" y="11885"/>
                    </a:lnTo>
                    <a:lnTo>
                      <a:pt x="35445" y="11906"/>
                    </a:lnTo>
                    <a:lnTo>
                      <a:pt x="35361" y="12011"/>
                    </a:lnTo>
                    <a:lnTo>
                      <a:pt x="35403" y="12052"/>
                    </a:lnTo>
                    <a:lnTo>
                      <a:pt x="35403" y="12094"/>
                    </a:lnTo>
                    <a:lnTo>
                      <a:pt x="35361" y="12178"/>
                    </a:lnTo>
                    <a:lnTo>
                      <a:pt x="35382" y="12220"/>
                    </a:lnTo>
                    <a:lnTo>
                      <a:pt x="35445" y="12220"/>
                    </a:lnTo>
                    <a:lnTo>
                      <a:pt x="35466" y="12199"/>
                    </a:lnTo>
                    <a:lnTo>
                      <a:pt x="35549" y="12178"/>
                    </a:lnTo>
                    <a:lnTo>
                      <a:pt x="35654" y="12178"/>
                    </a:lnTo>
                    <a:lnTo>
                      <a:pt x="35717" y="12115"/>
                    </a:lnTo>
                    <a:lnTo>
                      <a:pt x="35800" y="12115"/>
                    </a:lnTo>
                    <a:lnTo>
                      <a:pt x="35863" y="12011"/>
                    </a:lnTo>
                    <a:lnTo>
                      <a:pt x="35905" y="11990"/>
                    </a:lnTo>
                    <a:lnTo>
                      <a:pt x="35926" y="12115"/>
                    </a:lnTo>
                    <a:lnTo>
                      <a:pt x="35989" y="12157"/>
                    </a:lnTo>
                    <a:lnTo>
                      <a:pt x="36072" y="12094"/>
                    </a:lnTo>
                    <a:lnTo>
                      <a:pt x="36135" y="11969"/>
                    </a:lnTo>
                    <a:lnTo>
                      <a:pt x="36240" y="11885"/>
                    </a:lnTo>
                    <a:lnTo>
                      <a:pt x="36303" y="11948"/>
                    </a:lnTo>
                    <a:lnTo>
                      <a:pt x="36303" y="11990"/>
                    </a:lnTo>
                    <a:lnTo>
                      <a:pt x="36219" y="12011"/>
                    </a:lnTo>
                    <a:lnTo>
                      <a:pt x="36177" y="12073"/>
                    </a:lnTo>
                    <a:lnTo>
                      <a:pt x="36219" y="12094"/>
                    </a:lnTo>
                    <a:lnTo>
                      <a:pt x="36219" y="12157"/>
                    </a:lnTo>
                    <a:lnTo>
                      <a:pt x="36093" y="12199"/>
                    </a:lnTo>
                    <a:lnTo>
                      <a:pt x="36072" y="12220"/>
                    </a:lnTo>
                    <a:lnTo>
                      <a:pt x="36219" y="12199"/>
                    </a:lnTo>
                    <a:lnTo>
                      <a:pt x="36240" y="12283"/>
                    </a:lnTo>
                    <a:lnTo>
                      <a:pt x="36135" y="12366"/>
                    </a:lnTo>
                    <a:lnTo>
                      <a:pt x="36177" y="12492"/>
                    </a:lnTo>
                    <a:lnTo>
                      <a:pt x="36219" y="12513"/>
                    </a:lnTo>
                    <a:lnTo>
                      <a:pt x="36282" y="12617"/>
                    </a:lnTo>
                    <a:lnTo>
                      <a:pt x="36407" y="12596"/>
                    </a:lnTo>
                    <a:lnTo>
                      <a:pt x="36428" y="12534"/>
                    </a:lnTo>
                    <a:lnTo>
                      <a:pt x="36407" y="12471"/>
                    </a:lnTo>
                    <a:lnTo>
                      <a:pt x="36407" y="12387"/>
                    </a:lnTo>
                    <a:lnTo>
                      <a:pt x="36449" y="12366"/>
                    </a:lnTo>
                    <a:lnTo>
                      <a:pt x="36595" y="12471"/>
                    </a:lnTo>
                    <a:lnTo>
                      <a:pt x="36595" y="12534"/>
                    </a:lnTo>
                    <a:lnTo>
                      <a:pt x="36533" y="12638"/>
                    </a:lnTo>
                    <a:lnTo>
                      <a:pt x="36616" y="12701"/>
                    </a:lnTo>
                    <a:lnTo>
                      <a:pt x="36637" y="12743"/>
                    </a:lnTo>
                    <a:lnTo>
                      <a:pt x="36491" y="12827"/>
                    </a:lnTo>
                    <a:lnTo>
                      <a:pt x="36449" y="12889"/>
                    </a:lnTo>
                    <a:lnTo>
                      <a:pt x="36533" y="12952"/>
                    </a:lnTo>
                    <a:lnTo>
                      <a:pt x="36763" y="12952"/>
                    </a:lnTo>
                    <a:lnTo>
                      <a:pt x="36826" y="12994"/>
                    </a:lnTo>
                    <a:lnTo>
                      <a:pt x="36826" y="13099"/>
                    </a:lnTo>
                    <a:lnTo>
                      <a:pt x="36826" y="13161"/>
                    </a:lnTo>
                    <a:lnTo>
                      <a:pt x="36867" y="13140"/>
                    </a:lnTo>
                    <a:lnTo>
                      <a:pt x="36867" y="13057"/>
                    </a:lnTo>
                    <a:lnTo>
                      <a:pt x="36930" y="12994"/>
                    </a:lnTo>
                    <a:lnTo>
                      <a:pt x="36972" y="12994"/>
                    </a:lnTo>
                    <a:lnTo>
                      <a:pt x="36972" y="13057"/>
                    </a:lnTo>
                    <a:lnTo>
                      <a:pt x="36930" y="13161"/>
                    </a:lnTo>
                    <a:lnTo>
                      <a:pt x="36930" y="13245"/>
                    </a:lnTo>
                    <a:lnTo>
                      <a:pt x="36847" y="13266"/>
                    </a:lnTo>
                    <a:lnTo>
                      <a:pt x="36805" y="13433"/>
                    </a:lnTo>
                    <a:lnTo>
                      <a:pt x="36805" y="13475"/>
                    </a:lnTo>
                    <a:lnTo>
                      <a:pt x="36867" y="13517"/>
                    </a:lnTo>
                    <a:lnTo>
                      <a:pt x="36867" y="13622"/>
                    </a:lnTo>
                    <a:lnTo>
                      <a:pt x="36826" y="13726"/>
                    </a:lnTo>
                    <a:lnTo>
                      <a:pt x="36826" y="13831"/>
                    </a:lnTo>
                    <a:lnTo>
                      <a:pt x="36847" y="13852"/>
                    </a:lnTo>
                    <a:lnTo>
                      <a:pt x="36847" y="13873"/>
                    </a:lnTo>
                    <a:lnTo>
                      <a:pt x="36826" y="14082"/>
                    </a:lnTo>
                    <a:lnTo>
                      <a:pt x="36763" y="14166"/>
                    </a:lnTo>
                    <a:lnTo>
                      <a:pt x="36826" y="14270"/>
                    </a:lnTo>
                    <a:lnTo>
                      <a:pt x="36805" y="14354"/>
                    </a:lnTo>
                    <a:lnTo>
                      <a:pt x="36637" y="14396"/>
                    </a:lnTo>
                    <a:lnTo>
                      <a:pt x="36491" y="14375"/>
                    </a:lnTo>
                    <a:lnTo>
                      <a:pt x="36428" y="14396"/>
                    </a:lnTo>
                    <a:lnTo>
                      <a:pt x="36407" y="14480"/>
                    </a:lnTo>
                    <a:lnTo>
                      <a:pt x="36198" y="14626"/>
                    </a:lnTo>
                    <a:lnTo>
                      <a:pt x="36198" y="14710"/>
                    </a:lnTo>
                    <a:lnTo>
                      <a:pt x="36344" y="14793"/>
                    </a:lnTo>
                    <a:lnTo>
                      <a:pt x="36303" y="14793"/>
                    </a:lnTo>
                    <a:lnTo>
                      <a:pt x="36219" y="14814"/>
                    </a:lnTo>
                    <a:lnTo>
                      <a:pt x="36303" y="14814"/>
                    </a:lnTo>
                    <a:lnTo>
                      <a:pt x="36177" y="14982"/>
                    </a:lnTo>
                    <a:lnTo>
                      <a:pt x="36093" y="15024"/>
                    </a:lnTo>
                    <a:lnTo>
                      <a:pt x="35884" y="15149"/>
                    </a:lnTo>
                    <a:lnTo>
                      <a:pt x="35738" y="15296"/>
                    </a:lnTo>
                    <a:lnTo>
                      <a:pt x="35675" y="15296"/>
                    </a:lnTo>
                    <a:lnTo>
                      <a:pt x="35633" y="15337"/>
                    </a:lnTo>
                    <a:lnTo>
                      <a:pt x="35591" y="15463"/>
                    </a:lnTo>
                    <a:lnTo>
                      <a:pt x="35675" y="15568"/>
                    </a:lnTo>
                    <a:lnTo>
                      <a:pt x="35696" y="15672"/>
                    </a:lnTo>
                    <a:lnTo>
                      <a:pt x="35800" y="15840"/>
                    </a:lnTo>
                    <a:lnTo>
                      <a:pt x="35842" y="16133"/>
                    </a:lnTo>
                    <a:lnTo>
                      <a:pt x="35779" y="16174"/>
                    </a:lnTo>
                    <a:lnTo>
                      <a:pt x="35738" y="16153"/>
                    </a:lnTo>
                    <a:lnTo>
                      <a:pt x="35675" y="16195"/>
                    </a:lnTo>
                    <a:lnTo>
                      <a:pt x="35654" y="16300"/>
                    </a:lnTo>
                    <a:lnTo>
                      <a:pt x="35633" y="16195"/>
                    </a:lnTo>
                    <a:lnTo>
                      <a:pt x="35633" y="16049"/>
                    </a:lnTo>
                    <a:lnTo>
                      <a:pt x="35570" y="15986"/>
                    </a:lnTo>
                    <a:lnTo>
                      <a:pt x="35466" y="16049"/>
                    </a:lnTo>
                    <a:lnTo>
                      <a:pt x="35424" y="16153"/>
                    </a:lnTo>
                    <a:lnTo>
                      <a:pt x="35319" y="16216"/>
                    </a:lnTo>
                    <a:lnTo>
                      <a:pt x="35235" y="16174"/>
                    </a:lnTo>
                    <a:lnTo>
                      <a:pt x="35256" y="16112"/>
                    </a:lnTo>
                    <a:lnTo>
                      <a:pt x="35256" y="16070"/>
                    </a:lnTo>
                    <a:lnTo>
                      <a:pt x="35047" y="16070"/>
                    </a:lnTo>
                    <a:lnTo>
                      <a:pt x="35005" y="16174"/>
                    </a:lnTo>
                    <a:lnTo>
                      <a:pt x="34922" y="16258"/>
                    </a:lnTo>
                    <a:lnTo>
                      <a:pt x="34796" y="16216"/>
                    </a:lnTo>
                    <a:lnTo>
                      <a:pt x="34712" y="16216"/>
                    </a:lnTo>
                    <a:lnTo>
                      <a:pt x="34650" y="16174"/>
                    </a:lnTo>
                    <a:lnTo>
                      <a:pt x="34587" y="16174"/>
                    </a:lnTo>
                    <a:lnTo>
                      <a:pt x="34503" y="16258"/>
                    </a:lnTo>
                    <a:lnTo>
                      <a:pt x="34357" y="16195"/>
                    </a:lnTo>
                    <a:lnTo>
                      <a:pt x="34315" y="16174"/>
                    </a:lnTo>
                    <a:lnTo>
                      <a:pt x="34231" y="16070"/>
                    </a:lnTo>
                    <a:lnTo>
                      <a:pt x="34106" y="15986"/>
                    </a:lnTo>
                    <a:lnTo>
                      <a:pt x="33980" y="15965"/>
                    </a:lnTo>
                    <a:lnTo>
                      <a:pt x="33834" y="15777"/>
                    </a:lnTo>
                    <a:lnTo>
                      <a:pt x="33813" y="15840"/>
                    </a:lnTo>
                    <a:lnTo>
                      <a:pt x="33813" y="15902"/>
                    </a:lnTo>
                    <a:lnTo>
                      <a:pt x="33792" y="15965"/>
                    </a:lnTo>
                    <a:lnTo>
                      <a:pt x="33750" y="15944"/>
                    </a:lnTo>
                    <a:lnTo>
                      <a:pt x="33708" y="15965"/>
                    </a:lnTo>
                    <a:lnTo>
                      <a:pt x="33708" y="16049"/>
                    </a:lnTo>
                    <a:lnTo>
                      <a:pt x="33771" y="16112"/>
                    </a:lnTo>
                    <a:lnTo>
                      <a:pt x="33750" y="16195"/>
                    </a:lnTo>
                    <a:lnTo>
                      <a:pt x="33687" y="16195"/>
                    </a:lnTo>
                    <a:lnTo>
                      <a:pt x="33582" y="16216"/>
                    </a:lnTo>
                    <a:lnTo>
                      <a:pt x="33499" y="16300"/>
                    </a:lnTo>
                    <a:lnTo>
                      <a:pt x="33373" y="16300"/>
                    </a:lnTo>
                    <a:lnTo>
                      <a:pt x="33290" y="16384"/>
                    </a:lnTo>
                    <a:lnTo>
                      <a:pt x="33290" y="16488"/>
                    </a:lnTo>
                    <a:lnTo>
                      <a:pt x="33206" y="16530"/>
                    </a:lnTo>
                    <a:lnTo>
                      <a:pt x="33164" y="16677"/>
                    </a:lnTo>
                    <a:lnTo>
                      <a:pt x="33248" y="16886"/>
                    </a:lnTo>
                    <a:lnTo>
                      <a:pt x="33352" y="16990"/>
                    </a:lnTo>
                    <a:lnTo>
                      <a:pt x="33394" y="16949"/>
                    </a:lnTo>
                    <a:lnTo>
                      <a:pt x="33499" y="17095"/>
                    </a:lnTo>
                    <a:lnTo>
                      <a:pt x="33478" y="17158"/>
                    </a:lnTo>
                    <a:lnTo>
                      <a:pt x="33666" y="17158"/>
                    </a:lnTo>
                    <a:lnTo>
                      <a:pt x="33771" y="17200"/>
                    </a:lnTo>
                    <a:lnTo>
                      <a:pt x="33813" y="17137"/>
                    </a:lnTo>
                    <a:lnTo>
                      <a:pt x="33917" y="17137"/>
                    </a:lnTo>
                    <a:lnTo>
                      <a:pt x="33980" y="17095"/>
                    </a:lnTo>
                    <a:lnTo>
                      <a:pt x="34106" y="17095"/>
                    </a:lnTo>
                    <a:lnTo>
                      <a:pt x="34189" y="17053"/>
                    </a:lnTo>
                    <a:lnTo>
                      <a:pt x="34273" y="17095"/>
                    </a:lnTo>
                    <a:lnTo>
                      <a:pt x="34315" y="17032"/>
                    </a:lnTo>
                    <a:lnTo>
                      <a:pt x="34315" y="16928"/>
                    </a:lnTo>
                    <a:lnTo>
                      <a:pt x="34336" y="16865"/>
                    </a:lnTo>
                    <a:lnTo>
                      <a:pt x="34398" y="16865"/>
                    </a:lnTo>
                    <a:lnTo>
                      <a:pt x="34503" y="17032"/>
                    </a:lnTo>
                    <a:lnTo>
                      <a:pt x="34587" y="17032"/>
                    </a:lnTo>
                    <a:lnTo>
                      <a:pt x="34650" y="17116"/>
                    </a:lnTo>
                    <a:lnTo>
                      <a:pt x="34796" y="17137"/>
                    </a:lnTo>
                    <a:lnTo>
                      <a:pt x="34817" y="17074"/>
                    </a:lnTo>
                    <a:lnTo>
                      <a:pt x="34901" y="16970"/>
                    </a:lnTo>
                    <a:lnTo>
                      <a:pt x="34943" y="16970"/>
                    </a:lnTo>
                    <a:lnTo>
                      <a:pt x="35026" y="16886"/>
                    </a:lnTo>
                    <a:lnTo>
                      <a:pt x="35131" y="16865"/>
                    </a:lnTo>
                    <a:lnTo>
                      <a:pt x="35110" y="16928"/>
                    </a:lnTo>
                    <a:lnTo>
                      <a:pt x="35110" y="17032"/>
                    </a:lnTo>
                    <a:lnTo>
                      <a:pt x="35026" y="17137"/>
                    </a:lnTo>
                    <a:lnTo>
                      <a:pt x="35026" y="17262"/>
                    </a:lnTo>
                    <a:lnTo>
                      <a:pt x="35131" y="17221"/>
                    </a:lnTo>
                    <a:lnTo>
                      <a:pt x="35173" y="17032"/>
                    </a:lnTo>
                    <a:lnTo>
                      <a:pt x="35215" y="17074"/>
                    </a:lnTo>
                    <a:lnTo>
                      <a:pt x="35256" y="17032"/>
                    </a:lnTo>
                    <a:lnTo>
                      <a:pt x="35340" y="17074"/>
                    </a:lnTo>
                    <a:lnTo>
                      <a:pt x="35256" y="17200"/>
                    </a:lnTo>
                    <a:lnTo>
                      <a:pt x="35277" y="17283"/>
                    </a:lnTo>
                    <a:lnTo>
                      <a:pt x="35277" y="17179"/>
                    </a:lnTo>
                    <a:lnTo>
                      <a:pt x="35466" y="17011"/>
                    </a:lnTo>
                    <a:lnTo>
                      <a:pt x="35487" y="17074"/>
                    </a:lnTo>
                    <a:lnTo>
                      <a:pt x="35361" y="17179"/>
                    </a:lnTo>
                    <a:lnTo>
                      <a:pt x="35361" y="17242"/>
                    </a:lnTo>
                    <a:lnTo>
                      <a:pt x="35445" y="17304"/>
                    </a:lnTo>
                    <a:lnTo>
                      <a:pt x="35487" y="17451"/>
                    </a:lnTo>
                    <a:lnTo>
                      <a:pt x="35487" y="17555"/>
                    </a:lnTo>
                    <a:lnTo>
                      <a:pt x="35507" y="17660"/>
                    </a:lnTo>
                    <a:lnTo>
                      <a:pt x="35612" y="17639"/>
                    </a:lnTo>
                    <a:lnTo>
                      <a:pt x="35612" y="17765"/>
                    </a:lnTo>
                    <a:lnTo>
                      <a:pt x="35675" y="17827"/>
                    </a:lnTo>
                    <a:lnTo>
                      <a:pt x="35759" y="17681"/>
                    </a:lnTo>
                    <a:lnTo>
                      <a:pt x="35717" y="17869"/>
                    </a:lnTo>
                    <a:lnTo>
                      <a:pt x="35654" y="17953"/>
                    </a:lnTo>
                    <a:lnTo>
                      <a:pt x="35759" y="18058"/>
                    </a:lnTo>
                    <a:lnTo>
                      <a:pt x="35759" y="17974"/>
                    </a:lnTo>
                    <a:lnTo>
                      <a:pt x="35800" y="17869"/>
                    </a:lnTo>
                    <a:lnTo>
                      <a:pt x="35863" y="17848"/>
                    </a:lnTo>
                    <a:lnTo>
                      <a:pt x="35863" y="17848"/>
                    </a:lnTo>
                    <a:lnTo>
                      <a:pt x="35821" y="17890"/>
                    </a:lnTo>
                    <a:lnTo>
                      <a:pt x="35863" y="18037"/>
                    </a:lnTo>
                    <a:lnTo>
                      <a:pt x="35926" y="18162"/>
                    </a:lnTo>
                    <a:lnTo>
                      <a:pt x="36093" y="18141"/>
                    </a:lnTo>
                    <a:lnTo>
                      <a:pt x="36031" y="18183"/>
                    </a:lnTo>
                    <a:lnTo>
                      <a:pt x="35821" y="18309"/>
                    </a:lnTo>
                    <a:lnTo>
                      <a:pt x="35675" y="18309"/>
                    </a:lnTo>
                    <a:lnTo>
                      <a:pt x="35654" y="18371"/>
                    </a:lnTo>
                    <a:lnTo>
                      <a:pt x="35759" y="18413"/>
                    </a:lnTo>
                    <a:lnTo>
                      <a:pt x="35759" y="18560"/>
                    </a:lnTo>
                    <a:lnTo>
                      <a:pt x="35821" y="18664"/>
                    </a:lnTo>
                    <a:lnTo>
                      <a:pt x="35905" y="18727"/>
                    </a:lnTo>
                    <a:lnTo>
                      <a:pt x="35989" y="18727"/>
                    </a:lnTo>
                    <a:lnTo>
                      <a:pt x="35989" y="18790"/>
                    </a:lnTo>
                    <a:lnTo>
                      <a:pt x="36093" y="18874"/>
                    </a:lnTo>
                    <a:lnTo>
                      <a:pt x="36156" y="18915"/>
                    </a:lnTo>
                    <a:lnTo>
                      <a:pt x="36219" y="18915"/>
                    </a:lnTo>
                    <a:lnTo>
                      <a:pt x="36407" y="19041"/>
                    </a:lnTo>
                    <a:lnTo>
                      <a:pt x="36512" y="19041"/>
                    </a:lnTo>
                    <a:lnTo>
                      <a:pt x="36512" y="19104"/>
                    </a:lnTo>
                    <a:lnTo>
                      <a:pt x="36575" y="19125"/>
                    </a:lnTo>
                    <a:lnTo>
                      <a:pt x="36595" y="19083"/>
                    </a:lnTo>
                    <a:lnTo>
                      <a:pt x="36616" y="19041"/>
                    </a:lnTo>
                    <a:lnTo>
                      <a:pt x="36721" y="19104"/>
                    </a:lnTo>
                    <a:lnTo>
                      <a:pt x="36679" y="19125"/>
                    </a:lnTo>
                    <a:lnTo>
                      <a:pt x="36616" y="19187"/>
                    </a:lnTo>
                    <a:lnTo>
                      <a:pt x="36679" y="19292"/>
                    </a:lnTo>
                    <a:lnTo>
                      <a:pt x="36742" y="19334"/>
                    </a:lnTo>
                    <a:lnTo>
                      <a:pt x="36805" y="19334"/>
                    </a:lnTo>
                    <a:lnTo>
                      <a:pt x="36805" y="19418"/>
                    </a:lnTo>
                    <a:lnTo>
                      <a:pt x="36930" y="19543"/>
                    </a:lnTo>
                    <a:lnTo>
                      <a:pt x="37014" y="19543"/>
                    </a:lnTo>
                    <a:lnTo>
                      <a:pt x="37056" y="19606"/>
                    </a:lnTo>
                    <a:lnTo>
                      <a:pt x="37098" y="19648"/>
                    </a:lnTo>
                    <a:lnTo>
                      <a:pt x="37265" y="19731"/>
                    </a:lnTo>
                    <a:lnTo>
                      <a:pt x="37328" y="19711"/>
                    </a:lnTo>
                    <a:lnTo>
                      <a:pt x="37370" y="19731"/>
                    </a:lnTo>
                    <a:lnTo>
                      <a:pt x="37453" y="19731"/>
                    </a:lnTo>
                    <a:lnTo>
                      <a:pt x="37537" y="19773"/>
                    </a:lnTo>
                    <a:lnTo>
                      <a:pt x="37558" y="19857"/>
                    </a:lnTo>
                    <a:lnTo>
                      <a:pt x="37725" y="19983"/>
                    </a:lnTo>
                    <a:lnTo>
                      <a:pt x="37788" y="19983"/>
                    </a:lnTo>
                    <a:lnTo>
                      <a:pt x="37872" y="20045"/>
                    </a:lnTo>
                    <a:lnTo>
                      <a:pt x="38060" y="20087"/>
                    </a:lnTo>
                    <a:lnTo>
                      <a:pt x="38165" y="20150"/>
                    </a:lnTo>
                    <a:lnTo>
                      <a:pt x="38269" y="20150"/>
                    </a:lnTo>
                    <a:lnTo>
                      <a:pt x="38290" y="20129"/>
                    </a:lnTo>
                    <a:lnTo>
                      <a:pt x="38290" y="20066"/>
                    </a:lnTo>
                    <a:lnTo>
                      <a:pt x="38207" y="19983"/>
                    </a:lnTo>
                    <a:lnTo>
                      <a:pt x="38165" y="19920"/>
                    </a:lnTo>
                    <a:lnTo>
                      <a:pt x="38207" y="19857"/>
                    </a:lnTo>
                    <a:lnTo>
                      <a:pt x="38290" y="19878"/>
                    </a:lnTo>
                    <a:lnTo>
                      <a:pt x="38311" y="19815"/>
                    </a:lnTo>
                    <a:lnTo>
                      <a:pt x="38290" y="19752"/>
                    </a:lnTo>
                    <a:lnTo>
                      <a:pt x="38248" y="19773"/>
                    </a:lnTo>
                    <a:lnTo>
                      <a:pt x="38207" y="19731"/>
                    </a:lnTo>
                    <a:lnTo>
                      <a:pt x="38248" y="19606"/>
                    </a:lnTo>
                    <a:lnTo>
                      <a:pt x="38207" y="19564"/>
                    </a:lnTo>
                    <a:lnTo>
                      <a:pt x="38102" y="19669"/>
                    </a:lnTo>
                    <a:lnTo>
                      <a:pt x="38102" y="19627"/>
                    </a:lnTo>
                    <a:lnTo>
                      <a:pt x="38081" y="19543"/>
                    </a:lnTo>
                    <a:lnTo>
                      <a:pt x="38018" y="19543"/>
                    </a:lnTo>
                    <a:lnTo>
                      <a:pt x="38123" y="19439"/>
                    </a:lnTo>
                    <a:lnTo>
                      <a:pt x="38102" y="19313"/>
                    </a:lnTo>
                    <a:lnTo>
                      <a:pt x="38060" y="19292"/>
                    </a:lnTo>
                    <a:lnTo>
                      <a:pt x="37956" y="19292"/>
                    </a:lnTo>
                    <a:lnTo>
                      <a:pt x="37976" y="19187"/>
                    </a:lnTo>
                    <a:lnTo>
                      <a:pt x="37935" y="19083"/>
                    </a:lnTo>
                    <a:lnTo>
                      <a:pt x="37893" y="18999"/>
                    </a:lnTo>
                    <a:lnTo>
                      <a:pt x="37788" y="18999"/>
                    </a:lnTo>
                    <a:lnTo>
                      <a:pt x="37851" y="18915"/>
                    </a:lnTo>
                    <a:lnTo>
                      <a:pt x="37767" y="18894"/>
                    </a:lnTo>
                    <a:lnTo>
                      <a:pt x="37725" y="18894"/>
                    </a:lnTo>
                    <a:lnTo>
                      <a:pt x="37746" y="18832"/>
                    </a:lnTo>
                    <a:lnTo>
                      <a:pt x="37663" y="18727"/>
                    </a:lnTo>
                    <a:lnTo>
                      <a:pt x="37663" y="18748"/>
                    </a:lnTo>
                    <a:lnTo>
                      <a:pt x="37621" y="18748"/>
                    </a:lnTo>
                    <a:lnTo>
                      <a:pt x="37621" y="18602"/>
                    </a:lnTo>
                    <a:lnTo>
                      <a:pt x="37621" y="18539"/>
                    </a:lnTo>
                    <a:lnTo>
                      <a:pt x="37621" y="18476"/>
                    </a:lnTo>
                    <a:lnTo>
                      <a:pt x="37453" y="18350"/>
                    </a:lnTo>
                    <a:lnTo>
                      <a:pt x="37432" y="18225"/>
                    </a:lnTo>
                    <a:lnTo>
                      <a:pt x="37432" y="18120"/>
                    </a:lnTo>
                    <a:lnTo>
                      <a:pt x="37516" y="18162"/>
                    </a:lnTo>
                    <a:lnTo>
                      <a:pt x="37558" y="18078"/>
                    </a:lnTo>
                    <a:lnTo>
                      <a:pt x="37663" y="18120"/>
                    </a:lnTo>
                    <a:lnTo>
                      <a:pt x="37663" y="18225"/>
                    </a:lnTo>
                    <a:lnTo>
                      <a:pt x="37746" y="18371"/>
                    </a:lnTo>
                    <a:lnTo>
                      <a:pt x="37872" y="18434"/>
                    </a:lnTo>
                    <a:lnTo>
                      <a:pt x="37935" y="18476"/>
                    </a:lnTo>
                    <a:lnTo>
                      <a:pt x="37935" y="18560"/>
                    </a:lnTo>
                    <a:lnTo>
                      <a:pt x="37976" y="18602"/>
                    </a:lnTo>
                    <a:lnTo>
                      <a:pt x="37976" y="18539"/>
                    </a:lnTo>
                    <a:lnTo>
                      <a:pt x="37935" y="18392"/>
                    </a:lnTo>
                    <a:lnTo>
                      <a:pt x="37935" y="18350"/>
                    </a:lnTo>
                    <a:lnTo>
                      <a:pt x="37976" y="18309"/>
                    </a:lnTo>
                    <a:lnTo>
                      <a:pt x="38018" y="18392"/>
                    </a:lnTo>
                    <a:lnTo>
                      <a:pt x="38018" y="18455"/>
                    </a:lnTo>
                    <a:lnTo>
                      <a:pt x="38081" y="18497"/>
                    </a:lnTo>
                    <a:lnTo>
                      <a:pt x="38123" y="18685"/>
                    </a:lnTo>
                    <a:lnTo>
                      <a:pt x="38207" y="18706"/>
                    </a:lnTo>
                    <a:lnTo>
                      <a:pt x="38207" y="18769"/>
                    </a:lnTo>
                    <a:lnTo>
                      <a:pt x="38290" y="18832"/>
                    </a:lnTo>
                    <a:lnTo>
                      <a:pt x="38374" y="19020"/>
                    </a:lnTo>
                    <a:lnTo>
                      <a:pt x="38416" y="18936"/>
                    </a:lnTo>
                    <a:lnTo>
                      <a:pt x="38395" y="18832"/>
                    </a:lnTo>
                    <a:lnTo>
                      <a:pt x="38395" y="18664"/>
                    </a:lnTo>
                    <a:lnTo>
                      <a:pt x="38416" y="18560"/>
                    </a:lnTo>
                    <a:lnTo>
                      <a:pt x="38416" y="18643"/>
                    </a:lnTo>
                    <a:lnTo>
                      <a:pt x="38479" y="18811"/>
                    </a:lnTo>
                    <a:lnTo>
                      <a:pt x="38479" y="18915"/>
                    </a:lnTo>
                    <a:lnTo>
                      <a:pt x="38479" y="18999"/>
                    </a:lnTo>
                    <a:lnTo>
                      <a:pt x="38520" y="19020"/>
                    </a:lnTo>
                    <a:lnTo>
                      <a:pt x="38604" y="19083"/>
                    </a:lnTo>
                    <a:lnTo>
                      <a:pt x="38625" y="18999"/>
                    </a:lnTo>
                    <a:lnTo>
                      <a:pt x="38583" y="18957"/>
                    </a:lnTo>
                    <a:lnTo>
                      <a:pt x="38583" y="18894"/>
                    </a:lnTo>
                    <a:lnTo>
                      <a:pt x="38667" y="18915"/>
                    </a:lnTo>
                    <a:lnTo>
                      <a:pt x="38688" y="19020"/>
                    </a:lnTo>
                    <a:lnTo>
                      <a:pt x="38688" y="19104"/>
                    </a:lnTo>
                    <a:lnTo>
                      <a:pt x="38709" y="19125"/>
                    </a:lnTo>
                    <a:lnTo>
                      <a:pt x="38709" y="19062"/>
                    </a:lnTo>
                    <a:lnTo>
                      <a:pt x="38772" y="19020"/>
                    </a:lnTo>
                    <a:lnTo>
                      <a:pt x="38772" y="19187"/>
                    </a:lnTo>
                    <a:lnTo>
                      <a:pt x="38813" y="19271"/>
                    </a:lnTo>
                    <a:lnTo>
                      <a:pt x="38897" y="19271"/>
                    </a:lnTo>
                    <a:lnTo>
                      <a:pt x="38939" y="19208"/>
                    </a:lnTo>
                    <a:lnTo>
                      <a:pt x="38939" y="19313"/>
                    </a:lnTo>
                    <a:lnTo>
                      <a:pt x="38918" y="19376"/>
                    </a:lnTo>
                    <a:lnTo>
                      <a:pt x="38981" y="19543"/>
                    </a:lnTo>
                    <a:lnTo>
                      <a:pt x="39023" y="19627"/>
                    </a:lnTo>
                    <a:lnTo>
                      <a:pt x="39127" y="19627"/>
                    </a:lnTo>
                    <a:lnTo>
                      <a:pt x="39127" y="19543"/>
                    </a:lnTo>
                    <a:lnTo>
                      <a:pt x="39106" y="19522"/>
                    </a:lnTo>
                    <a:lnTo>
                      <a:pt x="39106" y="19397"/>
                    </a:lnTo>
                    <a:lnTo>
                      <a:pt x="39044" y="19187"/>
                    </a:lnTo>
                    <a:lnTo>
                      <a:pt x="39127" y="19187"/>
                    </a:lnTo>
                    <a:lnTo>
                      <a:pt x="39169" y="19271"/>
                    </a:lnTo>
                    <a:lnTo>
                      <a:pt x="39274" y="19292"/>
                    </a:lnTo>
                    <a:lnTo>
                      <a:pt x="39316" y="19271"/>
                    </a:lnTo>
                    <a:lnTo>
                      <a:pt x="39253" y="19166"/>
                    </a:lnTo>
                    <a:lnTo>
                      <a:pt x="39295" y="19083"/>
                    </a:lnTo>
                    <a:lnTo>
                      <a:pt x="39295" y="18894"/>
                    </a:lnTo>
                    <a:lnTo>
                      <a:pt x="39211" y="18706"/>
                    </a:lnTo>
                    <a:lnTo>
                      <a:pt x="39232" y="18560"/>
                    </a:lnTo>
                    <a:lnTo>
                      <a:pt x="39232" y="18392"/>
                    </a:lnTo>
                    <a:lnTo>
                      <a:pt x="39253" y="18560"/>
                    </a:lnTo>
                    <a:lnTo>
                      <a:pt x="39232" y="18664"/>
                    </a:lnTo>
                    <a:lnTo>
                      <a:pt x="39253" y="18790"/>
                    </a:lnTo>
                    <a:lnTo>
                      <a:pt x="39420" y="18957"/>
                    </a:lnTo>
                    <a:lnTo>
                      <a:pt x="39441" y="18894"/>
                    </a:lnTo>
                    <a:lnTo>
                      <a:pt x="39420" y="18769"/>
                    </a:lnTo>
                    <a:lnTo>
                      <a:pt x="39462" y="18664"/>
                    </a:lnTo>
                    <a:lnTo>
                      <a:pt x="39462" y="18497"/>
                    </a:lnTo>
                    <a:lnTo>
                      <a:pt x="39546" y="18455"/>
                    </a:lnTo>
                    <a:lnTo>
                      <a:pt x="39525" y="18434"/>
                    </a:lnTo>
                    <a:lnTo>
                      <a:pt x="39399" y="18246"/>
                    </a:lnTo>
                    <a:lnTo>
                      <a:pt x="39357" y="18120"/>
                    </a:lnTo>
                    <a:lnTo>
                      <a:pt x="39316" y="18078"/>
                    </a:lnTo>
                    <a:lnTo>
                      <a:pt x="39336" y="18016"/>
                    </a:lnTo>
                    <a:lnTo>
                      <a:pt x="39253" y="17869"/>
                    </a:lnTo>
                    <a:lnTo>
                      <a:pt x="39190" y="17786"/>
                    </a:lnTo>
                    <a:lnTo>
                      <a:pt x="39316" y="17765"/>
                    </a:lnTo>
                    <a:lnTo>
                      <a:pt x="39336" y="17723"/>
                    </a:lnTo>
                    <a:lnTo>
                      <a:pt x="39420" y="17639"/>
                    </a:lnTo>
                    <a:lnTo>
                      <a:pt x="39357" y="17576"/>
                    </a:lnTo>
                    <a:lnTo>
                      <a:pt x="39295" y="17618"/>
                    </a:lnTo>
                    <a:lnTo>
                      <a:pt x="39148" y="17639"/>
                    </a:lnTo>
                    <a:lnTo>
                      <a:pt x="39106" y="17597"/>
                    </a:lnTo>
                    <a:lnTo>
                      <a:pt x="39127" y="17555"/>
                    </a:lnTo>
                    <a:lnTo>
                      <a:pt x="39148" y="17514"/>
                    </a:lnTo>
                    <a:lnTo>
                      <a:pt x="39232" y="17430"/>
                    </a:lnTo>
                    <a:lnTo>
                      <a:pt x="39253" y="17325"/>
                    </a:lnTo>
                    <a:lnTo>
                      <a:pt x="39211" y="17242"/>
                    </a:lnTo>
                    <a:lnTo>
                      <a:pt x="39148" y="17242"/>
                    </a:lnTo>
                    <a:lnTo>
                      <a:pt x="39148" y="17304"/>
                    </a:lnTo>
                    <a:lnTo>
                      <a:pt x="39106" y="17388"/>
                    </a:lnTo>
                    <a:lnTo>
                      <a:pt x="39106" y="17304"/>
                    </a:lnTo>
                    <a:lnTo>
                      <a:pt x="39085" y="17325"/>
                    </a:lnTo>
                    <a:lnTo>
                      <a:pt x="38939" y="17346"/>
                    </a:lnTo>
                    <a:lnTo>
                      <a:pt x="38918" y="17304"/>
                    </a:lnTo>
                    <a:lnTo>
                      <a:pt x="39002" y="17242"/>
                    </a:lnTo>
                    <a:lnTo>
                      <a:pt x="39023" y="17200"/>
                    </a:lnTo>
                    <a:lnTo>
                      <a:pt x="38981" y="17137"/>
                    </a:lnTo>
                    <a:lnTo>
                      <a:pt x="38939" y="17032"/>
                    </a:lnTo>
                    <a:lnTo>
                      <a:pt x="38876" y="16990"/>
                    </a:lnTo>
                    <a:lnTo>
                      <a:pt x="38813" y="17011"/>
                    </a:lnTo>
                    <a:lnTo>
                      <a:pt x="38813" y="17116"/>
                    </a:lnTo>
                    <a:lnTo>
                      <a:pt x="38792" y="17179"/>
                    </a:lnTo>
                    <a:lnTo>
                      <a:pt x="38772" y="17137"/>
                    </a:lnTo>
                    <a:lnTo>
                      <a:pt x="38772" y="17011"/>
                    </a:lnTo>
                    <a:lnTo>
                      <a:pt x="38730" y="16928"/>
                    </a:lnTo>
                    <a:lnTo>
                      <a:pt x="38688" y="16928"/>
                    </a:lnTo>
                    <a:lnTo>
                      <a:pt x="38709" y="16865"/>
                    </a:lnTo>
                    <a:lnTo>
                      <a:pt x="38667" y="16865"/>
                    </a:lnTo>
                    <a:lnTo>
                      <a:pt x="38667" y="16823"/>
                    </a:lnTo>
                    <a:lnTo>
                      <a:pt x="38688" y="16823"/>
                    </a:lnTo>
                    <a:lnTo>
                      <a:pt x="38667" y="16760"/>
                    </a:lnTo>
                    <a:lnTo>
                      <a:pt x="38604" y="16718"/>
                    </a:lnTo>
                    <a:lnTo>
                      <a:pt x="38625" y="16677"/>
                    </a:lnTo>
                    <a:lnTo>
                      <a:pt x="38730" y="16677"/>
                    </a:lnTo>
                    <a:lnTo>
                      <a:pt x="38792" y="16656"/>
                    </a:lnTo>
                    <a:lnTo>
                      <a:pt x="38730" y="16593"/>
                    </a:lnTo>
                    <a:lnTo>
                      <a:pt x="38625" y="16593"/>
                    </a:lnTo>
                    <a:lnTo>
                      <a:pt x="38583" y="16572"/>
                    </a:lnTo>
                    <a:lnTo>
                      <a:pt x="38625" y="16488"/>
                    </a:lnTo>
                    <a:lnTo>
                      <a:pt x="38730" y="16446"/>
                    </a:lnTo>
                    <a:lnTo>
                      <a:pt x="38730" y="16405"/>
                    </a:lnTo>
                    <a:lnTo>
                      <a:pt x="38688" y="16363"/>
                    </a:lnTo>
                    <a:lnTo>
                      <a:pt x="38520" y="16363"/>
                    </a:lnTo>
                    <a:lnTo>
                      <a:pt x="38500" y="16405"/>
                    </a:lnTo>
                    <a:lnTo>
                      <a:pt x="38458" y="16488"/>
                    </a:lnTo>
                    <a:lnTo>
                      <a:pt x="38248" y="16530"/>
                    </a:lnTo>
                    <a:lnTo>
                      <a:pt x="38353" y="16467"/>
                    </a:lnTo>
                    <a:lnTo>
                      <a:pt x="38500" y="16321"/>
                    </a:lnTo>
                    <a:lnTo>
                      <a:pt x="38562" y="16216"/>
                    </a:lnTo>
                    <a:lnTo>
                      <a:pt x="38562" y="16174"/>
                    </a:lnTo>
                    <a:lnTo>
                      <a:pt x="38458" y="16174"/>
                    </a:lnTo>
                    <a:lnTo>
                      <a:pt x="38395" y="16153"/>
                    </a:lnTo>
                    <a:lnTo>
                      <a:pt x="38458" y="16091"/>
                    </a:lnTo>
                    <a:lnTo>
                      <a:pt x="38416" y="16049"/>
                    </a:lnTo>
                    <a:lnTo>
                      <a:pt x="38374" y="16070"/>
                    </a:lnTo>
                    <a:lnTo>
                      <a:pt x="38374" y="15986"/>
                    </a:lnTo>
                    <a:lnTo>
                      <a:pt x="38416" y="15923"/>
                    </a:lnTo>
                    <a:lnTo>
                      <a:pt x="38416" y="15819"/>
                    </a:lnTo>
                    <a:lnTo>
                      <a:pt x="38290" y="15777"/>
                    </a:lnTo>
                    <a:lnTo>
                      <a:pt x="38207" y="15756"/>
                    </a:lnTo>
                    <a:lnTo>
                      <a:pt x="38081" y="15756"/>
                    </a:lnTo>
                    <a:lnTo>
                      <a:pt x="38039" y="15693"/>
                    </a:lnTo>
                    <a:lnTo>
                      <a:pt x="38165" y="15693"/>
                    </a:lnTo>
                    <a:lnTo>
                      <a:pt x="38269" y="15672"/>
                    </a:lnTo>
                    <a:lnTo>
                      <a:pt x="38311" y="15630"/>
                    </a:lnTo>
                    <a:lnTo>
                      <a:pt x="38374" y="15693"/>
                    </a:lnTo>
                    <a:lnTo>
                      <a:pt x="38395" y="15756"/>
                    </a:lnTo>
                    <a:lnTo>
                      <a:pt x="38500" y="15756"/>
                    </a:lnTo>
                    <a:lnTo>
                      <a:pt x="38604" y="15798"/>
                    </a:lnTo>
                    <a:lnTo>
                      <a:pt x="38625" y="15881"/>
                    </a:lnTo>
                    <a:lnTo>
                      <a:pt x="38604" y="15965"/>
                    </a:lnTo>
                    <a:lnTo>
                      <a:pt x="38625" y="16049"/>
                    </a:lnTo>
                    <a:lnTo>
                      <a:pt x="38730" y="16174"/>
                    </a:lnTo>
                    <a:lnTo>
                      <a:pt x="38772" y="16174"/>
                    </a:lnTo>
                    <a:lnTo>
                      <a:pt x="38792" y="16070"/>
                    </a:lnTo>
                    <a:lnTo>
                      <a:pt x="38834" y="16133"/>
                    </a:lnTo>
                    <a:lnTo>
                      <a:pt x="38981" y="16153"/>
                    </a:lnTo>
                    <a:lnTo>
                      <a:pt x="39023" y="16133"/>
                    </a:lnTo>
                    <a:lnTo>
                      <a:pt x="39023" y="16070"/>
                    </a:lnTo>
                    <a:lnTo>
                      <a:pt x="38981" y="16049"/>
                    </a:lnTo>
                    <a:lnTo>
                      <a:pt x="38981" y="15965"/>
                    </a:lnTo>
                    <a:lnTo>
                      <a:pt x="38939" y="15861"/>
                    </a:lnTo>
                    <a:lnTo>
                      <a:pt x="38876" y="15777"/>
                    </a:lnTo>
                    <a:lnTo>
                      <a:pt x="38792" y="15756"/>
                    </a:lnTo>
                    <a:lnTo>
                      <a:pt x="38813" y="15672"/>
                    </a:lnTo>
                    <a:lnTo>
                      <a:pt x="38813" y="15589"/>
                    </a:lnTo>
                    <a:lnTo>
                      <a:pt x="38772" y="15547"/>
                    </a:lnTo>
                    <a:lnTo>
                      <a:pt x="38792" y="15526"/>
                    </a:lnTo>
                    <a:lnTo>
                      <a:pt x="38834" y="15547"/>
                    </a:lnTo>
                    <a:lnTo>
                      <a:pt x="38876" y="15651"/>
                    </a:lnTo>
                    <a:lnTo>
                      <a:pt x="38918" y="15693"/>
                    </a:lnTo>
                    <a:lnTo>
                      <a:pt x="39002" y="15672"/>
                    </a:lnTo>
                    <a:lnTo>
                      <a:pt x="38981" y="15651"/>
                    </a:lnTo>
                    <a:lnTo>
                      <a:pt x="39002" y="15630"/>
                    </a:lnTo>
                    <a:lnTo>
                      <a:pt x="39085" y="15651"/>
                    </a:lnTo>
                    <a:lnTo>
                      <a:pt x="39044" y="15547"/>
                    </a:lnTo>
                    <a:lnTo>
                      <a:pt x="39002" y="15442"/>
                    </a:lnTo>
                    <a:lnTo>
                      <a:pt x="38897" y="15379"/>
                    </a:lnTo>
                    <a:lnTo>
                      <a:pt x="39002" y="15379"/>
                    </a:lnTo>
                    <a:lnTo>
                      <a:pt x="39044" y="15442"/>
                    </a:lnTo>
                    <a:lnTo>
                      <a:pt x="39106" y="15484"/>
                    </a:lnTo>
                    <a:lnTo>
                      <a:pt x="39190" y="15463"/>
                    </a:lnTo>
                    <a:lnTo>
                      <a:pt x="39148" y="15421"/>
                    </a:lnTo>
                    <a:lnTo>
                      <a:pt x="39148" y="15337"/>
                    </a:lnTo>
                    <a:lnTo>
                      <a:pt x="39190" y="15337"/>
                    </a:lnTo>
                    <a:lnTo>
                      <a:pt x="39232" y="15379"/>
                    </a:lnTo>
                    <a:lnTo>
                      <a:pt x="39295" y="15421"/>
                    </a:lnTo>
                    <a:lnTo>
                      <a:pt x="39295" y="15463"/>
                    </a:lnTo>
                    <a:lnTo>
                      <a:pt x="39232" y="15484"/>
                    </a:lnTo>
                    <a:lnTo>
                      <a:pt x="39232" y="15589"/>
                    </a:lnTo>
                    <a:lnTo>
                      <a:pt x="39232" y="15630"/>
                    </a:lnTo>
                    <a:lnTo>
                      <a:pt x="39295" y="15630"/>
                    </a:lnTo>
                    <a:lnTo>
                      <a:pt x="39336" y="15651"/>
                    </a:lnTo>
                    <a:lnTo>
                      <a:pt x="39336" y="15693"/>
                    </a:lnTo>
                    <a:lnTo>
                      <a:pt x="39295" y="15735"/>
                    </a:lnTo>
                    <a:lnTo>
                      <a:pt x="39253" y="15777"/>
                    </a:lnTo>
                    <a:lnTo>
                      <a:pt x="39316" y="15798"/>
                    </a:lnTo>
                    <a:lnTo>
                      <a:pt x="39357" y="15777"/>
                    </a:lnTo>
                    <a:lnTo>
                      <a:pt x="39399" y="15798"/>
                    </a:lnTo>
                    <a:lnTo>
                      <a:pt x="39357" y="15881"/>
                    </a:lnTo>
                    <a:lnTo>
                      <a:pt x="39399" y="15944"/>
                    </a:lnTo>
                    <a:lnTo>
                      <a:pt x="39441" y="15965"/>
                    </a:lnTo>
                    <a:lnTo>
                      <a:pt x="39525" y="15944"/>
                    </a:lnTo>
                    <a:lnTo>
                      <a:pt x="39734" y="15798"/>
                    </a:lnTo>
                    <a:lnTo>
                      <a:pt x="39818" y="15672"/>
                    </a:lnTo>
                    <a:lnTo>
                      <a:pt x="39818" y="15756"/>
                    </a:lnTo>
                    <a:lnTo>
                      <a:pt x="39755" y="15798"/>
                    </a:lnTo>
                    <a:lnTo>
                      <a:pt x="39734" y="15861"/>
                    </a:lnTo>
                    <a:lnTo>
                      <a:pt x="39629" y="15902"/>
                    </a:lnTo>
                    <a:lnTo>
                      <a:pt x="39462" y="16070"/>
                    </a:lnTo>
                    <a:lnTo>
                      <a:pt x="39462" y="16112"/>
                    </a:lnTo>
                    <a:lnTo>
                      <a:pt x="39546" y="16153"/>
                    </a:lnTo>
                    <a:lnTo>
                      <a:pt x="39650" y="16112"/>
                    </a:lnTo>
                    <a:lnTo>
                      <a:pt x="39818" y="16007"/>
                    </a:lnTo>
                    <a:lnTo>
                      <a:pt x="39880" y="16007"/>
                    </a:lnTo>
                    <a:lnTo>
                      <a:pt x="40027" y="15965"/>
                    </a:lnTo>
                    <a:lnTo>
                      <a:pt x="40069" y="15881"/>
                    </a:lnTo>
                    <a:lnTo>
                      <a:pt x="40132" y="15861"/>
                    </a:lnTo>
                    <a:lnTo>
                      <a:pt x="40236" y="15777"/>
                    </a:lnTo>
                    <a:lnTo>
                      <a:pt x="40278" y="15777"/>
                    </a:lnTo>
                    <a:lnTo>
                      <a:pt x="40278" y="15840"/>
                    </a:lnTo>
                    <a:lnTo>
                      <a:pt x="40236" y="15861"/>
                    </a:lnTo>
                    <a:lnTo>
                      <a:pt x="40152" y="15965"/>
                    </a:lnTo>
                    <a:lnTo>
                      <a:pt x="40090" y="16070"/>
                    </a:lnTo>
                    <a:lnTo>
                      <a:pt x="40027" y="16112"/>
                    </a:lnTo>
                    <a:lnTo>
                      <a:pt x="39943" y="16195"/>
                    </a:lnTo>
                    <a:lnTo>
                      <a:pt x="39839" y="16216"/>
                    </a:lnTo>
                    <a:lnTo>
                      <a:pt x="39776" y="16258"/>
                    </a:lnTo>
                    <a:lnTo>
                      <a:pt x="39713" y="16384"/>
                    </a:lnTo>
                    <a:lnTo>
                      <a:pt x="39713" y="16426"/>
                    </a:lnTo>
                    <a:lnTo>
                      <a:pt x="39734" y="16467"/>
                    </a:lnTo>
                    <a:lnTo>
                      <a:pt x="39776" y="16426"/>
                    </a:lnTo>
                    <a:lnTo>
                      <a:pt x="39860" y="16426"/>
                    </a:lnTo>
                    <a:lnTo>
                      <a:pt x="39943" y="16467"/>
                    </a:lnTo>
                    <a:lnTo>
                      <a:pt x="39860" y="16488"/>
                    </a:lnTo>
                    <a:lnTo>
                      <a:pt x="39776" y="16509"/>
                    </a:lnTo>
                    <a:lnTo>
                      <a:pt x="39734" y="16551"/>
                    </a:lnTo>
                    <a:lnTo>
                      <a:pt x="39734" y="16593"/>
                    </a:lnTo>
                    <a:lnTo>
                      <a:pt x="39776" y="16614"/>
                    </a:lnTo>
                    <a:lnTo>
                      <a:pt x="39860" y="16593"/>
                    </a:lnTo>
                    <a:lnTo>
                      <a:pt x="39922" y="16572"/>
                    </a:lnTo>
                    <a:lnTo>
                      <a:pt x="39839" y="16677"/>
                    </a:lnTo>
                    <a:lnTo>
                      <a:pt x="39755" y="16698"/>
                    </a:lnTo>
                    <a:lnTo>
                      <a:pt x="39734" y="16739"/>
                    </a:lnTo>
                    <a:lnTo>
                      <a:pt x="39755" y="16781"/>
                    </a:lnTo>
                    <a:lnTo>
                      <a:pt x="39839" y="16802"/>
                    </a:lnTo>
                    <a:lnTo>
                      <a:pt x="39922" y="16781"/>
                    </a:lnTo>
                    <a:lnTo>
                      <a:pt x="39985" y="16781"/>
                    </a:lnTo>
                    <a:lnTo>
                      <a:pt x="40027" y="16802"/>
                    </a:lnTo>
                    <a:lnTo>
                      <a:pt x="39964" y="16823"/>
                    </a:lnTo>
                    <a:lnTo>
                      <a:pt x="39964" y="16865"/>
                    </a:lnTo>
                    <a:lnTo>
                      <a:pt x="39860" y="16907"/>
                    </a:lnTo>
                    <a:lnTo>
                      <a:pt x="39839" y="16970"/>
                    </a:lnTo>
                    <a:lnTo>
                      <a:pt x="39860" y="17032"/>
                    </a:lnTo>
                    <a:lnTo>
                      <a:pt x="39922" y="17116"/>
                    </a:lnTo>
                    <a:lnTo>
                      <a:pt x="39922" y="17200"/>
                    </a:lnTo>
                    <a:lnTo>
                      <a:pt x="39943" y="17221"/>
                    </a:lnTo>
                    <a:lnTo>
                      <a:pt x="39985" y="17137"/>
                    </a:lnTo>
                    <a:lnTo>
                      <a:pt x="40048" y="17032"/>
                    </a:lnTo>
                    <a:lnTo>
                      <a:pt x="40090" y="16990"/>
                    </a:lnTo>
                    <a:lnTo>
                      <a:pt x="40132" y="16990"/>
                    </a:lnTo>
                    <a:lnTo>
                      <a:pt x="40090" y="17032"/>
                    </a:lnTo>
                    <a:lnTo>
                      <a:pt x="40090" y="17095"/>
                    </a:lnTo>
                    <a:lnTo>
                      <a:pt x="40048" y="17116"/>
                    </a:lnTo>
                    <a:lnTo>
                      <a:pt x="40048" y="17137"/>
                    </a:lnTo>
                    <a:lnTo>
                      <a:pt x="40090" y="17200"/>
                    </a:lnTo>
                    <a:lnTo>
                      <a:pt x="40069" y="17242"/>
                    </a:lnTo>
                    <a:lnTo>
                      <a:pt x="40132" y="17304"/>
                    </a:lnTo>
                    <a:lnTo>
                      <a:pt x="40152" y="17304"/>
                    </a:lnTo>
                    <a:lnTo>
                      <a:pt x="40173" y="17242"/>
                    </a:lnTo>
                    <a:lnTo>
                      <a:pt x="40257" y="17221"/>
                    </a:lnTo>
                    <a:lnTo>
                      <a:pt x="40278" y="17221"/>
                    </a:lnTo>
                    <a:lnTo>
                      <a:pt x="40278" y="17283"/>
                    </a:lnTo>
                    <a:lnTo>
                      <a:pt x="40236" y="17325"/>
                    </a:lnTo>
                    <a:lnTo>
                      <a:pt x="40236" y="17346"/>
                    </a:lnTo>
                    <a:lnTo>
                      <a:pt x="40278" y="17388"/>
                    </a:lnTo>
                    <a:lnTo>
                      <a:pt x="40278" y="17430"/>
                    </a:lnTo>
                    <a:lnTo>
                      <a:pt x="40299" y="17451"/>
                    </a:lnTo>
                    <a:lnTo>
                      <a:pt x="40299" y="17514"/>
                    </a:lnTo>
                    <a:lnTo>
                      <a:pt x="40362" y="17534"/>
                    </a:lnTo>
                    <a:lnTo>
                      <a:pt x="40383" y="17493"/>
                    </a:lnTo>
                    <a:lnTo>
                      <a:pt x="40487" y="17451"/>
                    </a:lnTo>
                    <a:lnTo>
                      <a:pt x="40508" y="17388"/>
                    </a:lnTo>
                    <a:lnTo>
                      <a:pt x="40508" y="17325"/>
                    </a:lnTo>
                    <a:lnTo>
                      <a:pt x="40445" y="17242"/>
                    </a:lnTo>
                    <a:lnTo>
                      <a:pt x="40466" y="17242"/>
                    </a:lnTo>
                    <a:lnTo>
                      <a:pt x="40508" y="17283"/>
                    </a:lnTo>
                    <a:lnTo>
                      <a:pt x="40550" y="17283"/>
                    </a:lnTo>
                    <a:lnTo>
                      <a:pt x="40550" y="17221"/>
                    </a:lnTo>
                    <a:lnTo>
                      <a:pt x="40508" y="17137"/>
                    </a:lnTo>
                    <a:lnTo>
                      <a:pt x="40508" y="17095"/>
                    </a:lnTo>
                    <a:lnTo>
                      <a:pt x="40571" y="17074"/>
                    </a:lnTo>
                    <a:lnTo>
                      <a:pt x="40571" y="16990"/>
                    </a:lnTo>
                    <a:lnTo>
                      <a:pt x="40571" y="16928"/>
                    </a:lnTo>
                    <a:lnTo>
                      <a:pt x="40508" y="16928"/>
                    </a:lnTo>
                    <a:lnTo>
                      <a:pt x="40466" y="16886"/>
                    </a:lnTo>
                    <a:lnTo>
                      <a:pt x="40466" y="16865"/>
                    </a:lnTo>
                    <a:lnTo>
                      <a:pt x="40487" y="16886"/>
                    </a:lnTo>
                    <a:lnTo>
                      <a:pt x="40571" y="16907"/>
                    </a:lnTo>
                    <a:lnTo>
                      <a:pt x="40613" y="16865"/>
                    </a:lnTo>
                    <a:lnTo>
                      <a:pt x="40592" y="16802"/>
                    </a:lnTo>
                    <a:lnTo>
                      <a:pt x="40550" y="16802"/>
                    </a:lnTo>
                    <a:lnTo>
                      <a:pt x="40508" y="16781"/>
                    </a:lnTo>
                    <a:lnTo>
                      <a:pt x="40592" y="16781"/>
                    </a:lnTo>
                    <a:lnTo>
                      <a:pt x="40655" y="16718"/>
                    </a:lnTo>
                    <a:lnTo>
                      <a:pt x="40655" y="16572"/>
                    </a:lnTo>
                    <a:lnTo>
                      <a:pt x="40676" y="16509"/>
                    </a:lnTo>
                    <a:lnTo>
                      <a:pt x="40696" y="16572"/>
                    </a:lnTo>
                    <a:lnTo>
                      <a:pt x="40696" y="16656"/>
                    </a:lnTo>
                    <a:lnTo>
                      <a:pt x="40717" y="16718"/>
                    </a:lnTo>
                    <a:lnTo>
                      <a:pt x="40696" y="16802"/>
                    </a:lnTo>
                    <a:lnTo>
                      <a:pt x="40759" y="16823"/>
                    </a:lnTo>
                    <a:lnTo>
                      <a:pt x="40822" y="16802"/>
                    </a:lnTo>
                    <a:lnTo>
                      <a:pt x="40864" y="16760"/>
                    </a:lnTo>
                    <a:lnTo>
                      <a:pt x="40906" y="16718"/>
                    </a:lnTo>
                    <a:lnTo>
                      <a:pt x="40906" y="16823"/>
                    </a:lnTo>
                    <a:lnTo>
                      <a:pt x="40927" y="16865"/>
                    </a:lnTo>
                    <a:lnTo>
                      <a:pt x="40989" y="16865"/>
                    </a:lnTo>
                    <a:lnTo>
                      <a:pt x="41010" y="16823"/>
                    </a:lnTo>
                    <a:lnTo>
                      <a:pt x="41010" y="16698"/>
                    </a:lnTo>
                    <a:lnTo>
                      <a:pt x="41010" y="16593"/>
                    </a:lnTo>
                    <a:lnTo>
                      <a:pt x="40969" y="16572"/>
                    </a:lnTo>
                    <a:lnTo>
                      <a:pt x="40927" y="16551"/>
                    </a:lnTo>
                    <a:lnTo>
                      <a:pt x="41010" y="16572"/>
                    </a:lnTo>
                    <a:lnTo>
                      <a:pt x="41094" y="16614"/>
                    </a:lnTo>
                    <a:lnTo>
                      <a:pt x="41115" y="16698"/>
                    </a:lnTo>
                    <a:lnTo>
                      <a:pt x="41178" y="16698"/>
                    </a:lnTo>
                    <a:lnTo>
                      <a:pt x="41199" y="16656"/>
                    </a:lnTo>
                    <a:lnTo>
                      <a:pt x="41199" y="16509"/>
                    </a:lnTo>
                    <a:lnTo>
                      <a:pt x="41136" y="16446"/>
                    </a:lnTo>
                    <a:lnTo>
                      <a:pt x="41031" y="16363"/>
                    </a:lnTo>
                    <a:lnTo>
                      <a:pt x="41010" y="16300"/>
                    </a:lnTo>
                    <a:lnTo>
                      <a:pt x="41031" y="16300"/>
                    </a:lnTo>
                    <a:lnTo>
                      <a:pt x="41094" y="16363"/>
                    </a:lnTo>
                    <a:lnTo>
                      <a:pt x="41199" y="16446"/>
                    </a:lnTo>
                    <a:lnTo>
                      <a:pt x="41220" y="16509"/>
                    </a:lnTo>
                    <a:lnTo>
                      <a:pt x="41387" y="16509"/>
                    </a:lnTo>
                    <a:lnTo>
                      <a:pt x="41408" y="16446"/>
                    </a:lnTo>
                    <a:lnTo>
                      <a:pt x="41387" y="16384"/>
                    </a:lnTo>
                    <a:lnTo>
                      <a:pt x="41324" y="16363"/>
                    </a:lnTo>
                    <a:lnTo>
                      <a:pt x="41282" y="16300"/>
                    </a:lnTo>
                    <a:lnTo>
                      <a:pt x="41178" y="16300"/>
                    </a:lnTo>
                    <a:lnTo>
                      <a:pt x="41115" y="16258"/>
                    </a:lnTo>
                    <a:lnTo>
                      <a:pt x="41136" y="16153"/>
                    </a:lnTo>
                    <a:lnTo>
                      <a:pt x="41178" y="16195"/>
                    </a:lnTo>
                    <a:lnTo>
                      <a:pt x="41241" y="16258"/>
                    </a:lnTo>
                    <a:lnTo>
                      <a:pt x="41324" y="16258"/>
                    </a:lnTo>
                    <a:lnTo>
                      <a:pt x="41345" y="16195"/>
                    </a:lnTo>
                    <a:lnTo>
                      <a:pt x="41324" y="16133"/>
                    </a:lnTo>
                    <a:lnTo>
                      <a:pt x="41282" y="16091"/>
                    </a:lnTo>
                    <a:lnTo>
                      <a:pt x="41282" y="16049"/>
                    </a:lnTo>
                    <a:lnTo>
                      <a:pt x="41324" y="16028"/>
                    </a:lnTo>
                    <a:lnTo>
                      <a:pt x="41345" y="16049"/>
                    </a:lnTo>
                    <a:lnTo>
                      <a:pt x="41429" y="16091"/>
                    </a:lnTo>
                    <a:lnTo>
                      <a:pt x="41429" y="16153"/>
                    </a:lnTo>
                    <a:lnTo>
                      <a:pt x="41408" y="16237"/>
                    </a:lnTo>
                    <a:lnTo>
                      <a:pt x="41513" y="16258"/>
                    </a:lnTo>
                    <a:lnTo>
                      <a:pt x="41617" y="16279"/>
                    </a:lnTo>
                    <a:lnTo>
                      <a:pt x="41701" y="16258"/>
                    </a:lnTo>
                    <a:lnTo>
                      <a:pt x="41764" y="16258"/>
                    </a:lnTo>
                    <a:lnTo>
                      <a:pt x="41826" y="16174"/>
                    </a:lnTo>
                    <a:lnTo>
                      <a:pt x="41826" y="16133"/>
                    </a:lnTo>
                    <a:lnTo>
                      <a:pt x="41638" y="16133"/>
                    </a:lnTo>
                    <a:lnTo>
                      <a:pt x="41617" y="16091"/>
                    </a:lnTo>
                    <a:lnTo>
                      <a:pt x="41659" y="16049"/>
                    </a:lnTo>
                    <a:lnTo>
                      <a:pt x="41743" y="16070"/>
                    </a:lnTo>
                    <a:lnTo>
                      <a:pt x="41805" y="16049"/>
                    </a:lnTo>
                    <a:lnTo>
                      <a:pt x="41764" y="15986"/>
                    </a:lnTo>
                    <a:lnTo>
                      <a:pt x="41722" y="15965"/>
                    </a:lnTo>
                    <a:lnTo>
                      <a:pt x="41743" y="15944"/>
                    </a:lnTo>
                    <a:lnTo>
                      <a:pt x="41722" y="15881"/>
                    </a:lnTo>
                    <a:lnTo>
                      <a:pt x="41659" y="15861"/>
                    </a:lnTo>
                    <a:lnTo>
                      <a:pt x="41596" y="15881"/>
                    </a:lnTo>
                    <a:lnTo>
                      <a:pt x="41638" y="15819"/>
                    </a:lnTo>
                    <a:lnTo>
                      <a:pt x="41701" y="15756"/>
                    </a:lnTo>
                    <a:lnTo>
                      <a:pt x="41722" y="15777"/>
                    </a:lnTo>
                    <a:lnTo>
                      <a:pt x="41764" y="15819"/>
                    </a:lnTo>
                    <a:lnTo>
                      <a:pt x="41826" y="15881"/>
                    </a:lnTo>
                    <a:lnTo>
                      <a:pt x="41826" y="15965"/>
                    </a:lnTo>
                    <a:lnTo>
                      <a:pt x="41952" y="15965"/>
                    </a:lnTo>
                    <a:lnTo>
                      <a:pt x="42015" y="15944"/>
                    </a:lnTo>
                    <a:lnTo>
                      <a:pt x="42036" y="15923"/>
                    </a:lnTo>
                    <a:lnTo>
                      <a:pt x="42015" y="15840"/>
                    </a:lnTo>
                    <a:lnTo>
                      <a:pt x="41931" y="15777"/>
                    </a:lnTo>
                    <a:lnTo>
                      <a:pt x="41931" y="15714"/>
                    </a:lnTo>
                    <a:lnTo>
                      <a:pt x="41910" y="15651"/>
                    </a:lnTo>
                    <a:lnTo>
                      <a:pt x="41805" y="15651"/>
                    </a:lnTo>
                    <a:lnTo>
                      <a:pt x="41847" y="15547"/>
                    </a:lnTo>
                    <a:lnTo>
                      <a:pt x="41805" y="15463"/>
                    </a:lnTo>
                    <a:lnTo>
                      <a:pt x="41701" y="15463"/>
                    </a:lnTo>
                    <a:lnTo>
                      <a:pt x="41743" y="15400"/>
                    </a:lnTo>
                    <a:lnTo>
                      <a:pt x="41722" y="15358"/>
                    </a:lnTo>
                    <a:lnTo>
                      <a:pt x="41596" y="15442"/>
                    </a:lnTo>
                    <a:lnTo>
                      <a:pt x="41533" y="15526"/>
                    </a:lnTo>
                    <a:lnTo>
                      <a:pt x="41554" y="15651"/>
                    </a:lnTo>
                    <a:lnTo>
                      <a:pt x="41533" y="15651"/>
                    </a:lnTo>
                    <a:lnTo>
                      <a:pt x="41492" y="15609"/>
                    </a:lnTo>
                    <a:lnTo>
                      <a:pt x="41492" y="15442"/>
                    </a:lnTo>
                    <a:lnTo>
                      <a:pt x="41450" y="15421"/>
                    </a:lnTo>
                    <a:lnTo>
                      <a:pt x="41408" y="15442"/>
                    </a:lnTo>
                    <a:lnTo>
                      <a:pt x="41408" y="15526"/>
                    </a:lnTo>
                    <a:lnTo>
                      <a:pt x="41324" y="15651"/>
                    </a:lnTo>
                    <a:lnTo>
                      <a:pt x="41282" y="15714"/>
                    </a:lnTo>
                    <a:lnTo>
                      <a:pt x="41282" y="15714"/>
                    </a:lnTo>
                    <a:lnTo>
                      <a:pt x="41303" y="15630"/>
                    </a:lnTo>
                    <a:lnTo>
                      <a:pt x="41303" y="15505"/>
                    </a:lnTo>
                    <a:lnTo>
                      <a:pt x="41387" y="15358"/>
                    </a:lnTo>
                    <a:lnTo>
                      <a:pt x="41387" y="15296"/>
                    </a:lnTo>
                    <a:lnTo>
                      <a:pt x="41282" y="15317"/>
                    </a:lnTo>
                    <a:lnTo>
                      <a:pt x="41178" y="15442"/>
                    </a:lnTo>
                    <a:lnTo>
                      <a:pt x="41178" y="15505"/>
                    </a:lnTo>
                    <a:lnTo>
                      <a:pt x="41094" y="15568"/>
                    </a:lnTo>
                    <a:lnTo>
                      <a:pt x="41010" y="15568"/>
                    </a:lnTo>
                    <a:lnTo>
                      <a:pt x="41010" y="15505"/>
                    </a:lnTo>
                    <a:lnTo>
                      <a:pt x="41073" y="15400"/>
                    </a:lnTo>
                    <a:lnTo>
                      <a:pt x="41199" y="15337"/>
                    </a:lnTo>
                    <a:lnTo>
                      <a:pt x="41241" y="15233"/>
                    </a:lnTo>
                    <a:lnTo>
                      <a:pt x="41303" y="15149"/>
                    </a:lnTo>
                    <a:lnTo>
                      <a:pt x="41345" y="15149"/>
                    </a:lnTo>
                    <a:lnTo>
                      <a:pt x="41429" y="15086"/>
                    </a:lnTo>
                    <a:lnTo>
                      <a:pt x="41450" y="15024"/>
                    </a:lnTo>
                    <a:lnTo>
                      <a:pt x="41387" y="15003"/>
                    </a:lnTo>
                    <a:lnTo>
                      <a:pt x="41282" y="15086"/>
                    </a:lnTo>
                    <a:lnTo>
                      <a:pt x="41199" y="15149"/>
                    </a:lnTo>
                    <a:lnTo>
                      <a:pt x="41115" y="15191"/>
                    </a:lnTo>
                    <a:lnTo>
                      <a:pt x="41010" y="15296"/>
                    </a:lnTo>
                    <a:lnTo>
                      <a:pt x="41073" y="15191"/>
                    </a:lnTo>
                    <a:lnTo>
                      <a:pt x="41136" y="15086"/>
                    </a:lnTo>
                    <a:lnTo>
                      <a:pt x="41115" y="15086"/>
                    </a:lnTo>
                    <a:lnTo>
                      <a:pt x="41010" y="15107"/>
                    </a:lnTo>
                    <a:lnTo>
                      <a:pt x="40969" y="15149"/>
                    </a:lnTo>
                    <a:lnTo>
                      <a:pt x="40801" y="15128"/>
                    </a:lnTo>
                    <a:lnTo>
                      <a:pt x="40696" y="15128"/>
                    </a:lnTo>
                    <a:lnTo>
                      <a:pt x="40655" y="15086"/>
                    </a:lnTo>
                    <a:lnTo>
                      <a:pt x="40759" y="15086"/>
                    </a:lnTo>
                    <a:lnTo>
                      <a:pt x="40969" y="15024"/>
                    </a:lnTo>
                    <a:lnTo>
                      <a:pt x="40864" y="14982"/>
                    </a:lnTo>
                    <a:lnTo>
                      <a:pt x="40780" y="14919"/>
                    </a:lnTo>
                    <a:lnTo>
                      <a:pt x="40864" y="14919"/>
                    </a:lnTo>
                    <a:lnTo>
                      <a:pt x="40927" y="14898"/>
                    </a:lnTo>
                    <a:lnTo>
                      <a:pt x="40885" y="14793"/>
                    </a:lnTo>
                    <a:lnTo>
                      <a:pt x="40801" y="14773"/>
                    </a:lnTo>
                    <a:lnTo>
                      <a:pt x="40801" y="14731"/>
                    </a:lnTo>
                    <a:lnTo>
                      <a:pt x="40885" y="14689"/>
                    </a:lnTo>
                    <a:lnTo>
                      <a:pt x="40885" y="14605"/>
                    </a:lnTo>
                    <a:lnTo>
                      <a:pt x="40864" y="14480"/>
                    </a:lnTo>
                    <a:lnTo>
                      <a:pt x="40822" y="14417"/>
                    </a:lnTo>
                    <a:lnTo>
                      <a:pt x="40696" y="14480"/>
                    </a:lnTo>
                    <a:lnTo>
                      <a:pt x="40655" y="14521"/>
                    </a:lnTo>
                    <a:lnTo>
                      <a:pt x="40592" y="14501"/>
                    </a:lnTo>
                    <a:lnTo>
                      <a:pt x="40571" y="14521"/>
                    </a:lnTo>
                    <a:lnTo>
                      <a:pt x="40550" y="14501"/>
                    </a:lnTo>
                    <a:lnTo>
                      <a:pt x="40592" y="14417"/>
                    </a:lnTo>
                    <a:lnTo>
                      <a:pt x="40613" y="14312"/>
                    </a:lnTo>
                    <a:lnTo>
                      <a:pt x="40759" y="14291"/>
                    </a:lnTo>
                    <a:lnTo>
                      <a:pt x="40801" y="14249"/>
                    </a:lnTo>
                    <a:lnTo>
                      <a:pt x="40801" y="14103"/>
                    </a:lnTo>
                    <a:lnTo>
                      <a:pt x="40780" y="14061"/>
                    </a:lnTo>
                    <a:lnTo>
                      <a:pt x="40696" y="14145"/>
                    </a:lnTo>
                    <a:lnTo>
                      <a:pt x="40571" y="14249"/>
                    </a:lnTo>
                    <a:lnTo>
                      <a:pt x="40508" y="14312"/>
                    </a:lnTo>
                    <a:lnTo>
                      <a:pt x="40445" y="14375"/>
                    </a:lnTo>
                    <a:lnTo>
                      <a:pt x="40445" y="14480"/>
                    </a:lnTo>
                    <a:lnTo>
                      <a:pt x="40445" y="14563"/>
                    </a:lnTo>
                    <a:lnTo>
                      <a:pt x="40278" y="14291"/>
                    </a:lnTo>
                    <a:lnTo>
                      <a:pt x="40278" y="14187"/>
                    </a:lnTo>
                    <a:lnTo>
                      <a:pt x="40278" y="14082"/>
                    </a:lnTo>
                    <a:lnTo>
                      <a:pt x="40341" y="13998"/>
                    </a:lnTo>
                    <a:lnTo>
                      <a:pt x="40424" y="13873"/>
                    </a:lnTo>
                    <a:lnTo>
                      <a:pt x="40466" y="13789"/>
                    </a:lnTo>
                    <a:lnTo>
                      <a:pt x="40424" y="13768"/>
                    </a:lnTo>
                    <a:lnTo>
                      <a:pt x="40362" y="13831"/>
                    </a:lnTo>
                    <a:lnTo>
                      <a:pt x="40299" y="13894"/>
                    </a:lnTo>
                    <a:lnTo>
                      <a:pt x="40299" y="13936"/>
                    </a:lnTo>
                    <a:lnTo>
                      <a:pt x="40194" y="13977"/>
                    </a:lnTo>
                    <a:lnTo>
                      <a:pt x="40152" y="14061"/>
                    </a:lnTo>
                    <a:lnTo>
                      <a:pt x="40152" y="14103"/>
                    </a:lnTo>
                    <a:lnTo>
                      <a:pt x="40069" y="14249"/>
                    </a:lnTo>
                    <a:lnTo>
                      <a:pt x="40027" y="14270"/>
                    </a:lnTo>
                    <a:lnTo>
                      <a:pt x="40027" y="14187"/>
                    </a:lnTo>
                    <a:lnTo>
                      <a:pt x="40069" y="14082"/>
                    </a:lnTo>
                    <a:lnTo>
                      <a:pt x="40173" y="13894"/>
                    </a:lnTo>
                    <a:lnTo>
                      <a:pt x="40215" y="13852"/>
                    </a:lnTo>
                    <a:lnTo>
                      <a:pt x="40194" y="13768"/>
                    </a:lnTo>
                    <a:lnTo>
                      <a:pt x="40111" y="13768"/>
                    </a:lnTo>
                    <a:lnTo>
                      <a:pt x="40048" y="13852"/>
                    </a:lnTo>
                    <a:lnTo>
                      <a:pt x="40048" y="13936"/>
                    </a:lnTo>
                    <a:lnTo>
                      <a:pt x="40006" y="13957"/>
                    </a:lnTo>
                    <a:lnTo>
                      <a:pt x="40006" y="13873"/>
                    </a:lnTo>
                    <a:lnTo>
                      <a:pt x="40069" y="13747"/>
                    </a:lnTo>
                    <a:lnTo>
                      <a:pt x="40090" y="13685"/>
                    </a:lnTo>
                    <a:lnTo>
                      <a:pt x="40048" y="13622"/>
                    </a:lnTo>
                    <a:lnTo>
                      <a:pt x="39943" y="13580"/>
                    </a:lnTo>
                    <a:lnTo>
                      <a:pt x="39964" y="13559"/>
                    </a:lnTo>
                    <a:lnTo>
                      <a:pt x="39901" y="13517"/>
                    </a:lnTo>
                    <a:lnTo>
                      <a:pt x="39776" y="13517"/>
                    </a:lnTo>
                    <a:lnTo>
                      <a:pt x="39692" y="13538"/>
                    </a:lnTo>
                    <a:lnTo>
                      <a:pt x="39734" y="13454"/>
                    </a:lnTo>
                    <a:lnTo>
                      <a:pt x="39818" y="13433"/>
                    </a:lnTo>
                    <a:lnTo>
                      <a:pt x="39713" y="13413"/>
                    </a:lnTo>
                    <a:lnTo>
                      <a:pt x="39567" y="13413"/>
                    </a:lnTo>
                    <a:lnTo>
                      <a:pt x="39504" y="13517"/>
                    </a:lnTo>
                    <a:lnTo>
                      <a:pt x="39504" y="13433"/>
                    </a:lnTo>
                    <a:lnTo>
                      <a:pt x="39671" y="13350"/>
                    </a:lnTo>
                    <a:lnTo>
                      <a:pt x="39818" y="13329"/>
                    </a:lnTo>
                    <a:lnTo>
                      <a:pt x="39860" y="13371"/>
                    </a:lnTo>
                    <a:lnTo>
                      <a:pt x="39964" y="13392"/>
                    </a:lnTo>
                    <a:lnTo>
                      <a:pt x="39985" y="13350"/>
                    </a:lnTo>
                    <a:lnTo>
                      <a:pt x="40027" y="13266"/>
                    </a:lnTo>
                    <a:lnTo>
                      <a:pt x="39943" y="13266"/>
                    </a:lnTo>
                    <a:lnTo>
                      <a:pt x="39839" y="13245"/>
                    </a:lnTo>
                    <a:lnTo>
                      <a:pt x="39734" y="13182"/>
                    </a:lnTo>
                    <a:lnTo>
                      <a:pt x="39650" y="13182"/>
                    </a:lnTo>
                    <a:lnTo>
                      <a:pt x="39650" y="13287"/>
                    </a:lnTo>
                    <a:lnTo>
                      <a:pt x="39608" y="13287"/>
                    </a:lnTo>
                    <a:lnTo>
                      <a:pt x="39608" y="13245"/>
                    </a:lnTo>
                    <a:lnTo>
                      <a:pt x="39629" y="13182"/>
                    </a:lnTo>
                    <a:lnTo>
                      <a:pt x="39629" y="13140"/>
                    </a:lnTo>
                    <a:lnTo>
                      <a:pt x="39525" y="13140"/>
                    </a:lnTo>
                    <a:lnTo>
                      <a:pt x="39525" y="13182"/>
                    </a:lnTo>
                    <a:lnTo>
                      <a:pt x="39462" y="13224"/>
                    </a:lnTo>
                    <a:lnTo>
                      <a:pt x="39441" y="13161"/>
                    </a:lnTo>
                    <a:lnTo>
                      <a:pt x="39441" y="13078"/>
                    </a:lnTo>
                    <a:lnTo>
                      <a:pt x="39399" y="13057"/>
                    </a:lnTo>
                    <a:lnTo>
                      <a:pt x="39357" y="13078"/>
                    </a:lnTo>
                    <a:lnTo>
                      <a:pt x="39316" y="13036"/>
                    </a:lnTo>
                    <a:lnTo>
                      <a:pt x="39232" y="12994"/>
                    </a:lnTo>
                    <a:lnTo>
                      <a:pt x="39148" y="12994"/>
                    </a:lnTo>
                    <a:lnTo>
                      <a:pt x="39232" y="12910"/>
                    </a:lnTo>
                    <a:lnTo>
                      <a:pt x="39295" y="12868"/>
                    </a:lnTo>
                    <a:lnTo>
                      <a:pt x="39441" y="12973"/>
                    </a:lnTo>
                    <a:lnTo>
                      <a:pt x="39504" y="12973"/>
                    </a:lnTo>
                    <a:lnTo>
                      <a:pt x="39462" y="12931"/>
                    </a:lnTo>
                    <a:lnTo>
                      <a:pt x="39169" y="12764"/>
                    </a:lnTo>
                    <a:lnTo>
                      <a:pt x="39044" y="12743"/>
                    </a:lnTo>
                    <a:lnTo>
                      <a:pt x="39023" y="12722"/>
                    </a:lnTo>
                    <a:lnTo>
                      <a:pt x="39106" y="12722"/>
                    </a:lnTo>
                    <a:lnTo>
                      <a:pt x="39316" y="12806"/>
                    </a:lnTo>
                    <a:lnTo>
                      <a:pt x="39441" y="12806"/>
                    </a:lnTo>
                    <a:lnTo>
                      <a:pt x="39650" y="12848"/>
                    </a:lnTo>
                    <a:lnTo>
                      <a:pt x="39692" y="12848"/>
                    </a:lnTo>
                    <a:lnTo>
                      <a:pt x="39671" y="12806"/>
                    </a:lnTo>
                    <a:lnTo>
                      <a:pt x="39671" y="12722"/>
                    </a:lnTo>
                    <a:lnTo>
                      <a:pt x="39629" y="12659"/>
                    </a:lnTo>
                    <a:lnTo>
                      <a:pt x="39546" y="12638"/>
                    </a:lnTo>
                    <a:lnTo>
                      <a:pt x="39462" y="12596"/>
                    </a:lnTo>
                    <a:lnTo>
                      <a:pt x="39483" y="12555"/>
                    </a:lnTo>
                    <a:lnTo>
                      <a:pt x="39546" y="12555"/>
                    </a:lnTo>
                    <a:lnTo>
                      <a:pt x="39567" y="12617"/>
                    </a:lnTo>
                    <a:lnTo>
                      <a:pt x="39629" y="12638"/>
                    </a:lnTo>
                    <a:lnTo>
                      <a:pt x="39671" y="12617"/>
                    </a:lnTo>
                    <a:lnTo>
                      <a:pt x="39776" y="12617"/>
                    </a:lnTo>
                    <a:lnTo>
                      <a:pt x="39797" y="12596"/>
                    </a:lnTo>
                    <a:lnTo>
                      <a:pt x="39797" y="12534"/>
                    </a:lnTo>
                    <a:lnTo>
                      <a:pt x="39734" y="12513"/>
                    </a:lnTo>
                    <a:lnTo>
                      <a:pt x="39734" y="12450"/>
                    </a:lnTo>
                    <a:lnTo>
                      <a:pt x="39671" y="12387"/>
                    </a:lnTo>
                    <a:lnTo>
                      <a:pt x="39588" y="12408"/>
                    </a:lnTo>
                    <a:lnTo>
                      <a:pt x="39525" y="12450"/>
                    </a:lnTo>
                    <a:lnTo>
                      <a:pt x="39378" y="12450"/>
                    </a:lnTo>
                    <a:lnTo>
                      <a:pt x="39357" y="12513"/>
                    </a:lnTo>
                    <a:lnTo>
                      <a:pt x="39316" y="12513"/>
                    </a:lnTo>
                    <a:lnTo>
                      <a:pt x="39274" y="12429"/>
                    </a:lnTo>
                    <a:lnTo>
                      <a:pt x="39378" y="12387"/>
                    </a:lnTo>
                    <a:lnTo>
                      <a:pt x="39525" y="12387"/>
                    </a:lnTo>
                    <a:lnTo>
                      <a:pt x="39567" y="12345"/>
                    </a:lnTo>
                    <a:lnTo>
                      <a:pt x="39692" y="12345"/>
                    </a:lnTo>
                    <a:lnTo>
                      <a:pt x="39734" y="12304"/>
                    </a:lnTo>
                    <a:lnTo>
                      <a:pt x="39650" y="12283"/>
                    </a:lnTo>
                    <a:lnTo>
                      <a:pt x="39546" y="12241"/>
                    </a:lnTo>
                    <a:lnTo>
                      <a:pt x="39525" y="12199"/>
                    </a:lnTo>
                    <a:lnTo>
                      <a:pt x="39588" y="12241"/>
                    </a:lnTo>
                    <a:lnTo>
                      <a:pt x="39776" y="12241"/>
                    </a:lnTo>
                    <a:lnTo>
                      <a:pt x="39839" y="12283"/>
                    </a:lnTo>
                    <a:lnTo>
                      <a:pt x="39964" y="12429"/>
                    </a:lnTo>
                    <a:lnTo>
                      <a:pt x="40048" y="12450"/>
                    </a:lnTo>
                    <a:lnTo>
                      <a:pt x="40090" y="12429"/>
                    </a:lnTo>
                    <a:lnTo>
                      <a:pt x="40111" y="12492"/>
                    </a:lnTo>
                    <a:lnTo>
                      <a:pt x="40173" y="12513"/>
                    </a:lnTo>
                    <a:lnTo>
                      <a:pt x="40215" y="12450"/>
                    </a:lnTo>
                    <a:lnTo>
                      <a:pt x="40278" y="12450"/>
                    </a:lnTo>
                    <a:lnTo>
                      <a:pt x="40320" y="12555"/>
                    </a:lnTo>
                    <a:lnTo>
                      <a:pt x="40404" y="12555"/>
                    </a:lnTo>
                    <a:lnTo>
                      <a:pt x="40466" y="12534"/>
                    </a:lnTo>
                    <a:lnTo>
                      <a:pt x="40466" y="12408"/>
                    </a:lnTo>
                    <a:lnTo>
                      <a:pt x="40404" y="12324"/>
                    </a:lnTo>
                    <a:lnTo>
                      <a:pt x="40383" y="12241"/>
                    </a:lnTo>
                    <a:lnTo>
                      <a:pt x="40278" y="12199"/>
                    </a:lnTo>
                    <a:lnTo>
                      <a:pt x="40194" y="12136"/>
                    </a:lnTo>
                    <a:lnTo>
                      <a:pt x="40152" y="12115"/>
                    </a:lnTo>
                    <a:lnTo>
                      <a:pt x="40090" y="12136"/>
                    </a:lnTo>
                    <a:lnTo>
                      <a:pt x="40048" y="12178"/>
                    </a:lnTo>
                    <a:lnTo>
                      <a:pt x="39964" y="12115"/>
                    </a:lnTo>
                    <a:lnTo>
                      <a:pt x="39797" y="11990"/>
                    </a:lnTo>
                    <a:lnTo>
                      <a:pt x="39692" y="11969"/>
                    </a:lnTo>
                    <a:lnTo>
                      <a:pt x="39483" y="11990"/>
                    </a:lnTo>
                    <a:lnTo>
                      <a:pt x="39420" y="11969"/>
                    </a:lnTo>
                    <a:lnTo>
                      <a:pt x="39588" y="11927"/>
                    </a:lnTo>
                    <a:lnTo>
                      <a:pt x="39671" y="11864"/>
                    </a:lnTo>
                    <a:lnTo>
                      <a:pt x="39755" y="11864"/>
                    </a:lnTo>
                    <a:lnTo>
                      <a:pt x="39776" y="11885"/>
                    </a:lnTo>
                    <a:lnTo>
                      <a:pt x="39860" y="11885"/>
                    </a:lnTo>
                    <a:lnTo>
                      <a:pt x="39943" y="11822"/>
                    </a:lnTo>
                    <a:lnTo>
                      <a:pt x="40006" y="11780"/>
                    </a:lnTo>
                    <a:lnTo>
                      <a:pt x="40173" y="11780"/>
                    </a:lnTo>
                    <a:lnTo>
                      <a:pt x="40257" y="11822"/>
                    </a:lnTo>
                    <a:lnTo>
                      <a:pt x="40383" y="11822"/>
                    </a:lnTo>
                    <a:lnTo>
                      <a:pt x="40424" y="11760"/>
                    </a:lnTo>
                    <a:lnTo>
                      <a:pt x="40466" y="11676"/>
                    </a:lnTo>
                    <a:lnTo>
                      <a:pt x="40404" y="11592"/>
                    </a:lnTo>
                    <a:lnTo>
                      <a:pt x="40383" y="11467"/>
                    </a:lnTo>
                    <a:lnTo>
                      <a:pt x="40278" y="11236"/>
                    </a:lnTo>
                    <a:lnTo>
                      <a:pt x="40257" y="11090"/>
                    </a:lnTo>
                    <a:lnTo>
                      <a:pt x="40194" y="11132"/>
                    </a:lnTo>
                    <a:lnTo>
                      <a:pt x="40173" y="11090"/>
                    </a:lnTo>
                    <a:lnTo>
                      <a:pt x="40090" y="11132"/>
                    </a:lnTo>
                    <a:lnTo>
                      <a:pt x="40090" y="11174"/>
                    </a:lnTo>
                    <a:lnTo>
                      <a:pt x="40048" y="11278"/>
                    </a:lnTo>
                    <a:lnTo>
                      <a:pt x="40069" y="11299"/>
                    </a:lnTo>
                    <a:lnTo>
                      <a:pt x="40069" y="11383"/>
                    </a:lnTo>
                    <a:lnTo>
                      <a:pt x="40006" y="11404"/>
                    </a:lnTo>
                    <a:lnTo>
                      <a:pt x="39901" y="11467"/>
                    </a:lnTo>
                    <a:lnTo>
                      <a:pt x="39839" y="11550"/>
                    </a:lnTo>
                    <a:lnTo>
                      <a:pt x="39734" y="11508"/>
                    </a:lnTo>
                    <a:lnTo>
                      <a:pt x="39650" y="11488"/>
                    </a:lnTo>
                    <a:lnTo>
                      <a:pt x="39546" y="11508"/>
                    </a:lnTo>
                    <a:lnTo>
                      <a:pt x="39462" y="11613"/>
                    </a:lnTo>
                    <a:lnTo>
                      <a:pt x="39357" y="11718"/>
                    </a:lnTo>
                    <a:lnTo>
                      <a:pt x="39316" y="11697"/>
                    </a:lnTo>
                    <a:lnTo>
                      <a:pt x="39232" y="11676"/>
                    </a:lnTo>
                    <a:lnTo>
                      <a:pt x="39127" y="11697"/>
                    </a:lnTo>
                    <a:lnTo>
                      <a:pt x="39085" y="11697"/>
                    </a:lnTo>
                    <a:lnTo>
                      <a:pt x="39190" y="11592"/>
                    </a:lnTo>
                    <a:lnTo>
                      <a:pt x="39232" y="11571"/>
                    </a:lnTo>
                    <a:lnTo>
                      <a:pt x="39316" y="11613"/>
                    </a:lnTo>
                    <a:lnTo>
                      <a:pt x="39420" y="11571"/>
                    </a:lnTo>
                    <a:lnTo>
                      <a:pt x="39462" y="11467"/>
                    </a:lnTo>
                    <a:lnTo>
                      <a:pt x="39546" y="11404"/>
                    </a:lnTo>
                    <a:lnTo>
                      <a:pt x="39588" y="11404"/>
                    </a:lnTo>
                    <a:lnTo>
                      <a:pt x="39692" y="11362"/>
                    </a:lnTo>
                    <a:lnTo>
                      <a:pt x="39776" y="11299"/>
                    </a:lnTo>
                    <a:lnTo>
                      <a:pt x="39776" y="11174"/>
                    </a:lnTo>
                    <a:lnTo>
                      <a:pt x="39776" y="11132"/>
                    </a:lnTo>
                    <a:lnTo>
                      <a:pt x="39692" y="11132"/>
                    </a:lnTo>
                    <a:lnTo>
                      <a:pt x="39629" y="11153"/>
                    </a:lnTo>
                    <a:lnTo>
                      <a:pt x="39546" y="11132"/>
                    </a:lnTo>
                    <a:lnTo>
                      <a:pt x="39420" y="11132"/>
                    </a:lnTo>
                    <a:lnTo>
                      <a:pt x="39253" y="11278"/>
                    </a:lnTo>
                    <a:lnTo>
                      <a:pt x="39148" y="11383"/>
                    </a:lnTo>
                    <a:lnTo>
                      <a:pt x="38960" y="11404"/>
                    </a:lnTo>
                    <a:lnTo>
                      <a:pt x="39023" y="11362"/>
                    </a:lnTo>
                    <a:lnTo>
                      <a:pt x="39148" y="11341"/>
                    </a:lnTo>
                    <a:lnTo>
                      <a:pt x="39169" y="11257"/>
                    </a:lnTo>
                    <a:lnTo>
                      <a:pt x="39127" y="11236"/>
                    </a:lnTo>
                    <a:lnTo>
                      <a:pt x="39023" y="11236"/>
                    </a:lnTo>
                    <a:lnTo>
                      <a:pt x="39190" y="11153"/>
                    </a:lnTo>
                    <a:lnTo>
                      <a:pt x="39295" y="11153"/>
                    </a:lnTo>
                    <a:lnTo>
                      <a:pt x="39441" y="11048"/>
                    </a:lnTo>
                    <a:lnTo>
                      <a:pt x="39567" y="11048"/>
                    </a:lnTo>
                    <a:lnTo>
                      <a:pt x="39650" y="11027"/>
                    </a:lnTo>
                    <a:lnTo>
                      <a:pt x="39839" y="11027"/>
                    </a:lnTo>
                    <a:lnTo>
                      <a:pt x="39922" y="10944"/>
                    </a:lnTo>
                    <a:lnTo>
                      <a:pt x="39964" y="10881"/>
                    </a:lnTo>
                    <a:lnTo>
                      <a:pt x="39985" y="10839"/>
                    </a:lnTo>
                    <a:lnTo>
                      <a:pt x="40069" y="10818"/>
                    </a:lnTo>
                    <a:lnTo>
                      <a:pt x="40069" y="10923"/>
                    </a:lnTo>
                    <a:lnTo>
                      <a:pt x="40132" y="10944"/>
                    </a:lnTo>
                    <a:lnTo>
                      <a:pt x="40236" y="10839"/>
                    </a:lnTo>
                    <a:lnTo>
                      <a:pt x="40257" y="10734"/>
                    </a:lnTo>
                    <a:lnTo>
                      <a:pt x="40236" y="10672"/>
                    </a:lnTo>
                    <a:lnTo>
                      <a:pt x="40152" y="10630"/>
                    </a:lnTo>
                    <a:lnTo>
                      <a:pt x="40090" y="10525"/>
                    </a:lnTo>
                    <a:lnTo>
                      <a:pt x="39964" y="10400"/>
                    </a:lnTo>
                    <a:lnTo>
                      <a:pt x="39922" y="10295"/>
                    </a:lnTo>
                    <a:lnTo>
                      <a:pt x="39839" y="10295"/>
                    </a:lnTo>
                    <a:lnTo>
                      <a:pt x="39755" y="10337"/>
                    </a:lnTo>
                    <a:lnTo>
                      <a:pt x="39713" y="10400"/>
                    </a:lnTo>
                    <a:lnTo>
                      <a:pt x="39629" y="10420"/>
                    </a:lnTo>
                    <a:lnTo>
                      <a:pt x="39525" y="10504"/>
                    </a:lnTo>
                    <a:lnTo>
                      <a:pt x="39420" y="10504"/>
                    </a:lnTo>
                    <a:lnTo>
                      <a:pt x="39336" y="10567"/>
                    </a:lnTo>
                    <a:lnTo>
                      <a:pt x="39316" y="10546"/>
                    </a:lnTo>
                    <a:lnTo>
                      <a:pt x="39336" y="10441"/>
                    </a:lnTo>
                    <a:lnTo>
                      <a:pt x="39420" y="10400"/>
                    </a:lnTo>
                    <a:lnTo>
                      <a:pt x="39525" y="10400"/>
                    </a:lnTo>
                    <a:lnTo>
                      <a:pt x="39650" y="10253"/>
                    </a:lnTo>
                    <a:lnTo>
                      <a:pt x="39713" y="10190"/>
                    </a:lnTo>
                    <a:lnTo>
                      <a:pt x="39713" y="10127"/>
                    </a:lnTo>
                    <a:lnTo>
                      <a:pt x="39629" y="10148"/>
                    </a:lnTo>
                    <a:lnTo>
                      <a:pt x="39462" y="10211"/>
                    </a:lnTo>
                    <a:lnTo>
                      <a:pt x="39316" y="10316"/>
                    </a:lnTo>
                    <a:lnTo>
                      <a:pt x="39253" y="10316"/>
                    </a:lnTo>
                    <a:lnTo>
                      <a:pt x="39211" y="10358"/>
                    </a:lnTo>
                    <a:lnTo>
                      <a:pt x="39169" y="10441"/>
                    </a:lnTo>
                    <a:lnTo>
                      <a:pt x="39106" y="10630"/>
                    </a:lnTo>
                    <a:lnTo>
                      <a:pt x="38918" y="10839"/>
                    </a:lnTo>
                    <a:lnTo>
                      <a:pt x="38730" y="10944"/>
                    </a:lnTo>
                    <a:lnTo>
                      <a:pt x="38730" y="10923"/>
                    </a:lnTo>
                    <a:lnTo>
                      <a:pt x="38813" y="10839"/>
                    </a:lnTo>
                    <a:lnTo>
                      <a:pt x="38939" y="10713"/>
                    </a:lnTo>
                    <a:lnTo>
                      <a:pt x="39023" y="10567"/>
                    </a:lnTo>
                    <a:lnTo>
                      <a:pt x="39064" y="10525"/>
                    </a:lnTo>
                    <a:lnTo>
                      <a:pt x="39064" y="10462"/>
                    </a:lnTo>
                    <a:lnTo>
                      <a:pt x="39023" y="10462"/>
                    </a:lnTo>
                    <a:lnTo>
                      <a:pt x="39002" y="10441"/>
                    </a:lnTo>
                    <a:lnTo>
                      <a:pt x="38939" y="10462"/>
                    </a:lnTo>
                    <a:lnTo>
                      <a:pt x="38855" y="10609"/>
                    </a:lnTo>
                    <a:lnTo>
                      <a:pt x="38730" y="10734"/>
                    </a:lnTo>
                    <a:lnTo>
                      <a:pt x="38688" y="10734"/>
                    </a:lnTo>
                    <a:lnTo>
                      <a:pt x="38709" y="10651"/>
                    </a:lnTo>
                    <a:lnTo>
                      <a:pt x="38730" y="10567"/>
                    </a:lnTo>
                    <a:lnTo>
                      <a:pt x="38834" y="10462"/>
                    </a:lnTo>
                    <a:lnTo>
                      <a:pt x="38876" y="10400"/>
                    </a:lnTo>
                    <a:lnTo>
                      <a:pt x="38918" y="10316"/>
                    </a:lnTo>
                    <a:lnTo>
                      <a:pt x="39002" y="10316"/>
                    </a:lnTo>
                    <a:lnTo>
                      <a:pt x="39044" y="10337"/>
                    </a:lnTo>
                    <a:lnTo>
                      <a:pt x="39148" y="10337"/>
                    </a:lnTo>
                    <a:lnTo>
                      <a:pt x="39190" y="10295"/>
                    </a:lnTo>
                    <a:lnTo>
                      <a:pt x="39253" y="10211"/>
                    </a:lnTo>
                    <a:lnTo>
                      <a:pt x="39357" y="10148"/>
                    </a:lnTo>
                    <a:lnTo>
                      <a:pt x="39462" y="10023"/>
                    </a:lnTo>
                    <a:lnTo>
                      <a:pt x="39525" y="9918"/>
                    </a:lnTo>
                    <a:lnTo>
                      <a:pt x="39483" y="9814"/>
                    </a:lnTo>
                    <a:lnTo>
                      <a:pt x="39525" y="9730"/>
                    </a:lnTo>
                    <a:lnTo>
                      <a:pt x="39483" y="9709"/>
                    </a:lnTo>
                    <a:lnTo>
                      <a:pt x="39336" y="9793"/>
                    </a:lnTo>
                    <a:lnTo>
                      <a:pt x="39274" y="9876"/>
                    </a:lnTo>
                    <a:lnTo>
                      <a:pt x="39274" y="9981"/>
                    </a:lnTo>
                    <a:lnTo>
                      <a:pt x="39253" y="10107"/>
                    </a:lnTo>
                    <a:lnTo>
                      <a:pt x="39211" y="10127"/>
                    </a:lnTo>
                    <a:lnTo>
                      <a:pt x="39232" y="10086"/>
                    </a:lnTo>
                    <a:lnTo>
                      <a:pt x="39232" y="10023"/>
                    </a:lnTo>
                    <a:lnTo>
                      <a:pt x="39148" y="9981"/>
                    </a:lnTo>
                    <a:lnTo>
                      <a:pt x="39044" y="9981"/>
                    </a:lnTo>
                    <a:lnTo>
                      <a:pt x="38939" y="10044"/>
                    </a:lnTo>
                    <a:lnTo>
                      <a:pt x="38855" y="10023"/>
                    </a:lnTo>
                    <a:lnTo>
                      <a:pt x="38730" y="10044"/>
                    </a:lnTo>
                    <a:lnTo>
                      <a:pt x="38625" y="10107"/>
                    </a:lnTo>
                    <a:lnTo>
                      <a:pt x="38500" y="10107"/>
                    </a:lnTo>
                    <a:lnTo>
                      <a:pt x="38583" y="10044"/>
                    </a:lnTo>
                    <a:lnTo>
                      <a:pt x="38688" y="10002"/>
                    </a:lnTo>
                    <a:lnTo>
                      <a:pt x="38772" y="9897"/>
                    </a:lnTo>
                    <a:lnTo>
                      <a:pt x="38730" y="9814"/>
                    </a:lnTo>
                    <a:lnTo>
                      <a:pt x="38688" y="9814"/>
                    </a:lnTo>
                    <a:lnTo>
                      <a:pt x="38541" y="9835"/>
                    </a:lnTo>
                    <a:lnTo>
                      <a:pt x="38604" y="9772"/>
                    </a:lnTo>
                    <a:lnTo>
                      <a:pt x="38688" y="9772"/>
                    </a:lnTo>
                    <a:lnTo>
                      <a:pt x="38772" y="9709"/>
                    </a:lnTo>
                    <a:lnTo>
                      <a:pt x="38813" y="9604"/>
                    </a:lnTo>
                    <a:lnTo>
                      <a:pt x="38897" y="9583"/>
                    </a:lnTo>
                    <a:lnTo>
                      <a:pt x="38939" y="9521"/>
                    </a:lnTo>
                    <a:lnTo>
                      <a:pt x="39002" y="9521"/>
                    </a:lnTo>
                    <a:lnTo>
                      <a:pt x="39106" y="9604"/>
                    </a:lnTo>
                    <a:lnTo>
                      <a:pt x="39169" y="9667"/>
                    </a:lnTo>
                    <a:lnTo>
                      <a:pt x="39253" y="9667"/>
                    </a:lnTo>
                    <a:lnTo>
                      <a:pt x="39357" y="9521"/>
                    </a:lnTo>
                    <a:lnTo>
                      <a:pt x="39441" y="9458"/>
                    </a:lnTo>
                    <a:lnTo>
                      <a:pt x="39441" y="9395"/>
                    </a:lnTo>
                    <a:lnTo>
                      <a:pt x="39336" y="9270"/>
                    </a:lnTo>
                    <a:lnTo>
                      <a:pt x="39316" y="9165"/>
                    </a:lnTo>
                    <a:lnTo>
                      <a:pt x="39274" y="9060"/>
                    </a:lnTo>
                    <a:lnTo>
                      <a:pt x="39169" y="8956"/>
                    </a:lnTo>
                    <a:lnTo>
                      <a:pt x="39106" y="8893"/>
                    </a:lnTo>
                    <a:lnTo>
                      <a:pt x="39023" y="8726"/>
                    </a:lnTo>
                    <a:lnTo>
                      <a:pt x="38960" y="8747"/>
                    </a:lnTo>
                    <a:lnTo>
                      <a:pt x="38960" y="8830"/>
                    </a:lnTo>
                    <a:lnTo>
                      <a:pt x="38918" y="8893"/>
                    </a:lnTo>
                    <a:lnTo>
                      <a:pt x="38855" y="8935"/>
                    </a:lnTo>
                    <a:lnTo>
                      <a:pt x="38834" y="8977"/>
                    </a:lnTo>
                    <a:lnTo>
                      <a:pt x="38834" y="9060"/>
                    </a:lnTo>
                    <a:lnTo>
                      <a:pt x="38751" y="9102"/>
                    </a:lnTo>
                    <a:lnTo>
                      <a:pt x="38709" y="9186"/>
                    </a:lnTo>
                    <a:lnTo>
                      <a:pt x="38709" y="9291"/>
                    </a:lnTo>
                    <a:lnTo>
                      <a:pt x="38583" y="9353"/>
                    </a:lnTo>
                    <a:lnTo>
                      <a:pt x="38500" y="9458"/>
                    </a:lnTo>
                    <a:lnTo>
                      <a:pt x="38479" y="9542"/>
                    </a:lnTo>
                    <a:lnTo>
                      <a:pt x="38416" y="9604"/>
                    </a:lnTo>
                    <a:lnTo>
                      <a:pt x="38374" y="9583"/>
                    </a:lnTo>
                    <a:lnTo>
                      <a:pt x="38395" y="9458"/>
                    </a:lnTo>
                    <a:lnTo>
                      <a:pt x="38500" y="9291"/>
                    </a:lnTo>
                    <a:lnTo>
                      <a:pt x="38583" y="9270"/>
                    </a:lnTo>
                    <a:lnTo>
                      <a:pt x="38583" y="9228"/>
                    </a:lnTo>
                    <a:lnTo>
                      <a:pt x="38541" y="9186"/>
                    </a:lnTo>
                    <a:lnTo>
                      <a:pt x="38500" y="9123"/>
                    </a:lnTo>
                    <a:lnTo>
                      <a:pt x="38186" y="9332"/>
                    </a:lnTo>
                    <a:lnTo>
                      <a:pt x="38060" y="9500"/>
                    </a:lnTo>
                    <a:lnTo>
                      <a:pt x="37997" y="9583"/>
                    </a:lnTo>
                    <a:lnTo>
                      <a:pt x="37893" y="9604"/>
                    </a:lnTo>
                    <a:lnTo>
                      <a:pt x="37893" y="9583"/>
                    </a:lnTo>
                    <a:lnTo>
                      <a:pt x="37956" y="9542"/>
                    </a:lnTo>
                    <a:lnTo>
                      <a:pt x="38039" y="9374"/>
                    </a:lnTo>
                    <a:lnTo>
                      <a:pt x="38060" y="9291"/>
                    </a:lnTo>
                    <a:lnTo>
                      <a:pt x="38186" y="9165"/>
                    </a:lnTo>
                    <a:lnTo>
                      <a:pt x="38248" y="9081"/>
                    </a:lnTo>
                    <a:lnTo>
                      <a:pt x="38207" y="9019"/>
                    </a:lnTo>
                    <a:lnTo>
                      <a:pt x="38207" y="8935"/>
                    </a:lnTo>
                    <a:lnTo>
                      <a:pt x="38081" y="9019"/>
                    </a:lnTo>
                    <a:lnTo>
                      <a:pt x="37935" y="9144"/>
                    </a:lnTo>
                    <a:lnTo>
                      <a:pt x="37893" y="9249"/>
                    </a:lnTo>
                    <a:lnTo>
                      <a:pt x="37809" y="9353"/>
                    </a:lnTo>
                    <a:lnTo>
                      <a:pt x="37788" y="9332"/>
                    </a:lnTo>
                    <a:lnTo>
                      <a:pt x="37809" y="9228"/>
                    </a:lnTo>
                    <a:lnTo>
                      <a:pt x="37872" y="9123"/>
                    </a:lnTo>
                    <a:lnTo>
                      <a:pt x="37809" y="9081"/>
                    </a:lnTo>
                    <a:lnTo>
                      <a:pt x="37809" y="9039"/>
                    </a:lnTo>
                    <a:lnTo>
                      <a:pt x="37893" y="9019"/>
                    </a:lnTo>
                    <a:lnTo>
                      <a:pt x="38081" y="8872"/>
                    </a:lnTo>
                    <a:lnTo>
                      <a:pt x="38269" y="8726"/>
                    </a:lnTo>
                    <a:lnTo>
                      <a:pt x="38269" y="8642"/>
                    </a:lnTo>
                    <a:lnTo>
                      <a:pt x="38186" y="8642"/>
                    </a:lnTo>
                    <a:lnTo>
                      <a:pt x="38060" y="8726"/>
                    </a:lnTo>
                    <a:lnTo>
                      <a:pt x="38018" y="8809"/>
                    </a:lnTo>
                    <a:lnTo>
                      <a:pt x="37914" y="8851"/>
                    </a:lnTo>
                    <a:lnTo>
                      <a:pt x="37914" y="8809"/>
                    </a:lnTo>
                    <a:lnTo>
                      <a:pt x="37893" y="8747"/>
                    </a:lnTo>
                    <a:lnTo>
                      <a:pt x="37704" y="8872"/>
                    </a:lnTo>
                    <a:lnTo>
                      <a:pt x="37642" y="8977"/>
                    </a:lnTo>
                    <a:lnTo>
                      <a:pt x="37558" y="9165"/>
                    </a:lnTo>
                    <a:lnTo>
                      <a:pt x="37432" y="9249"/>
                    </a:lnTo>
                    <a:lnTo>
                      <a:pt x="37349" y="9249"/>
                    </a:lnTo>
                    <a:lnTo>
                      <a:pt x="37432" y="9165"/>
                    </a:lnTo>
                    <a:lnTo>
                      <a:pt x="37558" y="9060"/>
                    </a:lnTo>
                    <a:lnTo>
                      <a:pt x="37600" y="8956"/>
                    </a:lnTo>
                    <a:lnTo>
                      <a:pt x="37579" y="8935"/>
                    </a:lnTo>
                    <a:lnTo>
                      <a:pt x="37495" y="8935"/>
                    </a:lnTo>
                    <a:lnTo>
                      <a:pt x="37600" y="8851"/>
                    </a:lnTo>
                    <a:lnTo>
                      <a:pt x="37746" y="8830"/>
                    </a:lnTo>
                    <a:lnTo>
                      <a:pt x="37788" y="8767"/>
                    </a:lnTo>
                    <a:lnTo>
                      <a:pt x="37767" y="8726"/>
                    </a:lnTo>
                    <a:lnTo>
                      <a:pt x="37683" y="8747"/>
                    </a:lnTo>
                    <a:lnTo>
                      <a:pt x="37558" y="8767"/>
                    </a:lnTo>
                    <a:lnTo>
                      <a:pt x="37474" y="8851"/>
                    </a:lnTo>
                    <a:lnTo>
                      <a:pt x="37391" y="8830"/>
                    </a:lnTo>
                    <a:lnTo>
                      <a:pt x="37600" y="8726"/>
                    </a:lnTo>
                    <a:lnTo>
                      <a:pt x="37579" y="8663"/>
                    </a:lnTo>
                    <a:lnTo>
                      <a:pt x="37474" y="8663"/>
                    </a:lnTo>
                    <a:lnTo>
                      <a:pt x="37537" y="8600"/>
                    </a:lnTo>
                    <a:lnTo>
                      <a:pt x="37642" y="8600"/>
                    </a:lnTo>
                    <a:lnTo>
                      <a:pt x="37683" y="8642"/>
                    </a:lnTo>
                    <a:lnTo>
                      <a:pt x="37809" y="8642"/>
                    </a:lnTo>
                    <a:lnTo>
                      <a:pt x="37872" y="8537"/>
                    </a:lnTo>
                    <a:lnTo>
                      <a:pt x="37997" y="8495"/>
                    </a:lnTo>
                    <a:lnTo>
                      <a:pt x="37997" y="8412"/>
                    </a:lnTo>
                    <a:lnTo>
                      <a:pt x="38060" y="8328"/>
                    </a:lnTo>
                    <a:lnTo>
                      <a:pt x="38060" y="8286"/>
                    </a:lnTo>
                    <a:lnTo>
                      <a:pt x="37976" y="8286"/>
                    </a:lnTo>
                    <a:lnTo>
                      <a:pt x="37914" y="8223"/>
                    </a:lnTo>
                    <a:lnTo>
                      <a:pt x="37809" y="8203"/>
                    </a:lnTo>
                    <a:lnTo>
                      <a:pt x="37683" y="8307"/>
                    </a:lnTo>
                    <a:lnTo>
                      <a:pt x="37537" y="8349"/>
                    </a:lnTo>
                    <a:lnTo>
                      <a:pt x="37453" y="8495"/>
                    </a:lnTo>
                    <a:lnTo>
                      <a:pt x="37244" y="8705"/>
                    </a:lnTo>
                    <a:lnTo>
                      <a:pt x="37181" y="8705"/>
                    </a:lnTo>
                    <a:lnTo>
                      <a:pt x="37223" y="8621"/>
                    </a:lnTo>
                    <a:lnTo>
                      <a:pt x="37265" y="8621"/>
                    </a:lnTo>
                    <a:lnTo>
                      <a:pt x="37370" y="8537"/>
                    </a:lnTo>
                    <a:lnTo>
                      <a:pt x="37495" y="8349"/>
                    </a:lnTo>
                    <a:lnTo>
                      <a:pt x="37642" y="8286"/>
                    </a:lnTo>
                    <a:lnTo>
                      <a:pt x="37704" y="8203"/>
                    </a:lnTo>
                    <a:lnTo>
                      <a:pt x="37683" y="8140"/>
                    </a:lnTo>
                    <a:lnTo>
                      <a:pt x="37495" y="8140"/>
                    </a:lnTo>
                    <a:lnTo>
                      <a:pt x="37328" y="8286"/>
                    </a:lnTo>
                    <a:lnTo>
                      <a:pt x="37495" y="8119"/>
                    </a:lnTo>
                    <a:lnTo>
                      <a:pt x="37663" y="8077"/>
                    </a:lnTo>
                    <a:lnTo>
                      <a:pt x="37767" y="8098"/>
                    </a:lnTo>
                    <a:lnTo>
                      <a:pt x="37851" y="8119"/>
                    </a:lnTo>
                    <a:lnTo>
                      <a:pt x="37956" y="8014"/>
                    </a:lnTo>
                    <a:lnTo>
                      <a:pt x="37956" y="7931"/>
                    </a:lnTo>
                    <a:lnTo>
                      <a:pt x="37914" y="7889"/>
                    </a:lnTo>
                    <a:lnTo>
                      <a:pt x="37914" y="7805"/>
                    </a:lnTo>
                    <a:lnTo>
                      <a:pt x="37914" y="7721"/>
                    </a:lnTo>
                    <a:lnTo>
                      <a:pt x="37788" y="7679"/>
                    </a:lnTo>
                    <a:lnTo>
                      <a:pt x="37746" y="7596"/>
                    </a:lnTo>
                    <a:lnTo>
                      <a:pt x="37642" y="7575"/>
                    </a:lnTo>
                    <a:lnTo>
                      <a:pt x="37600" y="7617"/>
                    </a:lnTo>
                    <a:lnTo>
                      <a:pt x="37558" y="7617"/>
                    </a:lnTo>
                    <a:lnTo>
                      <a:pt x="37558" y="7533"/>
                    </a:lnTo>
                    <a:lnTo>
                      <a:pt x="37474" y="7512"/>
                    </a:lnTo>
                    <a:lnTo>
                      <a:pt x="37391" y="7428"/>
                    </a:lnTo>
                    <a:lnTo>
                      <a:pt x="37391" y="7366"/>
                    </a:lnTo>
                    <a:lnTo>
                      <a:pt x="37244" y="7282"/>
                    </a:lnTo>
                    <a:lnTo>
                      <a:pt x="37181" y="7282"/>
                    </a:lnTo>
                    <a:lnTo>
                      <a:pt x="37139" y="7219"/>
                    </a:lnTo>
                    <a:lnTo>
                      <a:pt x="37014" y="7219"/>
                    </a:lnTo>
                    <a:lnTo>
                      <a:pt x="36826" y="7261"/>
                    </a:lnTo>
                    <a:lnTo>
                      <a:pt x="36721" y="7366"/>
                    </a:lnTo>
                    <a:lnTo>
                      <a:pt x="36595" y="7366"/>
                    </a:lnTo>
                    <a:lnTo>
                      <a:pt x="36491" y="7533"/>
                    </a:lnTo>
                    <a:lnTo>
                      <a:pt x="36512" y="7596"/>
                    </a:lnTo>
                    <a:lnTo>
                      <a:pt x="36595" y="7617"/>
                    </a:lnTo>
                    <a:lnTo>
                      <a:pt x="36805" y="7805"/>
                    </a:lnTo>
                    <a:lnTo>
                      <a:pt x="36826" y="7847"/>
                    </a:lnTo>
                    <a:lnTo>
                      <a:pt x="36909" y="7889"/>
                    </a:lnTo>
                    <a:lnTo>
                      <a:pt x="36951" y="7993"/>
                    </a:lnTo>
                    <a:lnTo>
                      <a:pt x="36909" y="7993"/>
                    </a:lnTo>
                    <a:lnTo>
                      <a:pt x="36826" y="7931"/>
                    </a:lnTo>
                    <a:lnTo>
                      <a:pt x="36700" y="7931"/>
                    </a:lnTo>
                    <a:lnTo>
                      <a:pt x="36700" y="7847"/>
                    </a:lnTo>
                    <a:lnTo>
                      <a:pt x="36512" y="7679"/>
                    </a:lnTo>
                    <a:lnTo>
                      <a:pt x="36428" y="7700"/>
                    </a:lnTo>
                    <a:lnTo>
                      <a:pt x="36386" y="7721"/>
                    </a:lnTo>
                    <a:lnTo>
                      <a:pt x="36386" y="7721"/>
                    </a:lnTo>
                    <a:lnTo>
                      <a:pt x="36407" y="7638"/>
                    </a:lnTo>
                    <a:lnTo>
                      <a:pt x="36428" y="7533"/>
                    </a:lnTo>
                    <a:lnTo>
                      <a:pt x="36303" y="7491"/>
                    </a:lnTo>
                    <a:lnTo>
                      <a:pt x="36240" y="7512"/>
                    </a:lnTo>
                    <a:lnTo>
                      <a:pt x="36240" y="7721"/>
                    </a:lnTo>
                    <a:lnTo>
                      <a:pt x="36303" y="7826"/>
                    </a:lnTo>
                    <a:lnTo>
                      <a:pt x="36323" y="7951"/>
                    </a:lnTo>
                    <a:lnTo>
                      <a:pt x="36303" y="8035"/>
                    </a:lnTo>
                    <a:lnTo>
                      <a:pt x="36303" y="7931"/>
                    </a:lnTo>
                    <a:lnTo>
                      <a:pt x="36219" y="7784"/>
                    </a:lnTo>
                    <a:lnTo>
                      <a:pt x="36135" y="7889"/>
                    </a:lnTo>
                    <a:lnTo>
                      <a:pt x="36093" y="7993"/>
                    </a:lnTo>
                    <a:lnTo>
                      <a:pt x="36135" y="8056"/>
                    </a:lnTo>
                    <a:lnTo>
                      <a:pt x="36072" y="8119"/>
                    </a:lnTo>
                    <a:lnTo>
                      <a:pt x="35968" y="8056"/>
                    </a:lnTo>
                    <a:lnTo>
                      <a:pt x="35863" y="8035"/>
                    </a:lnTo>
                    <a:lnTo>
                      <a:pt x="35905" y="7951"/>
                    </a:lnTo>
                    <a:lnTo>
                      <a:pt x="36010" y="7889"/>
                    </a:lnTo>
                    <a:lnTo>
                      <a:pt x="36135" y="7700"/>
                    </a:lnTo>
                    <a:lnTo>
                      <a:pt x="36177" y="7596"/>
                    </a:lnTo>
                    <a:lnTo>
                      <a:pt x="36093" y="7512"/>
                    </a:lnTo>
                    <a:lnTo>
                      <a:pt x="36072" y="7407"/>
                    </a:lnTo>
                    <a:lnTo>
                      <a:pt x="35926" y="7533"/>
                    </a:lnTo>
                    <a:lnTo>
                      <a:pt x="35884" y="7596"/>
                    </a:lnTo>
                    <a:lnTo>
                      <a:pt x="35863" y="7533"/>
                    </a:lnTo>
                    <a:lnTo>
                      <a:pt x="35884" y="7407"/>
                    </a:lnTo>
                    <a:lnTo>
                      <a:pt x="35779" y="7387"/>
                    </a:lnTo>
                    <a:lnTo>
                      <a:pt x="35717" y="7407"/>
                    </a:lnTo>
                    <a:lnTo>
                      <a:pt x="35696" y="7491"/>
                    </a:lnTo>
                    <a:lnTo>
                      <a:pt x="35717" y="7617"/>
                    </a:lnTo>
                    <a:lnTo>
                      <a:pt x="35717" y="7742"/>
                    </a:lnTo>
                    <a:lnTo>
                      <a:pt x="35675" y="7700"/>
                    </a:lnTo>
                    <a:lnTo>
                      <a:pt x="35675" y="7533"/>
                    </a:lnTo>
                    <a:lnTo>
                      <a:pt x="35654" y="7512"/>
                    </a:lnTo>
                    <a:lnTo>
                      <a:pt x="35591" y="7617"/>
                    </a:lnTo>
                    <a:lnTo>
                      <a:pt x="35487" y="7638"/>
                    </a:lnTo>
                    <a:lnTo>
                      <a:pt x="35487" y="7721"/>
                    </a:lnTo>
                    <a:lnTo>
                      <a:pt x="35403" y="7826"/>
                    </a:lnTo>
                    <a:lnTo>
                      <a:pt x="35340" y="7847"/>
                    </a:lnTo>
                    <a:lnTo>
                      <a:pt x="35277" y="7931"/>
                    </a:lnTo>
                    <a:lnTo>
                      <a:pt x="35173" y="7931"/>
                    </a:lnTo>
                    <a:lnTo>
                      <a:pt x="35256" y="7847"/>
                    </a:lnTo>
                    <a:lnTo>
                      <a:pt x="35256" y="7784"/>
                    </a:lnTo>
                    <a:lnTo>
                      <a:pt x="35194" y="7721"/>
                    </a:lnTo>
                    <a:lnTo>
                      <a:pt x="35152" y="7721"/>
                    </a:lnTo>
                    <a:lnTo>
                      <a:pt x="35152" y="7679"/>
                    </a:lnTo>
                    <a:lnTo>
                      <a:pt x="35235" y="7679"/>
                    </a:lnTo>
                    <a:lnTo>
                      <a:pt x="35277" y="7700"/>
                    </a:lnTo>
                    <a:lnTo>
                      <a:pt x="35298" y="7638"/>
                    </a:lnTo>
                    <a:lnTo>
                      <a:pt x="35298" y="7596"/>
                    </a:lnTo>
                    <a:lnTo>
                      <a:pt x="35298" y="7554"/>
                    </a:lnTo>
                    <a:lnTo>
                      <a:pt x="35403" y="7491"/>
                    </a:lnTo>
                    <a:lnTo>
                      <a:pt x="35570" y="7345"/>
                    </a:lnTo>
                    <a:lnTo>
                      <a:pt x="35591" y="7261"/>
                    </a:lnTo>
                    <a:lnTo>
                      <a:pt x="35675" y="7177"/>
                    </a:lnTo>
                    <a:lnTo>
                      <a:pt x="35570" y="7177"/>
                    </a:lnTo>
                    <a:lnTo>
                      <a:pt x="35403" y="7282"/>
                    </a:lnTo>
                    <a:lnTo>
                      <a:pt x="35277" y="7407"/>
                    </a:lnTo>
                    <a:lnTo>
                      <a:pt x="35194" y="7407"/>
                    </a:lnTo>
                    <a:lnTo>
                      <a:pt x="35277" y="7324"/>
                    </a:lnTo>
                    <a:lnTo>
                      <a:pt x="35361" y="7219"/>
                    </a:lnTo>
                    <a:lnTo>
                      <a:pt x="35445" y="7156"/>
                    </a:lnTo>
                    <a:lnTo>
                      <a:pt x="35549" y="7114"/>
                    </a:lnTo>
                    <a:lnTo>
                      <a:pt x="35612" y="7052"/>
                    </a:lnTo>
                    <a:lnTo>
                      <a:pt x="35696" y="7052"/>
                    </a:lnTo>
                    <a:lnTo>
                      <a:pt x="35779" y="6905"/>
                    </a:lnTo>
                    <a:lnTo>
                      <a:pt x="35779" y="6863"/>
                    </a:lnTo>
                    <a:lnTo>
                      <a:pt x="35696" y="6780"/>
                    </a:lnTo>
                    <a:lnTo>
                      <a:pt x="35696" y="6675"/>
                    </a:lnTo>
                    <a:lnTo>
                      <a:pt x="35717" y="6591"/>
                    </a:lnTo>
                    <a:lnTo>
                      <a:pt x="35884" y="6424"/>
                    </a:lnTo>
                    <a:lnTo>
                      <a:pt x="35905" y="6361"/>
                    </a:lnTo>
                    <a:lnTo>
                      <a:pt x="35863" y="6257"/>
                    </a:lnTo>
                    <a:lnTo>
                      <a:pt x="35842" y="6194"/>
                    </a:lnTo>
                    <a:lnTo>
                      <a:pt x="35800" y="6131"/>
                    </a:lnTo>
                    <a:lnTo>
                      <a:pt x="35884" y="6006"/>
                    </a:lnTo>
                    <a:lnTo>
                      <a:pt x="35968" y="5922"/>
                    </a:lnTo>
                    <a:lnTo>
                      <a:pt x="35989" y="5838"/>
                    </a:lnTo>
                    <a:lnTo>
                      <a:pt x="36010" y="5587"/>
                    </a:lnTo>
                    <a:lnTo>
                      <a:pt x="36051" y="5524"/>
                    </a:lnTo>
                    <a:lnTo>
                      <a:pt x="36010" y="5462"/>
                    </a:lnTo>
                    <a:lnTo>
                      <a:pt x="35842" y="5399"/>
                    </a:lnTo>
                    <a:lnTo>
                      <a:pt x="35654" y="5399"/>
                    </a:lnTo>
                    <a:lnTo>
                      <a:pt x="35487" y="5357"/>
                    </a:lnTo>
                    <a:lnTo>
                      <a:pt x="35361" y="5420"/>
                    </a:lnTo>
                    <a:lnTo>
                      <a:pt x="35235" y="5420"/>
                    </a:lnTo>
                    <a:lnTo>
                      <a:pt x="35068" y="5503"/>
                    </a:lnTo>
                    <a:lnTo>
                      <a:pt x="34796" y="5587"/>
                    </a:lnTo>
                    <a:lnTo>
                      <a:pt x="34754" y="5671"/>
                    </a:lnTo>
                    <a:lnTo>
                      <a:pt x="34859" y="5796"/>
                    </a:lnTo>
                    <a:lnTo>
                      <a:pt x="34859" y="5880"/>
                    </a:lnTo>
                    <a:lnTo>
                      <a:pt x="34817" y="5922"/>
                    </a:lnTo>
                    <a:lnTo>
                      <a:pt x="34754" y="5775"/>
                    </a:lnTo>
                    <a:lnTo>
                      <a:pt x="34712" y="5713"/>
                    </a:lnTo>
                    <a:lnTo>
                      <a:pt x="34650" y="5587"/>
                    </a:lnTo>
                    <a:lnTo>
                      <a:pt x="34524" y="5587"/>
                    </a:lnTo>
                    <a:lnTo>
                      <a:pt x="34440" y="5671"/>
                    </a:lnTo>
                    <a:lnTo>
                      <a:pt x="34440" y="5734"/>
                    </a:lnTo>
                    <a:lnTo>
                      <a:pt x="34398" y="5796"/>
                    </a:lnTo>
                    <a:lnTo>
                      <a:pt x="34378" y="5713"/>
                    </a:lnTo>
                    <a:lnTo>
                      <a:pt x="34398" y="5608"/>
                    </a:lnTo>
                    <a:lnTo>
                      <a:pt x="34336" y="5587"/>
                    </a:lnTo>
                    <a:lnTo>
                      <a:pt x="34189" y="5608"/>
                    </a:lnTo>
                    <a:lnTo>
                      <a:pt x="34126" y="5713"/>
                    </a:lnTo>
                    <a:lnTo>
                      <a:pt x="34126" y="5796"/>
                    </a:lnTo>
                    <a:lnTo>
                      <a:pt x="34273" y="5901"/>
                    </a:lnTo>
                    <a:lnTo>
                      <a:pt x="34378" y="6047"/>
                    </a:lnTo>
                    <a:lnTo>
                      <a:pt x="34503" y="6131"/>
                    </a:lnTo>
                    <a:lnTo>
                      <a:pt x="34440" y="6131"/>
                    </a:lnTo>
                    <a:lnTo>
                      <a:pt x="34294" y="6047"/>
                    </a:lnTo>
                    <a:lnTo>
                      <a:pt x="34106" y="5880"/>
                    </a:lnTo>
                    <a:lnTo>
                      <a:pt x="34064" y="5880"/>
                    </a:lnTo>
                    <a:lnTo>
                      <a:pt x="34022" y="5922"/>
                    </a:lnTo>
                    <a:lnTo>
                      <a:pt x="33854" y="5922"/>
                    </a:lnTo>
                    <a:lnTo>
                      <a:pt x="33813" y="5943"/>
                    </a:lnTo>
                    <a:lnTo>
                      <a:pt x="33875" y="6006"/>
                    </a:lnTo>
                    <a:lnTo>
                      <a:pt x="34001" y="6006"/>
                    </a:lnTo>
                    <a:lnTo>
                      <a:pt x="34022" y="6047"/>
                    </a:lnTo>
                    <a:lnTo>
                      <a:pt x="34064" y="6152"/>
                    </a:lnTo>
                    <a:lnTo>
                      <a:pt x="34210" y="6257"/>
                    </a:lnTo>
                    <a:lnTo>
                      <a:pt x="34231" y="6340"/>
                    </a:lnTo>
                    <a:lnTo>
                      <a:pt x="34315" y="6424"/>
                    </a:lnTo>
                    <a:lnTo>
                      <a:pt x="34210" y="6424"/>
                    </a:lnTo>
                    <a:lnTo>
                      <a:pt x="34126" y="6319"/>
                    </a:lnTo>
                    <a:lnTo>
                      <a:pt x="33980" y="6236"/>
                    </a:lnTo>
                    <a:lnTo>
                      <a:pt x="33980" y="6152"/>
                    </a:lnTo>
                    <a:lnTo>
                      <a:pt x="33875" y="6047"/>
                    </a:lnTo>
                    <a:lnTo>
                      <a:pt x="33750" y="6047"/>
                    </a:lnTo>
                    <a:lnTo>
                      <a:pt x="33666" y="6131"/>
                    </a:lnTo>
                    <a:lnTo>
                      <a:pt x="33666" y="6215"/>
                    </a:lnTo>
                    <a:lnTo>
                      <a:pt x="33582" y="6361"/>
                    </a:lnTo>
                    <a:lnTo>
                      <a:pt x="33541" y="6529"/>
                    </a:lnTo>
                    <a:lnTo>
                      <a:pt x="33603" y="6633"/>
                    </a:lnTo>
                    <a:lnTo>
                      <a:pt x="33478" y="6675"/>
                    </a:lnTo>
                    <a:lnTo>
                      <a:pt x="33478" y="6759"/>
                    </a:lnTo>
                    <a:lnTo>
                      <a:pt x="33541" y="6822"/>
                    </a:lnTo>
                    <a:lnTo>
                      <a:pt x="33562" y="6926"/>
                    </a:lnTo>
                    <a:lnTo>
                      <a:pt x="33645" y="6926"/>
                    </a:lnTo>
                    <a:lnTo>
                      <a:pt x="33813" y="6780"/>
                    </a:lnTo>
                    <a:lnTo>
                      <a:pt x="33896" y="6780"/>
                    </a:lnTo>
                    <a:lnTo>
                      <a:pt x="33917" y="6842"/>
                    </a:lnTo>
                    <a:lnTo>
                      <a:pt x="33813" y="6863"/>
                    </a:lnTo>
                    <a:lnTo>
                      <a:pt x="33771" y="6884"/>
                    </a:lnTo>
                    <a:lnTo>
                      <a:pt x="33771" y="6947"/>
                    </a:lnTo>
                    <a:lnTo>
                      <a:pt x="33687" y="6947"/>
                    </a:lnTo>
                    <a:lnTo>
                      <a:pt x="33603" y="7052"/>
                    </a:lnTo>
                    <a:lnTo>
                      <a:pt x="33603" y="7156"/>
                    </a:lnTo>
                    <a:lnTo>
                      <a:pt x="33541" y="7240"/>
                    </a:lnTo>
                    <a:lnTo>
                      <a:pt x="33478" y="7177"/>
                    </a:lnTo>
                    <a:lnTo>
                      <a:pt x="33499" y="7094"/>
                    </a:lnTo>
                    <a:lnTo>
                      <a:pt x="33436" y="6947"/>
                    </a:lnTo>
                    <a:lnTo>
                      <a:pt x="33352" y="6926"/>
                    </a:lnTo>
                    <a:lnTo>
                      <a:pt x="33290" y="7031"/>
                    </a:lnTo>
                    <a:lnTo>
                      <a:pt x="33331" y="7094"/>
                    </a:lnTo>
                    <a:lnTo>
                      <a:pt x="33269" y="7177"/>
                    </a:lnTo>
                    <a:lnTo>
                      <a:pt x="33164" y="7198"/>
                    </a:lnTo>
                    <a:lnTo>
                      <a:pt x="33122" y="7261"/>
                    </a:lnTo>
                    <a:lnTo>
                      <a:pt x="33080" y="7177"/>
                    </a:lnTo>
                    <a:lnTo>
                      <a:pt x="33038" y="7198"/>
                    </a:lnTo>
                    <a:lnTo>
                      <a:pt x="33059" y="7303"/>
                    </a:lnTo>
                    <a:lnTo>
                      <a:pt x="33122" y="7407"/>
                    </a:lnTo>
                    <a:lnTo>
                      <a:pt x="33122" y="7554"/>
                    </a:lnTo>
                    <a:lnTo>
                      <a:pt x="33143" y="7575"/>
                    </a:lnTo>
                    <a:lnTo>
                      <a:pt x="33143" y="7700"/>
                    </a:lnTo>
                    <a:lnTo>
                      <a:pt x="33227" y="7721"/>
                    </a:lnTo>
                    <a:lnTo>
                      <a:pt x="33290" y="7784"/>
                    </a:lnTo>
                    <a:lnTo>
                      <a:pt x="33269" y="7868"/>
                    </a:lnTo>
                    <a:lnTo>
                      <a:pt x="33290" y="7931"/>
                    </a:lnTo>
                    <a:lnTo>
                      <a:pt x="33290" y="8035"/>
                    </a:lnTo>
                    <a:lnTo>
                      <a:pt x="33185" y="8119"/>
                    </a:lnTo>
                    <a:lnTo>
                      <a:pt x="33143" y="8203"/>
                    </a:lnTo>
                    <a:lnTo>
                      <a:pt x="33122" y="8412"/>
                    </a:lnTo>
                    <a:lnTo>
                      <a:pt x="33059" y="8454"/>
                    </a:lnTo>
                    <a:lnTo>
                      <a:pt x="32934" y="8663"/>
                    </a:lnTo>
                    <a:lnTo>
                      <a:pt x="32934" y="8747"/>
                    </a:lnTo>
                    <a:lnTo>
                      <a:pt x="32808" y="8872"/>
                    </a:lnTo>
                    <a:lnTo>
                      <a:pt x="32829" y="8830"/>
                    </a:lnTo>
                    <a:lnTo>
                      <a:pt x="32829" y="8726"/>
                    </a:lnTo>
                    <a:lnTo>
                      <a:pt x="32871" y="8558"/>
                    </a:lnTo>
                    <a:lnTo>
                      <a:pt x="32955" y="8495"/>
                    </a:lnTo>
                    <a:lnTo>
                      <a:pt x="32934" y="8433"/>
                    </a:lnTo>
                    <a:lnTo>
                      <a:pt x="32913" y="8454"/>
                    </a:lnTo>
                    <a:lnTo>
                      <a:pt x="32829" y="8454"/>
                    </a:lnTo>
                    <a:lnTo>
                      <a:pt x="32746" y="8391"/>
                    </a:lnTo>
                    <a:lnTo>
                      <a:pt x="32704" y="8349"/>
                    </a:lnTo>
                    <a:lnTo>
                      <a:pt x="32746" y="8328"/>
                    </a:lnTo>
                    <a:lnTo>
                      <a:pt x="32829" y="8307"/>
                    </a:lnTo>
                    <a:lnTo>
                      <a:pt x="32913" y="8307"/>
                    </a:lnTo>
                    <a:lnTo>
                      <a:pt x="32913" y="8244"/>
                    </a:lnTo>
                    <a:lnTo>
                      <a:pt x="32955" y="8244"/>
                    </a:lnTo>
                    <a:lnTo>
                      <a:pt x="32976" y="8349"/>
                    </a:lnTo>
                    <a:lnTo>
                      <a:pt x="33038" y="8244"/>
                    </a:lnTo>
                    <a:lnTo>
                      <a:pt x="33038" y="8140"/>
                    </a:lnTo>
                    <a:lnTo>
                      <a:pt x="32934" y="8098"/>
                    </a:lnTo>
                    <a:lnTo>
                      <a:pt x="32913" y="8035"/>
                    </a:lnTo>
                    <a:lnTo>
                      <a:pt x="32808" y="7910"/>
                    </a:lnTo>
                    <a:lnTo>
                      <a:pt x="32808" y="7763"/>
                    </a:lnTo>
                    <a:lnTo>
                      <a:pt x="32746" y="7679"/>
                    </a:lnTo>
                    <a:lnTo>
                      <a:pt x="32725" y="7512"/>
                    </a:lnTo>
                    <a:lnTo>
                      <a:pt x="32704" y="7491"/>
                    </a:lnTo>
                    <a:lnTo>
                      <a:pt x="32704" y="7407"/>
                    </a:lnTo>
                    <a:lnTo>
                      <a:pt x="32746" y="7366"/>
                    </a:lnTo>
                    <a:lnTo>
                      <a:pt x="32829" y="7198"/>
                    </a:lnTo>
                    <a:lnTo>
                      <a:pt x="32829" y="7094"/>
                    </a:lnTo>
                    <a:lnTo>
                      <a:pt x="32934" y="6989"/>
                    </a:lnTo>
                    <a:lnTo>
                      <a:pt x="33018" y="6884"/>
                    </a:lnTo>
                    <a:lnTo>
                      <a:pt x="33122" y="6842"/>
                    </a:lnTo>
                    <a:lnTo>
                      <a:pt x="33122" y="6738"/>
                    </a:lnTo>
                    <a:lnTo>
                      <a:pt x="33059" y="6654"/>
                    </a:lnTo>
                    <a:lnTo>
                      <a:pt x="33018" y="6550"/>
                    </a:lnTo>
                    <a:lnTo>
                      <a:pt x="33038" y="6424"/>
                    </a:lnTo>
                    <a:lnTo>
                      <a:pt x="33143" y="6215"/>
                    </a:lnTo>
                    <a:lnTo>
                      <a:pt x="33227" y="6173"/>
                    </a:lnTo>
                    <a:lnTo>
                      <a:pt x="33394" y="6068"/>
                    </a:lnTo>
                    <a:lnTo>
                      <a:pt x="33603" y="5817"/>
                    </a:lnTo>
                    <a:lnTo>
                      <a:pt x="33813" y="5608"/>
                    </a:lnTo>
                    <a:lnTo>
                      <a:pt x="33959" y="5587"/>
                    </a:lnTo>
                    <a:lnTo>
                      <a:pt x="34064" y="5441"/>
                    </a:lnTo>
                    <a:lnTo>
                      <a:pt x="34106" y="5378"/>
                    </a:lnTo>
                    <a:lnTo>
                      <a:pt x="34210" y="5378"/>
                    </a:lnTo>
                    <a:lnTo>
                      <a:pt x="34398" y="5294"/>
                    </a:lnTo>
                    <a:lnTo>
                      <a:pt x="34545" y="5231"/>
                    </a:lnTo>
                    <a:lnTo>
                      <a:pt x="34587" y="5169"/>
                    </a:lnTo>
                    <a:lnTo>
                      <a:pt x="34545" y="5085"/>
                    </a:lnTo>
                    <a:lnTo>
                      <a:pt x="34315" y="4980"/>
                    </a:lnTo>
                    <a:lnTo>
                      <a:pt x="34189" y="4897"/>
                    </a:lnTo>
                    <a:lnTo>
                      <a:pt x="34001" y="4897"/>
                    </a:lnTo>
                    <a:lnTo>
                      <a:pt x="33959" y="4876"/>
                    </a:lnTo>
                    <a:lnTo>
                      <a:pt x="33875" y="4897"/>
                    </a:lnTo>
                    <a:lnTo>
                      <a:pt x="33708" y="4876"/>
                    </a:lnTo>
                    <a:lnTo>
                      <a:pt x="33645" y="4897"/>
                    </a:lnTo>
                    <a:lnTo>
                      <a:pt x="33436" y="4897"/>
                    </a:lnTo>
                    <a:lnTo>
                      <a:pt x="33122" y="5001"/>
                    </a:lnTo>
                    <a:lnTo>
                      <a:pt x="32934" y="5190"/>
                    </a:lnTo>
                    <a:lnTo>
                      <a:pt x="32725" y="5273"/>
                    </a:lnTo>
                    <a:lnTo>
                      <a:pt x="32704" y="5378"/>
                    </a:lnTo>
                    <a:lnTo>
                      <a:pt x="32725" y="5482"/>
                    </a:lnTo>
                    <a:lnTo>
                      <a:pt x="32641" y="5441"/>
                    </a:lnTo>
                    <a:lnTo>
                      <a:pt x="32557" y="5441"/>
                    </a:lnTo>
                    <a:lnTo>
                      <a:pt x="32494" y="5545"/>
                    </a:lnTo>
                    <a:lnTo>
                      <a:pt x="32348" y="5545"/>
                    </a:lnTo>
                    <a:lnTo>
                      <a:pt x="32243" y="5692"/>
                    </a:lnTo>
                    <a:lnTo>
                      <a:pt x="32243" y="5796"/>
                    </a:lnTo>
                    <a:lnTo>
                      <a:pt x="32181" y="5796"/>
                    </a:lnTo>
                    <a:lnTo>
                      <a:pt x="32034" y="6006"/>
                    </a:lnTo>
                    <a:lnTo>
                      <a:pt x="32097" y="6068"/>
                    </a:lnTo>
                    <a:lnTo>
                      <a:pt x="32034" y="6152"/>
                    </a:lnTo>
                    <a:lnTo>
                      <a:pt x="31992" y="6068"/>
                    </a:lnTo>
                    <a:lnTo>
                      <a:pt x="31930" y="6068"/>
                    </a:lnTo>
                    <a:lnTo>
                      <a:pt x="31888" y="6257"/>
                    </a:lnTo>
                    <a:lnTo>
                      <a:pt x="31762" y="6257"/>
                    </a:lnTo>
                    <a:lnTo>
                      <a:pt x="31678" y="6361"/>
                    </a:lnTo>
                    <a:lnTo>
                      <a:pt x="31616" y="6424"/>
                    </a:lnTo>
                    <a:lnTo>
                      <a:pt x="31553" y="6570"/>
                    </a:lnTo>
                    <a:lnTo>
                      <a:pt x="31448" y="6759"/>
                    </a:lnTo>
                    <a:lnTo>
                      <a:pt x="31448" y="6863"/>
                    </a:lnTo>
                    <a:lnTo>
                      <a:pt x="31490" y="6842"/>
                    </a:lnTo>
                    <a:lnTo>
                      <a:pt x="31511" y="6842"/>
                    </a:lnTo>
                    <a:lnTo>
                      <a:pt x="31490" y="6905"/>
                    </a:lnTo>
                    <a:lnTo>
                      <a:pt x="31406" y="6905"/>
                    </a:lnTo>
                    <a:lnTo>
                      <a:pt x="31260" y="6989"/>
                    </a:lnTo>
                    <a:lnTo>
                      <a:pt x="31239" y="7094"/>
                    </a:lnTo>
                    <a:lnTo>
                      <a:pt x="31155" y="7114"/>
                    </a:lnTo>
                    <a:lnTo>
                      <a:pt x="31134" y="7198"/>
                    </a:lnTo>
                    <a:lnTo>
                      <a:pt x="31134" y="7407"/>
                    </a:lnTo>
                    <a:lnTo>
                      <a:pt x="31072" y="7512"/>
                    </a:lnTo>
                    <a:lnTo>
                      <a:pt x="30988" y="7512"/>
                    </a:lnTo>
                    <a:lnTo>
                      <a:pt x="30967" y="7659"/>
                    </a:lnTo>
                    <a:lnTo>
                      <a:pt x="30967" y="7721"/>
                    </a:lnTo>
                    <a:lnTo>
                      <a:pt x="30862" y="7784"/>
                    </a:lnTo>
                    <a:lnTo>
                      <a:pt x="30821" y="7972"/>
                    </a:lnTo>
                    <a:lnTo>
                      <a:pt x="30862" y="8077"/>
                    </a:lnTo>
                    <a:lnTo>
                      <a:pt x="31072" y="8182"/>
                    </a:lnTo>
                    <a:lnTo>
                      <a:pt x="31176" y="8182"/>
                    </a:lnTo>
                    <a:lnTo>
                      <a:pt x="31302" y="8244"/>
                    </a:lnTo>
                    <a:lnTo>
                      <a:pt x="31385" y="8244"/>
                    </a:lnTo>
                    <a:lnTo>
                      <a:pt x="31511" y="8328"/>
                    </a:lnTo>
                    <a:lnTo>
                      <a:pt x="31678" y="8328"/>
                    </a:lnTo>
                    <a:lnTo>
                      <a:pt x="31699" y="8495"/>
                    </a:lnTo>
                    <a:lnTo>
                      <a:pt x="31867" y="8558"/>
                    </a:lnTo>
                    <a:lnTo>
                      <a:pt x="31888" y="8642"/>
                    </a:lnTo>
                    <a:lnTo>
                      <a:pt x="31971" y="8705"/>
                    </a:lnTo>
                    <a:lnTo>
                      <a:pt x="31804" y="8705"/>
                    </a:lnTo>
                    <a:lnTo>
                      <a:pt x="31762" y="8726"/>
                    </a:lnTo>
                    <a:lnTo>
                      <a:pt x="31574" y="8726"/>
                    </a:lnTo>
                    <a:lnTo>
                      <a:pt x="31365" y="8642"/>
                    </a:lnTo>
                    <a:lnTo>
                      <a:pt x="31344" y="8537"/>
                    </a:lnTo>
                    <a:lnTo>
                      <a:pt x="31239" y="8454"/>
                    </a:lnTo>
                    <a:lnTo>
                      <a:pt x="31051" y="8454"/>
                    </a:lnTo>
                    <a:lnTo>
                      <a:pt x="30988" y="8412"/>
                    </a:lnTo>
                    <a:lnTo>
                      <a:pt x="30883" y="8391"/>
                    </a:lnTo>
                    <a:lnTo>
                      <a:pt x="30862" y="8433"/>
                    </a:lnTo>
                    <a:lnTo>
                      <a:pt x="30925" y="8558"/>
                    </a:lnTo>
                    <a:lnTo>
                      <a:pt x="30925" y="8642"/>
                    </a:lnTo>
                    <a:lnTo>
                      <a:pt x="30841" y="8642"/>
                    </a:lnTo>
                    <a:lnTo>
                      <a:pt x="30821" y="8726"/>
                    </a:lnTo>
                    <a:lnTo>
                      <a:pt x="30862" y="8914"/>
                    </a:lnTo>
                    <a:lnTo>
                      <a:pt x="30883" y="9039"/>
                    </a:lnTo>
                    <a:lnTo>
                      <a:pt x="30862" y="9165"/>
                    </a:lnTo>
                    <a:lnTo>
                      <a:pt x="30883" y="9270"/>
                    </a:lnTo>
                    <a:lnTo>
                      <a:pt x="31030" y="9353"/>
                    </a:lnTo>
                    <a:lnTo>
                      <a:pt x="31134" y="9458"/>
                    </a:lnTo>
                    <a:lnTo>
                      <a:pt x="31134" y="9500"/>
                    </a:lnTo>
                    <a:lnTo>
                      <a:pt x="31072" y="9458"/>
                    </a:lnTo>
                    <a:lnTo>
                      <a:pt x="31051" y="9458"/>
                    </a:lnTo>
                    <a:lnTo>
                      <a:pt x="31072" y="9563"/>
                    </a:lnTo>
                    <a:lnTo>
                      <a:pt x="31155" y="9667"/>
                    </a:lnTo>
                    <a:lnTo>
                      <a:pt x="31197" y="9667"/>
                    </a:lnTo>
                    <a:lnTo>
                      <a:pt x="31197" y="9583"/>
                    </a:lnTo>
                    <a:lnTo>
                      <a:pt x="31281" y="9563"/>
                    </a:lnTo>
                    <a:lnTo>
                      <a:pt x="31385" y="9583"/>
                    </a:lnTo>
                    <a:lnTo>
                      <a:pt x="31469" y="9667"/>
                    </a:lnTo>
                    <a:lnTo>
                      <a:pt x="31553" y="9688"/>
                    </a:lnTo>
                    <a:lnTo>
                      <a:pt x="31574" y="9646"/>
                    </a:lnTo>
                    <a:lnTo>
                      <a:pt x="31553" y="9583"/>
                    </a:lnTo>
                    <a:lnTo>
                      <a:pt x="31574" y="9500"/>
                    </a:lnTo>
                    <a:lnTo>
                      <a:pt x="31616" y="9479"/>
                    </a:lnTo>
                    <a:lnTo>
                      <a:pt x="31678" y="9542"/>
                    </a:lnTo>
                    <a:lnTo>
                      <a:pt x="31657" y="9646"/>
                    </a:lnTo>
                    <a:lnTo>
                      <a:pt x="31678" y="9709"/>
                    </a:lnTo>
                    <a:lnTo>
                      <a:pt x="31720" y="9709"/>
                    </a:lnTo>
                    <a:lnTo>
                      <a:pt x="31783" y="9583"/>
                    </a:lnTo>
                    <a:lnTo>
                      <a:pt x="31909" y="9563"/>
                    </a:lnTo>
                    <a:lnTo>
                      <a:pt x="31992" y="9479"/>
                    </a:lnTo>
                    <a:lnTo>
                      <a:pt x="32013" y="9500"/>
                    </a:lnTo>
                    <a:lnTo>
                      <a:pt x="31971" y="9583"/>
                    </a:lnTo>
                    <a:lnTo>
                      <a:pt x="31783" y="9688"/>
                    </a:lnTo>
                    <a:lnTo>
                      <a:pt x="31762" y="9793"/>
                    </a:lnTo>
                    <a:lnTo>
                      <a:pt x="31867" y="9876"/>
                    </a:lnTo>
                    <a:lnTo>
                      <a:pt x="31888" y="10023"/>
                    </a:lnTo>
                    <a:lnTo>
                      <a:pt x="32013" y="10169"/>
                    </a:lnTo>
                    <a:lnTo>
                      <a:pt x="32181" y="10169"/>
                    </a:lnTo>
                    <a:lnTo>
                      <a:pt x="32222" y="10107"/>
                    </a:lnTo>
                    <a:lnTo>
                      <a:pt x="32118" y="10023"/>
                    </a:lnTo>
                    <a:lnTo>
                      <a:pt x="32181" y="10002"/>
                    </a:lnTo>
                    <a:lnTo>
                      <a:pt x="32285" y="10023"/>
                    </a:lnTo>
                    <a:lnTo>
                      <a:pt x="32348" y="10107"/>
                    </a:lnTo>
                    <a:lnTo>
                      <a:pt x="32411" y="10086"/>
                    </a:lnTo>
                    <a:lnTo>
                      <a:pt x="32494" y="10002"/>
                    </a:lnTo>
                    <a:lnTo>
                      <a:pt x="32599" y="9897"/>
                    </a:lnTo>
                    <a:lnTo>
                      <a:pt x="32662" y="9897"/>
                    </a:lnTo>
                    <a:lnTo>
                      <a:pt x="32662" y="9960"/>
                    </a:lnTo>
                    <a:lnTo>
                      <a:pt x="32599" y="9981"/>
                    </a:lnTo>
                    <a:lnTo>
                      <a:pt x="32432" y="10127"/>
                    </a:lnTo>
                    <a:lnTo>
                      <a:pt x="32432" y="10211"/>
                    </a:lnTo>
                    <a:lnTo>
                      <a:pt x="32453" y="10232"/>
                    </a:lnTo>
                    <a:cubicBezTo>
                      <a:pt x="32411" y="10295"/>
                      <a:pt x="32390" y="10379"/>
                      <a:pt x="32348" y="10441"/>
                    </a:cubicBezTo>
                    <a:lnTo>
                      <a:pt x="32306" y="10441"/>
                    </a:lnTo>
                    <a:lnTo>
                      <a:pt x="32222" y="10504"/>
                    </a:lnTo>
                    <a:lnTo>
                      <a:pt x="32139" y="10504"/>
                    </a:lnTo>
                    <a:lnTo>
                      <a:pt x="32097" y="10420"/>
                    </a:lnTo>
                    <a:lnTo>
                      <a:pt x="31992" y="10400"/>
                    </a:lnTo>
                    <a:lnTo>
                      <a:pt x="32013" y="10441"/>
                    </a:lnTo>
                    <a:lnTo>
                      <a:pt x="32097" y="10504"/>
                    </a:lnTo>
                    <a:lnTo>
                      <a:pt x="32076" y="10609"/>
                    </a:lnTo>
                    <a:lnTo>
                      <a:pt x="31971" y="10609"/>
                    </a:lnTo>
                    <a:lnTo>
                      <a:pt x="31971" y="10630"/>
                    </a:lnTo>
                    <a:lnTo>
                      <a:pt x="31992" y="10692"/>
                    </a:lnTo>
                    <a:lnTo>
                      <a:pt x="31909" y="10755"/>
                    </a:lnTo>
                    <a:lnTo>
                      <a:pt x="31909" y="10839"/>
                    </a:lnTo>
                    <a:lnTo>
                      <a:pt x="31971" y="10923"/>
                    </a:lnTo>
                    <a:lnTo>
                      <a:pt x="31888" y="10923"/>
                    </a:lnTo>
                    <a:lnTo>
                      <a:pt x="31888" y="11027"/>
                    </a:lnTo>
                    <a:lnTo>
                      <a:pt x="31804" y="11111"/>
                    </a:lnTo>
                    <a:lnTo>
                      <a:pt x="31804" y="11278"/>
                    </a:lnTo>
                    <a:lnTo>
                      <a:pt x="31867" y="11278"/>
                    </a:lnTo>
                    <a:lnTo>
                      <a:pt x="31909" y="11383"/>
                    </a:lnTo>
                    <a:lnTo>
                      <a:pt x="31950" y="11383"/>
                    </a:lnTo>
                    <a:lnTo>
                      <a:pt x="32013" y="11488"/>
                    </a:lnTo>
                    <a:lnTo>
                      <a:pt x="31950" y="11508"/>
                    </a:lnTo>
                    <a:lnTo>
                      <a:pt x="31888" y="11508"/>
                    </a:lnTo>
                    <a:lnTo>
                      <a:pt x="31825" y="11571"/>
                    </a:lnTo>
                    <a:lnTo>
                      <a:pt x="31783" y="11508"/>
                    </a:lnTo>
                    <a:lnTo>
                      <a:pt x="31637" y="11550"/>
                    </a:lnTo>
                    <a:lnTo>
                      <a:pt x="31595" y="11634"/>
                    </a:lnTo>
                    <a:lnTo>
                      <a:pt x="31699" y="11739"/>
                    </a:lnTo>
                    <a:lnTo>
                      <a:pt x="31741" y="11739"/>
                    </a:lnTo>
                    <a:lnTo>
                      <a:pt x="31741" y="11801"/>
                    </a:lnTo>
                    <a:lnTo>
                      <a:pt x="31637" y="11843"/>
                    </a:lnTo>
                    <a:lnTo>
                      <a:pt x="31595" y="11780"/>
                    </a:lnTo>
                    <a:lnTo>
                      <a:pt x="31511" y="11864"/>
                    </a:lnTo>
                    <a:lnTo>
                      <a:pt x="31427" y="11739"/>
                    </a:lnTo>
                    <a:lnTo>
                      <a:pt x="31323" y="11801"/>
                    </a:lnTo>
                    <a:lnTo>
                      <a:pt x="31218" y="12011"/>
                    </a:lnTo>
                    <a:lnTo>
                      <a:pt x="31113" y="12262"/>
                    </a:lnTo>
                    <a:lnTo>
                      <a:pt x="30988" y="12492"/>
                    </a:lnTo>
                    <a:lnTo>
                      <a:pt x="30779" y="12638"/>
                    </a:lnTo>
                    <a:lnTo>
                      <a:pt x="30737" y="12743"/>
                    </a:lnTo>
                    <a:lnTo>
                      <a:pt x="30674" y="12743"/>
                    </a:lnTo>
                    <a:lnTo>
                      <a:pt x="30569" y="12910"/>
                    </a:lnTo>
                    <a:lnTo>
                      <a:pt x="30465" y="12952"/>
                    </a:lnTo>
                    <a:lnTo>
                      <a:pt x="30444" y="13140"/>
                    </a:lnTo>
                    <a:lnTo>
                      <a:pt x="30360" y="13224"/>
                    </a:lnTo>
                    <a:lnTo>
                      <a:pt x="30339" y="13350"/>
                    </a:lnTo>
                    <a:lnTo>
                      <a:pt x="30277" y="13350"/>
                    </a:lnTo>
                    <a:lnTo>
                      <a:pt x="30235" y="13224"/>
                    </a:lnTo>
                    <a:lnTo>
                      <a:pt x="30151" y="13224"/>
                    </a:lnTo>
                    <a:lnTo>
                      <a:pt x="30067" y="13308"/>
                    </a:lnTo>
                    <a:lnTo>
                      <a:pt x="30109" y="13350"/>
                    </a:lnTo>
                    <a:lnTo>
                      <a:pt x="30130" y="13475"/>
                    </a:lnTo>
                    <a:lnTo>
                      <a:pt x="30046" y="13475"/>
                    </a:lnTo>
                    <a:lnTo>
                      <a:pt x="29963" y="13413"/>
                    </a:lnTo>
                    <a:lnTo>
                      <a:pt x="30005" y="13308"/>
                    </a:lnTo>
                    <a:lnTo>
                      <a:pt x="29921" y="13140"/>
                    </a:lnTo>
                    <a:lnTo>
                      <a:pt x="29837" y="12743"/>
                    </a:lnTo>
                    <a:lnTo>
                      <a:pt x="29837" y="12576"/>
                    </a:lnTo>
                    <a:lnTo>
                      <a:pt x="29816" y="12492"/>
                    </a:lnTo>
                    <a:lnTo>
                      <a:pt x="29858" y="12366"/>
                    </a:lnTo>
                    <a:lnTo>
                      <a:pt x="29942" y="12262"/>
                    </a:lnTo>
                    <a:lnTo>
                      <a:pt x="29921" y="12115"/>
                    </a:lnTo>
                    <a:lnTo>
                      <a:pt x="29963" y="12011"/>
                    </a:lnTo>
                    <a:lnTo>
                      <a:pt x="30046" y="11969"/>
                    </a:lnTo>
                    <a:lnTo>
                      <a:pt x="30130" y="12011"/>
                    </a:lnTo>
                    <a:lnTo>
                      <a:pt x="30214" y="11990"/>
                    </a:lnTo>
                    <a:lnTo>
                      <a:pt x="30277" y="11885"/>
                    </a:lnTo>
                    <a:lnTo>
                      <a:pt x="30256" y="11655"/>
                    </a:lnTo>
                    <a:lnTo>
                      <a:pt x="30318" y="11550"/>
                    </a:lnTo>
                    <a:lnTo>
                      <a:pt x="30318" y="11153"/>
                    </a:lnTo>
                    <a:lnTo>
                      <a:pt x="30214" y="11027"/>
                    </a:lnTo>
                    <a:lnTo>
                      <a:pt x="30172" y="10860"/>
                    </a:lnTo>
                    <a:lnTo>
                      <a:pt x="30109" y="10692"/>
                    </a:lnTo>
                    <a:lnTo>
                      <a:pt x="30067" y="10588"/>
                    </a:lnTo>
                    <a:lnTo>
                      <a:pt x="30025" y="10525"/>
                    </a:lnTo>
                    <a:lnTo>
                      <a:pt x="29963" y="10525"/>
                    </a:lnTo>
                    <a:lnTo>
                      <a:pt x="29921" y="10630"/>
                    </a:lnTo>
                    <a:lnTo>
                      <a:pt x="29795" y="10839"/>
                    </a:lnTo>
                    <a:lnTo>
                      <a:pt x="29628" y="10964"/>
                    </a:lnTo>
                    <a:lnTo>
                      <a:pt x="29607" y="11069"/>
                    </a:lnTo>
                    <a:lnTo>
                      <a:pt x="29607" y="11278"/>
                    </a:lnTo>
                    <a:lnTo>
                      <a:pt x="29544" y="11341"/>
                    </a:lnTo>
                    <a:lnTo>
                      <a:pt x="29481" y="11278"/>
                    </a:lnTo>
                    <a:lnTo>
                      <a:pt x="29398" y="11362"/>
                    </a:lnTo>
                    <a:lnTo>
                      <a:pt x="29419" y="11383"/>
                    </a:lnTo>
                    <a:lnTo>
                      <a:pt x="29398" y="11446"/>
                    </a:lnTo>
                    <a:lnTo>
                      <a:pt x="29230" y="11529"/>
                    </a:lnTo>
                    <a:lnTo>
                      <a:pt x="29189" y="11592"/>
                    </a:lnTo>
                    <a:lnTo>
                      <a:pt x="29084" y="11697"/>
                    </a:lnTo>
                    <a:lnTo>
                      <a:pt x="29000" y="11697"/>
                    </a:lnTo>
                    <a:lnTo>
                      <a:pt x="29000" y="11634"/>
                    </a:lnTo>
                    <a:lnTo>
                      <a:pt x="29084" y="11592"/>
                    </a:lnTo>
                    <a:lnTo>
                      <a:pt x="29084" y="11467"/>
                    </a:lnTo>
                    <a:lnTo>
                      <a:pt x="29042" y="11425"/>
                    </a:lnTo>
                    <a:lnTo>
                      <a:pt x="29147" y="11278"/>
                    </a:lnTo>
                    <a:lnTo>
                      <a:pt x="29168" y="11174"/>
                    </a:lnTo>
                    <a:lnTo>
                      <a:pt x="29168" y="11069"/>
                    </a:lnTo>
                    <a:lnTo>
                      <a:pt x="29251" y="11027"/>
                    </a:lnTo>
                    <a:lnTo>
                      <a:pt x="29251" y="10923"/>
                    </a:lnTo>
                    <a:lnTo>
                      <a:pt x="29209" y="10902"/>
                    </a:lnTo>
                    <a:lnTo>
                      <a:pt x="29251" y="10755"/>
                    </a:lnTo>
                    <a:lnTo>
                      <a:pt x="29147" y="10609"/>
                    </a:lnTo>
                    <a:lnTo>
                      <a:pt x="29147" y="10525"/>
                    </a:lnTo>
                    <a:lnTo>
                      <a:pt x="29084" y="10420"/>
                    </a:lnTo>
                    <a:lnTo>
                      <a:pt x="29084" y="10379"/>
                    </a:lnTo>
                    <a:lnTo>
                      <a:pt x="29147" y="10400"/>
                    </a:lnTo>
                    <a:lnTo>
                      <a:pt x="29189" y="10400"/>
                    </a:lnTo>
                    <a:lnTo>
                      <a:pt x="29209" y="10525"/>
                    </a:lnTo>
                    <a:lnTo>
                      <a:pt x="29272" y="10504"/>
                    </a:lnTo>
                    <a:lnTo>
                      <a:pt x="29377" y="10379"/>
                    </a:lnTo>
                    <a:lnTo>
                      <a:pt x="29481" y="10379"/>
                    </a:lnTo>
                    <a:lnTo>
                      <a:pt x="29565" y="10295"/>
                    </a:lnTo>
                    <a:lnTo>
                      <a:pt x="29481" y="10232"/>
                    </a:lnTo>
                    <a:lnTo>
                      <a:pt x="29377" y="10316"/>
                    </a:lnTo>
                    <a:lnTo>
                      <a:pt x="29293" y="10232"/>
                    </a:lnTo>
                    <a:lnTo>
                      <a:pt x="29189" y="10211"/>
                    </a:lnTo>
                    <a:lnTo>
                      <a:pt x="29189" y="10107"/>
                    </a:lnTo>
                    <a:lnTo>
                      <a:pt x="29230" y="10065"/>
                    </a:lnTo>
                    <a:lnTo>
                      <a:pt x="29209" y="10002"/>
                    </a:lnTo>
                    <a:lnTo>
                      <a:pt x="29126" y="10023"/>
                    </a:lnTo>
                    <a:lnTo>
                      <a:pt x="29105" y="10107"/>
                    </a:lnTo>
                    <a:lnTo>
                      <a:pt x="28958" y="10169"/>
                    </a:lnTo>
                    <a:lnTo>
                      <a:pt x="28854" y="10065"/>
                    </a:lnTo>
                    <a:lnTo>
                      <a:pt x="28854" y="9939"/>
                    </a:lnTo>
                    <a:lnTo>
                      <a:pt x="28770" y="9918"/>
                    </a:lnTo>
                    <a:lnTo>
                      <a:pt x="28665" y="9939"/>
                    </a:lnTo>
                    <a:lnTo>
                      <a:pt x="28603" y="9897"/>
                    </a:lnTo>
                    <a:lnTo>
                      <a:pt x="28644" y="9793"/>
                    </a:lnTo>
                    <a:lnTo>
                      <a:pt x="28707" y="9772"/>
                    </a:lnTo>
                    <a:lnTo>
                      <a:pt x="28749" y="9709"/>
                    </a:lnTo>
                    <a:lnTo>
                      <a:pt x="28812" y="9709"/>
                    </a:lnTo>
                    <a:lnTo>
                      <a:pt x="29126" y="9500"/>
                    </a:lnTo>
                    <a:lnTo>
                      <a:pt x="29168" y="9458"/>
                    </a:lnTo>
                    <a:lnTo>
                      <a:pt x="29042" y="9332"/>
                    </a:lnTo>
                    <a:lnTo>
                      <a:pt x="28875" y="9353"/>
                    </a:lnTo>
                    <a:lnTo>
                      <a:pt x="28875" y="9332"/>
                    </a:lnTo>
                    <a:lnTo>
                      <a:pt x="28979" y="9270"/>
                    </a:lnTo>
                    <a:lnTo>
                      <a:pt x="29042" y="9144"/>
                    </a:lnTo>
                    <a:lnTo>
                      <a:pt x="29168" y="9081"/>
                    </a:lnTo>
                    <a:lnTo>
                      <a:pt x="29147" y="9228"/>
                    </a:lnTo>
                    <a:lnTo>
                      <a:pt x="29189" y="9332"/>
                    </a:lnTo>
                    <a:lnTo>
                      <a:pt x="29293" y="9291"/>
                    </a:lnTo>
                    <a:lnTo>
                      <a:pt x="29377" y="9332"/>
                    </a:lnTo>
                    <a:lnTo>
                      <a:pt x="29461" y="9249"/>
                    </a:lnTo>
                    <a:lnTo>
                      <a:pt x="29461" y="9144"/>
                    </a:lnTo>
                    <a:lnTo>
                      <a:pt x="29377" y="9039"/>
                    </a:lnTo>
                    <a:lnTo>
                      <a:pt x="29293" y="9019"/>
                    </a:lnTo>
                    <a:lnTo>
                      <a:pt x="29293" y="8935"/>
                    </a:lnTo>
                    <a:lnTo>
                      <a:pt x="29314" y="8830"/>
                    </a:lnTo>
                    <a:lnTo>
                      <a:pt x="29293" y="8726"/>
                    </a:lnTo>
                    <a:lnTo>
                      <a:pt x="29314" y="8663"/>
                    </a:lnTo>
                    <a:lnTo>
                      <a:pt x="29314" y="8600"/>
                    </a:lnTo>
                    <a:lnTo>
                      <a:pt x="29209" y="8454"/>
                    </a:lnTo>
                    <a:lnTo>
                      <a:pt x="29272" y="8349"/>
                    </a:lnTo>
                    <a:lnTo>
                      <a:pt x="29209" y="8244"/>
                    </a:lnTo>
                    <a:lnTo>
                      <a:pt x="29272" y="8223"/>
                    </a:lnTo>
                    <a:lnTo>
                      <a:pt x="29272" y="8077"/>
                    </a:lnTo>
                    <a:lnTo>
                      <a:pt x="29356" y="7931"/>
                    </a:lnTo>
                    <a:lnTo>
                      <a:pt x="29356" y="7847"/>
                    </a:lnTo>
                    <a:lnTo>
                      <a:pt x="29419" y="7742"/>
                    </a:lnTo>
                    <a:lnTo>
                      <a:pt x="29419" y="7700"/>
                    </a:lnTo>
                    <a:lnTo>
                      <a:pt x="29356" y="7659"/>
                    </a:lnTo>
                    <a:lnTo>
                      <a:pt x="29377" y="7449"/>
                    </a:lnTo>
                    <a:lnTo>
                      <a:pt x="29356" y="7324"/>
                    </a:lnTo>
                    <a:lnTo>
                      <a:pt x="29251" y="7261"/>
                    </a:lnTo>
                    <a:lnTo>
                      <a:pt x="29272" y="7177"/>
                    </a:lnTo>
                    <a:lnTo>
                      <a:pt x="29251" y="7073"/>
                    </a:lnTo>
                    <a:lnTo>
                      <a:pt x="29293" y="7052"/>
                    </a:lnTo>
                    <a:lnTo>
                      <a:pt x="29335" y="6947"/>
                    </a:lnTo>
                    <a:lnTo>
                      <a:pt x="29272" y="6884"/>
                    </a:lnTo>
                    <a:lnTo>
                      <a:pt x="29230" y="6863"/>
                    </a:lnTo>
                    <a:cubicBezTo>
                      <a:pt x="29272" y="6842"/>
                      <a:pt x="29293" y="6801"/>
                      <a:pt x="29293" y="6759"/>
                    </a:cubicBezTo>
                    <a:cubicBezTo>
                      <a:pt x="29314" y="6696"/>
                      <a:pt x="29335" y="6654"/>
                      <a:pt x="29335" y="6591"/>
                    </a:cubicBezTo>
                    <a:lnTo>
                      <a:pt x="29377" y="6550"/>
                    </a:lnTo>
                    <a:lnTo>
                      <a:pt x="29377" y="6445"/>
                    </a:lnTo>
                    <a:lnTo>
                      <a:pt x="29440" y="6445"/>
                    </a:lnTo>
                    <a:lnTo>
                      <a:pt x="29523" y="6361"/>
                    </a:lnTo>
                    <a:lnTo>
                      <a:pt x="29586" y="6257"/>
                    </a:lnTo>
                    <a:lnTo>
                      <a:pt x="29649" y="6215"/>
                    </a:lnTo>
                    <a:lnTo>
                      <a:pt x="29753" y="6215"/>
                    </a:lnTo>
                    <a:lnTo>
                      <a:pt x="29816" y="6131"/>
                    </a:lnTo>
                    <a:lnTo>
                      <a:pt x="29900" y="6068"/>
                    </a:lnTo>
                    <a:lnTo>
                      <a:pt x="29942" y="5964"/>
                    </a:lnTo>
                    <a:lnTo>
                      <a:pt x="29942" y="5838"/>
                    </a:lnTo>
                    <a:lnTo>
                      <a:pt x="29900" y="5796"/>
                    </a:lnTo>
                    <a:lnTo>
                      <a:pt x="29963" y="5713"/>
                    </a:lnTo>
                    <a:lnTo>
                      <a:pt x="30005" y="5629"/>
                    </a:lnTo>
                    <a:lnTo>
                      <a:pt x="29795" y="5629"/>
                    </a:lnTo>
                    <a:lnTo>
                      <a:pt x="29733" y="5587"/>
                    </a:lnTo>
                    <a:lnTo>
                      <a:pt x="29753" y="5503"/>
                    </a:lnTo>
                    <a:lnTo>
                      <a:pt x="29837" y="5503"/>
                    </a:lnTo>
                    <a:lnTo>
                      <a:pt x="29921" y="5545"/>
                    </a:lnTo>
                    <a:lnTo>
                      <a:pt x="30025" y="5545"/>
                    </a:lnTo>
                    <a:lnTo>
                      <a:pt x="30130" y="5587"/>
                    </a:lnTo>
                    <a:lnTo>
                      <a:pt x="30214" y="5524"/>
                    </a:lnTo>
                    <a:lnTo>
                      <a:pt x="30297" y="5545"/>
                    </a:lnTo>
                    <a:lnTo>
                      <a:pt x="30318" y="5650"/>
                    </a:lnTo>
                    <a:lnTo>
                      <a:pt x="30465" y="5796"/>
                    </a:lnTo>
                    <a:lnTo>
                      <a:pt x="30549" y="5796"/>
                    </a:lnTo>
                    <a:lnTo>
                      <a:pt x="30569" y="5838"/>
                    </a:lnTo>
                    <a:lnTo>
                      <a:pt x="30653" y="5859"/>
                    </a:lnTo>
                    <a:lnTo>
                      <a:pt x="30779" y="5817"/>
                    </a:lnTo>
                    <a:lnTo>
                      <a:pt x="30988" y="5692"/>
                    </a:lnTo>
                    <a:lnTo>
                      <a:pt x="31134" y="5524"/>
                    </a:lnTo>
                    <a:lnTo>
                      <a:pt x="31302" y="5399"/>
                    </a:lnTo>
                    <a:lnTo>
                      <a:pt x="31365" y="5315"/>
                    </a:lnTo>
                    <a:lnTo>
                      <a:pt x="31302" y="5294"/>
                    </a:lnTo>
                    <a:lnTo>
                      <a:pt x="31344" y="5231"/>
                    </a:lnTo>
                    <a:lnTo>
                      <a:pt x="31469" y="5231"/>
                    </a:lnTo>
                    <a:lnTo>
                      <a:pt x="31595" y="5085"/>
                    </a:lnTo>
                    <a:lnTo>
                      <a:pt x="31825" y="4897"/>
                    </a:lnTo>
                    <a:lnTo>
                      <a:pt x="31825" y="4855"/>
                    </a:lnTo>
                    <a:lnTo>
                      <a:pt x="31930" y="4834"/>
                    </a:lnTo>
                    <a:lnTo>
                      <a:pt x="32013" y="4687"/>
                    </a:lnTo>
                    <a:lnTo>
                      <a:pt x="32181" y="4541"/>
                    </a:lnTo>
                    <a:lnTo>
                      <a:pt x="32222" y="4415"/>
                    </a:lnTo>
                    <a:lnTo>
                      <a:pt x="32285" y="4415"/>
                    </a:lnTo>
                    <a:lnTo>
                      <a:pt x="32327" y="4436"/>
                    </a:lnTo>
                    <a:lnTo>
                      <a:pt x="32327" y="4436"/>
                    </a:lnTo>
                    <a:lnTo>
                      <a:pt x="32306" y="4353"/>
                    </a:lnTo>
                    <a:lnTo>
                      <a:pt x="32222" y="4311"/>
                    </a:lnTo>
                    <a:lnTo>
                      <a:pt x="32222" y="4227"/>
                    </a:lnTo>
                    <a:lnTo>
                      <a:pt x="32076" y="4122"/>
                    </a:lnTo>
                    <a:lnTo>
                      <a:pt x="31804" y="4081"/>
                    </a:lnTo>
                    <a:lnTo>
                      <a:pt x="31657" y="4060"/>
                    </a:lnTo>
                    <a:lnTo>
                      <a:pt x="31574" y="4081"/>
                    </a:lnTo>
                    <a:lnTo>
                      <a:pt x="31511" y="4060"/>
                    </a:lnTo>
                    <a:lnTo>
                      <a:pt x="31511" y="3976"/>
                    </a:lnTo>
                    <a:lnTo>
                      <a:pt x="31469" y="3871"/>
                    </a:lnTo>
                    <a:lnTo>
                      <a:pt x="31406" y="3871"/>
                    </a:lnTo>
                    <a:lnTo>
                      <a:pt x="31385" y="3850"/>
                    </a:lnTo>
                    <a:lnTo>
                      <a:pt x="31281" y="3829"/>
                    </a:lnTo>
                    <a:lnTo>
                      <a:pt x="31197" y="3704"/>
                    </a:lnTo>
                    <a:lnTo>
                      <a:pt x="31051" y="3704"/>
                    </a:lnTo>
                    <a:lnTo>
                      <a:pt x="30967" y="3788"/>
                    </a:lnTo>
                    <a:lnTo>
                      <a:pt x="30946" y="3704"/>
                    </a:lnTo>
                    <a:lnTo>
                      <a:pt x="30841" y="3704"/>
                    </a:lnTo>
                    <a:lnTo>
                      <a:pt x="30779" y="3641"/>
                    </a:lnTo>
                    <a:lnTo>
                      <a:pt x="30674" y="3662"/>
                    </a:lnTo>
                    <a:lnTo>
                      <a:pt x="30507" y="3662"/>
                    </a:lnTo>
                    <a:lnTo>
                      <a:pt x="30235" y="3725"/>
                    </a:lnTo>
                    <a:lnTo>
                      <a:pt x="30130" y="3871"/>
                    </a:lnTo>
                    <a:lnTo>
                      <a:pt x="30214" y="3976"/>
                    </a:lnTo>
                    <a:lnTo>
                      <a:pt x="30130" y="4018"/>
                    </a:lnTo>
                    <a:lnTo>
                      <a:pt x="30109" y="4060"/>
                    </a:lnTo>
                    <a:lnTo>
                      <a:pt x="30193" y="4164"/>
                    </a:lnTo>
                    <a:lnTo>
                      <a:pt x="30214" y="4290"/>
                    </a:lnTo>
                    <a:lnTo>
                      <a:pt x="30088" y="4290"/>
                    </a:lnTo>
                    <a:lnTo>
                      <a:pt x="30046" y="4185"/>
                    </a:lnTo>
                    <a:lnTo>
                      <a:pt x="29984" y="4060"/>
                    </a:lnTo>
                    <a:lnTo>
                      <a:pt x="29900" y="4039"/>
                    </a:lnTo>
                    <a:lnTo>
                      <a:pt x="29816" y="4164"/>
                    </a:lnTo>
                    <a:lnTo>
                      <a:pt x="29837" y="4227"/>
                    </a:lnTo>
                    <a:lnTo>
                      <a:pt x="29837" y="4290"/>
                    </a:lnTo>
                    <a:lnTo>
                      <a:pt x="29733" y="4332"/>
                    </a:lnTo>
                    <a:lnTo>
                      <a:pt x="29712" y="4478"/>
                    </a:lnTo>
                    <a:lnTo>
                      <a:pt x="29565" y="4646"/>
                    </a:lnTo>
                    <a:lnTo>
                      <a:pt x="29523" y="4771"/>
                    </a:lnTo>
                    <a:lnTo>
                      <a:pt x="29502" y="4855"/>
                    </a:lnTo>
                    <a:lnTo>
                      <a:pt x="29565" y="4876"/>
                    </a:lnTo>
                    <a:lnTo>
                      <a:pt x="29461" y="4959"/>
                    </a:lnTo>
                    <a:lnTo>
                      <a:pt x="29461" y="5064"/>
                    </a:lnTo>
                    <a:lnTo>
                      <a:pt x="29377" y="5106"/>
                    </a:lnTo>
                    <a:lnTo>
                      <a:pt x="29272" y="5357"/>
                    </a:lnTo>
                    <a:lnTo>
                      <a:pt x="29272" y="5482"/>
                    </a:lnTo>
                    <a:lnTo>
                      <a:pt x="29209" y="5566"/>
                    </a:lnTo>
                    <a:lnTo>
                      <a:pt x="29293" y="5629"/>
                    </a:lnTo>
                    <a:lnTo>
                      <a:pt x="29293" y="5713"/>
                    </a:lnTo>
                    <a:lnTo>
                      <a:pt x="29251" y="5734"/>
                    </a:lnTo>
                    <a:lnTo>
                      <a:pt x="29251" y="5838"/>
                    </a:lnTo>
                    <a:lnTo>
                      <a:pt x="29189" y="6026"/>
                    </a:lnTo>
                    <a:lnTo>
                      <a:pt x="29063" y="6215"/>
                    </a:lnTo>
                    <a:lnTo>
                      <a:pt x="29084" y="6257"/>
                    </a:lnTo>
                    <a:lnTo>
                      <a:pt x="29189" y="6257"/>
                    </a:lnTo>
                    <a:lnTo>
                      <a:pt x="29209" y="6319"/>
                    </a:lnTo>
                    <a:cubicBezTo>
                      <a:pt x="29189" y="6319"/>
                      <a:pt x="29168" y="6340"/>
                      <a:pt x="29168" y="6340"/>
                    </a:cubicBezTo>
                    <a:lnTo>
                      <a:pt x="29105" y="6319"/>
                    </a:lnTo>
                    <a:lnTo>
                      <a:pt x="29042" y="6361"/>
                    </a:lnTo>
                    <a:lnTo>
                      <a:pt x="28958" y="6508"/>
                    </a:lnTo>
                    <a:lnTo>
                      <a:pt x="29042" y="6508"/>
                    </a:lnTo>
                    <a:cubicBezTo>
                      <a:pt x="29000" y="6529"/>
                      <a:pt x="28979" y="6550"/>
                      <a:pt x="28979" y="6612"/>
                    </a:cubicBezTo>
                    <a:lnTo>
                      <a:pt x="28875" y="6570"/>
                    </a:lnTo>
                    <a:lnTo>
                      <a:pt x="28791" y="6633"/>
                    </a:lnTo>
                    <a:lnTo>
                      <a:pt x="28791" y="6738"/>
                    </a:lnTo>
                    <a:lnTo>
                      <a:pt x="28644" y="6842"/>
                    </a:lnTo>
                    <a:lnTo>
                      <a:pt x="28582" y="6884"/>
                    </a:lnTo>
                    <a:cubicBezTo>
                      <a:pt x="28665" y="6612"/>
                      <a:pt x="28728" y="6257"/>
                      <a:pt x="28749" y="5943"/>
                    </a:cubicBezTo>
                    <a:lnTo>
                      <a:pt x="28937" y="5838"/>
                    </a:lnTo>
                    <a:lnTo>
                      <a:pt x="28937" y="5734"/>
                    </a:lnTo>
                    <a:lnTo>
                      <a:pt x="29000" y="5566"/>
                    </a:lnTo>
                    <a:lnTo>
                      <a:pt x="29000" y="5399"/>
                    </a:lnTo>
                    <a:lnTo>
                      <a:pt x="29063" y="5315"/>
                    </a:lnTo>
                    <a:lnTo>
                      <a:pt x="28979" y="5315"/>
                    </a:lnTo>
                    <a:lnTo>
                      <a:pt x="28937" y="5378"/>
                    </a:lnTo>
                    <a:lnTo>
                      <a:pt x="28791" y="5420"/>
                    </a:lnTo>
                    <a:lnTo>
                      <a:pt x="28728" y="5545"/>
                    </a:lnTo>
                    <a:lnTo>
                      <a:pt x="28686" y="5503"/>
                    </a:lnTo>
                    <a:lnTo>
                      <a:pt x="28686" y="5399"/>
                    </a:lnTo>
                    <a:lnTo>
                      <a:pt x="28770" y="5357"/>
                    </a:lnTo>
                    <a:lnTo>
                      <a:pt x="28770" y="5231"/>
                    </a:lnTo>
                    <a:lnTo>
                      <a:pt x="28749" y="5169"/>
                    </a:lnTo>
                    <a:lnTo>
                      <a:pt x="28665" y="5127"/>
                    </a:lnTo>
                    <a:lnTo>
                      <a:pt x="28749" y="5127"/>
                    </a:lnTo>
                    <a:lnTo>
                      <a:pt x="28791" y="5106"/>
                    </a:lnTo>
                    <a:lnTo>
                      <a:pt x="28770" y="4980"/>
                    </a:lnTo>
                    <a:lnTo>
                      <a:pt x="28582" y="4876"/>
                    </a:lnTo>
                    <a:lnTo>
                      <a:pt x="28540" y="4897"/>
                    </a:lnTo>
                    <a:lnTo>
                      <a:pt x="28352" y="4918"/>
                    </a:lnTo>
                    <a:lnTo>
                      <a:pt x="28331" y="4980"/>
                    </a:lnTo>
                    <a:lnTo>
                      <a:pt x="28247" y="4980"/>
                    </a:lnTo>
                    <a:lnTo>
                      <a:pt x="28247" y="4897"/>
                    </a:lnTo>
                    <a:lnTo>
                      <a:pt x="28331" y="4771"/>
                    </a:lnTo>
                    <a:lnTo>
                      <a:pt x="28414" y="4771"/>
                    </a:lnTo>
                    <a:lnTo>
                      <a:pt x="28540" y="4666"/>
                    </a:lnTo>
                    <a:lnTo>
                      <a:pt x="28749" y="4604"/>
                    </a:lnTo>
                    <a:lnTo>
                      <a:pt x="28791" y="4562"/>
                    </a:lnTo>
                    <a:lnTo>
                      <a:pt x="28937" y="4541"/>
                    </a:lnTo>
                    <a:lnTo>
                      <a:pt x="29000" y="4541"/>
                    </a:lnTo>
                    <a:lnTo>
                      <a:pt x="29063" y="4583"/>
                    </a:lnTo>
                    <a:lnTo>
                      <a:pt x="29105" y="4562"/>
                    </a:lnTo>
                    <a:lnTo>
                      <a:pt x="29147" y="4394"/>
                    </a:lnTo>
                    <a:lnTo>
                      <a:pt x="29189" y="4332"/>
                    </a:lnTo>
                    <a:lnTo>
                      <a:pt x="29063" y="4248"/>
                    </a:lnTo>
                    <a:lnTo>
                      <a:pt x="29042" y="4185"/>
                    </a:lnTo>
                    <a:lnTo>
                      <a:pt x="29105" y="4164"/>
                    </a:lnTo>
                    <a:lnTo>
                      <a:pt x="29168" y="4122"/>
                    </a:lnTo>
                    <a:lnTo>
                      <a:pt x="29189" y="4164"/>
                    </a:lnTo>
                    <a:lnTo>
                      <a:pt x="29272" y="4185"/>
                    </a:lnTo>
                    <a:lnTo>
                      <a:pt x="29419" y="4122"/>
                    </a:lnTo>
                    <a:lnTo>
                      <a:pt x="29481" y="4039"/>
                    </a:lnTo>
                    <a:lnTo>
                      <a:pt x="29461" y="3955"/>
                    </a:lnTo>
                    <a:lnTo>
                      <a:pt x="29481" y="3913"/>
                    </a:lnTo>
                    <a:lnTo>
                      <a:pt x="29461" y="3829"/>
                    </a:lnTo>
                    <a:lnTo>
                      <a:pt x="29377" y="3850"/>
                    </a:lnTo>
                    <a:lnTo>
                      <a:pt x="29293" y="3746"/>
                    </a:lnTo>
                    <a:lnTo>
                      <a:pt x="29042" y="3746"/>
                    </a:lnTo>
                    <a:lnTo>
                      <a:pt x="28958" y="3725"/>
                    </a:lnTo>
                    <a:lnTo>
                      <a:pt x="28896" y="3767"/>
                    </a:lnTo>
                    <a:lnTo>
                      <a:pt x="28770" y="3767"/>
                    </a:lnTo>
                    <a:lnTo>
                      <a:pt x="28665" y="3725"/>
                    </a:lnTo>
                    <a:lnTo>
                      <a:pt x="28582" y="3746"/>
                    </a:lnTo>
                    <a:lnTo>
                      <a:pt x="28519" y="3641"/>
                    </a:lnTo>
                    <a:lnTo>
                      <a:pt x="28435" y="3599"/>
                    </a:lnTo>
                    <a:lnTo>
                      <a:pt x="28435" y="3516"/>
                    </a:lnTo>
                    <a:lnTo>
                      <a:pt x="28477" y="3453"/>
                    </a:lnTo>
                    <a:lnTo>
                      <a:pt x="28456" y="3411"/>
                    </a:lnTo>
                    <a:lnTo>
                      <a:pt x="28310" y="3390"/>
                    </a:lnTo>
                    <a:lnTo>
                      <a:pt x="28226" y="3432"/>
                    </a:lnTo>
                    <a:lnTo>
                      <a:pt x="28163" y="3495"/>
                    </a:lnTo>
                    <a:lnTo>
                      <a:pt x="28226" y="3537"/>
                    </a:lnTo>
                    <a:lnTo>
                      <a:pt x="28331" y="3537"/>
                    </a:lnTo>
                    <a:lnTo>
                      <a:pt x="28268" y="3641"/>
                    </a:lnTo>
                    <a:lnTo>
                      <a:pt x="28142" y="3620"/>
                    </a:lnTo>
                    <a:lnTo>
                      <a:pt x="28059" y="3495"/>
                    </a:lnTo>
                    <a:lnTo>
                      <a:pt x="28017" y="3516"/>
                    </a:lnTo>
                    <a:lnTo>
                      <a:pt x="27954" y="3495"/>
                    </a:lnTo>
                    <a:lnTo>
                      <a:pt x="27849" y="3537"/>
                    </a:lnTo>
                    <a:lnTo>
                      <a:pt x="27828" y="3641"/>
                    </a:lnTo>
                    <a:lnTo>
                      <a:pt x="27787" y="3662"/>
                    </a:lnTo>
                    <a:lnTo>
                      <a:pt x="27808" y="3767"/>
                    </a:lnTo>
                    <a:lnTo>
                      <a:pt x="27808" y="3871"/>
                    </a:lnTo>
                    <a:lnTo>
                      <a:pt x="27891" y="3934"/>
                    </a:lnTo>
                    <a:lnTo>
                      <a:pt x="27891" y="4060"/>
                    </a:lnTo>
                    <a:lnTo>
                      <a:pt x="27828" y="4122"/>
                    </a:lnTo>
                    <a:lnTo>
                      <a:pt x="27808" y="4248"/>
                    </a:lnTo>
                    <a:lnTo>
                      <a:pt x="27787" y="4248"/>
                    </a:lnTo>
                    <a:lnTo>
                      <a:pt x="27745" y="4018"/>
                    </a:lnTo>
                    <a:lnTo>
                      <a:pt x="27703" y="3913"/>
                    </a:lnTo>
                    <a:lnTo>
                      <a:pt x="27619" y="3850"/>
                    </a:lnTo>
                    <a:lnTo>
                      <a:pt x="27598" y="3934"/>
                    </a:lnTo>
                    <a:lnTo>
                      <a:pt x="27515" y="3934"/>
                    </a:lnTo>
                    <a:lnTo>
                      <a:pt x="27431" y="4018"/>
                    </a:lnTo>
                    <a:lnTo>
                      <a:pt x="27431" y="4143"/>
                    </a:lnTo>
                    <a:lnTo>
                      <a:pt x="27515" y="4248"/>
                    </a:lnTo>
                    <a:lnTo>
                      <a:pt x="27515" y="4332"/>
                    </a:lnTo>
                    <a:lnTo>
                      <a:pt x="27619" y="4457"/>
                    </a:lnTo>
                    <a:lnTo>
                      <a:pt x="27745" y="4457"/>
                    </a:lnTo>
                    <a:lnTo>
                      <a:pt x="27808" y="4353"/>
                    </a:lnTo>
                    <a:lnTo>
                      <a:pt x="27828" y="4353"/>
                    </a:lnTo>
                    <a:lnTo>
                      <a:pt x="27849" y="4457"/>
                    </a:lnTo>
                    <a:lnTo>
                      <a:pt x="27933" y="4583"/>
                    </a:lnTo>
                    <a:lnTo>
                      <a:pt x="27933" y="4666"/>
                    </a:lnTo>
                    <a:lnTo>
                      <a:pt x="27849" y="4666"/>
                    </a:lnTo>
                    <a:lnTo>
                      <a:pt x="27808" y="4562"/>
                    </a:lnTo>
                    <a:lnTo>
                      <a:pt x="27724" y="4541"/>
                    </a:lnTo>
                    <a:lnTo>
                      <a:pt x="27619" y="4562"/>
                    </a:lnTo>
                    <a:lnTo>
                      <a:pt x="27577" y="4604"/>
                    </a:lnTo>
                    <a:lnTo>
                      <a:pt x="27619" y="4708"/>
                    </a:lnTo>
                    <a:lnTo>
                      <a:pt x="27598" y="4792"/>
                    </a:lnTo>
                    <a:lnTo>
                      <a:pt x="27515" y="4876"/>
                    </a:lnTo>
                    <a:lnTo>
                      <a:pt x="27536" y="4959"/>
                    </a:lnTo>
                    <a:lnTo>
                      <a:pt x="27473" y="5085"/>
                    </a:lnTo>
                    <a:lnTo>
                      <a:pt x="27410" y="5127"/>
                    </a:lnTo>
                    <a:lnTo>
                      <a:pt x="27431" y="5231"/>
                    </a:lnTo>
                    <a:lnTo>
                      <a:pt x="27389" y="5294"/>
                    </a:lnTo>
                    <a:lnTo>
                      <a:pt x="27284" y="5273"/>
                    </a:lnTo>
                    <a:lnTo>
                      <a:pt x="27201" y="5169"/>
                    </a:lnTo>
                    <a:lnTo>
                      <a:pt x="27201" y="5064"/>
                    </a:lnTo>
                    <a:lnTo>
                      <a:pt x="27075" y="4897"/>
                    </a:lnTo>
                    <a:lnTo>
                      <a:pt x="27075" y="4792"/>
                    </a:lnTo>
                    <a:lnTo>
                      <a:pt x="27054" y="4708"/>
                    </a:lnTo>
                    <a:lnTo>
                      <a:pt x="26950" y="4687"/>
                    </a:lnTo>
                    <a:lnTo>
                      <a:pt x="26950" y="4646"/>
                    </a:lnTo>
                    <a:lnTo>
                      <a:pt x="26992" y="4604"/>
                    </a:lnTo>
                    <a:lnTo>
                      <a:pt x="27033" y="4562"/>
                    </a:lnTo>
                    <a:lnTo>
                      <a:pt x="26992" y="4478"/>
                    </a:lnTo>
                    <a:lnTo>
                      <a:pt x="26887" y="4457"/>
                    </a:lnTo>
                    <a:lnTo>
                      <a:pt x="26740" y="4499"/>
                    </a:lnTo>
                    <a:lnTo>
                      <a:pt x="26699" y="4457"/>
                    </a:lnTo>
                    <a:lnTo>
                      <a:pt x="26657" y="4478"/>
                    </a:lnTo>
                    <a:lnTo>
                      <a:pt x="26594" y="4562"/>
                    </a:lnTo>
                    <a:lnTo>
                      <a:pt x="26489" y="4604"/>
                    </a:lnTo>
                    <a:lnTo>
                      <a:pt x="26364" y="4792"/>
                    </a:lnTo>
                    <a:lnTo>
                      <a:pt x="26427" y="4876"/>
                    </a:lnTo>
                    <a:lnTo>
                      <a:pt x="26427" y="5064"/>
                    </a:lnTo>
                    <a:lnTo>
                      <a:pt x="26385" y="5127"/>
                    </a:lnTo>
                    <a:lnTo>
                      <a:pt x="26448" y="5210"/>
                    </a:lnTo>
                    <a:lnTo>
                      <a:pt x="26427" y="5378"/>
                    </a:lnTo>
                    <a:lnTo>
                      <a:pt x="26322" y="5420"/>
                    </a:lnTo>
                    <a:lnTo>
                      <a:pt x="26322" y="5545"/>
                    </a:lnTo>
                    <a:lnTo>
                      <a:pt x="26364" y="5608"/>
                    </a:lnTo>
                    <a:lnTo>
                      <a:pt x="26448" y="5587"/>
                    </a:lnTo>
                    <a:lnTo>
                      <a:pt x="26489" y="5629"/>
                    </a:lnTo>
                    <a:lnTo>
                      <a:pt x="26573" y="5587"/>
                    </a:lnTo>
                    <a:lnTo>
                      <a:pt x="26636" y="5608"/>
                    </a:lnTo>
                    <a:lnTo>
                      <a:pt x="26636" y="5734"/>
                    </a:lnTo>
                    <a:lnTo>
                      <a:pt x="26657" y="5796"/>
                    </a:lnTo>
                    <a:lnTo>
                      <a:pt x="26699" y="5796"/>
                    </a:lnTo>
                    <a:lnTo>
                      <a:pt x="26782" y="5922"/>
                    </a:lnTo>
                    <a:lnTo>
                      <a:pt x="26782" y="6110"/>
                    </a:lnTo>
                    <a:lnTo>
                      <a:pt x="26887" y="6236"/>
                    </a:lnTo>
                    <a:lnTo>
                      <a:pt x="26887" y="6319"/>
                    </a:lnTo>
                    <a:lnTo>
                      <a:pt x="26929" y="6424"/>
                    </a:lnTo>
                    <a:lnTo>
                      <a:pt x="27012" y="6466"/>
                    </a:lnTo>
                    <a:lnTo>
                      <a:pt x="26992" y="6550"/>
                    </a:lnTo>
                    <a:lnTo>
                      <a:pt x="27012" y="6696"/>
                    </a:lnTo>
                    <a:lnTo>
                      <a:pt x="26929" y="6842"/>
                    </a:lnTo>
                    <a:lnTo>
                      <a:pt x="27012" y="6905"/>
                    </a:lnTo>
                    <a:lnTo>
                      <a:pt x="27033" y="7052"/>
                    </a:lnTo>
                    <a:lnTo>
                      <a:pt x="27012" y="7156"/>
                    </a:lnTo>
                    <a:lnTo>
                      <a:pt x="27033" y="7198"/>
                    </a:lnTo>
                    <a:lnTo>
                      <a:pt x="27117" y="7156"/>
                    </a:lnTo>
                    <a:lnTo>
                      <a:pt x="27180" y="7198"/>
                    </a:lnTo>
                    <a:lnTo>
                      <a:pt x="27180" y="7324"/>
                    </a:lnTo>
                    <a:lnTo>
                      <a:pt x="27264" y="7387"/>
                    </a:lnTo>
                    <a:lnTo>
                      <a:pt x="27410" y="7324"/>
                    </a:lnTo>
                    <a:lnTo>
                      <a:pt x="27452" y="7198"/>
                    </a:lnTo>
                    <a:lnTo>
                      <a:pt x="27598" y="7114"/>
                    </a:lnTo>
                    <a:lnTo>
                      <a:pt x="27619" y="7010"/>
                    </a:lnTo>
                    <a:lnTo>
                      <a:pt x="27556" y="6968"/>
                    </a:lnTo>
                    <a:lnTo>
                      <a:pt x="27494" y="6759"/>
                    </a:lnTo>
                    <a:lnTo>
                      <a:pt x="27515" y="6654"/>
                    </a:lnTo>
                    <a:lnTo>
                      <a:pt x="27703" y="6466"/>
                    </a:lnTo>
                    <a:lnTo>
                      <a:pt x="27703" y="6550"/>
                    </a:lnTo>
                    <a:lnTo>
                      <a:pt x="27598" y="6675"/>
                    </a:lnTo>
                    <a:lnTo>
                      <a:pt x="27640" y="6905"/>
                    </a:lnTo>
                    <a:lnTo>
                      <a:pt x="27724" y="6947"/>
                    </a:lnTo>
                    <a:lnTo>
                      <a:pt x="27828" y="6884"/>
                    </a:lnTo>
                    <a:lnTo>
                      <a:pt x="27954" y="6968"/>
                    </a:lnTo>
                    <a:lnTo>
                      <a:pt x="28121" y="6905"/>
                    </a:lnTo>
                    <a:lnTo>
                      <a:pt x="28121" y="6842"/>
                    </a:lnTo>
                    <a:lnTo>
                      <a:pt x="28247" y="6780"/>
                    </a:lnTo>
                    <a:lnTo>
                      <a:pt x="28352" y="6780"/>
                    </a:lnTo>
                    <a:lnTo>
                      <a:pt x="28435" y="6738"/>
                    </a:lnTo>
                    <a:lnTo>
                      <a:pt x="28477" y="6780"/>
                    </a:lnTo>
                    <a:lnTo>
                      <a:pt x="28498" y="6759"/>
                    </a:lnTo>
                    <a:lnTo>
                      <a:pt x="28498" y="6759"/>
                    </a:lnTo>
                    <a:cubicBezTo>
                      <a:pt x="28477" y="6863"/>
                      <a:pt x="28456" y="6989"/>
                      <a:pt x="28456" y="7094"/>
                    </a:cubicBezTo>
                    <a:lnTo>
                      <a:pt x="28435" y="7114"/>
                    </a:lnTo>
                    <a:lnTo>
                      <a:pt x="28456" y="7156"/>
                    </a:lnTo>
                    <a:lnTo>
                      <a:pt x="28456" y="7219"/>
                    </a:lnTo>
                    <a:cubicBezTo>
                      <a:pt x="28456" y="7283"/>
                      <a:pt x="28503" y="7308"/>
                      <a:pt x="28554" y="7308"/>
                    </a:cubicBezTo>
                    <a:cubicBezTo>
                      <a:pt x="28586" y="7308"/>
                      <a:pt x="28620" y="7298"/>
                      <a:pt x="28644" y="7282"/>
                    </a:cubicBezTo>
                    <a:lnTo>
                      <a:pt x="28707" y="7282"/>
                    </a:lnTo>
                    <a:lnTo>
                      <a:pt x="28707" y="7324"/>
                    </a:lnTo>
                    <a:lnTo>
                      <a:pt x="28582" y="7533"/>
                    </a:lnTo>
                    <a:lnTo>
                      <a:pt x="28561" y="7617"/>
                    </a:lnTo>
                    <a:lnTo>
                      <a:pt x="28456" y="7679"/>
                    </a:lnTo>
                    <a:lnTo>
                      <a:pt x="28477" y="7596"/>
                    </a:lnTo>
                    <a:lnTo>
                      <a:pt x="28435" y="7533"/>
                    </a:lnTo>
                    <a:lnTo>
                      <a:pt x="28477" y="7407"/>
                    </a:lnTo>
                    <a:lnTo>
                      <a:pt x="28393" y="7324"/>
                    </a:lnTo>
                    <a:lnTo>
                      <a:pt x="28268" y="7387"/>
                    </a:lnTo>
                    <a:lnTo>
                      <a:pt x="28184" y="7512"/>
                    </a:lnTo>
                    <a:lnTo>
                      <a:pt x="28121" y="7512"/>
                    </a:lnTo>
                    <a:lnTo>
                      <a:pt x="28038" y="7679"/>
                    </a:lnTo>
                    <a:lnTo>
                      <a:pt x="27954" y="7700"/>
                    </a:lnTo>
                    <a:lnTo>
                      <a:pt x="27870" y="7910"/>
                    </a:lnTo>
                    <a:lnTo>
                      <a:pt x="27724" y="8056"/>
                    </a:lnTo>
                    <a:lnTo>
                      <a:pt x="27703" y="8203"/>
                    </a:lnTo>
                    <a:lnTo>
                      <a:pt x="27745" y="8328"/>
                    </a:lnTo>
                    <a:lnTo>
                      <a:pt x="27745" y="8412"/>
                    </a:lnTo>
                    <a:lnTo>
                      <a:pt x="27808" y="8433"/>
                    </a:lnTo>
                    <a:lnTo>
                      <a:pt x="27870" y="8370"/>
                    </a:lnTo>
                    <a:lnTo>
                      <a:pt x="27933" y="8370"/>
                    </a:lnTo>
                    <a:lnTo>
                      <a:pt x="27933" y="8454"/>
                    </a:lnTo>
                    <a:lnTo>
                      <a:pt x="27828" y="8537"/>
                    </a:lnTo>
                    <a:lnTo>
                      <a:pt x="27828" y="8579"/>
                    </a:lnTo>
                    <a:lnTo>
                      <a:pt x="27724" y="8579"/>
                    </a:lnTo>
                    <a:lnTo>
                      <a:pt x="27619" y="8642"/>
                    </a:lnTo>
                    <a:lnTo>
                      <a:pt x="27431" y="8830"/>
                    </a:lnTo>
                    <a:lnTo>
                      <a:pt x="27347" y="8935"/>
                    </a:lnTo>
                    <a:lnTo>
                      <a:pt x="27326" y="9207"/>
                    </a:lnTo>
                    <a:lnTo>
                      <a:pt x="27389" y="9311"/>
                    </a:lnTo>
                    <a:lnTo>
                      <a:pt x="27389" y="9395"/>
                    </a:lnTo>
                    <a:lnTo>
                      <a:pt x="27326" y="9500"/>
                    </a:lnTo>
                    <a:lnTo>
                      <a:pt x="27347" y="9563"/>
                    </a:lnTo>
                    <a:lnTo>
                      <a:pt x="27389" y="9625"/>
                    </a:lnTo>
                    <a:lnTo>
                      <a:pt x="27452" y="9625"/>
                    </a:lnTo>
                    <a:lnTo>
                      <a:pt x="27515" y="9667"/>
                    </a:lnTo>
                    <a:lnTo>
                      <a:pt x="27536" y="9793"/>
                    </a:lnTo>
                    <a:lnTo>
                      <a:pt x="27640" y="9835"/>
                    </a:lnTo>
                    <a:lnTo>
                      <a:pt x="27703" y="9939"/>
                    </a:lnTo>
                    <a:lnTo>
                      <a:pt x="27745" y="9939"/>
                    </a:lnTo>
                    <a:lnTo>
                      <a:pt x="27828" y="9814"/>
                    </a:lnTo>
                    <a:lnTo>
                      <a:pt x="27808" y="9939"/>
                    </a:lnTo>
                    <a:lnTo>
                      <a:pt x="27849" y="10107"/>
                    </a:lnTo>
                    <a:lnTo>
                      <a:pt x="28017" y="10127"/>
                    </a:lnTo>
                    <a:lnTo>
                      <a:pt x="28080" y="10190"/>
                    </a:lnTo>
                    <a:lnTo>
                      <a:pt x="28184" y="10190"/>
                    </a:lnTo>
                    <a:lnTo>
                      <a:pt x="28331" y="10211"/>
                    </a:lnTo>
                    <a:lnTo>
                      <a:pt x="28331" y="10295"/>
                    </a:lnTo>
                    <a:lnTo>
                      <a:pt x="28226" y="10504"/>
                    </a:lnTo>
                    <a:lnTo>
                      <a:pt x="28121" y="10546"/>
                    </a:lnTo>
                    <a:lnTo>
                      <a:pt x="28080" y="10525"/>
                    </a:lnTo>
                    <a:lnTo>
                      <a:pt x="28121" y="10420"/>
                    </a:lnTo>
                    <a:lnTo>
                      <a:pt x="28226" y="10379"/>
                    </a:lnTo>
                    <a:lnTo>
                      <a:pt x="28080" y="10337"/>
                    </a:lnTo>
                    <a:lnTo>
                      <a:pt x="27954" y="10379"/>
                    </a:lnTo>
                    <a:lnTo>
                      <a:pt x="27849" y="10504"/>
                    </a:lnTo>
                    <a:lnTo>
                      <a:pt x="27912" y="10546"/>
                    </a:lnTo>
                    <a:lnTo>
                      <a:pt x="27912" y="10630"/>
                    </a:lnTo>
                    <a:lnTo>
                      <a:pt x="27745" y="10713"/>
                    </a:lnTo>
                    <a:lnTo>
                      <a:pt x="27661" y="10797"/>
                    </a:lnTo>
                    <a:lnTo>
                      <a:pt x="27598" y="10797"/>
                    </a:lnTo>
                    <a:lnTo>
                      <a:pt x="27515" y="10944"/>
                    </a:lnTo>
                    <a:lnTo>
                      <a:pt x="27536" y="11006"/>
                    </a:lnTo>
                    <a:lnTo>
                      <a:pt x="27619" y="11006"/>
                    </a:lnTo>
                    <a:lnTo>
                      <a:pt x="27661" y="11048"/>
                    </a:lnTo>
                    <a:lnTo>
                      <a:pt x="27766" y="11027"/>
                    </a:lnTo>
                    <a:lnTo>
                      <a:pt x="27828" y="10923"/>
                    </a:lnTo>
                    <a:lnTo>
                      <a:pt x="27808" y="10860"/>
                    </a:lnTo>
                    <a:lnTo>
                      <a:pt x="27870" y="10839"/>
                    </a:lnTo>
                    <a:lnTo>
                      <a:pt x="27954" y="10797"/>
                    </a:lnTo>
                    <a:lnTo>
                      <a:pt x="28017" y="10839"/>
                    </a:lnTo>
                    <a:lnTo>
                      <a:pt x="27975" y="10944"/>
                    </a:lnTo>
                    <a:lnTo>
                      <a:pt x="27912" y="11069"/>
                    </a:lnTo>
                    <a:lnTo>
                      <a:pt x="27870" y="11236"/>
                    </a:lnTo>
                    <a:lnTo>
                      <a:pt x="27870" y="11320"/>
                    </a:lnTo>
                    <a:lnTo>
                      <a:pt x="27808" y="11383"/>
                    </a:lnTo>
                    <a:lnTo>
                      <a:pt x="27640" y="11425"/>
                    </a:lnTo>
                    <a:lnTo>
                      <a:pt x="27536" y="11529"/>
                    </a:lnTo>
                    <a:lnTo>
                      <a:pt x="27452" y="11550"/>
                    </a:lnTo>
                    <a:lnTo>
                      <a:pt x="27452" y="11592"/>
                    </a:lnTo>
                    <a:lnTo>
                      <a:pt x="27410" y="11697"/>
                    </a:lnTo>
                    <a:lnTo>
                      <a:pt x="27138" y="11801"/>
                    </a:lnTo>
                    <a:lnTo>
                      <a:pt x="27075" y="11906"/>
                    </a:lnTo>
                    <a:lnTo>
                      <a:pt x="26971" y="11948"/>
                    </a:lnTo>
                    <a:lnTo>
                      <a:pt x="26929" y="11885"/>
                    </a:lnTo>
                    <a:lnTo>
                      <a:pt x="26887" y="11885"/>
                    </a:lnTo>
                    <a:lnTo>
                      <a:pt x="26866" y="11843"/>
                    </a:lnTo>
                    <a:lnTo>
                      <a:pt x="26803" y="11906"/>
                    </a:lnTo>
                    <a:lnTo>
                      <a:pt x="26720" y="11948"/>
                    </a:lnTo>
                    <a:lnTo>
                      <a:pt x="26720" y="11948"/>
                    </a:lnTo>
                    <a:lnTo>
                      <a:pt x="26761" y="11885"/>
                    </a:lnTo>
                    <a:lnTo>
                      <a:pt x="26720" y="11843"/>
                    </a:lnTo>
                    <a:lnTo>
                      <a:pt x="26615" y="11948"/>
                    </a:lnTo>
                    <a:lnTo>
                      <a:pt x="26573" y="12094"/>
                    </a:lnTo>
                    <a:lnTo>
                      <a:pt x="26468" y="12262"/>
                    </a:lnTo>
                    <a:lnTo>
                      <a:pt x="26448" y="12304"/>
                    </a:lnTo>
                    <a:lnTo>
                      <a:pt x="26489" y="12387"/>
                    </a:lnTo>
                    <a:lnTo>
                      <a:pt x="26489" y="12471"/>
                    </a:lnTo>
                    <a:lnTo>
                      <a:pt x="26406" y="12617"/>
                    </a:lnTo>
                    <a:lnTo>
                      <a:pt x="26406" y="12701"/>
                    </a:lnTo>
                    <a:lnTo>
                      <a:pt x="26468" y="12785"/>
                    </a:lnTo>
                    <a:lnTo>
                      <a:pt x="26385" y="12827"/>
                    </a:lnTo>
                    <a:lnTo>
                      <a:pt x="26343" y="12952"/>
                    </a:lnTo>
                    <a:lnTo>
                      <a:pt x="26364" y="12952"/>
                    </a:lnTo>
                    <a:lnTo>
                      <a:pt x="26448" y="12931"/>
                    </a:lnTo>
                    <a:lnTo>
                      <a:pt x="26489" y="12848"/>
                    </a:lnTo>
                    <a:lnTo>
                      <a:pt x="26594" y="12889"/>
                    </a:lnTo>
                    <a:lnTo>
                      <a:pt x="26699" y="12806"/>
                    </a:lnTo>
                    <a:lnTo>
                      <a:pt x="26615" y="12910"/>
                    </a:lnTo>
                    <a:lnTo>
                      <a:pt x="26510" y="12910"/>
                    </a:lnTo>
                    <a:lnTo>
                      <a:pt x="26406" y="13015"/>
                    </a:lnTo>
                    <a:lnTo>
                      <a:pt x="26259" y="13057"/>
                    </a:lnTo>
                    <a:lnTo>
                      <a:pt x="26259" y="13203"/>
                    </a:lnTo>
                    <a:lnTo>
                      <a:pt x="26176" y="13266"/>
                    </a:lnTo>
                    <a:lnTo>
                      <a:pt x="26071" y="13203"/>
                    </a:lnTo>
                    <a:lnTo>
                      <a:pt x="25945" y="13203"/>
                    </a:lnTo>
                    <a:lnTo>
                      <a:pt x="25862" y="13120"/>
                    </a:lnTo>
                    <a:lnTo>
                      <a:pt x="25778" y="13161"/>
                    </a:lnTo>
                    <a:lnTo>
                      <a:pt x="25820" y="13350"/>
                    </a:lnTo>
                    <a:lnTo>
                      <a:pt x="25631" y="13245"/>
                    </a:lnTo>
                    <a:lnTo>
                      <a:pt x="25694" y="12994"/>
                    </a:lnTo>
                    <a:lnTo>
                      <a:pt x="25631" y="12827"/>
                    </a:lnTo>
                    <a:lnTo>
                      <a:pt x="25548" y="12722"/>
                    </a:lnTo>
                    <a:lnTo>
                      <a:pt x="25590" y="12555"/>
                    </a:lnTo>
                    <a:lnTo>
                      <a:pt x="25631" y="12555"/>
                    </a:lnTo>
                    <a:lnTo>
                      <a:pt x="25673" y="12722"/>
                    </a:lnTo>
                    <a:lnTo>
                      <a:pt x="25820" y="12638"/>
                    </a:lnTo>
                    <a:lnTo>
                      <a:pt x="25862" y="12743"/>
                    </a:lnTo>
                    <a:lnTo>
                      <a:pt x="25987" y="12806"/>
                    </a:lnTo>
                    <a:lnTo>
                      <a:pt x="26071" y="12722"/>
                    </a:lnTo>
                    <a:lnTo>
                      <a:pt x="26071" y="12638"/>
                    </a:lnTo>
                    <a:lnTo>
                      <a:pt x="26134" y="12492"/>
                    </a:lnTo>
                    <a:lnTo>
                      <a:pt x="26029" y="12513"/>
                    </a:lnTo>
                    <a:lnTo>
                      <a:pt x="25945" y="12492"/>
                    </a:lnTo>
                    <a:lnTo>
                      <a:pt x="26029" y="12429"/>
                    </a:lnTo>
                    <a:lnTo>
                      <a:pt x="26092" y="12304"/>
                    </a:lnTo>
                    <a:lnTo>
                      <a:pt x="26029" y="12304"/>
                    </a:lnTo>
                    <a:lnTo>
                      <a:pt x="25945" y="12387"/>
                    </a:lnTo>
                    <a:lnTo>
                      <a:pt x="25778" y="12429"/>
                    </a:lnTo>
                    <a:lnTo>
                      <a:pt x="25778" y="12345"/>
                    </a:lnTo>
                    <a:lnTo>
                      <a:pt x="25924" y="12283"/>
                    </a:lnTo>
                    <a:lnTo>
                      <a:pt x="25924" y="12178"/>
                    </a:lnTo>
                    <a:lnTo>
                      <a:pt x="25841" y="12178"/>
                    </a:lnTo>
                    <a:lnTo>
                      <a:pt x="25736" y="12220"/>
                    </a:lnTo>
                    <a:lnTo>
                      <a:pt x="25736" y="12136"/>
                    </a:lnTo>
                    <a:lnTo>
                      <a:pt x="25778" y="11969"/>
                    </a:lnTo>
                    <a:lnTo>
                      <a:pt x="25862" y="11864"/>
                    </a:lnTo>
                    <a:lnTo>
                      <a:pt x="25883" y="11969"/>
                    </a:lnTo>
                    <a:lnTo>
                      <a:pt x="25945" y="11906"/>
                    </a:lnTo>
                    <a:lnTo>
                      <a:pt x="25945" y="11822"/>
                    </a:lnTo>
                    <a:lnTo>
                      <a:pt x="26092" y="11676"/>
                    </a:lnTo>
                    <a:lnTo>
                      <a:pt x="26092" y="11592"/>
                    </a:lnTo>
                    <a:lnTo>
                      <a:pt x="26280" y="11488"/>
                    </a:lnTo>
                    <a:lnTo>
                      <a:pt x="26280" y="11362"/>
                    </a:lnTo>
                    <a:lnTo>
                      <a:pt x="26364" y="11299"/>
                    </a:lnTo>
                    <a:lnTo>
                      <a:pt x="26448" y="11278"/>
                    </a:lnTo>
                    <a:lnTo>
                      <a:pt x="26448" y="11236"/>
                    </a:lnTo>
                    <a:lnTo>
                      <a:pt x="26343" y="11236"/>
                    </a:lnTo>
                    <a:lnTo>
                      <a:pt x="26196" y="11257"/>
                    </a:lnTo>
                    <a:lnTo>
                      <a:pt x="26155" y="11425"/>
                    </a:lnTo>
                    <a:lnTo>
                      <a:pt x="26029" y="11488"/>
                    </a:lnTo>
                    <a:lnTo>
                      <a:pt x="25945" y="11467"/>
                    </a:lnTo>
                    <a:lnTo>
                      <a:pt x="25966" y="11425"/>
                    </a:lnTo>
                    <a:lnTo>
                      <a:pt x="26113" y="11362"/>
                    </a:lnTo>
                    <a:lnTo>
                      <a:pt x="26134" y="11257"/>
                    </a:lnTo>
                    <a:lnTo>
                      <a:pt x="26050" y="11216"/>
                    </a:lnTo>
                    <a:lnTo>
                      <a:pt x="25966" y="11236"/>
                    </a:lnTo>
                    <a:lnTo>
                      <a:pt x="25883" y="11153"/>
                    </a:lnTo>
                    <a:lnTo>
                      <a:pt x="25924" y="11069"/>
                    </a:lnTo>
                    <a:lnTo>
                      <a:pt x="25945" y="10944"/>
                    </a:lnTo>
                    <a:lnTo>
                      <a:pt x="25862" y="10860"/>
                    </a:lnTo>
                    <a:lnTo>
                      <a:pt x="25820" y="10902"/>
                    </a:lnTo>
                    <a:lnTo>
                      <a:pt x="25778" y="10964"/>
                    </a:lnTo>
                    <a:lnTo>
                      <a:pt x="25778" y="10902"/>
                    </a:lnTo>
                    <a:lnTo>
                      <a:pt x="25820" y="10818"/>
                    </a:lnTo>
                    <a:lnTo>
                      <a:pt x="25757" y="10713"/>
                    </a:lnTo>
                    <a:lnTo>
                      <a:pt x="25652" y="10713"/>
                    </a:lnTo>
                    <a:lnTo>
                      <a:pt x="25631" y="10902"/>
                    </a:lnTo>
                    <a:lnTo>
                      <a:pt x="25527" y="10964"/>
                    </a:lnTo>
                    <a:lnTo>
                      <a:pt x="25506" y="11027"/>
                    </a:lnTo>
                    <a:lnTo>
                      <a:pt x="25443" y="10985"/>
                    </a:lnTo>
                    <a:lnTo>
                      <a:pt x="25443" y="10923"/>
                    </a:lnTo>
                    <a:lnTo>
                      <a:pt x="25401" y="10839"/>
                    </a:lnTo>
                    <a:lnTo>
                      <a:pt x="25318" y="10839"/>
                    </a:lnTo>
                    <a:lnTo>
                      <a:pt x="25297" y="10923"/>
                    </a:lnTo>
                    <a:lnTo>
                      <a:pt x="25318" y="10964"/>
                    </a:lnTo>
                    <a:lnTo>
                      <a:pt x="25297" y="11027"/>
                    </a:lnTo>
                    <a:lnTo>
                      <a:pt x="25339" y="11132"/>
                    </a:lnTo>
                    <a:lnTo>
                      <a:pt x="25339" y="11195"/>
                    </a:lnTo>
                    <a:lnTo>
                      <a:pt x="25297" y="11257"/>
                    </a:lnTo>
                    <a:lnTo>
                      <a:pt x="25234" y="11195"/>
                    </a:lnTo>
                    <a:lnTo>
                      <a:pt x="25234" y="11132"/>
                    </a:lnTo>
                    <a:lnTo>
                      <a:pt x="25192" y="11132"/>
                    </a:lnTo>
                    <a:lnTo>
                      <a:pt x="25171" y="11195"/>
                    </a:lnTo>
                    <a:lnTo>
                      <a:pt x="25213" y="11446"/>
                    </a:lnTo>
                    <a:lnTo>
                      <a:pt x="25234" y="11592"/>
                    </a:lnTo>
                    <a:lnTo>
                      <a:pt x="25401" y="11676"/>
                    </a:lnTo>
                    <a:lnTo>
                      <a:pt x="25443" y="11760"/>
                    </a:lnTo>
                    <a:lnTo>
                      <a:pt x="25443" y="11990"/>
                    </a:lnTo>
                    <a:lnTo>
                      <a:pt x="25422" y="11864"/>
                    </a:lnTo>
                    <a:lnTo>
                      <a:pt x="25339" y="11801"/>
                    </a:lnTo>
                    <a:lnTo>
                      <a:pt x="25192" y="11613"/>
                    </a:lnTo>
                    <a:lnTo>
                      <a:pt x="25171" y="11467"/>
                    </a:lnTo>
                    <a:lnTo>
                      <a:pt x="25108" y="11278"/>
                    </a:lnTo>
                    <a:lnTo>
                      <a:pt x="25025" y="11278"/>
                    </a:lnTo>
                    <a:lnTo>
                      <a:pt x="24983" y="11341"/>
                    </a:lnTo>
                    <a:lnTo>
                      <a:pt x="25004" y="11488"/>
                    </a:lnTo>
                    <a:lnTo>
                      <a:pt x="25087" y="11592"/>
                    </a:lnTo>
                    <a:lnTo>
                      <a:pt x="25108" y="11718"/>
                    </a:lnTo>
                    <a:lnTo>
                      <a:pt x="25067" y="11760"/>
                    </a:lnTo>
                    <a:lnTo>
                      <a:pt x="24983" y="11655"/>
                    </a:lnTo>
                    <a:lnTo>
                      <a:pt x="24774" y="11697"/>
                    </a:lnTo>
                    <a:lnTo>
                      <a:pt x="24711" y="11760"/>
                    </a:lnTo>
                    <a:lnTo>
                      <a:pt x="24648" y="11676"/>
                    </a:lnTo>
                    <a:lnTo>
                      <a:pt x="24564" y="11655"/>
                    </a:lnTo>
                    <a:lnTo>
                      <a:pt x="24376" y="11488"/>
                    </a:lnTo>
                    <a:lnTo>
                      <a:pt x="24146" y="11488"/>
                    </a:lnTo>
                    <a:lnTo>
                      <a:pt x="24125" y="11404"/>
                    </a:lnTo>
                    <a:lnTo>
                      <a:pt x="24083" y="11404"/>
                    </a:lnTo>
                    <a:lnTo>
                      <a:pt x="23937" y="11488"/>
                    </a:lnTo>
                    <a:lnTo>
                      <a:pt x="23874" y="11571"/>
                    </a:lnTo>
                    <a:lnTo>
                      <a:pt x="23707" y="11571"/>
                    </a:lnTo>
                    <a:lnTo>
                      <a:pt x="23560" y="11655"/>
                    </a:lnTo>
                    <a:lnTo>
                      <a:pt x="23435" y="11550"/>
                    </a:lnTo>
                    <a:lnTo>
                      <a:pt x="23414" y="11550"/>
                    </a:lnTo>
                    <a:lnTo>
                      <a:pt x="23393" y="11446"/>
                    </a:lnTo>
                    <a:lnTo>
                      <a:pt x="23330" y="11404"/>
                    </a:lnTo>
                    <a:lnTo>
                      <a:pt x="23204" y="11488"/>
                    </a:lnTo>
                    <a:lnTo>
                      <a:pt x="23204" y="11404"/>
                    </a:lnTo>
                    <a:lnTo>
                      <a:pt x="23037" y="11257"/>
                    </a:lnTo>
                    <a:lnTo>
                      <a:pt x="23016" y="11174"/>
                    </a:lnTo>
                    <a:lnTo>
                      <a:pt x="22974" y="11153"/>
                    </a:lnTo>
                    <a:lnTo>
                      <a:pt x="22974" y="11069"/>
                    </a:lnTo>
                    <a:lnTo>
                      <a:pt x="22995" y="11027"/>
                    </a:lnTo>
                    <a:lnTo>
                      <a:pt x="22932" y="10944"/>
                    </a:lnTo>
                    <a:lnTo>
                      <a:pt x="22890" y="10964"/>
                    </a:lnTo>
                    <a:lnTo>
                      <a:pt x="22870" y="10944"/>
                    </a:lnTo>
                    <a:lnTo>
                      <a:pt x="22870" y="10860"/>
                    </a:lnTo>
                    <a:lnTo>
                      <a:pt x="22807" y="10839"/>
                    </a:lnTo>
                    <a:lnTo>
                      <a:pt x="22702" y="10881"/>
                    </a:lnTo>
                    <a:lnTo>
                      <a:pt x="22577" y="10881"/>
                    </a:lnTo>
                    <a:lnTo>
                      <a:pt x="22493" y="10818"/>
                    </a:lnTo>
                    <a:lnTo>
                      <a:pt x="22451" y="10818"/>
                    </a:lnTo>
                    <a:lnTo>
                      <a:pt x="22409" y="10755"/>
                    </a:lnTo>
                    <a:lnTo>
                      <a:pt x="22305" y="10713"/>
                    </a:lnTo>
                    <a:lnTo>
                      <a:pt x="22200" y="10713"/>
                    </a:lnTo>
                    <a:lnTo>
                      <a:pt x="22263" y="10630"/>
                    </a:lnTo>
                    <a:lnTo>
                      <a:pt x="22263" y="10546"/>
                    </a:lnTo>
                    <a:lnTo>
                      <a:pt x="22346" y="10462"/>
                    </a:lnTo>
                    <a:lnTo>
                      <a:pt x="22346" y="10420"/>
                    </a:lnTo>
                    <a:lnTo>
                      <a:pt x="22263" y="10400"/>
                    </a:lnTo>
                    <a:lnTo>
                      <a:pt x="22179" y="10400"/>
                    </a:lnTo>
                    <a:lnTo>
                      <a:pt x="22158" y="10148"/>
                    </a:lnTo>
                    <a:lnTo>
                      <a:pt x="22095" y="10127"/>
                    </a:lnTo>
                    <a:lnTo>
                      <a:pt x="22095" y="10086"/>
                    </a:lnTo>
                    <a:lnTo>
                      <a:pt x="22179" y="10023"/>
                    </a:lnTo>
                    <a:lnTo>
                      <a:pt x="22200" y="9981"/>
                    </a:lnTo>
                    <a:lnTo>
                      <a:pt x="22158" y="9939"/>
                    </a:lnTo>
                    <a:lnTo>
                      <a:pt x="22179" y="9876"/>
                    </a:lnTo>
                    <a:lnTo>
                      <a:pt x="22179" y="9772"/>
                    </a:lnTo>
                    <a:cubicBezTo>
                      <a:pt x="22284" y="9709"/>
                      <a:pt x="22388" y="9688"/>
                      <a:pt x="22493" y="9604"/>
                    </a:cubicBezTo>
                    <a:lnTo>
                      <a:pt x="22514" y="9625"/>
                    </a:lnTo>
                    <a:lnTo>
                      <a:pt x="22598" y="9604"/>
                    </a:lnTo>
                    <a:lnTo>
                      <a:pt x="22681" y="9500"/>
                    </a:lnTo>
                    <a:lnTo>
                      <a:pt x="22702" y="9500"/>
                    </a:lnTo>
                    <a:lnTo>
                      <a:pt x="22702" y="9604"/>
                    </a:lnTo>
                    <a:lnTo>
                      <a:pt x="22765" y="9709"/>
                    </a:lnTo>
                    <a:lnTo>
                      <a:pt x="22828" y="9730"/>
                    </a:lnTo>
                    <a:lnTo>
                      <a:pt x="22911" y="9688"/>
                    </a:lnTo>
                    <a:lnTo>
                      <a:pt x="22995" y="9709"/>
                    </a:lnTo>
                    <a:lnTo>
                      <a:pt x="23037" y="9793"/>
                    </a:lnTo>
                    <a:lnTo>
                      <a:pt x="23121" y="9793"/>
                    </a:lnTo>
                    <a:lnTo>
                      <a:pt x="23183" y="9835"/>
                    </a:lnTo>
                    <a:lnTo>
                      <a:pt x="23225" y="9835"/>
                    </a:lnTo>
                    <a:lnTo>
                      <a:pt x="23225" y="9730"/>
                    </a:lnTo>
                    <a:lnTo>
                      <a:pt x="23288" y="9730"/>
                    </a:lnTo>
                    <a:lnTo>
                      <a:pt x="23351" y="9709"/>
                    </a:lnTo>
                    <a:lnTo>
                      <a:pt x="23414" y="9730"/>
                    </a:lnTo>
                    <a:lnTo>
                      <a:pt x="23414" y="9814"/>
                    </a:lnTo>
                    <a:lnTo>
                      <a:pt x="23455" y="9835"/>
                    </a:lnTo>
                    <a:lnTo>
                      <a:pt x="23539" y="9814"/>
                    </a:lnTo>
                    <a:lnTo>
                      <a:pt x="23602" y="9730"/>
                    </a:lnTo>
                    <a:lnTo>
                      <a:pt x="23644" y="9772"/>
                    </a:lnTo>
                    <a:lnTo>
                      <a:pt x="23665" y="9835"/>
                    </a:lnTo>
                    <a:lnTo>
                      <a:pt x="23727" y="9835"/>
                    </a:lnTo>
                    <a:lnTo>
                      <a:pt x="23748" y="9793"/>
                    </a:lnTo>
                    <a:lnTo>
                      <a:pt x="23769" y="9793"/>
                    </a:lnTo>
                    <a:lnTo>
                      <a:pt x="23832" y="9709"/>
                    </a:lnTo>
                    <a:lnTo>
                      <a:pt x="23916" y="9709"/>
                    </a:lnTo>
                    <a:lnTo>
                      <a:pt x="23937" y="9772"/>
                    </a:lnTo>
                    <a:lnTo>
                      <a:pt x="23979" y="9793"/>
                    </a:lnTo>
                    <a:lnTo>
                      <a:pt x="24041" y="9772"/>
                    </a:lnTo>
                    <a:lnTo>
                      <a:pt x="24041" y="9709"/>
                    </a:lnTo>
                    <a:lnTo>
                      <a:pt x="24020" y="9667"/>
                    </a:lnTo>
                    <a:lnTo>
                      <a:pt x="24083" y="9583"/>
                    </a:lnTo>
                    <a:lnTo>
                      <a:pt x="24083" y="9521"/>
                    </a:lnTo>
                    <a:lnTo>
                      <a:pt x="24146" y="9458"/>
                    </a:lnTo>
                    <a:lnTo>
                      <a:pt x="24146" y="9374"/>
                    </a:lnTo>
                    <a:lnTo>
                      <a:pt x="24062" y="9374"/>
                    </a:lnTo>
                    <a:lnTo>
                      <a:pt x="24041" y="9291"/>
                    </a:lnTo>
                    <a:lnTo>
                      <a:pt x="24062" y="9186"/>
                    </a:lnTo>
                    <a:lnTo>
                      <a:pt x="24146" y="9165"/>
                    </a:lnTo>
                    <a:lnTo>
                      <a:pt x="24146" y="9060"/>
                    </a:lnTo>
                    <a:lnTo>
                      <a:pt x="24041" y="8998"/>
                    </a:lnTo>
                    <a:lnTo>
                      <a:pt x="23958" y="9039"/>
                    </a:lnTo>
                    <a:lnTo>
                      <a:pt x="23958" y="9102"/>
                    </a:lnTo>
                    <a:lnTo>
                      <a:pt x="23916" y="9165"/>
                    </a:lnTo>
                    <a:lnTo>
                      <a:pt x="23832" y="9102"/>
                    </a:lnTo>
                    <a:lnTo>
                      <a:pt x="23707" y="9102"/>
                    </a:lnTo>
                    <a:lnTo>
                      <a:pt x="23560" y="9249"/>
                    </a:lnTo>
                    <a:lnTo>
                      <a:pt x="23455" y="9311"/>
                    </a:lnTo>
                    <a:lnTo>
                      <a:pt x="23455" y="9270"/>
                    </a:lnTo>
                    <a:lnTo>
                      <a:pt x="23602" y="9186"/>
                    </a:lnTo>
                    <a:lnTo>
                      <a:pt x="23644" y="9102"/>
                    </a:lnTo>
                    <a:lnTo>
                      <a:pt x="23644" y="8977"/>
                    </a:lnTo>
                    <a:lnTo>
                      <a:pt x="23602" y="9060"/>
                    </a:lnTo>
                    <a:lnTo>
                      <a:pt x="23539" y="9039"/>
                    </a:lnTo>
                    <a:lnTo>
                      <a:pt x="23539" y="8935"/>
                    </a:lnTo>
                    <a:lnTo>
                      <a:pt x="23644" y="8851"/>
                    </a:lnTo>
                    <a:lnTo>
                      <a:pt x="23560" y="8726"/>
                    </a:lnTo>
                    <a:lnTo>
                      <a:pt x="23644" y="8642"/>
                    </a:lnTo>
                    <a:lnTo>
                      <a:pt x="23727" y="8642"/>
                    </a:lnTo>
                    <a:lnTo>
                      <a:pt x="23707" y="8684"/>
                    </a:lnTo>
                    <a:lnTo>
                      <a:pt x="23748" y="8851"/>
                    </a:lnTo>
                    <a:lnTo>
                      <a:pt x="23832" y="8935"/>
                    </a:lnTo>
                    <a:lnTo>
                      <a:pt x="23874" y="8893"/>
                    </a:lnTo>
                    <a:lnTo>
                      <a:pt x="23979" y="8893"/>
                    </a:lnTo>
                    <a:lnTo>
                      <a:pt x="24041" y="8767"/>
                    </a:lnTo>
                    <a:lnTo>
                      <a:pt x="23979" y="8726"/>
                    </a:lnTo>
                    <a:lnTo>
                      <a:pt x="23979" y="8663"/>
                    </a:lnTo>
                    <a:lnTo>
                      <a:pt x="24062" y="8663"/>
                    </a:lnTo>
                    <a:lnTo>
                      <a:pt x="24083" y="8726"/>
                    </a:lnTo>
                    <a:lnTo>
                      <a:pt x="24146" y="8684"/>
                    </a:lnTo>
                    <a:lnTo>
                      <a:pt x="24251" y="8621"/>
                    </a:lnTo>
                    <a:lnTo>
                      <a:pt x="24271" y="8475"/>
                    </a:lnTo>
                    <a:lnTo>
                      <a:pt x="24292" y="8579"/>
                    </a:lnTo>
                    <a:lnTo>
                      <a:pt x="24355" y="8579"/>
                    </a:lnTo>
                    <a:lnTo>
                      <a:pt x="24460" y="8516"/>
                    </a:lnTo>
                    <a:lnTo>
                      <a:pt x="24376" y="8684"/>
                    </a:lnTo>
                    <a:lnTo>
                      <a:pt x="24376" y="8851"/>
                    </a:lnTo>
                    <a:lnTo>
                      <a:pt x="24439" y="8830"/>
                    </a:lnTo>
                    <a:lnTo>
                      <a:pt x="24481" y="8851"/>
                    </a:lnTo>
                    <a:lnTo>
                      <a:pt x="24439" y="8935"/>
                    </a:lnTo>
                    <a:lnTo>
                      <a:pt x="24502" y="8935"/>
                    </a:lnTo>
                    <a:lnTo>
                      <a:pt x="24564" y="8788"/>
                    </a:lnTo>
                    <a:lnTo>
                      <a:pt x="24606" y="8747"/>
                    </a:lnTo>
                    <a:lnTo>
                      <a:pt x="24690" y="8579"/>
                    </a:lnTo>
                    <a:lnTo>
                      <a:pt x="24774" y="8558"/>
                    </a:lnTo>
                    <a:lnTo>
                      <a:pt x="24753" y="8684"/>
                    </a:lnTo>
                    <a:lnTo>
                      <a:pt x="24648" y="8788"/>
                    </a:lnTo>
                    <a:lnTo>
                      <a:pt x="24669" y="8977"/>
                    </a:lnTo>
                    <a:lnTo>
                      <a:pt x="24753" y="8977"/>
                    </a:lnTo>
                    <a:lnTo>
                      <a:pt x="24815" y="9039"/>
                    </a:lnTo>
                    <a:lnTo>
                      <a:pt x="24878" y="8956"/>
                    </a:lnTo>
                    <a:lnTo>
                      <a:pt x="25004" y="8851"/>
                    </a:lnTo>
                    <a:lnTo>
                      <a:pt x="25067" y="8684"/>
                    </a:lnTo>
                    <a:lnTo>
                      <a:pt x="25108" y="8558"/>
                    </a:lnTo>
                    <a:lnTo>
                      <a:pt x="25087" y="8433"/>
                    </a:lnTo>
                    <a:lnTo>
                      <a:pt x="25129" y="8370"/>
                    </a:lnTo>
                    <a:lnTo>
                      <a:pt x="25108" y="8328"/>
                    </a:lnTo>
                    <a:lnTo>
                      <a:pt x="25025" y="8328"/>
                    </a:lnTo>
                    <a:lnTo>
                      <a:pt x="24983" y="8307"/>
                    </a:lnTo>
                    <a:lnTo>
                      <a:pt x="24899" y="8349"/>
                    </a:lnTo>
                    <a:lnTo>
                      <a:pt x="24899" y="8223"/>
                    </a:lnTo>
                    <a:lnTo>
                      <a:pt x="24941" y="8203"/>
                    </a:lnTo>
                    <a:lnTo>
                      <a:pt x="24920" y="8140"/>
                    </a:lnTo>
                    <a:lnTo>
                      <a:pt x="24815" y="8140"/>
                    </a:lnTo>
                    <a:lnTo>
                      <a:pt x="24795" y="8098"/>
                    </a:lnTo>
                    <a:lnTo>
                      <a:pt x="24690" y="8014"/>
                    </a:lnTo>
                    <a:lnTo>
                      <a:pt x="24690" y="7931"/>
                    </a:lnTo>
                    <a:lnTo>
                      <a:pt x="24606" y="7742"/>
                    </a:lnTo>
                    <a:lnTo>
                      <a:pt x="24585" y="7617"/>
                    </a:lnTo>
                    <a:lnTo>
                      <a:pt x="24627" y="7491"/>
                    </a:lnTo>
                    <a:lnTo>
                      <a:pt x="24585" y="7324"/>
                    </a:lnTo>
                    <a:lnTo>
                      <a:pt x="24502" y="7470"/>
                    </a:lnTo>
                    <a:lnTo>
                      <a:pt x="24502" y="7575"/>
                    </a:lnTo>
                    <a:lnTo>
                      <a:pt x="24418" y="7428"/>
                    </a:lnTo>
                    <a:lnTo>
                      <a:pt x="24292" y="7366"/>
                    </a:lnTo>
                    <a:lnTo>
                      <a:pt x="24271" y="7114"/>
                    </a:lnTo>
                    <a:lnTo>
                      <a:pt x="24188" y="7073"/>
                    </a:lnTo>
                    <a:lnTo>
                      <a:pt x="24167" y="6884"/>
                    </a:lnTo>
                    <a:lnTo>
                      <a:pt x="24083" y="6780"/>
                    </a:lnTo>
                    <a:lnTo>
                      <a:pt x="24083" y="6675"/>
                    </a:lnTo>
                    <a:lnTo>
                      <a:pt x="24041" y="6591"/>
                    </a:lnTo>
                    <a:lnTo>
                      <a:pt x="24041" y="6529"/>
                    </a:lnTo>
                    <a:lnTo>
                      <a:pt x="24146" y="6529"/>
                    </a:lnTo>
                    <a:lnTo>
                      <a:pt x="24167" y="6382"/>
                    </a:lnTo>
                    <a:lnTo>
                      <a:pt x="24251" y="6382"/>
                    </a:lnTo>
                    <a:lnTo>
                      <a:pt x="24271" y="6424"/>
                    </a:lnTo>
                    <a:lnTo>
                      <a:pt x="24355" y="6361"/>
                    </a:lnTo>
                    <a:lnTo>
                      <a:pt x="24355" y="6257"/>
                    </a:lnTo>
                    <a:lnTo>
                      <a:pt x="24460" y="6026"/>
                    </a:lnTo>
                    <a:lnTo>
                      <a:pt x="24460" y="5922"/>
                    </a:lnTo>
                    <a:lnTo>
                      <a:pt x="24481" y="5880"/>
                    </a:lnTo>
                    <a:lnTo>
                      <a:pt x="24397" y="5692"/>
                    </a:lnTo>
                    <a:lnTo>
                      <a:pt x="24460" y="5566"/>
                    </a:lnTo>
                    <a:lnTo>
                      <a:pt x="24523" y="5566"/>
                    </a:lnTo>
                    <a:lnTo>
                      <a:pt x="24523" y="5399"/>
                    </a:lnTo>
                    <a:lnTo>
                      <a:pt x="24627" y="5252"/>
                    </a:lnTo>
                    <a:lnTo>
                      <a:pt x="24627" y="5148"/>
                    </a:lnTo>
                    <a:lnTo>
                      <a:pt x="24690" y="5064"/>
                    </a:lnTo>
                    <a:lnTo>
                      <a:pt x="24690" y="4855"/>
                    </a:lnTo>
                    <a:lnTo>
                      <a:pt x="24774" y="4834"/>
                    </a:lnTo>
                    <a:lnTo>
                      <a:pt x="24774" y="4729"/>
                    </a:lnTo>
                    <a:lnTo>
                      <a:pt x="24899" y="4583"/>
                    </a:lnTo>
                    <a:lnTo>
                      <a:pt x="24899" y="4478"/>
                    </a:lnTo>
                    <a:cubicBezTo>
                      <a:pt x="24918" y="4516"/>
                      <a:pt x="24966" y="4536"/>
                      <a:pt x="25020" y="4536"/>
                    </a:cubicBezTo>
                    <a:cubicBezTo>
                      <a:pt x="25085" y="4536"/>
                      <a:pt x="25158" y="4505"/>
                      <a:pt x="25192" y="4436"/>
                    </a:cubicBezTo>
                    <a:lnTo>
                      <a:pt x="25255" y="4122"/>
                    </a:lnTo>
                    <a:lnTo>
                      <a:pt x="25359" y="4122"/>
                    </a:lnTo>
                    <a:lnTo>
                      <a:pt x="25506" y="3955"/>
                    </a:lnTo>
                    <a:lnTo>
                      <a:pt x="25652" y="3892"/>
                    </a:lnTo>
                    <a:lnTo>
                      <a:pt x="25820" y="3725"/>
                    </a:lnTo>
                    <a:lnTo>
                      <a:pt x="25862" y="3725"/>
                    </a:lnTo>
                    <a:lnTo>
                      <a:pt x="25987" y="3599"/>
                    </a:lnTo>
                    <a:lnTo>
                      <a:pt x="25987" y="3516"/>
                    </a:lnTo>
                    <a:lnTo>
                      <a:pt x="26050" y="3474"/>
                    </a:lnTo>
                    <a:lnTo>
                      <a:pt x="26050" y="3390"/>
                    </a:lnTo>
                    <a:lnTo>
                      <a:pt x="25966" y="3285"/>
                    </a:lnTo>
                    <a:lnTo>
                      <a:pt x="25987" y="3223"/>
                    </a:lnTo>
                    <a:lnTo>
                      <a:pt x="25987" y="3160"/>
                    </a:lnTo>
                    <a:lnTo>
                      <a:pt x="25883" y="2993"/>
                    </a:lnTo>
                    <a:lnTo>
                      <a:pt x="25820" y="2993"/>
                    </a:lnTo>
                    <a:lnTo>
                      <a:pt x="25736" y="3013"/>
                    </a:lnTo>
                    <a:lnTo>
                      <a:pt x="25631" y="2972"/>
                    </a:lnTo>
                    <a:lnTo>
                      <a:pt x="25548" y="2993"/>
                    </a:lnTo>
                    <a:lnTo>
                      <a:pt x="25443" y="2909"/>
                    </a:lnTo>
                    <a:lnTo>
                      <a:pt x="25359" y="2909"/>
                    </a:lnTo>
                    <a:lnTo>
                      <a:pt x="25297" y="2846"/>
                    </a:lnTo>
                    <a:lnTo>
                      <a:pt x="25129" y="2867"/>
                    </a:lnTo>
                    <a:lnTo>
                      <a:pt x="25025" y="2972"/>
                    </a:lnTo>
                    <a:lnTo>
                      <a:pt x="24941" y="2993"/>
                    </a:lnTo>
                    <a:lnTo>
                      <a:pt x="24774" y="3118"/>
                    </a:lnTo>
                    <a:lnTo>
                      <a:pt x="24774" y="3181"/>
                    </a:lnTo>
                    <a:lnTo>
                      <a:pt x="24878" y="3265"/>
                    </a:lnTo>
                    <a:lnTo>
                      <a:pt x="24941" y="3390"/>
                    </a:lnTo>
                    <a:lnTo>
                      <a:pt x="24941" y="3516"/>
                    </a:lnTo>
                    <a:lnTo>
                      <a:pt x="24983" y="3641"/>
                    </a:lnTo>
                    <a:lnTo>
                      <a:pt x="24941" y="3704"/>
                    </a:lnTo>
                    <a:lnTo>
                      <a:pt x="24941" y="3809"/>
                    </a:lnTo>
                    <a:lnTo>
                      <a:pt x="25025" y="3913"/>
                    </a:lnTo>
                    <a:lnTo>
                      <a:pt x="25025" y="3934"/>
                    </a:lnTo>
                    <a:lnTo>
                      <a:pt x="25004" y="3955"/>
                    </a:lnTo>
                    <a:cubicBezTo>
                      <a:pt x="24983" y="4018"/>
                      <a:pt x="24941" y="4081"/>
                      <a:pt x="24920" y="4143"/>
                    </a:cubicBezTo>
                    <a:lnTo>
                      <a:pt x="24899" y="4081"/>
                    </a:lnTo>
                    <a:lnTo>
                      <a:pt x="24920" y="4018"/>
                    </a:lnTo>
                    <a:lnTo>
                      <a:pt x="24920" y="3934"/>
                    </a:lnTo>
                    <a:lnTo>
                      <a:pt x="24815" y="3871"/>
                    </a:lnTo>
                    <a:lnTo>
                      <a:pt x="24774" y="3725"/>
                    </a:lnTo>
                    <a:lnTo>
                      <a:pt x="24795" y="3662"/>
                    </a:lnTo>
                    <a:lnTo>
                      <a:pt x="24711" y="3495"/>
                    </a:lnTo>
                    <a:lnTo>
                      <a:pt x="24606" y="3474"/>
                    </a:lnTo>
                    <a:lnTo>
                      <a:pt x="24564" y="3411"/>
                    </a:lnTo>
                    <a:lnTo>
                      <a:pt x="24502" y="3411"/>
                    </a:lnTo>
                    <a:lnTo>
                      <a:pt x="24481" y="3578"/>
                    </a:lnTo>
                    <a:lnTo>
                      <a:pt x="24418" y="3578"/>
                    </a:lnTo>
                    <a:lnTo>
                      <a:pt x="24292" y="3369"/>
                    </a:lnTo>
                    <a:lnTo>
                      <a:pt x="24209" y="3369"/>
                    </a:lnTo>
                    <a:lnTo>
                      <a:pt x="24146" y="3285"/>
                    </a:lnTo>
                    <a:lnTo>
                      <a:pt x="24062" y="3327"/>
                    </a:lnTo>
                    <a:lnTo>
                      <a:pt x="24083" y="3495"/>
                    </a:lnTo>
                    <a:lnTo>
                      <a:pt x="24041" y="3516"/>
                    </a:lnTo>
                    <a:lnTo>
                      <a:pt x="23958" y="3495"/>
                    </a:lnTo>
                    <a:lnTo>
                      <a:pt x="23895" y="3620"/>
                    </a:lnTo>
                    <a:lnTo>
                      <a:pt x="23895" y="3704"/>
                    </a:lnTo>
                    <a:lnTo>
                      <a:pt x="23832" y="3746"/>
                    </a:lnTo>
                    <a:lnTo>
                      <a:pt x="23748" y="4039"/>
                    </a:lnTo>
                    <a:lnTo>
                      <a:pt x="23748" y="4143"/>
                    </a:lnTo>
                    <a:lnTo>
                      <a:pt x="23686" y="4227"/>
                    </a:lnTo>
                    <a:lnTo>
                      <a:pt x="23686" y="4353"/>
                    </a:lnTo>
                    <a:lnTo>
                      <a:pt x="23665" y="4374"/>
                    </a:lnTo>
                    <a:lnTo>
                      <a:pt x="23665" y="4478"/>
                    </a:lnTo>
                    <a:lnTo>
                      <a:pt x="23581" y="4541"/>
                    </a:lnTo>
                    <a:lnTo>
                      <a:pt x="23581" y="4771"/>
                    </a:lnTo>
                    <a:lnTo>
                      <a:pt x="23518" y="4813"/>
                    </a:lnTo>
                    <a:lnTo>
                      <a:pt x="23455" y="4792"/>
                    </a:lnTo>
                    <a:lnTo>
                      <a:pt x="23372" y="4980"/>
                    </a:lnTo>
                    <a:lnTo>
                      <a:pt x="23414" y="5064"/>
                    </a:lnTo>
                    <a:lnTo>
                      <a:pt x="23372" y="5169"/>
                    </a:lnTo>
                    <a:lnTo>
                      <a:pt x="23372" y="5273"/>
                    </a:lnTo>
                    <a:lnTo>
                      <a:pt x="23309" y="5378"/>
                    </a:lnTo>
                    <a:lnTo>
                      <a:pt x="23351" y="5462"/>
                    </a:lnTo>
                    <a:lnTo>
                      <a:pt x="23330" y="5524"/>
                    </a:lnTo>
                    <a:lnTo>
                      <a:pt x="23204" y="5524"/>
                    </a:lnTo>
                    <a:lnTo>
                      <a:pt x="23246" y="5587"/>
                    </a:lnTo>
                    <a:lnTo>
                      <a:pt x="23351" y="5629"/>
                    </a:lnTo>
                    <a:lnTo>
                      <a:pt x="23351" y="5734"/>
                    </a:lnTo>
                    <a:lnTo>
                      <a:pt x="23267" y="5713"/>
                    </a:lnTo>
                    <a:lnTo>
                      <a:pt x="23204" y="5734"/>
                    </a:lnTo>
                    <a:lnTo>
                      <a:pt x="23121" y="5796"/>
                    </a:lnTo>
                    <a:lnTo>
                      <a:pt x="23037" y="5754"/>
                    </a:lnTo>
                    <a:lnTo>
                      <a:pt x="22995" y="5817"/>
                    </a:lnTo>
                    <a:lnTo>
                      <a:pt x="22995" y="5922"/>
                    </a:lnTo>
                    <a:lnTo>
                      <a:pt x="22932" y="5964"/>
                    </a:lnTo>
                    <a:lnTo>
                      <a:pt x="22849" y="5922"/>
                    </a:lnTo>
                    <a:lnTo>
                      <a:pt x="22849" y="5817"/>
                    </a:lnTo>
                    <a:lnTo>
                      <a:pt x="22890" y="5734"/>
                    </a:lnTo>
                    <a:lnTo>
                      <a:pt x="22828" y="5650"/>
                    </a:lnTo>
                    <a:lnTo>
                      <a:pt x="22828" y="5482"/>
                    </a:lnTo>
                    <a:lnTo>
                      <a:pt x="22911" y="5294"/>
                    </a:lnTo>
                    <a:lnTo>
                      <a:pt x="22932" y="5169"/>
                    </a:lnTo>
                    <a:lnTo>
                      <a:pt x="23016" y="5085"/>
                    </a:lnTo>
                    <a:lnTo>
                      <a:pt x="23016" y="4980"/>
                    </a:lnTo>
                    <a:lnTo>
                      <a:pt x="23037" y="4876"/>
                    </a:lnTo>
                    <a:lnTo>
                      <a:pt x="23100" y="4646"/>
                    </a:lnTo>
                    <a:lnTo>
                      <a:pt x="23225" y="4562"/>
                    </a:lnTo>
                    <a:lnTo>
                      <a:pt x="23225" y="4436"/>
                    </a:lnTo>
                    <a:lnTo>
                      <a:pt x="23100" y="4436"/>
                    </a:lnTo>
                    <a:lnTo>
                      <a:pt x="23100" y="4353"/>
                    </a:lnTo>
                    <a:lnTo>
                      <a:pt x="23163" y="4269"/>
                    </a:lnTo>
                    <a:lnTo>
                      <a:pt x="23163" y="4039"/>
                    </a:lnTo>
                    <a:lnTo>
                      <a:pt x="23121" y="3976"/>
                    </a:lnTo>
                    <a:lnTo>
                      <a:pt x="23058" y="3850"/>
                    </a:lnTo>
                    <a:lnTo>
                      <a:pt x="23100" y="3809"/>
                    </a:lnTo>
                    <a:lnTo>
                      <a:pt x="23100" y="3662"/>
                    </a:lnTo>
                    <a:lnTo>
                      <a:pt x="23016" y="3662"/>
                    </a:lnTo>
                    <a:lnTo>
                      <a:pt x="22911" y="3537"/>
                    </a:lnTo>
                    <a:lnTo>
                      <a:pt x="22744" y="3599"/>
                    </a:lnTo>
                    <a:lnTo>
                      <a:pt x="22723" y="3725"/>
                    </a:lnTo>
                    <a:lnTo>
                      <a:pt x="22828" y="3809"/>
                    </a:lnTo>
                    <a:lnTo>
                      <a:pt x="22828" y="3913"/>
                    </a:lnTo>
                    <a:lnTo>
                      <a:pt x="22890" y="3976"/>
                    </a:lnTo>
                    <a:lnTo>
                      <a:pt x="22890" y="4060"/>
                    </a:lnTo>
                    <a:lnTo>
                      <a:pt x="22807" y="4060"/>
                    </a:lnTo>
                    <a:lnTo>
                      <a:pt x="22786" y="3955"/>
                    </a:lnTo>
                    <a:lnTo>
                      <a:pt x="22702" y="3955"/>
                    </a:lnTo>
                    <a:lnTo>
                      <a:pt x="22639" y="4081"/>
                    </a:lnTo>
                    <a:lnTo>
                      <a:pt x="22702" y="4122"/>
                    </a:lnTo>
                    <a:lnTo>
                      <a:pt x="22723" y="4227"/>
                    </a:lnTo>
                    <a:lnTo>
                      <a:pt x="22786" y="4353"/>
                    </a:lnTo>
                    <a:lnTo>
                      <a:pt x="22723" y="4394"/>
                    </a:lnTo>
                    <a:lnTo>
                      <a:pt x="22702" y="4353"/>
                    </a:lnTo>
                    <a:lnTo>
                      <a:pt x="22639" y="4290"/>
                    </a:lnTo>
                    <a:lnTo>
                      <a:pt x="22618" y="4436"/>
                    </a:lnTo>
                    <a:lnTo>
                      <a:pt x="22514" y="4353"/>
                    </a:lnTo>
                    <a:lnTo>
                      <a:pt x="22514" y="4248"/>
                    </a:lnTo>
                    <a:lnTo>
                      <a:pt x="22430" y="4248"/>
                    </a:lnTo>
                    <a:lnTo>
                      <a:pt x="22388" y="4353"/>
                    </a:lnTo>
                    <a:lnTo>
                      <a:pt x="22326" y="4332"/>
                    </a:lnTo>
                    <a:lnTo>
                      <a:pt x="22326" y="4185"/>
                    </a:lnTo>
                    <a:lnTo>
                      <a:pt x="22409" y="4122"/>
                    </a:lnTo>
                    <a:lnTo>
                      <a:pt x="22388" y="4081"/>
                    </a:lnTo>
                    <a:lnTo>
                      <a:pt x="22221" y="4143"/>
                    </a:lnTo>
                    <a:lnTo>
                      <a:pt x="22095" y="4269"/>
                    </a:lnTo>
                    <a:lnTo>
                      <a:pt x="22012" y="4143"/>
                    </a:lnTo>
                    <a:lnTo>
                      <a:pt x="21949" y="4143"/>
                    </a:lnTo>
                    <a:lnTo>
                      <a:pt x="21865" y="4227"/>
                    </a:lnTo>
                    <a:lnTo>
                      <a:pt x="21740" y="4227"/>
                    </a:lnTo>
                    <a:lnTo>
                      <a:pt x="21698" y="4164"/>
                    </a:lnTo>
                    <a:lnTo>
                      <a:pt x="21572" y="4185"/>
                    </a:lnTo>
                    <a:lnTo>
                      <a:pt x="21530" y="4143"/>
                    </a:lnTo>
                    <a:lnTo>
                      <a:pt x="21635" y="4060"/>
                    </a:lnTo>
                    <a:lnTo>
                      <a:pt x="21782" y="4039"/>
                    </a:lnTo>
                    <a:lnTo>
                      <a:pt x="21865" y="4060"/>
                    </a:lnTo>
                    <a:lnTo>
                      <a:pt x="21991" y="4039"/>
                    </a:lnTo>
                    <a:lnTo>
                      <a:pt x="21991" y="3955"/>
                    </a:lnTo>
                    <a:lnTo>
                      <a:pt x="22074" y="3934"/>
                    </a:lnTo>
                    <a:lnTo>
                      <a:pt x="22158" y="3955"/>
                    </a:lnTo>
                    <a:lnTo>
                      <a:pt x="22263" y="3850"/>
                    </a:lnTo>
                    <a:lnTo>
                      <a:pt x="22263" y="3746"/>
                    </a:lnTo>
                    <a:lnTo>
                      <a:pt x="22284" y="3662"/>
                    </a:lnTo>
                    <a:lnTo>
                      <a:pt x="22200" y="3599"/>
                    </a:lnTo>
                    <a:lnTo>
                      <a:pt x="22095" y="3411"/>
                    </a:lnTo>
                    <a:lnTo>
                      <a:pt x="21970" y="3348"/>
                    </a:lnTo>
                    <a:lnTo>
                      <a:pt x="21949" y="3285"/>
                    </a:lnTo>
                    <a:lnTo>
                      <a:pt x="21761" y="3118"/>
                    </a:lnTo>
                    <a:lnTo>
                      <a:pt x="21740" y="3076"/>
                    </a:lnTo>
                    <a:lnTo>
                      <a:pt x="21635" y="3076"/>
                    </a:lnTo>
                    <a:lnTo>
                      <a:pt x="21489" y="3139"/>
                    </a:lnTo>
                    <a:lnTo>
                      <a:pt x="21426" y="3139"/>
                    </a:lnTo>
                    <a:lnTo>
                      <a:pt x="21238" y="3327"/>
                    </a:lnTo>
                    <a:lnTo>
                      <a:pt x="21279" y="3390"/>
                    </a:lnTo>
                    <a:lnTo>
                      <a:pt x="21279" y="3453"/>
                    </a:lnTo>
                    <a:lnTo>
                      <a:pt x="21217" y="3495"/>
                    </a:lnTo>
                    <a:lnTo>
                      <a:pt x="21133" y="3516"/>
                    </a:lnTo>
                    <a:lnTo>
                      <a:pt x="21133" y="3453"/>
                    </a:lnTo>
                    <a:lnTo>
                      <a:pt x="21049" y="3495"/>
                    </a:lnTo>
                    <a:lnTo>
                      <a:pt x="20966" y="3432"/>
                    </a:lnTo>
                    <a:lnTo>
                      <a:pt x="20861" y="3432"/>
                    </a:lnTo>
                    <a:lnTo>
                      <a:pt x="20819" y="3495"/>
                    </a:lnTo>
                    <a:lnTo>
                      <a:pt x="20714" y="3495"/>
                    </a:lnTo>
                    <a:lnTo>
                      <a:pt x="20652" y="3432"/>
                    </a:lnTo>
                    <a:lnTo>
                      <a:pt x="20714" y="3390"/>
                    </a:lnTo>
                    <a:lnTo>
                      <a:pt x="20861" y="3348"/>
                    </a:lnTo>
                    <a:lnTo>
                      <a:pt x="20924" y="3244"/>
                    </a:lnTo>
                    <a:lnTo>
                      <a:pt x="21028" y="3223"/>
                    </a:lnTo>
                    <a:lnTo>
                      <a:pt x="21112" y="3244"/>
                    </a:lnTo>
                    <a:lnTo>
                      <a:pt x="21175" y="3139"/>
                    </a:lnTo>
                    <a:lnTo>
                      <a:pt x="21175" y="3013"/>
                    </a:lnTo>
                    <a:lnTo>
                      <a:pt x="21238" y="2972"/>
                    </a:lnTo>
                    <a:lnTo>
                      <a:pt x="21321" y="2972"/>
                    </a:lnTo>
                    <a:lnTo>
                      <a:pt x="21384" y="2804"/>
                    </a:lnTo>
                    <a:lnTo>
                      <a:pt x="21384" y="2616"/>
                    </a:lnTo>
                    <a:lnTo>
                      <a:pt x="21426" y="2553"/>
                    </a:lnTo>
                    <a:lnTo>
                      <a:pt x="21384" y="2449"/>
                    </a:lnTo>
                    <a:lnTo>
                      <a:pt x="21279" y="2449"/>
                    </a:lnTo>
                    <a:lnTo>
                      <a:pt x="21112" y="2490"/>
                    </a:lnTo>
                    <a:lnTo>
                      <a:pt x="20903" y="2553"/>
                    </a:lnTo>
                    <a:lnTo>
                      <a:pt x="20694" y="2616"/>
                    </a:lnTo>
                    <a:lnTo>
                      <a:pt x="20547" y="2658"/>
                    </a:lnTo>
                    <a:cubicBezTo>
                      <a:pt x="20652" y="2616"/>
                      <a:pt x="20798" y="2574"/>
                      <a:pt x="20903" y="2511"/>
                    </a:cubicBezTo>
                    <a:cubicBezTo>
                      <a:pt x="20945" y="2511"/>
                      <a:pt x="21028" y="2490"/>
                      <a:pt x="21070" y="2490"/>
                    </a:cubicBezTo>
                    <a:cubicBezTo>
                      <a:pt x="21217" y="2469"/>
                      <a:pt x="21238" y="2344"/>
                      <a:pt x="21175" y="2239"/>
                    </a:cubicBezTo>
                    <a:lnTo>
                      <a:pt x="21238" y="2177"/>
                    </a:lnTo>
                    <a:lnTo>
                      <a:pt x="21217" y="2072"/>
                    </a:lnTo>
                    <a:lnTo>
                      <a:pt x="21217" y="1967"/>
                    </a:lnTo>
                    <a:lnTo>
                      <a:pt x="21154" y="1884"/>
                    </a:lnTo>
                    <a:lnTo>
                      <a:pt x="21217" y="1842"/>
                    </a:lnTo>
                    <a:lnTo>
                      <a:pt x="21217" y="1674"/>
                    </a:lnTo>
                    <a:lnTo>
                      <a:pt x="21133" y="1507"/>
                    </a:lnTo>
                    <a:lnTo>
                      <a:pt x="21175" y="1402"/>
                    </a:lnTo>
                    <a:lnTo>
                      <a:pt x="21154" y="1109"/>
                    </a:lnTo>
                    <a:lnTo>
                      <a:pt x="20945" y="879"/>
                    </a:lnTo>
                    <a:lnTo>
                      <a:pt x="20924" y="775"/>
                    </a:lnTo>
                    <a:lnTo>
                      <a:pt x="20840" y="733"/>
                    </a:lnTo>
                    <a:lnTo>
                      <a:pt x="20694" y="796"/>
                    </a:lnTo>
                    <a:lnTo>
                      <a:pt x="20526" y="775"/>
                    </a:lnTo>
                    <a:lnTo>
                      <a:pt x="20442" y="837"/>
                    </a:lnTo>
                    <a:lnTo>
                      <a:pt x="20442" y="984"/>
                    </a:lnTo>
                    <a:lnTo>
                      <a:pt x="20212" y="1109"/>
                    </a:lnTo>
                    <a:lnTo>
                      <a:pt x="20212" y="1047"/>
                    </a:lnTo>
                    <a:lnTo>
                      <a:pt x="20380" y="900"/>
                    </a:lnTo>
                    <a:lnTo>
                      <a:pt x="20422" y="754"/>
                    </a:lnTo>
                    <a:lnTo>
                      <a:pt x="20317" y="670"/>
                    </a:lnTo>
                    <a:lnTo>
                      <a:pt x="20212" y="712"/>
                    </a:lnTo>
                    <a:lnTo>
                      <a:pt x="20129" y="733"/>
                    </a:lnTo>
                    <a:lnTo>
                      <a:pt x="20212" y="670"/>
                    </a:lnTo>
                    <a:lnTo>
                      <a:pt x="20191" y="586"/>
                    </a:lnTo>
                    <a:lnTo>
                      <a:pt x="19898" y="419"/>
                    </a:lnTo>
                    <a:lnTo>
                      <a:pt x="19815" y="293"/>
                    </a:lnTo>
                    <a:lnTo>
                      <a:pt x="19752" y="252"/>
                    </a:lnTo>
                    <a:lnTo>
                      <a:pt x="19773" y="105"/>
                    </a:lnTo>
                    <a:lnTo>
                      <a:pt x="1945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09" name="Google Shape;2609;p44"/>
            <p:cNvSpPr/>
            <p:nvPr/>
          </p:nvSpPr>
          <p:spPr>
            <a:xfrm>
              <a:off x="2577325" y="2970225"/>
              <a:ext cx="32450" cy="13100"/>
            </a:xfrm>
            <a:custGeom>
              <a:rect b="b" l="l" r="r" t="t"/>
              <a:pathLst>
                <a:path extrusionOk="0" h="524" w="1298">
                  <a:moveTo>
                    <a:pt x="503" y="0"/>
                  </a:moveTo>
                  <a:lnTo>
                    <a:pt x="293" y="42"/>
                  </a:lnTo>
                  <a:lnTo>
                    <a:pt x="168" y="21"/>
                  </a:lnTo>
                  <a:lnTo>
                    <a:pt x="63" y="42"/>
                  </a:lnTo>
                  <a:lnTo>
                    <a:pt x="1" y="147"/>
                  </a:lnTo>
                  <a:lnTo>
                    <a:pt x="105" y="230"/>
                  </a:lnTo>
                  <a:lnTo>
                    <a:pt x="189" y="209"/>
                  </a:lnTo>
                  <a:lnTo>
                    <a:pt x="252" y="230"/>
                  </a:lnTo>
                  <a:lnTo>
                    <a:pt x="314" y="377"/>
                  </a:lnTo>
                  <a:lnTo>
                    <a:pt x="398" y="439"/>
                  </a:lnTo>
                  <a:lnTo>
                    <a:pt x="524" y="439"/>
                  </a:lnTo>
                  <a:lnTo>
                    <a:pt x="607" y="523"/>
                  </a:lnTo>
                  <a:lnTo>
                    <a:pt x="775" y="523"/>
                  </a:lnTo>
                  <a:lnTo>
                    <a:pt x="775" y="377"/>
                  </a:lnTo>
                  <a:lnTo>
                    <a:pt x="879" y="377"/>
                  </a:lnTo>
                  <a:lnTo>
                    <a:pt x="900" y="439"/>
                  </a:lnTo>
                  <a:lnTo>
                    <a:pt x="984" y="439"/>
                  </a:lnTo>
                  <a:lnTo>
                    <a:pt x="1005" y="335"/>
                  </a:lnTo>
                  <a:lnTo>
                    <a:pt x="1089" y="377"/>
                  </a:lnTo>
                  <a:lnTo>
                    <a:pt x="1298" y="377"/>
                  </a:lnTo>
                  <a:lnTo>
                    <a:pt x="1298" y="335"/>
                  </a:lnTo>
                  <a:lnTo>
                    <a:pt x="1193" y="230"/>
                  </a:lnTo>
                  <a:lnTo>
                    <a:pt x="1047" y="209"/>
                  </a:lnTo>
                  <a:lnTo>
                    <a:pt x="942" y="21"/>
                  </a:lnTo>
                  <a:lnTo>
                    <a:pt x="5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0" name="Google Shape;2610;p44"/>
            <p:cNvSpPr/>
            <p:nvPr/>
          </p:nvSpPr>
          <p:spPr>
            <a:xfrm>
              <a:off x="2632250" y="2947725"/>
              <a:ext cx="41350" cy="29325"/>
            </a:xfrm>
            <a:custGeom>
              <a:rect b="b" l="l" r="r" t="t"/>
              <a:pathLst>
                <a:path extrusionOk="0" h="1173" w="1654">
                  <a:moveTo>
                    <a:pt x="1089" y="0"/>
                  </a:moveTo>
                  <a:lnTo>
                    <a:pt x="1005" y="63"/>
                  </a:lnTo>
                  <a:lnTo>
                    <a:pt x="900" y="21"/>
                  </a:lnTo>
                  <a:lnTo>
                    <a:pt x="691" y="21"/>
                  </a:lnTo>
                  <a:lnTo>
                    <a:pt x="649" y="84"/>
                  </a:lnTo>
                  <a:lnTo>
                    <a:pt x="754" y="168"/>
                  </a:lnTo>
                  <a:lnTo>
                    <a:pt x="1068" y="272"/>
                  </a:lnTo>
                  <a:lnTo>
                    <a:pt x="1047" y="314"/>
                  </a:lnTo>
                  <a:lnTo>
                    <a:pt x="1109" y="398"/>
                  </a:lnTo>
                  <a:lnTo>
                    <a:pt x="1047" y="544"/>
                  </a:lnTo>
                  <a:lnTo>
                    <a:pt x="1109" y="649"/>
                  </a:lnTo>
                  <a:lnTo>
                    <a:pt x="1214" y="691"/>
                  </a:lnTo>
                  <a:lnTo>
                    <a:pt x="1340" y="795"/>
                  </a:lnTo>
                  <a:lnTo>
                    <a:pt x="1319" y="858"/>
                  </a:lnTo>
                  <a:lnTo>
                    <a:pt x="1068" y="858"/>
                  </a:lnTo>
                  <a:lnTo>
                    <a:pt x="1026" y="900"/>
                  </a:lnTo>
                  <a:lnTo>
                    <a:pt x="921" y="858"/>
                  </a:lnTo>
                  <a:lnTo>
                    <a:pt x="796" y="858"/>
                  </a:lnTo>
                  <a:lnTo>
                    <a:pt x="649" y="816"/>
                  </a:lnTo>
                  <a:lnTo>
                    <a:pt x="524" y="858"/>
                  </a:lnTo>
                  <a:lnTo>
                    <a:pt x="524" y="816"/>
                  </a:lnTo>
                  <a:lnTo>
                    <a:pt x="482" y="795"/>
                  </a:lnTo>
                  <a:lnTo>
                    <a:pt x="293" y="837"/>
                  </a:lnTo>
                  <a:lnTo>
                    <a:pt x="189" y="733"/>
                  </a:lnTo>
                  <a:lnTo>
                    <a:pt x="63" y="795"/>
                  </a:lnTo>
                  <a:lnTo>
                    <a:pt x="0" y="858"/>
                  </a:lnTo>
                  <a:lnTo>
                    <a:pt x="63" y="963"/>
                  </a:lnTo>
                  <a:lnTo>
                    <a:pt x="189" y="1005"/>
                  </a:lnTo>
                  <a:lnTo>
                    <a:pt x="314" y="1151"/>
                  </a:lnTo>
                  <a:lnTo>
                    <a:pt x="377" y="1172"/>
                  </a:lnTo>
                  <a:lnTo>
                    <a:pt x="377" y="1067"/>
                  </a:lnTo>
                  <a:lnTo>
                    <a:pt x="419" y="1026"/>
                  </a:lnTo>
                  <a:lnTo>
                    <a:pt x="691" y="1026"/>
                  </a:lnTo>
                  <a:lnTo>
                    <a:pt x="796" y="1067"/>
                  </a:lnTo>
                  <a:lnTo>
                    <a:pt x="1109" y="1067"/>
                  </a:lnTo>
                  <a:lnTo>
                    <a:pt x="1151" y="1047"/>
                  </a:lnTo>
                  <a:lnTo>
                    <a:pt x="1256" y="1109"/>
                  </a:lnTo>
                  <a:lnTo>
                    <a:pt x="1340" y="1109"/>
                  </a:lnTo>
                  <a:lnTo>
                    <a:pt x="1340" y="1047"/>
                  </a:lnTo>
                  <a:lnTo>
                    <a:pt x="1570" y="921"/>
                  </a:lnTo>
                  <a:lnTo>
                    <a:pt x="1570" y="837"/>
                  </a:lnTo>
                  <a:lnTo>
                    <a:pt x="1570" y="733"/>
                  </a:lnTo>
                  <a:lnTo>
                    <a:pt x="1528" y="607"/>
                  </a:lnTo>
                  <a:lnTo>
                    <a:pt x="1549" y="544"/>
                  </a:lnTo>
                  <a:lnTo>
                    <a:pt x="1633" y="502"/>
                  </a:lnTo>
                  <a:lnTo>
                    <a:pt x="1653" y="377"/>
                  </a:lnTo>
                  <a:lnTo>
                    <a:pt x="1612" y="293"/>
                  </a:lnTo>
                  <a:lnTo>
                    <a:pt x="1653" y="189"/>
                  </a:lnTo>
                  <a:lnTo>
                    <a:pt x="1633" y="126"/>
                  </a:lnTo>
                  <a:lnTo>
                    <a:pt x="1528" y="105"/>
                  </a:lnTo>
                  <a:lnTo>
                    <a:pt x="1423" y="126"/>
                  </a:lnTo>
                  <a:lnTo>
                    <a:pt x="1319" y="21"/>
                  </a:lnTo>
                  <a:lnTo>
                    <a:pt x="108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44"/>
            <p:cNvSpPr/>
            <p:nvPr/>
          </p:nvSpPr>
          <p:spPr>
            <a:xfrm>
              <a:off x="2485775" y="2895925"/>
              <a:ext cx="153825" cy="54950"/>
            </a:xfrm>
            <a:custGeom>
              <a:rect b="b" l="l" r="r" t="t"/>
              <a:pathLst>
                <a:path extrusionOk="0" h="2198" w="6153">
                  <a:moveTo>
                    <a:pt x="1570" y="1"/>
                  </a:moveTo>
                  <a:lnTo>
                    <a:pt x="1445" y="106"/>
                  </a:lnTo>
                  <a:lnTo>
                    <a:pt x="1131" y="106"/>
                  </a:lnTo>
                  <a:lnTo>
                    <a:pt x="901" y="168"/>
                  </a:lnTo>
                  <a:lnTo>
                    <a:pt x="817" y="252"/>
                  </a:lnTo>
                  <a:lnTo>
                    <a:pt x="566" y="315"/>
                  </a:lnTo>
                  <a:lnTo>
                    <a:pt x="482" y="419"/>
                  </a:lnTo>
                  <a:lnTo>
                    <a:pt x="377" y="482"/>
                  </a:lnTo>
                  <a:lnTo>
                    <a:pt x="357" y="608"/>
                  </a:lnTo>
                  <a:lnTo>
                    <a:pt x="419" y="712"/>
                  </a:lnTo>
                  <a:lnTo>
                    <a:pt x="398" y="775"/>
                  </a:lnTo>
                  <a:lnTo>
                    <a:pt x="294" y="712"/>
                  </a:lnTo>
                  <a:lnTo>
                    <a:pt x="85" y="817"/>
                  </a:lnTo>
                  <a:lnTo>
                    <a:pt x="1" y="796"/>
                  </a:lnTo>
                  <a:lnTo>
                    <a:pt x="1" y="880"/>
                  </a:lnTo>
                  <a:lnTo>
                    <a:pt x="105" y="922"/>
                  </a:lnTo>
                  <a:lnTo>
                    <a:pt x="252" y="796"/>
                  </a:lnTo>
                  <a:lnTo>
                    <a:pt x="273" y="817"/>
                  </a:lnTo>
                  <a:lnTo>
                    <a:pt x="273" y="922"/>
                  </a:lnTo>
                  <a:lnTo>
                    <a:pt x="419" y="817"/>
                  </a:lnTo>
                  <a:lnTo>
                    <a:pt x="524" y="817"/>
                  </a:lnTo>
                  <a:lnTo>
                    <a:pt x="629" y="629"/>
                  </a:lnTo>
                  <a:lnTo>
                    <a:pt x="796" y="670"/>
                  </a:lnTo>
                  <a:lnTo>
                    <a:pt x="838" y="608"/>
                  </a:lnTo>
                  <a:lnTo>
                    <a:pt x="922" y="691"/>
                  </a:lnTo>
                  <a:lnTo>
                    <a:pt x="1026" y="670"/>
                  </a:lnTo>
                  <a:lnTo>
                    <a:pt x="1214" y="461"/>
                  </a:lnTo>
                  <a:lnTo>
                    <a:pt x="1319" y="419"/>
                  </a:lnTo>
                  <a:lnTo>
                    <a:pt x="1361" y="357"/>
                  </a:lnTo>
                  <a:lnTo>
                    <a:pt x="1528" y="378"/>
                  </a:lnTo>
                  <a:lnTo>
                    <a:pt x="1654" y="378"/>
                  </a:lnTo>
                  <a:lnTo>
                    <a:pt x="1884" y="398"/>
                  </a:lnTo>
                  <a:lnTo>
                    <a:pt x="1968" y="461"/>
                  </a:lnTo>
                  <a:lnTo>
                    <a:pt x="1884" y="503"/>
                  </a:lnTo>
                  <a:lnTo>
                    <a:pt x="1758" y="503"/>
                  </a:lnTo>
                  <a:lnTo>
                    <a:pt x="1675" y="566"/>
                  </a:lnTo>
                  <a:lnTo>
                    <a:pt x="1758" y="629"/>
                  </a:lnTo>
                  <a:lnTo>
                    <a:pt x="2093" y="691"/>
                  </a:lnTo>
                  <a:lnTo>
                    <a:pt x="2177" y="670"/>
                  </a:lnTo>
                  <a:lnTo>
                    <a:pt x="2282" y="670"/>
                  </a:lnTo>
                  <a:lnTo>
                    <a:pt x="2386" y="733"/>
                  </a:lnTo>
                  <a:lnTo>
                    <a:pt x="2554" y="775"/>
                  </a:lnTo>
                  <a:lnTo>
                    <a:pt x="2616" y="775"/>
                  </a:lnTo>
                  <a:lnTo>
                    <a:pt x="2658" y="691"/>
                  </a:lnTo>
                  <a:lnTo>
                    <a:pt x="2721" y="775"/>
                  </a:lnTo>
                  <a:lnTo>
                    <a:pt x="2763" y="817"/>
                  </a:lnTo>
                  <a:lnTo>
                    <a:pt x="2930" y="942"/>
                  </a:lnTo>
                  <a:lnTo>
                    <a:pt x="3077" y="984"/>
                  </a:lnTo>
                  <a:lnTo>
                    <a:pt x="3139" y="942"/>
                  </a:lnTo>
                  <a:lnTo>
                    <a:pt x="3244" y="1026"/>
                  </a:lnTo>
                  <a:lnTo>
                    <a:pt x="3349" y="1005"/>
                  </a:lnTo>
                  <a:lnTo>
                    <a:pt x="3432" y="1047"/>
                  </a:lnTo>
                  <a:lnTo>
                    <a:pt x="3600" y="1005"/>
                  </a:lnTo>
                  <a:lnTo>
                    <a:pt x="3663" y="1026"/>
                  </a:lnTo>
                  <a:lnTo>
                    <a:pt x="3746" y="1361"/>
                  </a:lnTo>
                  <a:lnTo>
                    <a:pt x="3955" y="1570"/>
                  </a:lnTo>
                  <a:lnTo>
                    <a:pt x="4039" y="1612"/>
                  </a:lnTo>
                  <a:lnTo>
                    <a:pt x="4081" y="1549"/>
                  </a:lnTo>
                  <a:lnTo>
                    <a:pt x="4227" y="1633"/>
                  </a:lnTo>
                  <a:lnTo>
                    <a:pt x="4437" y="1633"/>
                  </a:lnTo>
                  <a:lnTo>
                    <a:pt x="4458" y="1675"/>
                  </a:lnTo>
                  <a:lnTo>
                    <a:pt x="4541" y="1738"/>
                  </a:lnTo>
                  <a:lnTo>
                    <a:pt x="4541" y="1842"/>
                  </a:lnTo>
                  <a:lnTo>
                    <a:pt x="4374" y="1863"/>
                  </a:lnTo>
                  <a:lnTo>
                    <a:pt x="4186" y="2051"/>
                  </a:lnTo>
                  <a:lnTo>
                    <a:pt x="4186" y="2156"/>
                  </a:lnTo>
                  <a:lnTo>
                    <a:pt x="4374" y="2177"/>
                  </a:lnTo>
                  <a:lnTo>
                    <a:pt x="4541" y="2135"/>
                  </a:lnTo>
                  <a:lnTo>
                    <a:pt x="4604" y="2156"/>
                  </a:lnTo>
                  <a:lnTo>
                    <a:pt x="4897" y="2093"/>
                  </a:lnTo>
                  <a:lnTo>
                    <a:pt x="5064" y="2093"/>
                  </a:lnTo>
                  <a:lnTo>
                    <a:pt x="5274" y="2198"/>
                  </a:lnTo>
                  <a:lnTo>
                    <a:pt x="5546" y="2135"/>
                  </a:lnTo>
                  <a:lnTo>
                    <a:pt x="5587" y="2072"/>
                  </a:lnTo>
                  <a:lnTo>
                    <a:pt x="5650" y="2072"/>
                  </a:lnTo>
                  <a:lnTo>
                    <a:pt x="5734" y="2030"/>
                  </a:lnTo>
                  <a:lnTo>
                    <a:pt x="5943" y="2051"/>
                  </a:lnTo>
                  <a:lnTo>
                    <a:pt x="6069" y="1989"/>
                  </a:lnTo>
                  <a:lnTo>
                    <a:pt x="6152" y="1884"/>
                  </a:lnTo>
                  <a:lnTo>
                    <a:pt x="6111" y="1842"/>
                  </a:lnTo>
                  <a:lnTo>
                    <a:pt x="6006" y="1821"/>
                  </a:lnTo>
                  <a:lnTo>
                    <a:pt x="5922" y="1654"/>
                  </a:lnTo>
                  <a:lnTo>
                    <a:pt x="5692" y="1549"/>
                  </a:lnTo>
                  <a:lnTo>
                    <a:pt x="5378" y="1549"/>
                  </a:lnTo>
                  <a:lnTo>
                    <a:pt x="5295" y="1528"/>
                  </a:lnTo>
                  <a:lnTo>
                    <a:pt x="5336" y="1466"/>
                  </a:lnTo>
                  <a:lnTo>
                    <a:pt x="5399" y="1319"/>
                  </a:lnTo>
                  <a:lnTo>
                    <a:pt x="5315" y="1298"/>
                  </a:lnTo>
                  <a:lnTo>
                    <a:pt x="5232" y="1340"/>
                  </a:lnTo>
                  <a:lnTo>
                    <a:pt x="5127" y="1340"/>
                  </a:lnTo>
                  <a:lnTo>
                    <a:pt x="4918" y="1194"/>
                  </a:lnTo>
                  <a:lnTo>
                    <a:pt x="4855" y="1235"/>
                  </a:lnTo>
                  <a:lnTo>
                    <a:pt x="4771" y="1152"/>
                  </a:lnTo>
                  <a:lnTo>
                    <a:pt x="4604" y="1026"/>
                  </a:lnTo>
                  <a:lnTo>
                    <a:pt x="4541" y="1131"/>
                  </a:lnTo>
                  <a:lnTo>
                    <a:pt x="4479" y="1089"/>
                  </a:lnTo>
                  <a:lnTo>
                    <a:pt x="4499" y="1005"/>
                  </a:lnTo>
                  <a:lnTo>
                    <a:pt x="4437" y="984"/>
                  </a:lnTo>
                  <a:lnTo>
                    <a:pt x="4395" y="1047"/>
                  </a:lnTo>
                  <a:lnTo>
                    <a:pt x="4332" y="984"/>
                  </a:lnTo>
                  <a:lnTo>
                    <a:pt x="4123" y="922"/>
                  </a:lnTo>
                  <a:lnTo>
                    <a:pt x="3955" y="796"/>
                  </a:lnTo>
                  <a:lnTo>
                    <a:pt x="3830" y="712"/>
                  </a:lnTo>
                  <a:lnTo>
                    <a:pt x="3704" y="587"/>
                  </a:lnTo>
                  <a:lnTo>
                    <a:pt x="3349" y="587"/>
                  </a:lnTo>
                  <a:lnTo>
                    <a:pt x="3244" y="524"/>
                  </a:lnTo>
                  <a:lnTo>
                    <a:pt x="3202" y="398"/>
                  </a:lnTo>
                  <a:lnTo>
                    <a:pt x="3077" y="252"/>
                  </a:lnTo>
                  <a:lnTo>
                    <a:pt x="2972" y="273"/>
                  </a:lnTo>
                  <a:lnTo>
                    <a:pt x="2909" y="210"/>
                  </a:lnTo>
                  <a:lnTo>
                    <a:pt x="2491" y="147"/>
                  </a:lnTo>
                  <a:lnTo>
                    <a:pt x="2365" y="210"/>
                  </a:lnTo>
                  <a:lnTo>
                    <a:pt x="2177" y="168"/>
                  </a:lnTo>
                  <a:lnTo>
                    <a:pt x="2072" y="43"/>
                  </a:lnTo>
                  <a:lnTo>
                    <a:pt x="182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2" name="Google Shape;2612;p44"/>
            <p:cNvSpPr/>
            <p:nvPr/>
          </p:nvSpPr>
          <p:spPr>
            <a:xfrm>
              <a:off x="2901125" y="4083350"/>
              <a:ext cx="39250" cy="22525"/>
            </a:xfrm>
            <a:custGeom>
              <a:rect b="b" l="l" r="r" t="t"/>
              <a:pathLst>
                <a:path extrusionOk="0" h="901" w="1570">
                  <a:moveTo>
                    <a:pt x="1025" y="0"/>
                  </a:moveTo>
                  <a:lnTo>
                    <a:pt x="984" y="84"/>
                  </a:lnTo>
                  <a:lnTo>
                    <a:pt x="921" y="105"/>
                  </a:lnTo>
                  <a:lnTo>
                    <a:pt x="942" y="189"/>
                  </a:lnTo>
                  <a:lnTo>
                    <a:pt x="921" y="252"/>
                  </a:lnTo>
                  <a:lnTo>
                    <a:pt x="691" y="314"/>
                  </a:lnTo>
                  <a:lnTo>
                    <a:pt x="733" y="273"/>
                  </a:lnTo>
                  <a:lnTo>
                    <a:pt x="774" y="126"/>
                  </a:lnTo>
                  <a:lnTo>
                    <a:pt x="733" y="63"/>
                  </a:lnTo>
                  <a:lnTo>
                    <a:pt x="649" y="84"/>
                  </a:lnTo>
                  <a:lnTo>
                    <a:pt x="607" y="168"/>
                  </a:lnTo>
                  <a:lnTo>
                    <a:pt x="544" y="168"/>
                  </a:lnTo>
                  <a:lnTo>
                    <a:pt x="461" y="84"/>
                  </a:lnTo>
                  <a:lnTo>
                    <a:pt x="377" y="84"/>
                  </a:lnTo>
                  <a:lnTo>
                    <a:pt x="377" y="252"/>
                  </a:lnTo>
                  <a:lnTo>
                    <a:pt x="272" y="210"/>
                  </a:lnTo>
                  <a:lnTo>
                    <a:pt x="168" y="105"/>
                  </a:lnTo>
                  <a:lnTo>
                    <a:pt x="105" y="168"/>
                  </a:lnTo>
                  <a:lnTo>
                    <a:pt x="230" y="356"/>
                  </a:lnTo>
                  <a:lnTo>
                    <a:pt x="377" y="377"/>
                  </a:lnTo>
                  <a:lnTo>
                    <a:pt x="377" y="419"/>
                  </a:lnTo>
                  <a:lnTo>
                    <a:pt x="230" y="419"/>
                  </a:lnTo>
                  <a:lnTo>
                    <a:pt x="168" y="482"/>
                  </a:lnTo>
                  <a:lnTo>
                    <a:pt x="189" y="565"/>
                  </a:lnTo>
                  <a:lnTo>
                    <a:pt x="84" y="670"/>
                  </a:lnTo>
                  <a:lnTo>
                    <a:pt x="0" y="670"/>
                  </a:lnTo>
                  <a:lnTo>
                    <a:pt x="0" y="712"/>
                  </a:lnTo>
                  <a:lnTo>
                    <a:pt x="126" y="796"/>
                  </a:lnTo>
                  <a:lnTo>
                    <a:pt x="189" y="712"/>
                  </a:lnTo>
                  <a:lnTo>
                    <a:pt x="293" y="796"/>
                  </a:lnTo>
                  <a:lnTo>
                    <a:pt x="377" y="691"/>
                  </a:lnTo>
                  <a:lnTo>
                    <a:pt x="230" y="628"/>
                  </a:lnTo>
                  <a:lnTo>
                    <a:pt x="335" y="586"/>
                  </a:lnTo>
                  <a:lnTo>
                    <a:pt x="523" y="607"/>
                  </a:lnTo>
                  <a:lnTo>
                    <a:pt x="649" y="565"/>
                  </a:lnTo>
                  <a:lnTo>
                    <a:pt x="649" y="461"/>
                  </a:lnTo>
                  <a:cubicBezTo>
                    <a:pt x="649" y="461"/>
                    <a:pt x="667" y="470"/>
                    <a:pt x="680" y="470"/>
                  </a:cubicBezTo>
                  <a:cubicBezTo>
                    <a:pt x="686" y="470"/>
                    <a:pt x="691" y="468"/>
                    <a:pt x="691" y="461"/>
                  </a:cubicBezTo>
                  <a:cubicBezTo>
                    <a:pt x="795" y="398"/>
                    <a:pt x="900" y="377"/>
                    <a:pt x="1005" y="314"/>
                  </a:cubicBezTo>
                  <a:lnTo>
                    <a:pt x="1046" y="398"/>
                  </a:lnTo>
                  <a:lnTo>
                    <a:pt x="1025" y="461"/>
                  </a:lnTo>
                  <a:lnTo>
                    <a:pt x="942" y="419"/>
                  </a:lnTo>
                  <a:lnTo>
                    <a:pt x="858" y="461"/>
                  </a:lnTo>
                  <a:lnTo>
                    <a:pt x="691" y="712"/>
                  </a:lnTo>
                  <a:lnTo>
                    <a:pt x="753" y="733"/>
                  </a:lnTo>
                  <a:lnTo>
                    <a:pt x="837" y="879"/>
                  </a:lnTo>
                  <a:lnTo>
                    <a:pt x="921" y="900"/>
                  </a:lnTo>
                  <a:lnTo>
                    <a:pt x="921" y="837"/>
                  </a:lnTo>
                  <a:lnTo>
                    <a:pt x="837" y="733"/>
                  </a:lnTo>
                  <a:lnTo>
                    <a:pt x="858" y="712"/>
                  </a:lnTo>
                  <a:lnTo>
                    <a:pt x="963" y="775"/>
                  </a:lnTo>
                  <a:lnTo>
                    <a:pt x="1025" y="733"/>
                  </a:lnTo>
                  <a:lnTo>
                    <a:pt x="963" y="691"/>
                  </a:lnTo>
                  <a:lnTo>
                    <a:pt x="963" y="607"/>
                  </a:lnTo>
                  <a:lnTo>
                    <a:pt x="1067" y="628"/>
                  </a:lnTo>
                  <a:lnTo>
                    <a:pt x="1172" y="607"/>
                  </a:lnTo>
                  <a:lnTo>
                    <a:pt x="1172" y="586"/>
                  </a:lnTo>
                  <a:lnTo>
                    <a:pt x="1088" y="586"/>
                  </a:lnTo>
                  <a:lnTo>
                    <a:pt x="1046" y="524"/>
                  </a:lnTo>
                  <a:lnTo>
                    <a:pt x="1088" y="503"/>
                  </a:lnTo>
                  <a:lnTo>
                    <a:pt x="1193" y="524"/>
                  </a:lnTo>
                  <a:lnTo>
                    <a:pt x="1339" y="503"/>
                  </a:lnTo>
                  <a:lnTo>
                    <a:pt x="1444" y="419"/>
                  </a:lnTo>
                  <a:lnTo>
                    <a:pt x="1549" y="398"/>
                  </a:lnTo>
                  <a:lnTo>
                    <a:pt x="1507" y="314"/>
                  </a:lnTo>
                  <a:lnTo>
                    <a:pt x="1465" y="293"/>
                  </a:lnTo>
                  <a:lnTo>
                    <a:pt x="1444" y="273"/>
                  </a:lnTo>
                  <a:lnTo>
                    <a:pt x="1486" y="210"/>
                  </a:lnTo>
                  <a:lnTo>
                    <a:pt x="1569" y="189"/>
                  </a:lnTo>
                  <a:lnTo>
                    <a:pt x="1528" y="126"/>
                  </a:lnTo>
                  <a:lnTo>
                    <a:pt x="1381" y="105"/>
                  </a:lnTo>
                  <a:lnTo>
                    <a:pt x="1318" y="126"/>
                  </a:lnTo>
                  <a:lnTo>
                    <a:pt x="1339" y="189"/>
                  </a:lnTo>
                  <a:lnTo>
                    <a:pt x="1256" y="210"/>
                  </a:lnTo>
                  <a:lnTo>
                    <a:pt x="1172" y="105"/>
                  </a:lnTo>
                  <a:lnTo>
                    <a:pt x="1172" y="42"/>
                  </a:lnTo>
                  <a:lnTo>
                    <a:pt x="102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3" name="Google Shape;2613;p44"/>
            <p:cNvSpPr/>
            <p:nvPr/>
          </p:nvSpPr>
          <p:spPr>
            <a:xfrm>
              <a:off x="2506700" y="3102550"/>
              <a:ext cx="80075" cy="36650"/>
            </a:xfrm>
            <a:custGeom>
              <a:rect b="b" l="l" r="r" t="t"/>
              <a:pathLst>
                <a:path extrusionOk="0" h="1466" w="3203">
                  <a:moveTo>
                    <a:pt x="2072" y="1"/>
                  </a:moveTo>
                  <a:lnTo>
                    <a:pt x="2030" y="43"/>
                  </a:lnTo>
                  <a:lnTo>
                    <a:pt x="1863" y="147"/>
                  </a:lnTo>
                  <a:lnTo>
                    <a:pt x="1675" y="189"/>
                  </a:lnTo>
                  <a:lnTo>
                    <a:pt x="1319" y="377"/>
                  </a:lnTo>
                  <a:lnTo>
                    <a:pt x="1214" y="461"/>
                  </a:lnTo>
                  <a:lnTo>
                    <a:pt x="1131" y="482"/>
                  </a:lnTo>
                  <a:lnTo>
                    <a:pt x="921" y="482"/>
                  </a:lnTo>
                  <a:lnTo>
                    <a:pt x="733" y="315"/>
                  </a:lnTo>
                  <a:lnTo>
                    <a:pt x="608" y="273"/>
                  </a:lnTo>
                  <a:lnTo>
                    <a:pt x="566" y="294"/>
                  </a:lnTo>
                  <a:lnTo>
                    <a:pt x="629" y="356"/>
                  </a:lnTo>
                  <a:lnTo>
                    <a:pt x="629" y="398"/>
                  </a:lnTo>
                  <a:lnTo>
                    <a:pt x="566" y="419"/>
                  </a:lnTo>
                  <a:lnTo>
                    <a:pt x="461" y="377"/>
                  </a:lnTo>
                  <a:lnTo>
                    <a:pt x="419" y="315"/>
                  </a:lnTo>
                  <a:lnTo>
                    <a:pt x="461" y="294"/>
                  </a:lnTo>
                  <a:lnTo>
                    <a:pt x="482" y="294"/>
                  </a:lnTo>
                  <a:lnTo>
                    <a:pt x="461" y="252"/>
                  </a:lnTo>
                  <a:lnTo>
                    <a:pt x="398" y="252"/>
                  </a:lnTo>
                  <a:lnTo>
                    <a:pt x="315" y="210"/>
                  </a:lnTo>
                  <a:lnTo>
                    <a:pt x="273" y="168"/>
                  </a:lnTo>
                  <a:lnTo>
                    <a:pt x="252" y="84"/>
                  </a:lnTo>
                  <a:lnTo>
                    <a:pt x="147" y="84"/>
                  </a:lnTo>
                  <a:lnTo>
                    <a:pt x="85" y="147"/>
                  </a:lnTo>
                  <a:lnTo>
                    <a:pt x="85" y="252"/>
                  </a:lnTo>
                  <a:lnTo>
                    <a:pt x="43" y="315"/>
                  </a:lnTo>
                  <a:lnTo>
                    <a:pt x="1" y="398"/>
                  </a:lnTo>
                  <a:lnTo>
                    <a:pt x="85" y="419"/>
                  </a:lnTo>
                  <a:lnTo>
                    <a:pt x="147" y="524"/>
                  </a:lnTo>
                  <a:lnTo>
                    <a:pt x="64" y="587"/>
                  </a:lnTo>
                  <a:lnTo>
                    <a:pt x="43" y="691"/>
                  </a:lnTo>
                  <a:lnTo>
                    <a:pt x="43" y="733"/>
                  </a:lnTo>
                  <a:lnTo>
                    <a:pt x="64" y="796"/>
                  </a:lnTo>
                  <a:lnTo>
                    <a:pt x="168" y="796"/>
                  </a:lnTo>
                  <a:lnTo>
                    <a:pt x="252" y="817"/>
                  </a:lnTo>
                  <a:lnTo>
                    <a:pt x="357" y="796"/>
                  </a:lnTo>
                  <a:lnTo>
                    <a:pt x="398" y="733"/>
                  </a:lnTo>
                  <a:lnTo>
                    <a:pt x="461" y="796"/>
                  </a:lnTo>
                  <a:lnTo>
                    <a:pt x="461" y="838"/>
                  </a:lnTo>
                  <a:lnTo>
                    <a:pt x="524" y="880"/>
                  </a:lnTo>
                  <a:lnTo>
                    <a:pt x="733" y="900"/>
                  </a:lnTo>
                  <a:lnTo>
                    <a:pt x="775" y="1026"/>
                  </a:lnTo>
                  <a:lnTo>
                    <a:pt x="817" y="1193"/>
                  </a:lnTo>
                  <a:lnTo>
                    <a:pt x="921" y="1235"/>
                  </a:lnTo>
                  <a:lnTo>
                    <a:pt x="1026" y="1235"/>
                  </a:lnTo>
                  <a:lnTo>
                    <a:pt x="1047" y="1152"/>
                  </a:lnTo>
                  <a:lnTo>
                    <a:pt x="1005" y="1131"/>
                  </a:lnTo>
                  <a:lnTo>
                    <a:pt x="1047" y="1047"/>
                  </a:lnTo>
                  <a:lnTo>
                    <a:pt x="1131" y="1089"/>
                  </a:lnTo>
                  <a:lnTo>
                    <a:pt x="1152" y="1131"/>
                  </a:lnTo>
                  <a:lnTo>
                    <a:pt x="1131" y="1193"/>
                  </a:lnTo>
                  <a:lnTo>
                    <a:pt x="1152" y="1319"/>
                  </a:lnTo>
                  <a:lnTo>
                    <a:pt x="1152" y="1403"/>
                  </a:lnTo>
                  <a:lnTo>
                    <a:pt x="1193" y="1444"/>
                  </a:lnTo>
                  <a:lnTo>
                    <a:pt x="1340" y="1465"/>
                  </a:lnTo>
                  <a:lnTo>
                    <a:pt x="1424" y="1361"/>
                  </a:lnTo>
                  <a:lnTo>
                    <a:pt x="1507" y="1298"/>
                  </a:lnTo>
                  <a:lnTo>
                    <a:pt x="1612" y="1319"/>
                  </a:lnTo>
                  <a:lnTo>
                    <a:pt x="1654" y="1298"/>
                  </a:lnTo>
                  <a:lnTo>
                    <a:pt x="1654" y="1152"/>
                  </a:lnTo>
                  <a:lnTo>
                    <a:pt x="1570" y="1089"/>
                  </a:lnTo>
                  <a:lnTo>
                    <a:pt x="1465" y="1026"/>
                  </a:lnTo>
                  <a:lnTo>
                    <a:pt x="1445" y="921"/>
                  </a:lnTo>
                  <a:lnTo>
                    <a:pt x="1445" y="880"/>
                  </a:lnTo>
                  <a:lnTo>
                    <a:pt x="1549" y="817"/>
                  </a:lnTo>
                  <a:lnTo>
                    <a:pt x="1737" y="775"/>
                  </a:lnTo>
                  <a:lnTo>
                    <a:pt x="1884" y="628"/>
                  </a:lnTo>
                  <a:lnTo>
                    <a:pt x="1884" y="587"/>
                  </a:lnTo>
                  <a:lnTo>
                    <a:pt x="1863" y="566"/>
                  </a:lnTo>
                  <a:lnTo>
                    <a:pt x="1863" y="419"/>
                  </a:lnTo>
                  <a:lnTo>
                    <a:pt x="2051" y="356"/>
                  </a:lnTo>
                  <a:lnTo>
                    <a:pt x="2177" y="315"/>
                  </a:lnTo>
                  <a:lnTo>
                    <a:pt x="2261" y="377"/>
                  </a:lnTo>
                  <a:lnTo>
                    <a:pt x="2365" y="482"/>
                  </a:lnTo>
                  <a:lnTo>
                    <a:pt x="2449" y="482"/>
                  </a:lnTo>
                  <a:lnTo>
                    <a:pt x="2553" y="608"/>
                  </a:lnTo>
                  <a:lnTo>
                    <a:pt x="2574" y="712"/>
                  </a:lnTo>
                  <a:lnTo>
                    <a:pt x="2616" y="775"/>
                  </a:lnTo>
                  <a:lnTo>
                    <a:pt x="2679" y="733"/>
                  </a:lnTo>
                  <a:lnTo>
                    <a:pt x="2763" y="670"/>
                  </a:lnTo>
                  <a:lnTo>
                    <a:pt x="2805" y="670"/>
                  </a:lnTo>
                  <a:lnTo>
                    <a:pt x="2826" y="733"/>
                  </a:lnTo>
                  <a:lnTo>
                    <a:pt x="2784" y="796"/>
                  </a:lnTo>
                  <a:lnTo>
                    <a:pt x="2721" y="796"/>
                  </a:lnTo>
                  <a:lnTo>
                    <a:pt x="2616" y="942"/>
                  </a:lnTo>
                  <a:lnTo>
                    <a:pt x="2595" y="984"/>
                  </a:lnTo>
                  <a:lnTo>
                    <a:pt x="2616" y="1131"/>
                  </a:lnTo>
                  <a:lnTo>
                    <a:pt x="2763" y="1319"/>
                  </a:lnTo>
                  <a:lnTo>
                    <a:pt x="2888" y="1424"/>
                  </a:lnTo>
                  <a:lnTo>
                    <a:pt x="2972" y="1235"/>
                  </a:lnTo>
                  <a:lnTo>
                    <a:pt x="3014" y="1235"/>
                  </a:lnTo>
                  <a:lnTo>
                    <a:pt x="3098" y="1193"/>
                  </a:lnTo>
                  <a:lnTo>
                    <a:pt x="3118" y="1047"/>
                  </a:lnTo>
                  <a:lnTo>
                    <a:pt x="3202" y="900"/>
                  </a:lnTo>
                  <a:lnTo>
                    <a:pt x="3139" y="733"/>
                  </a:lnTo>
                  <a:lnTo>
                    <a:pt x="3139" y="691"/>
                  </a:lnTo>
                  <a:lnTo>
                    <a:pt x="3181" y="587"/>
                  </a:lnTo>
                  <a:lnTo>
                    <a:pt x="3118" y="524"/>
                  </a:lnTo>
                  <a:lnTo>
                    <a:pt x="3035" y="482"/>
                  </a:lnTo>
                  <a:lnTo>
                    <a:pt x="3014" y="419"/>
                  </a:lnTo>
                  <a:lnTo>
                    <a:pt x="2909" y="294"/>
                  </a:lnTo>
                  <a:lnTo>
                    <a:pt x="2679" y="168"/>
                  </a:lnTo>
                  <a:lnTo>
                    <a:pt x="2512" y="147"/>
                  </a:lnTo>
                  <a:lnTo>
                    <a:pt x="2281" y="147"/>
                  </a:lnTo>
                  <a:lnTo>
                    <a:pt x="2198" y="105"/>
                  </a:lnTo>
                  <a:lnTo>
                    <a:pt x="2156" y="63"/>
                  </a:lnTo>
                  <a:lnTo>
                    <a:pt x="207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4" name="Google Shape;2614;p44"/>
            <p:cNvSpPr/>
            <p:nvPr/>
          </p:nvSpPr>
          <p:spPr>
            <a:xfrm>
              <a:off x="2464350" y="3080075"/>
              <a:ext cx="48650" cy="45525"/>
            </a:xfrm>
            <a:custGeom>
              <a:rect b="b" l="l" r="r" t="t"/>
              <a:pathLst>
                <a:path extrusionOk="0" h="1821" w="1946">
                  <a:moveTo>
                    <a:pt x="293" y="0"/>
                  </a:moveTo>
                  <a:lnTo>
                    <a:pt x="105" y="21"/>
                  </a:lnTo>
                  <a:lnTo>
                    <a:pt x="105" y="42"/>
                  </a:lnTo>
                  <a:lnTo>
                    <a:pt x="63" y="63"/>
                  </a:lnTo>
                  <a:lnTo>
                    <a:pt x="84" y="63"/>
                  </a:lnTo>
                  <a:lnTo>
                    <a:pt x="63" y="209"/>
                  </a:lnTo>
                  <a:lnTo>
                    <a:pt x="0" y="230"/>
                  </a:lnTo>
                  <a:lnTo>
                    <a:pt x="63" y="251"/>
                  </a:lnTo>
                  <a:lnTo>
                    <a:pt x="126" y="272"/>
                  </a:lnTo>
                  <a:lnTo>
                    <a:pt x="167" y="377"/>
                  </a:lnTo>
                  <a:lnTo>
                    <a:pt x="63" y="460"/>
                  </a:lnTo>
                  <a:lnTo>
                    <a:pt x="0" y="586"/>
                  </a:lnTo>
                  <a:lnTo>
                    <a:pt x="21" y="690"/>
                  </a:lnTo>
                  <a:lnTo>
                    <a:pt x="188" y="837"/>
                  </a:lnTo>
                  <a:lnTo>
                    <a:pt x="335" y="837"/>
                  </a:lnTo>
                  <a:lnTo>
                    <a:pt x="418" y="879"/>
                  </a:lnTo>
                  <a:lnTo>
                    <a:pt x="481" y="983"/>
                  </a:lnTo>
                  <a:lnTo>
                    <a:pt x="523" y="983"/>
                  </a:lnTo>
                  <a:lnTo>
                    <a:pt x="607" y="879"/>
                  </a:lnTo>
                  <a:lnTo>
                    <a:pt x="586" y="774"/>
                  </a:lnTo>
                  <a:lnTo>
                    <a:pt x="418" y="670"/>
                  </a:lnTo>
                  <a:lnTo>
                    <a:pt x="377" y="586"/>
                  </a:lnTo>
                  <a:lnTo>
                    <a:pt x="418" y="565"/>
                  </a:lnTo>
                  <a:lnTo>
                    <a:pt x="523" y="649"/>
                  </a:lnTo>
                  <a:lnTo>
                    <a:pt x="628" y="690"/>
                  </a:lnTo>
                  <a:lnTo>
                    <a:pt x="649" y="774"/>
                  </a:lnTo>
                  <a:lnTo>
                    <a:pt x="753" y="858"/>
                  </a:lnTo>
                  <a:lnTo>
                    <a:pt x="795" y="983"/>
                  </a:lnTo>
                  <a:lnTo>
                    <a:pt x="921" y="1067"/>
                  </a:lnTo>
                  <a:lnTo>
                    <a:pt x="1025" y="1151"/>
                  </a:lnTo>
                  <a:lnTo>
                    <a:pt x="1109" y="1193"/>
                  </a:lnTo>
                  <a:lnTo>
                    <a:pt x="1234" y="1318"/>
                  </a:lnTo>
                  <a:lnTo>
                    <a:pt x="1255" y="1402"/>
                  </a:lnTo>
                  <a:lnTo>
                    <a:pt x="1172" y="1486"/>
                  </a:lnTo>
                  <a:lnTo>
                    <a:pt x="1172" y="1569"/>
                  </a:lnTo>
                  <a:lnTo>
                    <a:pt x="1234" y="1632"/>
                  </a:lnTo>
                  <a:lnTo>
                    <a:pt x="1360" y="1695"/>
                  </a:lnTo>
                  <a:lnTo>
                    <a:pt x="1444" y="1737"/>
                  </a:lnTo>
                  <a:lnTo>
                    <a:pt x="1486" y="1716"/>
                  </a:lnTo>
                  <a:lnTo>
                    <a:pt x="1527" y="1632"/>
                  </a:lnTo>
                  <a:lnTo>
                    <a:pt x="1465" y="1569"/>
                  </a:lnTo>
                  <a:lnTo>
                    <a:pt x="1360" y="1507"/>
                  </a:lnTo>
                  <a:lnTo>
                    <a:pt x="1360" y="1486"/>
                  </a:lnTo>
                  <a:lnTo>
                    <a:pt x="1381" y="1465"/>
                  </a:lnTo>
                  <a:lnTo>
                    <a:pt x="1465" y="1507"/>
                  </a:lnTo>
                  <a:lnTo>
                    <a:pt x="1548" y="1632"/>
                  </a:lnTo>
                  <a:lnTo>
                    <a:pt x="1548" y="1737"/>
                  </a:lnTo>
                  <a:lnTo>
                    <a:pt x="1590" y="1737"/>
                  </a:lnTo>
                  <a:lnTo>
                    <a:pt x="1632" y="1779"/>
                  </a:lnTo>
                  <a:lnTo>
                    <a:pt x="1674" y="1820"/>
                  </a:lnTo>
                  <a:lnTo>
                    <a:pt x="1737" y="1820"/>
                  </a:lnTo>
                  <a:lnTo>
                    <a:pt x="1758" y="1779"/>
                  </a:lnTo>
                  <a:lnTo>
                    <a:pt x="1758" y="1695"/>
                  </a:lnTo>
                  <a:lnTo>
                    <a:pt x="1737" y="1632"/>
                  </a:lnTo>
                  <a:lnTo>
                    <a:pt x="1737" y="1590"/>
                  </a:lnTo>
                  <a:lnTo>
                    <a:pt x="1758" y="1486"/>
                  </a:lnTo>
                  <a:lnTo>
                    <a:pt x="1841" y="1423"/>
                  </a:lnTo>
                  <a:lnTo>
                    <a:pt x="1779" y="1318"/>
                  </a:lnTo>
                  <a:lnTo>
                    <a:pt x="1695" y="1297"/>
                  </a:lnTo>
                  <a:lnTo>
                    <a:pt x="1737" y="1214"/>
                  </a:lnTo>
                  <a:lnTo>
                    <a:pt x="1779" y="1151"/>
                  </a:lnTo>
                  <a:lnTo>
                    <a:pt x="1779" y="1046"/>
                  </a:lnTo>
                  <a:lnTo>
                    <a:pt x="1841" y="983"/>
                  </a:lnTo>
                  <a:lnTo>
                    <a:pt x="1946" y="983"/>
                  </a:lnTo>
                  <a:lnTo>
                    <a:pt x="1946" y="962"/>
                  </a:lnTo>
                  <a:lnTo>
                    <a:pt x="1862" y="900"/>
                  </a:lnTo>
                  <a:lnTo>
                    <a:pt x="1758" y="879"/>
                  </a:lnTo>
                  <a:lnTo>
                    <a:pt x="1695" y="795"/>
                  </a:lnTo>
                  <a:lnTo>
                    <a:pt x="1653" y="732"/>
                  </a:lnTo>
                  <a:lnTo>
                    <a:pt x="1548" y="586"/>
                  </a:lnTo>
                  <a:lnTo>
                    <a:pt x="1465" y="481"/>
                  </a:lnTo>
                  <a:lnTo>
                    <a:pt x="1465" y="356"/>
                  </a:lnTo>
                  <a:lnTo>
                    <a:pt x="1423" y="251"/>
                  </a:lnTo>
                  <a:lnTo>
                    <a:pt x="1360" y="272"/>
                  </a:lnTo>
                  <a:lnTo>
                    <a:pt x="1339" y="335"/>
                  </a:lnTo>
                  <a:lnTo>
                    <a:pt x="1234" y="335"/>
                  </a:lnTo>
                  <a:lnTo>
                    <a:pt x="1255" y="272"/>
                  </a:lnTo>
                  <a:lnTo>
                    <a:pt x="1172" y="272"/>
                  </a:lnTo>
                  <a:lnTo>
                    <a:pt x="1130" y="314"/>
                  </a:lnTo>
                  <a:lnTo>
                    <a:pt x="1025" y="209"/>
                  </a:lnTo>
                  <a:lnTo>
                    <a:pt x="1025" y="146"/>
                  </a:lnTo>
                  <a:lnTo>
                    <a:pt x="942" y="126"/>
                  </a:lnTo>
                  <a:lnTo>
                    <a:pt x="858" y="42"/>
                  </a:lnTo>
                  <a:lnTo>
                    <a:pt x="711" y="42"/>
                  </a:lnTo>
                  <a:lnTo>
                    <a:pt x="607" y="63"/>
                  </a:lnTo>
                  <a:lnTo>
                    <a:pt x="29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5" name="Google Shape;2615;p44"/>
            <p:cNvSpPr/>
            <p:nvPr/>
          </p:nvSpPr>
          <p:spPr>
            <a:xfrm>
              <a:off x="2438700" y="3020425"/>
              <a:ext cx="67500" cy="66975"/>
            </a:xfrm>
            <a:custGeom>
              <a:rect b="b" l="l" r="r" t="t"/>
              <a:pathLst>
                <a:path extrusionOk="0" h="2679" w="2700">
                  <a:moveTo>
                    <a:pt x="2470" y="1"/>
                  </a:moveTo>
                  <a:lnTo>
                    <a:pt x="2407" y="22"/>
                  </a:lnTo>
                  <a:lnTo>
                    <a:pt x="2386" y="105"/>
                  </a:lnTo>
                  <a:lnTo>
                    <a:pt x="2302" y="126"/>
                  </a:lnTo>
                  <a:lnTo>
                    <a:pt x="2198" y="210"/>
                  </a:lnTo>
                  <a:lnTo>
                    <a:pt x="2093" y="210"/>
                  </a:lnTo>
                  <a:lnTo>
                    <a:pt x="2072" y="294"/>
                  </a:lnTo>
                  <a:lnTo>
                    <a:pt x="1988" y="252"/>
                  </a:lnTo>
                  <a:lnTo>
                    <a:pt x="1884" y="294"/>
                  </a:lnTo>
                  <a:lnTo>
                    <a:pt x="1863" y="231"/>
                  </a:lnTo>
                  <a:lnTo>
                    <a:pt x="1779" y="189"/>
                  </a:lnTo>
                  <a:lnTo>
                    <a:pt x="1737" y="189"/>
                  </a:lnTo>
                  <a:lnTo>
                    <a:pt x="1696" y="294"/>
                  </a:lnTo>
                  <a:lnTo>
                    <a:pt x="1591" y="294"/>
                  </a:lnTo>
                  <a:lnTo>
                    <a:pt x="1528" y="419"/>
                  </a:lnTo>
                  <a:lnTo>
                    <a:pt x="1528" y="461"/>
                  </a:lnTo>
                  <a:lnTo>
                    <a:pt x="1465" y="503"/>
                  </a:lnTo>
                  <a:lnTo>
                    <a:pt x="1361" y="587"/>
                  </a:lnTo>
                  <a:lnTo>
                    <a:pt x="1235" y="649"/>
                  </a:lnTo>
                  <a:lnTo>
                    <a:pt x="1214" y="691"/>
                  </a:lnTo>
                  <a:lnTo>
                    <a:pt x="1131" y="670"/>
                  </a:lnTo>
                  <a:lnTo>
                    <a:pt x="1068" y="691"/>
                  </a:lnTo>
                  <a:lnTo>
                    <a:pt x="1005" y="649"/>
                  </a:lnTo>
                  <a:lnTo>
                    <a:pt x="859" y="628"/>
                  </a:lnTo>
                  <a:lnTo>
                    <a:pt x="691" y="733"/>
                  </a:lnTo>
                  <a:lnTo>
                    <a:pt x="503" y="754"/>
                  </a:lnTo>
                  <a:lnTo>
                    <a:pt x="503" y="859"/>
                  </a:lnTo>
                  <a:lnTo>
                    <a:pt x="503" y="942"/>
                  </a:lnTo>
                  <a:lnTo>
                    <a:pt x="482" y="1089"/>
                  </a:lnTo>
                  <a:lnTo>
                    <a:pt x="419" y="1172"/>
                  </a:lnTo>
                  <a:lnTo>
                    <a:pt x="294" y="1172"/>
                  </a:lnTo>
                  <a:lnTo>
                    <a:pt x="189" y="1193"/>
                  </a:lnTo>
                  <a:lnTo>
                    <a:pt x="189" y="1256"/>
                  </a:lnTo>
                  <a:lnTo>
                    <a:pt x="126" y="1256"/>
                  </a:lnTo>
                  <a:lnTo>
                    <a:pt x="22" y="1214"/>
                  </a:lnTo>
                  <a:lnTo>
                    <a:pt x="1" y="1256"/>
                  </a:lnTo>
                  <a:lnTo>
                    <a:pt x="210" y="1507"/>
                  </a:lnTo>
                  <a:lnTo>
                    <a:pt x="315" y="1591"/>
                  </a:lnTo>
                  <a:lnTo>
                    <a:pt x="315" y="1675"/>
                  </a:lnTo>
                  <a:lnTo>
                    <a:pt x="482" y="1821"/>
                  </a:lnTo>
                  <a:lnTo>
                    <a:pt x="628" y="2030"/>
                  </a:lnTo>
                  <a:lnTo>
                    <a:pt x="900" y="2323"/>
                  </a:lnTo>
                  <a:lnTo>
                    <a:pt x="963" y="2323"/>
                  </a:lnTo>
                  <a:lnTo>
                    <a:pt x="1026" y="2344"/>
                  </a:lnTo>
                  <a:lnTo>
                    <a:pt x="1068" y="2323"/>
                  </a:lnTo>
                  <a:lnTo>
                    <a:pt x="1068" y="2407"/>
                  </a:lnTo>
                  <a:lnTo>
                    <a:pt x="1131" y="2407"/>
                  </a:lnTo>
                  <a:lnTo>
                    <a:pt x="1319" y="2386"/>
                  </a:lnTo>
                  <a:lnTo>
                    <a:pt x="1633" y="2449"/>
                  </a:lnTo>
                  <a:lnTo>
                    <a:pt x="1737" y="2428"/>
                  </a:lnTo>
                  <a:lnTo>
                    <a:pt x="1884" y="2428"/>
                  </a:lnTo>
                  <a:lnTo>
                    <a:pt x="1947" y="2512"/>
                  </a:lnTo>
                  <a:lnTo>
                    <a:pt x="2009" y="2532"/>
                  </a:lnTo>
                  <a:lnTo>
                    <a:pt x="2009" y="2595"/>
                  </a:lnTo>
                  <a:lnTo>
                    <a:pt x="2156" y="2679"/>
                  </a:lnTo>
                  <a:lnTo>
                    <a:pt x="2198" y="2658"/>
                  </a:lnTo>
                  <a:lnTo>
                    <a:pt x="2260" y="2658"/>
                  </a:lnTo>
                  <a:lnTo>
                    <a:pt x="2302" y="2637"/>
                  </a:lnTo>
                  <a:lnTo>
                    <a:pt x="2281" y="2553"/>
                  </a:lnTo>
                  <a:lnTo>
                    <a:pt x="2219" y="2470"/>
                  </a:lnTo>
                  <a:lnTo>
                    <a:pt x="2198" y="2344"/>
                  </a:lnTo>
                  <a:lnTo>
                    <a:pt x="2281" y="2219"/>
                  </a:lnTo>
                  <a:lnTo>
                    <a:pt x="2302" y="2135"/>
                  </a:lnTo>
                  <a:lnTo>
                    <a:pt x="2302" y="2009"/>
                  </a:lnTo>
                  <a:lnTo>
                    <a:pt x="2281" y="2093"/>
                  </a:lnTo>
                  <a:lnTo>
                    <a:pt x="2260" y="2135"/>
                  </a:lnTo>
                  <a:lnTo>
                    <a:pt x="2198" y="2156"/>
                  </a:lnTo>
                  <a:lnTo>
                    <a:pt x="2198" y="2093"/>
                  </a:lnTo>
                  <a:lnTo>
                    <a:pt x="2219" y="2009"/>
                  </a:lnTo>
                  <a:lnTo>
                    <a:pt x="2281" y="1884"/>
                  </a:lnTo>
                  <a:lnTo>
                    <a:pt x="2260" y="1800"/>
                  </a:lnTo>
                  <a:lnTo>
                    <a:pt x="2260" y="1716"/>
                  </a:lnTo>
                  <a:lnTo>
                    <a:pt x="2344" y="1528"/>
                  </a:lnTo>
                  <a:lnTo>
                    <a:pt x="2386" y="1528"/>
                  </a:lnTo>
                  <a:lnTo>
                    <a:pt x="2365" y="1591"/>
                  </a:lnTo>
                  <a:lnTo>
                    <a:pt x="2365" y="1675"/>
                  </a:lnTo>
                  <a:lnTo>
                    <a:pt x="2365" y="1800"/>
                  </a:lnTo>
                  <a:lnTo>
                    <a:pt x="2386" y="1800"/>
                  </a:lnTo>
                  <a:lnTo>
                    <a:pt x="2428" y="1716"/>
                  </a:lnTo>
                  <a:lnTo>
                    <a:pt x="2470" y="1486"/>
                  </a:lnTo>
                  <a:lnTo>
                    <a:pt x="2470" y="1214"/>
                  </a:lnTo>
                  <a:lnTo>
                    <a:pt x="2491" y="1172"/>
                  </a:lnTo>
                  <a:lnTo>
                    <a:pt x="2428" y="1089"/>
                  </a:lnTo>
                  <a:lnTo>
                    <a:pt x="2407" y="1068"/>
                  </a:lnTo>
                  <a:lnTo>
                    <a:pt x="2407" y="1005"/>
                  </a:lnTo>
                  <a:lnTo>
                    <a:pt x="2470" y="963"/>
                  </a:lnTo>
                  <a:lnTo>
                    <a:pt x="2491" y="963"/>
                  </a:lnTo>
                  <a:lnTo>
                    <a:pt x="2512" y="984"/>
                  </a:lnTo>
                  <a:lnTo>
                    <a:pt x="2533" y="838"/>
                  </a:lnTo>
                  <a:lnTo>
                    <a:pt x="2637" y="691"/>
                  </a:lnTo>
                  <a:lnTo>
                    <a:pt x="2700" y="628"/>
                  </a:lnTo>
                  <a:lnTo>
                    <a:pt x="2700" y="566"/>
                  </a:lnTo>
                  <a:lnTo>
                    <a:pt x="2637" y="524"/>
                  </a:lnTo>
                  <a:lnTo>
                    <a:pt x="2637" y="461"/>
                  </a:lnTo>
                  <a:lnTo>
                    <a:pt x="2679" y="377"/>
                  </a:lnTo>
                  <a:lnTo>
                    <a:pt x="2637" y="273"/>
                  </a:lnTo>
                  <a:lnTo>
                    <a:pt x="2637" y="126"/>
                  </a:lnTo>
                  <a:lnTo>
                    <a:pt x="2679" y="63"/>
                  </a:lnTo>
                  <a:lnTo>
                    <a:pt x="2700" y="43"/>
                  </a:lnTo>
                  <a:lnTo>
                    <a:pt x="2533" y="43"/>
                  </a:lnTo>
                  <a:lnTo>
                    <a:pt x="251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6" name="Google Shape;2616;p44"/>
            <p:cNvSpPr/>
            <p:nvPr/>
          </p:nvSpPr>
          <p:spPr>
            <a:xfrm>
              <a:off x="2416725" y="3006825"/>
              <a:ext cx="91575" cy="46050"/>
            </a:xfrm>
            <a:custGeom>
              <a:rect b="b" l="l" r="r" t="t"/>
              <a:pathLst>
                <a:path extrusionOk="0" h="1842" w="3663">
                  <a:moveTo>
                    <a:pt x="1926" y="1"/>
                  </a:moveTo>
                  <a:lnTo>
                    <a:pt x="1905" y="43"/>
                  </a:lnTo>
                  <a:lnTo>
                    <a:pt x="1968" y="105"/>
                  </a:lnTo>
                  <a:lnTo>
                    <a:pt x="1863" y="126"/>
                  </a:lnTo>
                  <a:lnTo>
                    <a:pt x="1800" y="168"/>
                  </a:lnTo>
                  <a:lnTo>
                    <a:pt x="1696" y="147"/>
                  </a:lnTo>
                  <a:lnTo>
                    <a:pt x="1507" y="168"/>
                  </a:lnTo>
                  <a:lnTo>
                    <a:pt x="943" y="168"/>
                  </a:lnTo>
                  <a:lnTo>
                    <a:pt x="775" y="252"/>
                  </a:lnTo>
                  <a:lnTo>
                    <a:pt x="712" y="210"/>
                  </a:lnTo>
                  <a:lnTo>
                    <a:pt x="712" y="252"/>
                  </a:lnTo>
                  <a:lnTo>
                    <a:pt x="629" y="315"/>
                  </a:lnTo>
                  <a:lnTo>
                    <a:pt x="566" y="419"/>
                  </a:lnTo>
                  <a:lnTo>
                    <a:pt x="419" y="482"/>
                  </a:lnTo>
                  <a:lnTo>
                    <a:pt x="336" y="482"/>
                  </a:lnTo>
                  <a:lnTo>
                    <a:pt x="189" y="649"/>
                  </a:lnTo>
                  <a:lnTo>
                    <a:pt x="106" y="754"/>
                  </a:lnTo>
                  <a:lnTo>
                    <a:pt x="126" y="838"/>
                  </a:lnTo>
                  <a:lnTo>
                    <a:pt x="43" y="984"/>
                  </a:lnTo>
                  <a:lnTo>
                    <a:pt x="1" y="1047"/>
                  </a:lnTo>
                  <a:lnTo>
                    <a:pt x="43" y="1005"/>
                  </a:lnTo>
                  <a:lnTo>
                    <a:pt x="126" y="1047"/>
                  </a:lnTo>
                  <a:lnTo>
                    <a:pt x="147" y="1068"/>
                  </a:lnTo>
                  <a:lnTo>
                    <a:pt x="210" y="1089"/>
                  </a:lnTo>
                  <a:lnTo>
                    <a:pt x="252" y="1151"/>
                  </a:lnTo>
                  <a:lnTo>
                    <a:pt x="399" y="1110"/>
                  </a:lnTo>
                  <a:lnTo>
                    <a:pt x="503" y="1151"/>
                  </a:lnTo>
                  <a:lnTo>
                    <a:pt x="566" y="1256"/>
                  </a:lnTo>
                  <a:lnTo>
                    <a:pt x="608" y="1298"/>
                  </a:lnTo>
                  <a:lnTo>
                    <a:pt x="650" y="1361"/>
                  </a:lnTo>
                  <a:lnTo>
                    <a:pt x="671" y="1298"/>
                  </a:lnTo>
                  <a:lnTo>
                    <a:pt x="712" y="1256"/>
                  </a:lnTo>
                  <a:lnTo>
                    <a:pt x="817" y="1214"/>
                  </a:lnTo>
                  <a:lnTo>
                    <a:pt x="859" y="1256"/>
                  </a:lnTo>
                  <a:lnTo>
                    <a:pt x="943" y="1277"/>
                  </a:lnTo>
                  <a:lnTo>
                    <a:pt x="943" y="1382"/>
                  </a:lnTo>
                  <a:lnTo>
                    <a:pt x="922" y="1486"/>
                  </a:lnTo>
                  <a:lnTo>
                    <a:pt x="922" y="1507"/>
                  </a:lnTo>
                  <a:lnTo>
                    <a:pt x="880" y="1612"/>
                  </a:lnTo>
                  <a:lnTo>
                    <a:pt x="922" y="1675"/>
                  </a:lnTo>
                  <a:lnTo>
                    <a:pt x="963" y="1696"/>
                  </a:lnTo>
                  <a:lnTo>
                    <a:pt x="984" y="1716"/>
                  </a:lnTo>
                  <a:lnTo>
                    <a:pt x="1047" y="1716"/>
                  </a:lnTo>
                  <a:lnTo>
                    <a:pt x="1068" y="1696"/>
                  </a:lnTo>
                  <a:lnTo>
                    <a:pt x="1131" y="1716"/>
                  </a:lnTo>
                  <a:lnTo>
                    <a:pt x="1131" y="1800"/>
                  </a:lnTo>
                  <a:lnTo>
                    <a:pt x="1152" y="1842"/>
                  </a:lnTo>
                  <a:lnTo>
                    <a:pt x="1256" y="1821"/>
                  </a:lnTo>
                  <a:lnTo>
                    <a:pt x="1382" y="1821"/>
                  </a:lnTo>
                  <a:lnTo>
                    <a:pt x="1445" y="1737"/>
                  </a:lnTo>
                  <a:lnTo>
                    <a:pt x="1445" y="1591"/>
                  </a:lnTo>
                  <a:lnTo>
                    <a:pt x="1445" y="1507"/>
                  </a:lnTo>
                  <a:lnTo>
                    <a:pt x="1445" y="1403"/>
                  </a:lnTo>
                  <a:lnTo>
                    <a:pt x="1612" y="1382"/>
                  </a:lnTo>
                  <a:lnTo>
                    <a:pt x="1800" y="1277"/>
                  </a:lnTo>
                  <a:lnTo>
                    <a:pt x="1926" y="1298"/>
                  </a:lnTo>
                  <a:lnTo>
                    <a:pt x="2010" y="1361"/>
                  </a:lnTo>
                  <a:lnTo>
                    <a:pt x="2072" y="1361"/>
                  </a:lnTo>
                  <a:lnTo>
                    <a:pt x="2135" y="1382"/>
                  </a:lnTo>
                  <a:lnTo>
                    <a:pt x="2177" y="1298"/>
                  </a:lnTo>
                  <a:lnTo>
                    <a:pt x="2303" y="1277"/>
                  </a:lnTo>
                  <a:lnTo>
                    <a:pt x="2407" y="1151"/>
                  </a:lnTo>
                  <a:lnTo>
                    <a:pt x="2449" y="1110"/>
                  </a:lnTo>
                  <a:lnTo>
                    <a:pt x="2491" y="1068"/>
                  </a:lnTo>
                  <a:lnTo>
                    <a:pt x="2554" y="900"/>
                  </a:lnTo>
                  <a:lnTo>
                    <a:pt x="2658" y="900"/>
                  </a:lnTo>
                  <a:lnTo>
                    <a:pt x="2700" y="796"/>
                  </a:lnTo>
                  <a:lnTo>
                    <a:pt x="2742" y="796"/>
                  </a:lnTo>
                  <a:lnTo>
                    <a:pt x="2826" y="879"/>
                  </a:lnTo>
                  <a:lnTo>
                    <a:pt x="2847" y="900"/>
                  </a:lnTo>
                  <a:lnTo>
                    <a:pt x="2951" y="900"/>
                  </a:lnTo>
                  <a:lnTo>
                    <a:pt x="3035" y="942"/>
                  </a:lnTo>
                  <a:lnTo>
                    <a:pt x="3056" y="859"/>
                  </a:lnTo>
                  <a:lnTo>
                    <a:pt x="3139" y="859"/>
                  </a:lnTo>
                  <a:lnTo>
                    <a:pt x="3244" y="775"/>
                  </a:lnTo>
                  <a:lnTo>
                    <a:pt x="3328" y="754"/>
                  </a:lnTo>
                  <a:lnTo>
                    <a:pt x="3349" y="670"/>
                  </a:lnTo>
                  <a:lnTo>
                    <a:pt x="3391" y="649"/>
                  </a:lnTo>
                  <a:lnTo>
                    <a:pt x="3453" y="649"/>
                  </a:lnTo>
                  <a:lnTo>
                    <a:pt x="3474" y="670"/>
                  </a:lnTo>
                  <a:lnTo>
                    <a:pt x="3642" y="670"/>
                  </a:lnTo>
                  <a:lnTo>
                    <a:pt x="3663" y="628"/>
                  </a:lnTo>
                  <a:lnTo>
                    <a:pt x="3642" y="566"/>
                  </a:lnTo>
                  <a:lnTo>
                    <a:pt x="3495" y="461"/>
                  </a:lnTo>
                  <a:lnTo>
                    <a:pt x="3370" y="419"/>
                  </a:lnTo>
                  <a:lnTo>
                    <a:pt x="3370" y="419"/>
                  </a:lnTo>
                  <a:lnTo>
                    <a:pt x="3432" y="524"/>
                  </a:lnTo>
                  <a:lnTo>
                    <a:pt x="3286" y="524"/>
                  </a:lnTo>
                  <a:lnTo>
                    <a:pt x="3139" y="482"/>
                  </a:lnTo>
                  <a:lnTo>
                    <a:pt x="3077" y="461"/>
                  </a:lnTo>
                  <a:lnTo>
                    <a:pt x="2972" y="440"/>
                  </a:lnTo>
                  <a:lnTo>
                    <a:pt x="2867" y="440"/>
                  </a:lnTo>
                  <a:lnTo>
                    <a:pt x="2909" y="377"/>
                  </a:lnTo>
                  <a:lnTo>
                    <a:pt x="2972" y="377"/>
                  </a:lnTo>
                  <a:lnTo>
                    <a:pt x="2972" y="315"/>
                  </a:lnTo>
                  <a:lnTo>
                    <a:pt x="3035" y="315"/>
                  </a:lnTo>
                  <a:lnTo>
                    <a:pt x="3119" y="335"/>
                  </a:lnTo>
                  <a:lnTo>
                    <a:pt x="3265" y="377"/>
                  </a:lnTo>
                  <a:lnTo>
                    <a:pt x="3286" y="356"/>
                  </a:lnTo>
                  <a:lnTo>
                    <a:pt x="3181" y="273"/>
                  </a:lnTo>
                  <a:lnTo>
                    <a:pt x="3035" y="210"/>
                  </a:lnTo>
                  <a:lnTo>
                    <a:pt x="2951" y="168"/>
                  </a:lnTo>
                  <a:lnTo>
                    <a:pt x="2847" y="210"/>
                  </a:lnTo>
                  <a:lnTo>
                    <a:pt x="2805" y="168"/>
                  </a:lnTo>
                  <a:lnTo>
                    <a:pt x="2763" y="252"/>
                  </a:lnTo>
                  <a:lnTo>
                    <a:pt x="2700" y="210"/>
                  </a:lnTo>
                  <a:lnTo>
                    <a:pt x="2428" y="168"/>
                  </a:lnTo>
                  <a:lnTo>
                    <a:pt x="2198" y="147"/>
                  </a:lnTo>
                  <a:lnTo>
                    <a:pt x="2072" y="43"/>
                  </a:lnTo>
                  <a:lnTo>
                    <a:pt x="192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7" name="Google Shape;2617;p44"/>
            <p:cNvSpPr/>
            <p:nvPr/>
          </p:nvSpPr>
          <p:spPr>
            <a:xfrm>
              <a:off x="2404175" y="3031950"/>
              <a:ext cx="36125" cy="20925"/>
            </a:xfrm>
            <a:custGeom>
              <a:rect b="b" l="l" r="r" t="t"/>
              <a:pathLst>
                <a:path extrusionOk="0" h="837" w="1445">
                  <a:moveTo>
                    <a:pt x="545" y="0"/>
                  </a:moveTo>
                  <a:lnTo>
                    <a:pt x="503" y="42"/>
                  </a:lnTo>
                  <a:lnTo>
                    <a:pt x="398" y="105"/>
                  </a:lnTo>
                  <a:lnTo>
                    <a:pt x="398" y="167"/>
                  </a:lnTo>
                  <a:lnTo>
                    <a:pt x="294" y="188"/>
                  </a:lnTo>
                  <a:lnTo>
                    <a:pt x="168" y="251"/>
                  </a:lnTo>
                  <a:lnTo>
                    <a:pt x="64" y="356"/>
                  </a:lnTo>
                  <a:lnTo>
                    <a:pt x="64" y="398"/>
                  </a:lnTo>
                  <a:lnTo>
                    <a:pt x="1" y="481"/>
                  </a:lnTo>
                  <a:lnTo>
                    <a:pt x="168" y="481"/>
                  </a:lnTo>
                  <a:lnTo>
                    <a:pt x="273" y="586"/>
                  </a:lnTo>
                  <a:lnTo>
                    <a:pt x="398" y="607"/>
                  </a:lnTo>
                  <a:lnTo>
                    <a:pt x="440" y="607"/>
                  </a:lnTo>
                  <a:lnTo>
                    <a:pt x="649" y="691"/>
                  </a:lnTo>
                  <a:lnTo>
                    <a:pt x="838" y="795"/>
                  </a:lnTo>
                  <a:lnTo>
                    <a:pt x="859" y="732"/>
                  </a:lnTo>
                  <a:lnTo>
                    <a:pt x="796" y="691"/>
                  </a:lnTo>
                  <a:lnTo>
                    <a:pt x="817" y="670"/>
                  </a:lnTo>
                  <a:lnTo>
                    <a:pt x="921" y="670"/>
                  </a:lnTo>
                  <a:lnTo>
                    <a:pt x="1005" y="795"/>
                  </a:lnTo>
                  <a:lnTo>
                    <a:pt x="1068" y="837"/>
                  </a:lnTo>
                  <a:lnTo>
                    <a:pt x="1340" y="837"/>
                  </a:lnTo>
                  <a:lnTo>
                    <a:pt x="1424" y="732"/>
                  </a:lnTo>
                  <a:lnTo>
                    <a:pt x="1382" y="691"/>
                  </a:lnTo>
                  <a:lnTo>
                    <a:pt x="1424" y="670"/>
                  </a:lnTo>
                  <a:lnTo>
                    <a:pt x="1382" y="607"/>
                  </a:lnTo>
                  <a:lnTo>
                    <a:pt x="1424" y="502"/>
                  </a:lnTo>
                  <a:lnTo>
                    <a:pt x="1424" y="481"/>
                  </a:lnTo>
                  <a:lnTo>
                    <a:pt x="1445" y="377"/>
                  </a:lnTo>
                  <a:lnTo>
                    <a:pt x="1445" y="272"/>
                  </a:lnTo>
                  <a:lnTo>
                    <a:pt x="1361" y="251"/>
                  </a:lnTo>
                  <a:lnTo>
                    <a:pt x="1319" y="209"/>
                  </a:lnTo>
                  <a:lnTo>
                    <a:pt x="1214" y="251"/>
                  </a:lnTo>
                  <a:lnTo>
                    <a:pt x="1173" y="293"/>
                  </a:lnTo>
                  <a:lnTo>
                    <a:pt x="1152" y="356"/>
                  </a:lnTo>
                  <a:lnTo>
                    <a:pt x="1110" y="293"/>
                  </a:lnTo>
                  <a:lnTo>
                    <a:pt x="1068" y="251"/>
                  </a:lnTo>
                  <a:lnTo>
                    <a:pt x="1005" y="146"/>
                  </a:lnTo>
                  <a:lnTo>
                    <a:pt x="901" y="105"/>
                  </a:lnTo>
                  <a:lnTo>
                    <a:pt x="754" y="146"/>
                  </a:lnTo>
                  <a:lnTo>
                    <a:pt x="712" y="84"/>
                  </a:lnTo>
                  <a:lnTo>
                    <a:pt x="649" y="63"/>
                  </a:lnTo>
                  <a:lnTo>
                    <a:pt x="628" y="42"/>
                  </a:lnTo>
                  <a:lnTo>
                    <a:pt x="54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8" name="Google Shape;2618;p44"/>
            <p:cNvSpPr/>
            <p:nvPr/>
          </p:nvSpPr>
          <p:spPr>
            <a:xfrm>
              <a:off x="2420400" y="2972825"/>
              <a:ext cx="16750" cy="36650"/>
            </a:xfrm>
            <a:custGeom>
              <a:rect b="b" l="l" r="r" t="t"/>
              <a:pathLst>
                <a:path extrusionOk="0" h="1466" w="670">
                  <a:moveTo>
                    <a:pt x="398" y="1"/>
                  </a:moveTo>
                  <a:lnTo>
                    <a:pt x="377" y="43"/>
                  </a:lnTo>
                  <a:lnTo>
                    <a:pt x="356" y="147"/>
                  </a:lnTo>
                  <a:lnTo>
                    <a:pt x="272" y="231"/>
                  </a:lnTo>
                  <a:lnTo>
                    <a:pt x="272" y="252"/>
                  </a:lnTo>
                  <a:lnTo>
                    <a:pt x="210" y="273"/>
                  </a:lnTo>
                  <a:lnTo>
                    <a:pt x="189" y="315"/>
                  </a:lnTo>
                  <a:lnTo>
                    <a:pt x="168" y="273"/>
                  </a:lnTo>
                  <a:lnTo>
                    <a:pt x="168" y="231"/>
                  </a:lnTo>
                  <a:lnTo>
                    <a:pt x="84" y="231"/>
                  </a:lnTo>
                  <a:lnTo>
                    <a:pt x="42" y="273"/>
                  </a:lnTo>
                  <a:lnTo>
                    <a:pt x="0" y="356"/>
                  </a:lnTo>
                  <a:lnTo>
                    <a:pt x="0" y="1423"/>
                  </a:lnTo>
                  <a:lnTo>
                    <a:pt x="84" y="1423"/>
                  </a:lnTo>
                  <a:lnTo>
                    <a:pt x="105" y="1465"/>
                  </a:lnTo>
                  <a:lnTo>
                    <a:pt x="168" y="1465"/>
                  </a:lnTo>
                  <a:lnTo>
                    <a:pt x="210" y="1361"/>
                  </a:lnTo>
                  <a:lnTo>
                    <a:pt x="314" y="1256"/>
                  </a:lnTo>
                  <a:lnTo>
                    <a:pt x="398" y="1298"/>
                  </a:lnTo>
                  <a:lnTo>
                    <a:pt x="565" y="1068"/>
                  </a:lnTo>
                  <a:lnTo>
                    <a:pt x="607" y="900"/>
                  </a:lnTo>
                  <a:lnTo>
                    <a:pt x="607" y="733"/>
                  </a:lnTo>
                  <a:lnTo>
                    <a:pt x="565" y="670"/>
                  </a:lnTo>
                  <a:lnTo>
                    <a:pt x="586" y="482"/>
                  </a:lnTo>
                  <a:lnTo>
                    <a:pt x="628" y="377"/>
                  </a:lnTo>
                  <a:lnTo>
                    <a:pt x="670" y="105"/>
                  </a:lnTo>
                  <a:lnTo>
                    <a:pt x="670" y="43"/>
                  </a:lnTo>
                  <a:lnTo>
                    <a:pt x="670" y="1"/>
                  </a:lnTo>
                  <a:lnTo>
                    <a:pt x="586" y="1"/>
                  </a:lnTo>
                  <a:lnTo>
                    <a:pt x="524" y="43"/>
                  </a:lnTo>
                  <a:lnTo>
                    <a:pt x="5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9" name="Google Shape;2619;p44"/>
            <p:cNvSpPr/>
            <p:nvPr/>
          </p:nvSpPr>
          <p:spPr>
            <a:xfrm>
              <a:off x="2374900" y="2981200"/>
              <a:ext cx="59650" cy="62800"/>
            </a:xfrm>
            <a:custGeom>
              <a:rect b="b" l="l" r="r" t="t"/>
              <a:pathLst>
                <a:path extrusionOk="0" h="2512" w="2386">
                  <a:moveTo>
                    <a:pt x="837" y="0"/>
                  </a:moveTo>
                  <a:lnTo>
                    <a:pt x="816" y="314"/>
                  </a:lnTo>
                  <a:lnTo>
                    <a:pt x="565" y="335"/>
                  </a:lnTo>
                  <a:lnTo>
                    <a:pt x="649" y="419"/>
                  </a:lnTo>
                  <a:lnTo>
                    <a:pt x="670" y="461"/>
                  </a:lnTo>
                  <a:lnTo>
                    <a:pt x="774" y="565"/>
                  </a:lnTo>
                  <a:lnTo>
                    <a:pt x="858" y="649"/>
                  </a:lnTo>
                  <a:lnTo>
                    <a:pt x="942" y="649"/>
                  </a:lnTo>
                  <a:lnTo>
                    <a:pt x="963" y="712"/>
                  </a:lnTo>
                  <a:lnTo>
                    <a:pt x="983" y="816"/>
                  </a:lnTo>
                  <a:lnTo>
                    <a:pt x="1025" y="837"/>
                  </a:lnTo>
                  <a:lnTo>
                    <a:pt x="1130" y="858"/>
                  </a:lnTo>
                  <a:lnTo>
                    <a:pt x="1193" y="879"/>
                  </a:lnTo>
                  <a:lnTo>
                    <a:pt x="1193" y="963"/>
                  </a:lnTo>
                  <a:lnTo>
                    <a:pt x="1130" y="1026"/>
                  </a:lnTo>
                  <a:lnTo>
                    <a:pt x="398" y="1026"/>
                  </a:lnTo>
                  <a:lnTo>
                    <a:pt x="42" y="1570"/>
                  </a:lnTo>
                  <a:lnTo>
                    <a:pt x="42" y="1674"/>
                  </a:lnTo>
                  <a:lnTo>
                    <a:pt x="84" y="1695"/>
                  </a:lnTo>
                  <a:lnTo>
                    <a:pt x="42" y="1758"/>
                  </a:lnTo>
                  <a:lnTo>
                    <a:pt x="84" y="1800"/>
                  </a:lnTo>
                  <a:lnTo>
                    <a:pt x="105" y="1821"/>
                  </a:lnTo>
                  <a:lnTo>
                    <a:pt x="105" y="1863"/>
                  </a:lnTo>
                  <a:lnTo>
                    <a:pt x="42" y="1904"/>
                  </a:lnTo>
                  <a:lnTo>
                    <a:pt x="21" y="1967"/>
                  </a:lnTo>
                  <a:lnTo>
                    <a:pt x="0" y="1988"/>
                  </a:lnTo>
                  <a:lnTo>
                    <a:pt x="105" y="2093"/>
                  </a:lnTo>
                  <a:lnTo>
                    <a:pt x="147" y="2218"/>
                  </a:lnTo>
                  <a:lnTo>
                    <a:pt x="251" y="2218"/>
                  </a:lnTo>
                  <a:lnTo>
                    <a:pt x="335" y="2323"/>
                  </a:lnTo>
                  <a:lnTo>
                    <a:pt x="628" y="2428"/>
                  </a:lnTo>
                  <a:lnTo>
                    <a:pt x="942" y="2428"/>
                  </a:lnTo>
                  <a:lnTo>
                    <a:pt x="1172" y="2511"/>
                  </a:lnTo>
                  <a:lnTo>
                    <a:pt x="1235" y="2428"/>
                  </a:lnTo>
                  <a:lnTo>
                    <a:pt x="1235" y="2386"/>
                  </a:lnTo>
                  <a:lnTo>
                    <a:pt x="1339" y="2281"/>
                  </a:lnTo>
                  <a:lnTo>
                    <a:pt x="1465" y="2218"/>
                  </a:lnTo>
                  <a:lnTo>
                    <a:pt x="1569" y="2197"/>
                  </a:lnTo>
                  <a:lnTo>
                    <a:pt x="1569" y="2135"/>
                  </a:lnTo>
                  <a:lnTo>
                    <a:pt x="1716" y="2009"/>
                  </a:lnTo>
                  <a:lnTo>
                    <a:pt x="1799" y="1863"/>
                  </a:lnTo>
                  <a:lnTo>
                    <a:pt x="1779" y="1779"/>
                  </a:lnTo>
                  <a:lnTo>
                    <a:pt x="1862" y="1674"/>
                  </a:lnTo>
                  <a:lnTo>
                    <a:pt x="2009" y="1507"/>
                  </a:lnTo>
                  <a:lnTo>
                    <a:pt x="2092" y="1507"/>
                  </a:lnTo>
                  <a:lnTo>
                    <a:pt x="2239" y="1444"/>
                  </a:lnTo>
                  <a:lnTo>
                    <a:pt x="2302" y="1340"/>
                  </a:lnTo>
                  <a:lnTo>
                    <a:pt x="2385" y="1277"/>
                  </a:lnTo>
                  <a:lnTo>
                    <a:pt x="2385" y="1235"/>
                  </a:lnTo>
                  <a:lnTo>
                    <a:pt x="2344" y="1172"/>
                  </a:lnTo>
                  <a:lnTo>
                    <a:pt x="2239" y="1172"/>
                  </a:lnTo>
                  <a:lnTo>
                    <a:pt x="2218" y="1256"/>
                  </a:lnTo>
                  <a:lnTo>
                    <a:pt x="2113" y="1172"/>
                  </a:lnTo>
                  <a:lnTo>
                    <a:pt x="2030" y="1172"/>
                  </a:lnTo>
                  <a:lnTo>
                    <a:pt x="1988" y="1130"/>
                  </a:lnTo>
                  <a:lnTo>
                    <a:pt x="1925" y="1130"/>
                  </a:lnTo>
                  <a:lnTo>
                    <a:pt x="1904" y="1088"/>
                  </a:lnTo>
                  <a:lnTo>
                    <a:pt x="1820" y="1088"/>
                  </a:lnTo>
                  <a:lnTo>
                    <a:pt x="1820" y="21"/>
                  </a:lnTo>
                  <a:lnTo>
                    <a:pt x="8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0" name="Google Shape;2620;p44"/>
            <p:cNvSpPr/>
            <p:nvPr/>
          </p:nvSpPr>
          <p:spPr>
            <a:xfrm>
              <a:off x="2050050" y="2725400"/>
              <a:ext cx="412225" cy="305525"/>
            </a:xfrm>
            <a:custGeom>
              <a:rect b="b" l="l" r="r" t="t"/>
              <a:pathLst>
                <a:path extrusionOk="0" h="12221" w="16489">
                  <a:moveTo>
                    <a:pt x="1381" y="1"/>
                  </a:moveTo>
                  <a:lnTo>
                    <a:pt x="1" y="22"/>
                  </a:lnTo>
                  <a:lnTo>
                    <a:pt x="21" y="168"/>
                  </a:lnTo>
                  <a:lnTo>
                    <a:pt x="105" y="482"/>
                  </a:lnTo>
                  <a:lnTo>
                    <a:pt x="168" y="587"/>
                  </a:lnTo>
                  <a:lnTo>
                    <a:pt x="231" y="691"/>
                  </a:lnTo>
                  <a:lnTo>
                    <a:pt x="168" y="712"/>
                  </a:lnTo>
                  <a:lnTo>
                    <a:pt x="168" y="796"/>
                  </a:lnTo>
                  <a:lnTo>
                    <a:pt x="189" y="901"/>
                  </a:lnTo>
                  <a:lnTo>
                    <a:pt x="356" y="1110"/>
                  </a:lnTo>
                  <a:lnTo>
                    <a:pt x="356" y="1152"/>
                  </a:lnTo>
                  <a:lnTo>
                    <a:pt x="314" y="1173"/>
                  </a:lnTo>
                  <a:lnTo>
                    <a:pt x="335" y="1256"/>
                  </a:lnTo>
                  <a:lnTo>
                    <a:pt x="461" y="1361"/>
                  </a:lnTo>
                  <a:lnTo>
                    <a:pt x="482" y="1486"/>
                  </a:lnTo>
                  <a:lnTo>
                    <a:pt x="440" y="1549"/>
                  </a:lnTo>
                  <a:lnTo>
                    <a:pt x="440" y="1654"/>
                  </a:lnTo>
                  <a:lnTo>
                    <a:pt x="524" y="1696"/>
                  </a:lnTo>
                  <a:lnTo>
                    <a:pt x="545" y="1779"/>
                  </a:lnTo>
                  <a:lnTo>
                    <a:pt x="545" y="1968"/>
                  </a:lnTo>
                  <a:lnTo>
                    <a:pt x="586" y="2114"/>
                  </a:lnTo>
                  <a:lnTo>
                    <a:pt x="691" y="2219"/>
                  </a:lnTo>
                  <a:lnTo>
                    <a:pt x="754" y="2219"/>
                  </a:lnTo>
                  <a:lnTo>
                    <a:pt x="942" y="2386"/>
                  </a:lnTo>
                  <a:lnTo>
                    <a:pt x="1005" y="2512"/>
                  </a:lnTo>
                  <a:lnTo>
                    <a:pt x="1047" y="2595"/>
                  </a:lnTo>
                  <a:lnTo>
                    <a:pt x="1172" y="2721"/>
                  </a:lnTo>
                  <a:lnTo>
                    <a:pt x="1214" y="2909"/>
                  </a:lnTo>
                  <a:lnTo>
                    <a:pt x="1277" y="2930"/>
                  </a:lnTo>
                  <a:lnTo>
                    <a:pt x="1361" y="3056"/>
                  </a:lnTo>
                  <a:lnTo>
                    <a:pt x="1298" y="3139"/>
                  </a:lnTo>
                  <a:lnTo>
                    <a:pt x="1277" y="3202"/>
                  </a:lnTo>
                  <a:lnTo>
                    <a:pt x="1319" y="3265"/>
                  </a:lnTo>
                  <a:lnTo>
                    <a:pt x="1298" y="3349"/>
                  </a:lnTo>
                  <a:lnTo>
                    <a:pt x="1214" y="3328"/>
                  </a:lnTo>
                  <a:lnTo>
                    <a:pt x="1172" y="3411"/>
                  </a:lnTo>
                  <a:lnTo>
                    <a:pt x="1193" y="3432"/>
                  </a:lnTo>
                  <a:lnTo>
                    <a:pt x="1277" y="3432"/>
                  </a:lnTo>
                  <a:lnTo>
                    <a:pt x="1277" y="3516"/>
                  </a:lnTo>
                  <a:lnTo>
                    <a:pt x="1214" y="3558"/>
                  </a:lnTo>
                  <a:lnTo>
                    <a:pt x="1151" y="3516"/>
                  </a:lnTo>
                  <a:lnTo>
                    <a:pt x="1005" y="3516"/>
                  </a:lnTo>
                  <a:lnTo>
                    <a:pt x="900" y="3453"/>
                  </a:lnTo>
                  <a:lnTo>
                    <a:pt x="775" y="3474"/>
                  </a:lnTo>
                  <a:lnTo>
                    <a:pt x="712" y="3516"/>
                  </a:lnTo>
                  <a:lnTo>
                    <a:pt x="858" y="3662"/>
                  </a:lnTo>
                  <a:lnTo>
                    <a:pt x="963" y="3725"/>
                  </a:lnTo>
                  <a:lnTo>
                    <a:pt x="963" y="3830"/>
                  </a:lnTo>
                  <a:lnTo>
                    <a:pt x="1005" y="3934"/>
                  </a:lnTo>
                  <a:lnTo>
                    <a:pt x="1109" y="3955"/>
                  </a:lnTo>
                  <a:lnTo>
                    <a:pt x="1235" y="4039"/>
                  </a:lnTo>
                  <a:lnTo>
                    <a:pt x="1235" y="4081"/>
                  </a:lnTo>
                  <a:lnTo>
                    <a:pt x="1319" y="4081"/>
                  </a:lnTo>
                  <a:lnTo>
                    <a:pt x="1402" y="4102"/>
                  </a:lnTo>
                  <a:lnTo>
                    <a:pt x="1381" y="4144"/>
                  </a:lnTo>
                  <a:lnTo>
                    <a:pt x="1423" y="4206"/>
                  </a:lnTo>
                  <a:lnTo>
                    <a:pt x="1507" y="4186"/>
                  </a:lnTo>
                  <a:lnTo>
                    <a:pt x="1591" y="4186"/>
                  </a:lnTo>
                  <a:lnTo>
                    <a:pt x="1674" y="4081"/>
                  </a:lnTo>
                  <a:lnTo>
                    <a:pt x="1716" y="4081"/>
                  </a:lnTo>
                  <a:lnTo>
                    <a:pt x="1695" y="4186"/>
                  </a:lnTo>
                  <a:lnTo>
                    <a:pt x="1716" y="4374"/>
                  </a:lnTo>
                  <a:lnTo>
                    <a:pt x="1905" y="4562"/>
                  </a:lnTo>
                  <a:lnTo>
                    <a:pt x="2009" y="4583"/>
                  </a:lnTo>
                  <a:lnTo>
                    <a:pt x="2051" y="4583"/>
                  </a:lnTo>
                  <a:lnTo>
                    <a:pt x="2114" y="4667"/>
                  </a:lnTo>
                  <a:lnTo>
                    <a:pt x="2197" y="4897"/>
                  </a:lnTo>
                  <a:lnTo>
                    <a:pt x="2197" y="5127"/>
                  </a:lnTo>
                  <a:lnTo>
                    <a:pt x="2156" y="5315"/>
                  </a:lnTo>
                  <a:lnTo>
                    <a:pt x="2051" y="5462"/>
                  </a:lnTo>
                  <a:lnTo>
                    <a:pt x="2093" y="5546"/>
                  </a:lnTo>
                  <a:lnTo>
                    <a:pt x="2197" y="5650"/>
                  </a:lnTo>
                  <a:lnTo>
                    <a:pt x="2239" y="5629"/>
                  </a:lnTo>
                  <a:lnTo>
                    <a:pt x="2260" y="5713"/>
                  </a:lnTo>
                  <a:lnTo>
                    <a:pt x="2407" y="5734"/>
                  </a:lnTo>
                  <a:lnTo>
                    <a:pt x="2449" y="5859"/>
                  </a:lnTo>
                  <a:lnTo>
                    <a:pt x="2679" y="6131"/>
                  </a:lnTo>
                  <a:lnTo>
                    <a:pt x="2762" y="6152"/>
                  </a:lnTo>
                  <a:lnTo>
                    <a:pt x="2804" y="6236"/>
                  </a:lnTo>
                  <a:lnTo>
                    <a:pt x="2888" y="6341"/>
                  </a:lnTo>
                  <a:lnTo>
                    <a:pt x="3034" y="6362"/>
                  </a:lnTo>
                  <a:lnTo>
                    <a:pt x="3076" y="6445"/>
                  </a:lnTo>
                  <a:lnTo>
                    <a:pt x="3076" y="6571"/>
                  </a:lnTo>
                  <a:lnTo>
                    <a:pt x="3160" y="6655"/>
                  </a:lnTo>
                  <a:lnTo>
                    <a:pt x="3160" y="6717"/>
                  </a:lnTo>
                  <a:lnTo>
                    <a:pt x="3202" y="6822"/>
                  </a:lnTo>
                  <a:lnTo>
                    <a:pt x="3286" y="6864"/>
                  </a:lnTo>
                  <a:lnTo>
                    <a:pt x="3474" y="6780"/>
                  </a:lnTo>
                  <a:lnTo>
                    <a:pt x="3578" y="6613"/>
                  </a:lnTo>
                  <a:lnTo>
                    <a:pt x="3578" y="6487"/>
                  </a:lnTo>
                  <a:lnTo>
                    <a:pt x="3495" y="6445"/>
                  </a:lnTo>
                  <a:lnTo>
                    <a:pt x="3474" y="6341"/>
                  </a:lnTo>
                  <a:lnTo>
                    <a:pt x="3411" y="6278"/>
                  </a:lnTo>
                  <a:lnTo>
                    <a:pt x="3390" y="6173"/>
                  </a:lnTo>
                  <a:lnTo>
                    <a:pt x="3286" y="6131"/>
                  </a:lnTo>
                  <a:lnTo>
                    <a:pt x="3265" y="6048"/>
                  </a:lnTo>
                  <a:lnTo>
                    <a:pt x="3202" y="5964"/>
                  </a:lnTo>
                  <a:lnTo>
                    <a:pt x="3139" y="5943"/>
                  </a:lnTo>
                  <a:lnTo>
                    <a:pt x="3097" y="5964"/>
                  </a:lnTo>
                  <a:lnTo>
                    <a:pt x="3097" y="6048"/>
                  </a:lnTo>
                  <a:lnTo>
                    <a:pt x="3055" y="6069"/>
                  </a:lnTo>
                  <a:lnTo>
                    <a:pt x="3055" y="5985"/>
                  </a:lnTo>
                  <a:lnTo>
                    <a:pt x="2972" y="5943"/>
                  </a:lnTo>
                  <a:lnTo>
                    <a:pt x="2867" y="5818"/>
                  </a:lnTo>
                  <a:lnTo>
                    <a:pt x="2846" y="5734"/>
                  </a:lnTo>
                  <a:lnTo>
                    <a:pt x="2888" y="5629"/>
                  </a:lnTo>
                  <a:lnTo>
                    <a:pt x="2888" y="5504"/>
                  </a:lnTo>
                  <a:lnTo>
                    <a:pt x="2804" y="5399"/>
                  </a:lnTo>
                  <a:lnTo>
                    <a:pt x="2846" y="5294"/>
                  </a:lnTo>
                  <a:lnTo>
                    <a:pt x="2846" y="5232"/>
                  </a:lnTo>
                  <a:lnTo>
                    <a:pt x="2783" y="5148"/>
                  </a:lnTo>
                  <a:lnTo>
                    <a:pt x="2783" y="5085"/>
                  </a:lnTo>
                  <a:lnTo>
                    <a:pt x="2721" y="5002"/>
                  </a:lnTo>
                  <a:lnTo>
                    <a:pt x="2721" y="4897"/>
                  </a:lnTo>
                  <a:lnTo>
                    <a:pt x="2679" y="4834"/>
                  </a:lnTo>
                  <a:lnTo>
                    <a:pt x="2679" y="4688"/>
                  </a:lnTo>
                  <a:lnTo>
                    <a:pt x="2721" y="4604"/>
                  </a:lnTo>
                  <a:lnTo>
                    <a:pt x="2658" y="4395"/>
                  </a:lnTo>
                  <a:lnTo>
                    <a:pt x="2616" y="4290"/>
                  </a:lnTo>
                  <a:lnTo>
                    <a:pt x="2553" y="4206"/>
                  </a:lnTo>
                  <a:lnTo>
                    <a:pt x="2532" y="4186"/>
                  </a:lnTo>
                  <a:lnTo>
                    <a:pt x="2532" y="4248"/>
                  </a:lnTo>
                  <a:lnTo>
                    <a:pt x="2532" y="4290"/>
                  </a:lnTo>
                  <a:lnTo>
                    <a:pt x="2469" y="4353"/>
                  </a:lnTo>
                  <a:lnTo>
                    <a:pt x="2365" y="4186"/>
                  </a:lnTo>
                  <a:lnTo>
                    <a:pt x="2365" y="4102"/>
                  </a:lnTo>
                  <a:lnTo>
                    <a:pt x="2407" y="4039"/>
                  </a:lnTo>
                  <a:lnTo>
                    <a:pt x="2365" y="3976"/>
                  </a:lnTo>
                  <a:lnTo>
                    <a:pt x="2323" y="3955"/>
                  </a:lnTo>
                  <a:lnTo>
                    <a:pt x="2281" y="3746"/>
                  </a:lnTo>
                  <a:lnTo>
                    <a:pt x="2197" y="3579"/>
                  </a:lnTo>
                  <a:lnTo>
                    <a:pt x="2135" y="3558"/>
                  </a:lnTo>
                  <a:lnTo>
                    <a:pt x="2030" y="3453"/>
                  </a:lnTo>
                  <a:lnTo>
                    <a:pt x="2030" y="3328"/>
                  </a:lnTo>
                  <a:lnTo>
                    <a:pt x="2051" y="3202"/>
                  </a:lnTo>
                  <a:lnTo>
                    <a:pt x="1946" y="3056"/>
                  </a:lnTo>
                  <a:lnTo>
                    <a:pt x="1884" y="3035"/>
                  </a:lnTo>
                  <a:lnTo>
                    <a:pt x="1821" y="2993"/>
                  </a:lnTo>
                  <a:lnTo>
                    <a:pt x="1821" y="2846"/>
                  </a:lnTo>
                  <a:lnTo>
                    <a:pt x="1737" y="2784"/>
                  </a:lnTo>
                  <a:lnTo>
                    <a:pt x="1633" y="2742"/>
                  </a:lnTo>
                  <a:lnTo>
                    <a:pt x="1612" y="2637"/>
                  </a:lnTo>
                  <a:lnTo>
                    <a:pt x="1633" y="2574"/>
                  </a:lnTo>
                  <a:lnTo>
                    <a:pt x="1612" y="2407"/>
                  </a:lnTo>
                  <a:lnTo>
                    <a:pt x="1465" y="2302"/>
                  </a:lnTo>
                  <a:lnTo>
                    <a:pt x="1402" y="2219"/>
                  </a:lnTo>
                  <a:lnTo>
                    <a:pt x="1319" y="2198"/>
                  </a:lnTo>
                  <a:lnTo>
                    <a:pt x="1319" y="2093"/>
                  </a:lnTo>
                  <a:lnTo>
                    <a:pt x="1235" y="1947"/>
                  </a:lnTo>
                  <a:lnTo>
                    <a:pt x="1193" y="1863"/>
                  </a:lnTo>
                  <a:lnTo>
                    <a:pt x="1235" y="1779"/>
                  </a:lnTo>
                  <a:lnTo>
                    <a:pt x="1214" y="1361"/>
                  </a:lnTo>
                  <a:lnTo>
                    <a:pt x="1193" y="1131"/>
                  </a:lnTo>
                  <a:lnTo>
                    <a:pt x="1235" y="1005"/>
                  </a:lnTo>
                  <a:lnTo>
                    <a:pt x="1298" y="796"/>
                  </a:lnTo>
                  <a:lnTo>
                    <a:pt x="1277" y="691"/>
                  </a:lnTo>
                  <a:lnTo>
                    <a:pt x="1235" y="545"/>
                  </a:lnTo>
                  <a:lnTo>
                    <a:pt x="1319" y="691"/>
                  </a:lnTo>
                  <a:lnTo>
                    <a:pt x="1486" y="754"/>
                  </a:lnTo>
                  <a:lnTo>
                    <a:pt x="1570" y="921"/>
                  </a:lnTo>
                  <a:lnTo>
                    <a:pt x="1633" y="963"/>
                  </a:lnTo>
                  <a:lnTo>
                    <a:pt x="1737" y="963"/>
                  </a:lnTo>
                  <a:lnTo>
                    <a:pt x="1800" y="921"/>
                  </a:lnTo>
                  <a:lnTo>
                    <a:pt x="1884" y="1026"/>
                  </a:lnTo>
                  <a:lnTo>
                    <a:pt x="1925" y="1068"/>
                  </a:lnTo>
                  <a:lnTo>
                    <a:pt x="2030" y="1068"/>
                  </a:lnTo>
                  <a:lnTo>
                    <a:pt x="2156" y="1152"/>
                  </a:lnTo>
                  <a:lnTo>
                    <a:pt x="2156" y="1214"/>
                  </a:lnTo>
                  <a:lnTo>
                    <a:pt x="2093" y="1319"/>
                  </a:lnTo>
                  <a:lnTo>
                    <a:pt x="2093" y="1382"/>
                  </a:lnTo>
                  <a:lnTo>
                    <a:pt x="2135" y="1549"/>
                  </a:lnTo>
                  <a:lnTo>
                    <a:pt x="2156" y="1737"/>
                  </a:lnTo>
                  <a:lnTo>
                    <a:pt x="2218" y="1842"/>
                  </a:lnTo>
                  <a:lnTo>
                    <a:pt x="2239" y="1968"/>
                  </a:lnTo>
                  <a:lnTo>
                    <a:pt x="2218" y="2051"/>
                  </a:lnTo>
                  <a:lnTo>
                    <a:pt x="2239" y="2156"/>
                  </a:lnTo>
                  <a:lnTo>
                    <a:pt x="2407" y="2323"/>
                  </a:lnTo>
                  <a:lnTo>
                    <a:pt x="2365" y="2386"/>
                  </a:lnTo>
                  <a:lnTo>
                    <a:pt x="2344" y="2470"/>
                  </a:lnTo>
                  <a:lnTo>
                    <a:pt x="2407" y="2533"/>
                  </a:lnTo>
                  <a:lnTo>
                    <a:pt x="2428" y="2533"/>
                  </a:lnTo>
                  <a:lnTo>
                    <a:pt x="2469" y="2595"/>
                  </a:lnTo>
                  <a:lnTo>
                    <a:pt x="2532" y="2784"/>
                  </a:lnTo>
                  <a:lnTo>
                    <a:pt x="2616" y="2805"/>
                  </a:lnTo>
                  <a:lnTo>
                    <a:pt x="2658" y="2909"/>
                  </a:lnTo>
                  <a:lnTo>
                    <a:pt x="2658" y="3035"/>
                  </a:lnTo>
                  <a:lnTo>
                    <a:pt x="2721" y="3097"/>
                  </a:lnTo>
                  <a:lnTo>
                    <a:pt x="2783" y="3118"/>
                  </a:lnTo>
                  <a:lnTo>
                    <a:pt x="2846" y="3244"/>
                  </a:lnTo>
                  <a:lnTo>
                    <a:pt x="2867" y="3349"/>
                  </a:lnTo>
                  <a:lnTo>
                    <a:pt x="2951" y="3411"/>
                  </a:lnTo>
                  <a:lnTo>
                    <a:pt x="2972" y="3453"/>
                  </a:lnTo>
                  <a:lnTo>
                    <a:pt x="3055" y="3453"/>
                  </a:lnTo>
                  <a:lnTo>
                    <a:pt x="3097" y="3516"/>
                  </a:lnTo>
                  <a:lnTo>
                    <a:pt x="3181" y="3453"/>
                  </a:lnTo>
                  <a:lnTo>
                    <a:pt x="3244" y="3516"/>
                  </a:lnTo>
                  <a:lnTo>
                    <a:pt x="3244" y="3642"/>
                  </a:lnTo>
                  <a:lnTo>
                    <a:pt x="3181" y="3725"/>
                  </a:lnTo>
                  <a:lnTo>
                    <a:pt x="3202" y="3872"/>
                  </a:lnTo>
                  <a:lnTo>
                    <a:pt x="3390" y="4060"/>
                  </a:lnTo>
                  <a:lnTo>
                    <a:pt x="3474" y="4039"/>
                  </a:lnTo>
                  <a:lnTo>
                    <a:pt x="3558" y="4060"/>
                  </a:lnTo>
                  <a:lnTo>
                    <a:pt x="3516" y="4165"/>
                  </a:lnTo>
                  <a:lnTo>
                    <a:pt x="3578" y="4269"/>
                  </a:lnTo>
                  <a:lnTo>
                    <a:pt x="3683" y="4290"/>
                  </a:lnTo>
                  <a:lnTo>
                    <a:pt x="3767" y="4290"/>
                  </a:lnTo>
                  <a:lnTo>
                    <a:pt x="3850" y="4395"/>
                  </a:lnTo>
                  <a:lnTo>
                    <a:pt x="3892" y="4499"/>
                  </a:lnTo>
                  <a:lnTo>
                    <a:pt x="3976" y="4520"/>
                  </a:lnTo>
                  <a:lnTo>
                    <a:pt x="3997" y="4499"/>
                  </a:lnTo>
                  <a:lnTo>
                    <a:pt x="4018" y="4520"/>
                  </a:lnTo>
                  <a:lnTo>
                    <a:pt x="4039" y="4604"/>
                  </a:lnTo>
                  <a:lnTo>
                    <a:pt x="3997" y="4667"/>
                  </a:lnTo>
                  <a:lnTo>
                    <a:pt x="3934" y="4604"/>
                  </a:lnTo>
                  <a:lnTo>
                    <a:pt x="3850" y="4625"/>
                  </a:lnTo>
                  <a:lnTo>
                    <a:pt x="3767" y="4730"/>
                  </a:lnTo>
                  <a:lnTo>
                    <a:pt x="3704" y="4897"/>
                  </a:lnTo>
                  <a:lnTo>
                    <a:pt x="3725" y="5002"/>
                  </a:lnTo>
                  <a:lnTo>
                    <a:pt x="3809" y="5085"/>
                  </a:lnTo>
                  <a:lnTo>
                    <a:pt x="3913" y="5085"/>
                  </a:lnTo>
                  <a:lnTo>
                    <a:pt x="3997" y="5148"/>
                  </a:lnTo>
                  <a:lnTo>
                    <a:pt x="4206" y="5315"/>
                  </a:lnTo>
                  <a:lnTo>
                    <a:pt x="4353" y="5357"/>
                  </a:lnTo>
                  <a:lnTo>
                    <a:pt x="4415" y="5357"/>
                  </a:lnTo>
                  <a:lnTo>
                    <a:pt x="4436" y="5420"/>
                  </a:lnTo>
                  <a:lnTo>
                    <a:pt x="4499" y="5525"/>
                  </a:lnTo>
                  <a:lnTo>
                    <a:pt x="4541" y="5608"/>
                  </a:lnTo>
                  <a:lnTo>
                    <a:pt x="4499" y="5713"/>
                  </a:lnTo>
                  <a:lnTo>
                    <a:pt x="4415" y="5734"/>
                  </a:lnTo>
                  <a:lnTo>
                    <a:pt x="4436" y="5776"/>
                  </a:lnTo>
                  <a:lnTo>
                    <a:pt x="4520" y="5838"/>
                  </a:lnTo>
                  <a:lnTo>
                    <a:pt x="4708" y="5880"/>
                  </a:lnTo>
                  <a:lnTo>
                    <a:pt x="4708" y="5964"/>
                  </a:lnTo>
                  <a:lnTo>
                    <a:pt x="4750" y="5985"/>
                  </a:lnTo>
                  <a:lnTo>
                    <a:pt x="4897" y="6131"/>
                  </a:lnTo>
                  <a:lnTo>
                    <a:pt x="5085" y="6362"/>
                  </a:lnTo>
                  <a:lnTo>
                    <a:pt x="5231" y="6592"/>
                  </a:lnTo>
                  <a:lnTo>
                    <a:pt x="5399" y="6801"/>
                  </a:lnTo>
                  <a:lnTo>
                    <a:pt x="5399" y="6906"/>
                  </a:lnTo>
                  <a:lnTo>
                    <a:pt x="5608" y="7178"/>
                  </a:lnTo>
                  <a:lnTo>
                    <a:pt x="5650" y="7282"/>
                  </a:lnTo>
                  <a:lnTo>
                    <a:pt x="5587" y="7408"/>
                  </a:lnTo>
                  <a:lnTo>
                    <a:pt x="5650" y="7491"/>
                  </a:lnTo>
                  <a:lnTo>
                    <a:pt x="5692" y="7638"/>
                  </a:lnTo>
                  <a:lnTo>
                    <a:pt x="5817" y="7952"/>
                  </a:lnTo>
                  <a:lnTo>
                    <a:pt x="5817" y="8077"/>
                  </a:lnTo>
                  <a:lnTo>
                    <a:pt x="5775" y="8182"/>
                  </a:lnTo>
                  <a:lnTo>
                    <a:pt x="5650" y="8287"/>
                  </a:lnTo>
                  <a:lnTo>
                    <a:pt x="5608" y="8370"/>
                  </a:lnTo>
                  <a:lnTo>
                    <a:pt x="5671" y="8370"/>
                  </a:lnTo>
                  <a:lnTo>
                    <a:pt x="5754" y="8454"/>
                  </a:lnTo>
                  <a:lnTo>
                    <a:pt x="5692" y="8496"/>
                  </a:lnTo>
                  <a:lnTo>
                    <a:pt x="5566" y="8496"/>
                  </a:lnTo>
                  <a:lnTo>
                    <a:pt x="5482" y="8538"/>
                  </a:lnTo>
                  <a:lnTo>
                    <a:pt x="5482" y="8579"/>
                  </a:lnTo>
                  <a:lnTo>
                    <a:pt x="5566" y="8789"/>
                  </a:lnTo>
                  <a:lnTo>
                    <a:pt x="5650" y="8872"/>
                  </a:lnTo>
                  <a:lnTo>
                    <a:pt x="5650" y="8956"/>
                  </a:lnTo>
                  <a:lnTo>
                    <a:pt x="5754" y="9103"/>
                  </a:lnTo>
                  <a:lnTo>
                    <a:pt x="5796" y="9228"/>
                  </a:lnTo>
                  <a:lnTo>
                    <a:pt x="5859" y="9291"/>
                  </a:lnTo>
                  <a:lnTo>
                    <a:pt x="5922" y="9291"/>
                  </a:lnTo>
                  <a:lnTo>
                    <a:pt x="5943" y="9333"/>
                  </a:lnTo>
                  <a:lnTo>
                    <a:pt x="6131" y="9395"/>
                  </a:lnTo>
                  <a:lnTo>
                    <a:pt x="6278" y="9375"/>
                  </a:lnTo>
                  <a:lnTo>
                    <a:pt x="6340" y="9375"/>
                  </a:lnTo>
                  <a:lnTo>
                    <a:pt x="6299" y="9437"/>
                  </a:lnTo>
                  <a:lnTo>
                    <a:pt x="6299" y="9500"/>
                  </a:lnTo>
                  <a:lnTo>
                    <a:pt x="6424" y="9542"/>
                  </a:lnTo>
                  <a:lnTo>
                    <a:pt x="6591" y="9688"/>
                  </a:lnTo>
                  <a:lnTo>
                    <a:pt x="6696" y="9835"/>
                  </a:lnTo>
                  <a:lnTo>
                    <a:pt x="6759" y="9960"/>
                  </a:lnTo>
                  <a:lnTo>
                    <a:pt x="6863" y="10023"/>
                  </a:lnTo>
                  <a:lnTo>
                    <a:pt x="6926" y="10002"/>
                  </a:lnTo>
                  <a:lnTo>
                    <a:pt x="7031" y="10044"/>
                  </a:lnTo>
                  <a:lnTo>
                    <a:pt x="7115" y="10044"/>
                  </a:lnTo>
                  <a:lnTo>
                    <a:pt x="7345" y="10149"/>
                  </a:lnTo>
                  <a:lnTo>
                    <a:pt x="7428" y="10149"/>
                  </a:lnTo>
                  <a:lnTo>
                    <a:pt x="7449" y="10107"/>
                  </a:lnTo>
                  <a:lnTo>
                    <a:pt x="7512" y="10107"/>
                  </a:lnTo>
                  <a:lnTo>
                    <a:pt x="7575" y="10170"/>
                  </a:lnTo>
                  <a:lnTo>
                    <a:pt x="7847" y="10442"/>
                  </a:lnTo>
                  <a:lnTo>
                    <a:pt x="7910" y="10442"/>
                  </a:lnTo>
                  <a:lnTo>
                    <a:pt x="8098" y="10630"/>
                  </a:lnTo>
                  <a:lnTo>
                    <a:pt x="8328" y="10735"/>
                  </a:lnTo>
                  <a:lnTo>
                    <a:pt x="8621" y="10756"/>
                  </a:lnTo>
                  <a:lnTo>
                    <a:pt x="8747" y="10839"/>
                  </a:lnTo>
                  <a:lnTo>
                    <a:pt x="8830" y="10965"/>
                  </a:lnTo>
                  <a:lnTo>
                    <a:pt x="8998" y="10965"/>
                  </a:lnTo>
                  <a:lnTo>
                    <a:pt x="9144" y="11048"/>
                  </a:lnTo>
                  <a:lnTo>
                    <a:pt x="9228" y="10986"/>
                  </a:lnTo>
                  <a:lnTo>
                    <a:pt x="9249" y="11007"/>
                  </a:lnTo>
                  <a:lnTo>
                    <a:pt x="9332" y="11153"/>
                  </a:lnTo>
                  <a:lnTo>
                    <a:pt x="9479" y="11216"/>
                  </a:lnTo>
                  <a:lnTo>
                    <a:pt x="9625" y="11216"/>
                  </a:lnTo>
                  <a:lnTo>
                    <a:pt x="9730" y="11279"/>
                  </a:lnTo>
                  <a:lnTo>
                    <a:pt x="9960" y="11362"/>
                  </a:lnTo>
                  <a:lnTo>
                    <a:pt x="10148" y="11362"/>
                  </a:lnTo>
                  <a:lnTo>
                    <a:pt x="10295" y="11467"/>
                  </a:lnTo>
                  <a:lnTo>
                    <a:pt x="10588" y="11572"/>
                  </a:lnTo>
                  <a:lnTo>
                    <a:pt x="10692" y="11530"/>
                  </a:lnTo>
                  <a:lnTo>
                    <a:pt x="11006" y="11404"/>
                  </a:lnTo>
                  <a:lnTo>
                    <a:pt x="11111" y="11404"/>
                  </a:lnTo>
                  <a:lnTo>
                    <a:pt x="11299" y="11300"/>
                  </a:lnTo>
                  <a:lnTo>
                    <a:pt x="11404" y="11279"/>
                  </a:lnTo>
                  <a:lnTo>
                    <a:pt x="11613" y="11279"/>
                  </a:lnTo>
                  <a:lnTo>
                    <a:pt x="11613" y="11258"/>
                  </a:lnTo>
                  <a:lnTo>
                    <a:pt x="11467" y="11216"/>
                  </a:lnTo>
                  <a:lnTo>
                    <a:pt x="11404" y="11216"/>
                  </a:lnTo>
                  <a:lnTo>
                    <a:pt x="11404" y="11174"/>
                  </a:lnTo>
                  <a:lnTo>
                    <a:pt x="11529" y="11090"/>
                  </a:lnTo>
                  <a:lnTo>
                    <a:pt x="11550" y="11111"/>
                  </a:lnTo>
                  <a:lnTo>
                    <a:pt x="11550" y="11195"/>
                  </a:lnTo>
                  <a:lnTo>
                    <a:pt x="11634" y="11153"/>
                  </a:lnTo>
                  <a:lnTo>
                    <a:pt x="11718" y="11153"/>
                  </a:lnTo>
                  <a:lnTo>
                    <a:pt x="11718" y="11195"/>
                  </a:lnTo>
                  <a:lnTo>
                    <a:pt x="11655" y="11195"/>
                  </a:lnTo>
                  <a:lnTo>
                    <a:pt x="11634" y="11216"/>
                  </a:lnTo>
                  <a:lnTo>
                    <a:pt x="11655" y="11258"/>
                  </a:lnTo>
                  <a:lnTo>
                    <a:pt x="11760" y="11258"/>
                  </a:lnTo>
                  <a:lnTo>
                    <a:pt x="11864" y="11279"/>
                  </a:lnTo>
                  <a:lnTo>
                    <a:pt x="12032" y="11404"/>
                  </a:lnTo>
                  <a:lnTo>
                    <a:pt x="12094" y="11467"/>
                  </a:lnTo>
                  <a:lnTo>
                    <a:pt x="12094" y="11425"/>
                  </a:lnTo>
                  <a:lnTo>
                    <a:pt x="11969" y="11300"/>
                  </a:lnTo>
                  <a:lnTo>
                    <a:pt x="11780" y="11216"/>
                  </a:lnTo>
                  <a:lnTo>
                    <a:pt x="11780" y="11174"/>
                  </a:lnTo>
                  <a:lnTo>
                    <a:pt x="11822" y="11174"/>
                  </a:lnTo>
                  <a:lnTo>
                    <a:pt x="11843" y="11195"/>
                  </a:lnTo>
                  <a:lnTo>
                    <a:pt x="11948" y="11216"/>
                  </a:lnTo>
                  <a:lnTo>
                    <a:pt x="12053" y="11300"/>
                  </a:lnTo>
                  <a:lnTo>
                    <a:pt x="12157" y="11425"/>
                  </a:lnTo>
                  <a:lnTo>
                    <a:pt x="12157" y="11488"/>
                  </a:lnTo>
                  <a:lnTo>
                    <a:pt x="12199" y="11530"/>
                  </a:lnTo>
                  <a:lnTo>
                    <a:pt x="12597" y="11885"/>
                  </a:lnTo>
                  <a:lnTo>
                    <a:pt x="12722" y="11906"/>
                  </a:lnTo>
                  <a:lnTo>
                    <a:pt x="12764" y="11990"/>
                  </a:lnTo>
                  <a:lnTo>
                    <a:pt x="12910" y="12116"/>
                  </a:lnTo>
                  <a:lnTo>
                    <a:pt x="12994" y="12220"/>
                  </a:lnTo>
                  <a:lnTo>
                    <a:pt x="13015" y="12199"/>
                  </a:lnTo>
                  <a:lnTo>
                    <a:pt x="13036" y="12136"/>
                  </a:lnTo>
                  <a:lnTo>
                    <a:pt x="13099" y="12095"/>
                  </a:lnTo>
                  <a:lnTo>
                    <a:pt x="13099" y="12053"/>
                  </a:lnTo>
                  <a:lnTo>
                    <a:pt x="13078" y="12032"/>
                  </a:lnTo>
                  <a:lnTo>
                    <a:pt x="13036" y="11990"/>
                  </a:lnTo>
                  <a:lnTo>
                    <a:pt x="13078" y="11927"/>
                  </a:lnTo>
                  <a:lnTo>
                    <a:pt x="13036" y="11906"/>
                  </a:lnTo>
                  <a:lnTo>
                    <a:pt x="13036" y="11802"/>
                  </a:lnTo>
                  <a:lnTo>
                    <a:pt x="13392" y="11258"/>
                  </a:lnTo>
                  <a:lnTo>
                    <a:pt x="14124" y="11258"/>
                  </a:lnTo>
                  <a:lnTo>
                    <a:pt x="14187" y="11195"/>
                  </a:lnTo>
                  <a:lnTo>
                    <a:pt x="14187" y="11111"/>
                  </a:lnTo>
                  <a:lnTo>
                    <a:pt x="14124" y="11090"/>
                  </a:lnTo>
                  <a:lnTo>
                    <a:pt x="14019" y="11069"/>
                  </a:lnTo>
                  <a:lnTo>
                    <a:pt x="13977" y="11048"/>
                  </a:lnTo>
                  <a:lnTo>
                    <a:pt x="13957" y="10944"/>
                  </a:lnTo>
                  <a:lnTo>
                    <a:pt x="13936" y="10881"/>
                  </a:lnTo>
                  <a:lnTo>
                    <a:pt x="13852" y="10881"/>
                  </a:lnTo>
                  <a:lnTo>
                    <a:pt x="13768" y="10797"/>
                  </a:lnTo>
                  <a:lnTo>
                    <a:pt x="13664" y="10693"/>
                  </a:lnTo>
                  <a:lnTo>
                    <a:pt x="13643" y="10651"/>
                  </a:lnTo>
                  <a:lnTo>
                    <a:pt x="13559" y="10567"/>
                  </a:lnTo>
                  <a:lnTo>
                    <a:pt x="13810" y="10546"/>
                  </a:lnTo>
                  <a:lnTo>
                    <a:pt x="13831" y="10232"/>
                  </a:lnTo>
                  <a:lnTo>
                    <a:pt x="14814" y="10253"/>
                  </a:lnTo>
                  <a:lnTo>
                    <a:pt x="14856" y="10170"/>
                  </a:lnTo>
                  <a:lnTo>
                    <a:pt x="14898" y="10128"/>
                  </a:lnTo>
                  <a:lnTo>
                    <a:pt x="14982" y="10128"/>
                  </a:lnTo>
                  <a:lnTo>
                    <a:pt x="14982" y="10170"/>
                  </a:lnTo>
                  <a:lnTo>
                    <a:pt x="15003" y="10212"/>
                  </a:lnTo>
                  <a:lnTo>
                    <a:pt x="15024" y="10170"/>
                  </a:lnTo>
                  <a:lnTo>
                    <a:pt x="15086" y="10149"/>
                  </a:lnTo>
                  <a:lnTo>
                    <a:pt x="15086" y="10128"/>
                  </a:lnTo>
                  <a:lnTo>
                    <a:pt x="15170" y="10044"/>
                  </a:lnTo>
                  <a:lnTo>
                    <a:pt x="15191" y="9940"/>
                  </a:lnTo>
                  <a:lnTo>
                    <a:pt x="15212" y="9898"/>
                  </a:lnTo>
                  <a:lnTo>
                    <a:pt x="15317" y="9898"/>
                  </a:lnTo>
                  <a:lnTo>
                    <a:pt x="15421" y="9793"/>
                  </a:lnTo>
                  <a:lnTo>
                    <a:pt x="15526" y="9647"/>
                  </a:lnTo>
                  <a:lnTo>
                    <a:pt x="15610" y="9626"/>
                  </a:lnTo>
                  <a:lnTo>
                    <a:pt x="15610" y="9626"/>
                  </a:lnTo>
                  <a:lnTo>
                    <a:pt x="15589" y="9730"/>
                  </a:lnTo>
                  <a:lnTo>
                    <a:pt x="15526" y="9793"/>
                  </a:lnTo>
                  <a:lnTo>
                    <a:pt x="15547" y="9835"/>
                  </a:lnTo>
                  <a:lnTo>
                    <a:pt x="15651" y="9919"/>
                  </a:lnTo>
                  <a:lnTo>
                    <a:pt x="15714" y="10023"/>
                  </a:lnTo>
                  <a:lnTo>
                    <a:pt x="15735" y="10002"/>
                  </a:lnTo>
                  <a:lnTo>
                    <a:pt x="15840" y="9814"/>
                  </a:lnTo>
                  <a:lnTo>
                    <a:pt x="15944" y="9437"/>
                  </a:lnTo>
                  <a:lnTo>
                    <a:pt x="16007" y="9333"/>
                  </a:lnTo>
                  <a:lnTo>
                    <a:pt x="15944" y="9375"/>
                  </a:lnTo>
                  <a:lnTo>
                    <a:pt x="15902" y="9416"/>
                  </a:lnTo>
                  <a:lnTo>
                    <a:pt x="15840" y="9395"/>
                  </a:lnTo>
                  <a:lnTo>
                    <a:pt x="15840" y="9333"/>
                  </a:lnTo>
                  <a:lnTo>
                    <a:pt x="15965" y="9207"/>
                  </a:lnTo>
                  <a:lnTo>
                    <a:pt x="16007" y="9123"/>
                  </a:lnTo>
                  <a:lnTo>
                    <a:pt x="15902" y="9123"/>
                  </a:lnTo>
                  <a:lnTo>
                    <a:pt x="15819" y="9061"/>
                  </a:lnTo>
                  <a:lnTo>
                    <a:pt x="15840" y="9019"/>
                  </a:lnTo>
                  <a:lnTo>
                    <a:pt x="15965" y="8956"/>
                  </a:lnTo>
                  <a:lnTo>
                    <a:pt x="15965" y="8789"/>
                  </a:lnTo>
                  <a:lnTo>
                    <a:pt x="16028" y="8705"/>
                  </a:lnTo>
                  <a:lnTo>
                    <a:pt x="16279" y="8475"/>
                  </a:lnTo>
                  <a:lnTo>
                    <a:pt x="16426" y="8266"/>
                  </a:lnTo>
                  <a:lnTo>
                    <a:pt x="16488" y="8119"/>
                  </a:lnTo>
                  <a:lnTo>
                    <a:pt x="16488" y="8015"/>
                  </a:lnTo>
                  <a:lnTo>
                    <a:pt x="16321" y="7763"/>
                  </a:lnTo>
                  <a:lnTo>
                    <a:pt x="16216" y="7805"/>
                  </a:lnTo>
                  <a:lnTo>
                    <a:pt x="16237" y="7847"/>
                  </a:lnTo>
                  <a:lnTo>
                    <a:pt x="16174" y="7868"/>
                  </a:lnTo>
                  <a:lnTo>
                    <a:pt x="15923" y="7826"/>
                  </a:lnTo>
                  <a:lnTo>
                    <a:pt x="15693" y="7826"/>
                  </a:lnTo>
                  <a:lnTo>
                    <a:pt x="15693" y="7868"/>
                  </a:lnTo>
                  <a:lnTo>
                    <a:pt x="15547" y="7952"/>
                  </a:lnTo>
                  <a:lnTo>
                    <a:pt x="15505" y="7910"/>
                  </a:lnTo>
                  <a:lnTo>
                    <a:pt x="15379" y="7931"/>
                  </a:lnTo>
                  <a:lnTo>
                    <a:pt x="15275" y="8035"/>
                  </a:lnTo>
                  <a:lnTo>
                    <a:pt x="14793" y="8035"/>
                  </a:lnTo>
                  <a:lnTo>
                    <a:pt x="14396" y="8119"/>
                  </a:lnTo>
                  <a:lnTo>
                    <a:pt x="14396" y="8182"/>
                  </a:lnTo>
                  <a:lnTo>
                    <a:pt x="14501" y="8224"/>
                  </a:lnTo>
                  <a:lnTo>
                    <a:pt x="14291" y="8454"/>
                  </a:lnTo>
                  <a:lnTo>
                    <a:pt x="14270" y="8810"/>
                  </a:lnTo>
                  <a:lnTo>
                    <a:pt x="14291" y="8851"/>
                  </a:lnTo>
                  <a:lnTo>
                    <a:pt x="14082" y="9082"/>
                  </a:lnTo>
                  <a:lnTo>
                    <a:pt x="14082" y="9270"/>
                  </a:lnTo>
                  <a:lnTo>
                    <a:pt x="13957" y="9395"/>
                  </a:lnTo>
                  <a:lnTo>
                    <a:pt x="13873" y="9416"/>
                  </a:lnTo>
                  <a:lnTo>
                    <a:pt x="13622" y="9542"/>
                  </a:lnTo>
                  <a:lnTo>
                    <a:pt x="13643" y="9584"/>
                  </a:lnTo>
                  <a:lnTo>
                    <a:pt x="13747" y="9500"/>
                  </a:lnTo>
                  <a:lnTo>
                    <a:pt x="13726" y="9605"/>
                  </a:lnTo>
                  <a:lnTo>
                    <a:pt x="13726" y="9793"/>
                  </a:lnTo>
                  <a:lnTo>
                    <a:pt x="13622" y="9919"/>
                  </a:lnTo>
                  <a:lnTo>
                    <a:pt x="13538" y="9919"/>
                  </a:lnTo>
                  <a:lnTo>
                    <a:pt x="13517" y="9960"/>
                  </a:lnTo>
                  <a:lnTo>
                    <a:pt x="13454" y="9919"/>
                  </a:lnTo>
                  <a:lnTo>
                    <a:pt x="13329" y="9835"/>
                  </a:lnTo>
                  <a:lnTo>
                    <a:pt x="13350" y="9793"/>
                  </a:lnTo>
                  <a:lnTo>
                    <a:pt x="13454" y="9730"/>
                  </a:lnTo>
                  <a:lnTo>
                    <a:pt x="13308" y="9688"/>
                  </a:lnTo>
                  <a:lnTo>
                    <a:pt x="13245" y="9730"/>
                  </a:lnTo>
                  <a:lnTo>
                    <a:pt x="13120" y="9709"/>
                  </a:lnTo>
                  <a:lnTo>
                    <a:pt x="12973" y="9709"/>
                  </a:lnTo>
                  <a:lnTo>
                    <a:pt x="12869" y="9793"/>
                  </a:lnTo>
                  <a:lnTo>
                    <a:pt x="12722" y="9814"/>
                  </a:lnTo>
                  <a:lnTo>
                    <a:pt x="12513" y="9814"/>
                  </a:lnTo>
                  <a:lnTo>
                    <a:pt x="12492" y="9856"/>
                  </a:lnTo>
                  <a:lnTo>
                    <a:pt x="12262" y="10002"/>
                  </a:lnTo>
                  <a:lnTo>
                    <a:pt x="12178" y="10002"/>
                  </a:lnTo>
                  <a:lnTo>
                    <a:pt x="12157" y="9940"/>
                  </a:lnTo>
                  <a:lnTo>
                    <a:pt x="11948" y="10002"/>
                  </a:lnTo>
                  <a:lnTo>
                    <a:pt x="11822" y="10044"/>
                  </a:lnTo>
                  <a:lnTo>
                    <a:pt x="11760" y="9919"/>
                  </a:lnTo>
                  <a:lnTo>
                    <a:pt x="11634" y="9730"/>
                  </a:lnTo>
                  <a:lnTo>
                    <a:pt x="11467" y="9647"/>
                  </a:lnTo>
                  <a:lnTo>
                    <a:pt x="11425" y="9605"/>
                  </a:lnTo>
                  <a:lnTo>
                    <a:pt x="11257" y="9605"/>
                  </a:lnTo>
                  <a:lnTo>
                    <a:pt x="11216" y="9626"/>
                  </a:lnTo>
                  <a:lnTo>
                    <a:pt x="11132" y="9521"/>
                  </a:lnTo>
                  <a:lnTo>
                    <a:pt x="10902" y="9270"/>
                  </a:lnTo>
                  <a:lnTo>
                    <a:pt x="10881" y="9165"/>
                  </a:lnTo>
                  <a:lnTo>
                    <a:pt x="10881" y="9082"/>
                  </a:lnTo>
                  <a:lnTo>
                    <a:pt x="10776" y="8914"/>
                  </a:lnTo>
                  <a:lnTo>
                    <a:pt x="10713" y="8789"/>
                  </a:lnTo>
                  <a:lnTo>
                    <a:pt x="10400" y="8454"/>
                  </a:lnTo>
                  <a:lnTo>
                    <a:pt x="10379" y="8328"/>
                  </a:lnTo>
                  <a:lnTo>
                    <a:pt x="10316" y="8245"/>
                  </a:lnTo>
                  <a:lnTo>
                    <a:pt x="10358" y="8161"/>
                  </a:lnTo>
                  <a:lnTo>
                    <a:pt x="10316" y="8077"/>
                  </a:lnTo>
                  <a:lnTo>
                    <a:pt x="10253" y="7847"/>
                  </a:lnTo>
                  <a:lnTo>
                    <a:pt x="10169" y="7763"/>
                  </a:lnTo>
                  <a:lnTo>
                    <a:pt x="10190" y="7638"/>
                  </a:lnTo>
                  <a:lnTo>
                    <a:pt x="10316" y="7805"/>
                  </a:lnTo>
                  <a:lnTo>
                    <a:pt x="10316" y="8015"/>
                  </a:lnTo>
                  <a:lnTo>
                    <a:pt x="10379" y="7973"/>
                  </a:lnTo>
                  <a:lnTo>
                    <a:pt x="10379" y="7805"/>
                  </a:lnTo>
                  <a:lnTo>
                    <a:pt x="10211" y="7554"/>
                  </a:lnTo>
                  <a:lnTo>
                    <a:pt x="10253" y="7429"/>
                  </a:lnTo>
                  <a:lnTo>
                    <a:pt x="10190" y="7219"/>
                  </a:lnTo>
                  <a:lnTo>
                    <a:pt x="10169" y="7115"/>
                  </a:lnTo>
                  <a:lnTo>
                    <a:pt x="10253" y="7010"/>
                  </a:lnTo>
                  <a:lnTo>
                    <a:pt x="10295" y="6717"/>
                  </a:lnTo>
                  <a:lnTo>
                    <a:pt x="10253" y="6571"/>
                  </a:lnTo>
                  <a:lnTo>
                    <a:pt x="10316" y="6278"/>
                  </a:lnTo>
                  <a:lnTo>
                    <a:pt x="10316" y="6173"/>
                  </a:lnTo>
                  <a:lnTo>
                    <a:pt x="10358" y="6090"/>
                  </a:lnTo>
                  <a:lnTo>
                    <a:pt x="10316" y="6048"/>
                  </a:lnTo>
                  <a:lnTo>
                    <a:pt x="10316" y="5922"/>
                  </a:lnTo>
                  <a:lnTo>
                    <a:pt x="10379" y="5859"/>
                  </a:lnTo>
                  <a:lnTo>
                    <a:pt x="10400" y="5713"/>
                  </a:lnTo>
                  <a:lnTo>
                    <a:pt x="10420" y="5650"/>
                  </a:lnTo>
                  <a:lnTo>
                    <a:pt x="10358" y="5608"/>
                  </a:lnTo>
                  <a:lnTo>
                    <a:pt x="10420" y="5504"/>
                  </a:lnTo>
                  <a:lnTo>
                    <a:pt x="10420" y="5336"/>
                  </a:lnTo>
                  <a:lnTo>
                    <a:pt x="10525" y="5336"/>
                  </a:lnTo>
                  <a:lnTo>
                    <a:pt x="10504" y="5441"/>
                  </a:lnTo>
                  <a:lnTo>
                    <a:pt x="10504" y="5525"/>
                  </a:lnTo>
                  <a:lnTo>
                    <a:pt x="10567" y="5504"/>
                  </a:lnTo>
                  <a:lnTo>
                    <a:pt x="10588" y="5399"/>
                  </a:lnTo>
                  <a:lnTo>
                    <a:pt x="10672" y="5294"/>
                  </a:lnTo>
                  <a:lnTo>
                    <a:pt x="10692" y="5148"/>
                  </a:lnTo>
                  <a:lnTo>
                    <a:pt x="10734" y="5106"/>
                  </a:lnTo>
                  <a:lnTo>
                    <a:pt x="10776" y="4939"/>
                  </a:lnTo>
                  <a:lnTo>
                    <a:pt x="10776" y="4897"/>
                  </a:lnTo>
                  <a:lnTo>
                    <a:pt x="10692" y="4939"/>
                  </a:lnTo>
                  <a:lnTo>
                    <a:pt x="10672" y="5127"/>
                  </a:lnTo>
                  <a:lnTo>
                    <a:pt x="10567" y="5190"/>
                  </a:lnTo>
                  <a:lnTo>
                    <a:pt x="10588" y="5106"/>
                  </a:lnTo>
                  <a:lnTo>
                    <a:pt x="10525" y="5085"/>
                  </a:lnTo>
                  <a:lnTo>
                    <a:pt x="10504" y="5002"/>
                  </a:lnTo>
                  <a:lnTo>
                    <a:pt x="10400" y="5002"/>
                  </a:lnTo>
                  <a:lnTo>
                    <a:pt x="10295" y="4918"/>
                  </a:lnTo>
                  <a:lnTo>
                    <a:pt x="10107" y="4876"/>
                  </a:lnTo>
                  <a:lnTo>
                    <a:pt x="10002" y="4771"/>
                  </a:lnTo>
                  <a:lnTo>
                    <a:pt x="9939" y="4730"/>
                  </a:lnTo>
                  <a:lnTo>
                    <a:pt x="9856" y="4730"/>
                  </a:lnTo>
                  <a:lnTo>
                    <a:pt x="9793" y="4709"/>
                  </a:lnTo>
                  <a:lnTo>
                    <a:pt x="9772" y="4709"/>
                  </a:lnTo>
                  <a:lnTo>
                    <a:pt x="9730" y="4667"/>
                  </a:lnTo>
                  <a:lnTo>
                    <a:pt x="9751" y="4499"/>
                  </a:lnTo>
                  <a:lnTo>
                    <a:pt x="9625" y="4165"/>
                  </a:lnTo>
                  <a:lnTo>
                    <a:pt x="9625" y="4144"/>
                  </a:lnTo>
                  <a:lnTo>
                    <a:pt x="9625" y="4081"/>
                  </a:lnTo>
                  <a:lnTo>
                    <a:pt x="9625" y="3976"/>
                  </a:lnTo>
                  <a:lnTo>
                    <a:pt x="9646" y="3872"/>
                  </a:lnTo>
                  <a:lnTo>
                    <a:pt x="9542" y="3788"/>
                  </a:lnTo>
                  <a:lnTo>
                    <a:pt x="9479" y="3683"/>
                  </a:lnTo>
                  <a:lnTo>
                    <a:pt x="9458" y="3579"/>
                  </a:lnTo>
                  <a:lnTo>
                    <a:pt x="9374" y="3537"/>
                  </a:lnTo>
                  <a:lnTo>
                    <a:pt x="9353" y="3453"/>
                  </a:lnTo>
                  <a:lnTo>
                    <a:pt x="9312" y="3432"/>
                  </a:lnTo>
                  <a:lnTo>
                    <a:pt x="9228" y="3223"/>
                  </a:lnTo>
                  <a:lnTo>
                    <a:pt x="9207" y="3139"/>
                  </a:lnTo>
                  <a:lnTo>
                    <a:pt x="9123" y="3118"/>
                  </a:lnTo>
                  <a:lnTo>
                    <a:pt x="9123" y="2951"/>
                  </a:lnTo>
                  <a:lnTo>
                    <a:pt x="9123" y="2888"/>
                  </a:lnTo>
                  <a:lnTo>
                    <a:pt x="9060" y="2825"/>
                  </a:lnTo>
                  <a:lnTo>
                    <a:pt x="9040" y="2721"/>
                  </a:lnTo>
                  <a:lnTo>
                    <a:pt x="8935" y="2574"/>
                  </a:lnTo>
                  <a:lnTo>
                    <a:pt x="8830" y="2491"/>
                  </a:lnTo>
                  <a:lnTo>
                    <a:pt x="8788" y="2386"/>
                  </a:lnTo>
                  <a:lnTo>
                    <a:pt x="8705" y="2365"/>
                  </a:lnTo>
                  <a:lnTo>
                    <a:pt x="8621" y="2365"/>
                  </a:lnTo>
                  <a:lnTo>
                    <a:pt x="8600" y="2323"/>
                  </a:lnTo>
                  <a:lnTo>
                    <a:pt x="8579" y="2302"/>
                  </a:lnTo>
                  <a:lnTo>
                    <a:pt x="8475" y="2323"/>
                  </a:lnTo>
                  <a:lnTo>
                    <a:pt x="8370" y="2302"/>
                  </a:lnTo>
                  <a:lnTo>
                    <a:pt x="8265" y="2302"/>
                  </a:lnTo>
                  <a:lnTo>
                    <a:pt x="8223" y="2386"/>
                  </a:lnTo>
                  <a:lnTo>
                    <a:pt x="8182" y="2386"/>
                  </a:lnTo>
                  <a:lnTo>
                    <a:pt x="8161" y="2365"/>
                  </a:lnTo>
                  <a:lnTo>
                    <a:pt x="8119" y="2365"/>
                  </a:lnTo>
                  <a:lnTo>
                    <a:pt x="8035" y="2386"/>
                  </a:lnTo>
                  <a:lnTo>
                    <a:pt x="7993" y="2428"/>
                  </a:lnTo>
                  <a:lnTo>
                    <a:pt x="7910" y="2595"/>
                  </a:lnTo>
                  <a:lnTo>
                    <a:pt x="7868" y="2679"/>
                  </a:lnTo>
                  <a:lnTo>
                    <a:pt x="7868" y="2700"/>
                  </a:lnTo>
                  <a:lnTo>
                    <a:pt x="7868" y="2742"/>
                  </a:lnTo>
                  <a:lnTo>
                    <a:pt x="7805" y="2742"/>
                  </a:lnTo>
                  <a:lnTo>
                    <a:pt x="7700" y="2825"/>
                  </a:lnTo>
                  <a:lnTo>
                    <a:pt x="7700" y="2846"/>
                  </a:lnTo>
                  <a:lnTo>
                    <a:pt x="7659" y="2888"/>
                  </a:lnTo>
                  <a:lnTo>
                    <a:pt x="7596" y="2888"/>
                  </a:lnTo>
                  <a:lnTo>
                    <a:pt x="7575" y="2825"/>
                  </a:lnTo>
                  <a:lnTo>
                    <a:pt x="7449" y="2784"/>
                  </a:lnTo>
                  <a:lnTo>
                    <a:pt x="7366" y="2742"/>
                  </a:lnTo>
                  <a:lnTo>
                    <a:pt x="7345" y="2700"/>
                  </a:lnTo>
                  <a:lnTo>
                    <a:pt x="7219" y="2637"/>
                  </a:lnTo>
                  <a:lnTo>
                    <a:pt x="7156" y="2637"/>
                  </a:lnTo>
                  <a:lnTo>
                    <a:pt x="7115" y="2595"/>
                  </a:lnTo>
                  <a:lnTo>
                    <a:pt x="7115" y="2574"/>
                  </a:lnTo>
                  <a:lnTo>
                    <a:pt x="7073" y="2512"/>
                  </a:lnTo>
                  <a:lnTo>
                    <a:pt x="7031" y="2491"/>
                  </a:lnTo>
                  <a:lnTo>
                    <a:pt x="6989" y="2491"/>
                  </a:lnTo>
                  <a:lnTo>
                    <a:pt x="6947" y="2470"/>
                  </a:lnTo>
                  <a:lnTo>
                    <a:pt x="6926" y="2470"/>
                  </a:lnTo>
                  <a:lnTo>
                    <a:pt x="6926" y="2428"/>
                  </a:lnTo>
                  <a:lnTo>
                    <a:pt x="6905" y="2323"/>
                  </a:lnTo>
                  <a:lnTo>
                    <a:pt x="6822" y="2261"/>
                  </a:lnTo>
                  <a:lnTo>
                    <a:pt x="6717" y="2114"/>
                  </a:lnTo>
                  <a:lnTo>
                    <a:pt x="6717" y="2093"/>
                  </a:lnTo>
                  <a:lnTo>
                    <a:pt x="6801" y="2072"/>
                  </a:lnTo>
                  <a:lnTo>
                    <a:pt x="6822" y="2051"/>
                  </a:lnTo>
                  <a:lnTo>
                    <a:pt x="6822" y="1968"/>
                  </a:lnTo>
                  <a:lnTo>
                    <a:pt x="6738" y="1884"/>
                  </a:lnTo>
                  <a:lnTo>
                    <a:pt x="6717" y="1863"/>
                  </a:lnTo>
                  <a:lnTo>
                    <a:pt x="6696" y="1842"/>
                  </a:lnTo>
                  <a:lnTo>
                    <a:pt x="6654" y="1800"/>
                  </a:lnTo>
                  <a:lnTo>
                    <a:pt x="6633" y="1675"/>
                  </a:lnTo>
                  <a:lnTo>
                    <a:pt x="6591" y="1591"/>
                  </a:lnTo>
                  <a:lnTo>
                    <a:pt x="6508" y="1549"/>
                  </a:lnTo>
                  <a:lnTo>
                    <a:pt x="6424" y="1528"/>
                  </a:lnTo>
                  <a:lnTo>
                    <a:pt x="6466" y="1465"/>
                  </a:lnTo>
                  <a:lnTo>
                    <a:pt x="6466" y="1424"/>
                  </a:lnTo>
                  <a:lnTo>
                    <a:pt x="6403" y="1340"/>
                  </a:lnTo>
                  <a:lnTo>
                    <a:pt x="6299" y="1319"/>
                  </a:lnTo>
                  <a:lnTo>
                    <a:pt x="6319" y="1256"/>
                  </a:lnTo>
                  <a:lnTo>
                    <a:pt x="6278" y="1173"/>
                  </a:lnTo>
                  <a:lnTo>
                    <a:pt x="6215" y="1173"/>
                  </a:lnTo>
                  <a:lnTo>
                    <a:pt x="6194" y="1131"/>
                  </a:lnTo>
                  <a:lnTo>
                    <a:pt x="6131" y="1068"/>
                  </a:lnTo>
                  <a:lnTo>
                    <a:pt x="6068" y="942"/>
                  </a:lnTo>
                  <a:lnTo>
                    <a:pt x="5943" y="859"/>
                  </a:lnTo>
                  <a:lnTo>
                    <a:pt x="5022" y="838"/>
                  </a:lnTo>
                  <a:lnTo>
                    <a:pt x="4980" y="1047"/>
                  </a:lnTo>
                  <a:lnTo>
                    <a:pt x="3327" y="1005"/>
                  </a:lnTo>
                  <a:lnTo>
                    <a:pt x="1402" y="105"/>
                  </a:lnTo>
                  <a:lnTo>
                    <a:pt x="1402" y="64"/>
                  </a:lnTo>
                  <a:lnTo>
                    <a:pt x="138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1" name="Google Shape;2621;p44"/>
            <p:cNvSpPr/>
            <p:nvPr/>
          </p:nvSpPr>
          <p:spPr>
            <a:xfrm>
              <a:off x="2916800" y="3161675"/>
              <a:ext cx="40825" cy="58600"/>
            </a:xfrm>
            <a:custGeom>
              <a:rect b="b" l="l" r="r" t="t"/>
              <a:pathLst>
                <a:path extrusionOk="0" h="2344" w="1633">
                  <a:moveTo>
                    <a:pt x="336" y="0"/>
                  </a:moveTo>
                  <a:lnTo>
                    <a:pt x="231" y="84"/>
                  </a:lnTo>
                  <a:lnTo>
                    <a:pt x="126" y="147"/>
                  </a:lnTo>
                  <a:lnTo>
                    <a:pt x="85" y="209"/>
                  </a:lnTo>
                  <a:lnTo>
                    <a:pt x="1" y="314"/>
                  </a:lnTo>
                  <a:lnTo>
                    <a:pt x="1" y="460"/>
                  </a:lnTo>
                  <a:lnTo>
                    <a:pt x="64" y="607"/>
                  </a:lnTo>
                  <a:lnTo>
                    <a:pt x="22" y="732"/>
                  </a:lnTo>
                  <a:lnTo>
                    <a:pt x="22" y="816"/>
                  </a:lnTo>
                  <a:lnTo>
                    <a:pt x="126" y="879"/>
                  </a:lnTo>
                  <a:lnTo>
                    <a:pt x="189" y="963"/>
                  </a:lnTo>
                  <a:lnTo>
                    <a:pt x="231" y="1067"/>
                  </a:lnTo>
                  <a:lnTo>
                    <a:pt x="273" y="1193"/>
                  </a:lnTo>
                  <a:lnTo>
                    <a:pt x="294" y="1256"/>
                  </a:lnTo>
                  <a:lnTo>
                    <a:pt x="273" y="1360"/>
                  </a:lnTo>
                  <a:lnTo>
                    <a:pt x="189" y="1444"/>
                  </a:lnTo>
                  <a:lnTo>
                    <a:pt x="189" y="1590"/>
                  </a:lnTo>
                  <a:lnTo>
                    <a:pt x="231" y="1653"/>
                  </a:lnTo>
                  <a:lnTo>
                    <a:pt x="189" y="1779"/>
                  </a:lnTo>
                  <a:lnTo>
                    <a:pt x="64" y="1883"/>
                  </a:lnTo>
                  <a:lnTo>
                    <a:pt x="1" y="1883"/>
                  </a:lnTo>
                  <a:lnTo>
                    <a:pt x="22" y="1925"/>
                  </a:lnTo>
                  <a:lnTo>
                    <a:pt x="85" y="2009"/>
                  </a:lnTo>
                  <a:lnTo>
                    <a:pt x="106" y="2030"/>
                  </a:lnTo>
                  <a:lnTo>
                    <a:pt x="106" y="2113"/>
                  </a:lnTo>
                  <a:lnTo>
                    <a:pt x="189" y="2197"/>
                  </a:lnTo>
                  <a:lnTo>
                    <a:pt x="294" y="2218"/>
                  </a:lnTo>
                  <a:lnTo>
                    <a:pt x="336" y="2134"/>
                  </a:lnTo>
                  <a:lnTo>
                    <a:pt x="419" y="2113"/>
                  </a:lnTo>
                  <a:lnTo>
                    <a:pt x="503" y="2113"/>
                  </a:lnTo>
                  <a:lnTo>
                    <a:pt x="503" y="2176"/>
                  </a:lnTo>
                  <a:lnTo>
                    <a:pt x="545" y="2197"/>
                  </a:lnTo>
                  <a:lnTo>
                    <a:pt x="545" y="2323"/>
                  </a:lnTo>
                  <a:lnTo>
                    <a:pt x="608" y="2344"/>
                  </a:lnTo>
                  <a:lnTo>
                    <a:pt x="712" y="2281"/>
                  </a:lnTo>
                  <a:lnTo>
                    <a:pt x="733" y="2197"/>
                  </a:lnTo>
                  <a:lnTo>
                    <a:pt x="817" y="2134"/>
                  </a:lnTo>
                  <a:lnTo>
                    <a:pt x="880" y="2113"/>
                  </a:lnTo>
                  <a:lnTo>
                    <a:pt x="963" y="1988"/>
                  </a:lnTo>
                  <a:lnTo>
                    <a:pt x="1068" y="1820"/>
                  </a:lnTo>
                  <a:lnTo>
                    <a:pt x="1173" y="1590"/>
                  </a:lnTo>
                  <a:lnTo>
                    <a:pt x="1173" y="1486"/>
                  </a:lnTo>
                  <a:lnTo>
                    <a:pt x="1340" y="1297"/>
                  </a:lnTo>
                  <a:lnTo>
                    <a:pt x="1466" y="1130"/>
                  </a:lnTo>
                  <a:lnTo>
                    <a:pt x="1528" y="1046"/>
                  </a:lnTo>
                  <a:lnTo>
                    <a:pt x="1633" y="921"/>
                  </a:lnTo>
                  <a:lnTo>
                    <a:pt x="1591" y="774"/>
                  </a:lnTo>
                  <a:lnTo>
                    <a:pt x="1487" y="649"/>
                  </a:lnTo>
                  <a:lnTo>
                    <a:pt x="1466" y="711"/>
                  </a:lnTo>
                  <a:lnTo>
                    <a:pt x="1382" y="649"/>
                  </a:lnTo>
                  <a:lnTo>
                    <a:pt x="1361" y="544"/>
                  </a:lnTo>
                  <a:lnTo>
                    <a:pt x="1173" y="335"/>
                  </a:lnTo>
                  <a:lnTo>
                    <a:pt x="1131" y="335"/>
                  </a:lnTo>
                  <a:lnTo>
                    <a:pt x="963" y="209"/>
                  </a:lnTo>
                  <a:lnTo>
                    <a:pt x="650" y="105"/>
                  </a:lnTo>
                  <a:lnTo>
                    <a:pt x="524" y="21"/>
                  </a:lnTo>
                  <a:lnTo>
                    <a:pt x="33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2" name="Google Shape;2622;p44"/>
            <p:cNvSpPr/>
            <p:nvPr/>
          </p:nvSpPr>
          <p:spPr>
            <a:xfrm>
              <a:off x="2866075" y="3155900"/>
              <a:ext cx="58075" cy="63325"/>
            </a:xfrm>
            <a:custGeom>
              <a:rect b="b" l="l" r="r" t="t"/>
              <a:pathLst>
                <a:path extrusionOk="0" h="2533" w="2323">
                  <a:moveTo>
                    <a:pt x="1632" y="1"/>
                  </a:moveTo>
                  <a:lnTo>
                    <a:pt x="1528" y="43"/>
                  </a:lnTo>
                  <a:lnTo>
                    <a:pt x="1339" y="22"/>
                  </a:lnTo>
                  <a:lnTo>
                    <a:pt x="1151" y="64"/>
                  </a:lnTo>
                  <a:lnTo>
                    <a:pt x="963" y="22"/>
                  </a:lnTo>
                  <a:lnTo>
                    <a:pt x="691" y="22"/>
                  </a:lnTo>
                  <a:lnTo>
                    <a:pt x="544" y="64"/>
                  </a:lnTo>
                  <a:lnTo>
                    <a:pt x="544" y="210"/>
                  </a:lnTo>
                  <a:lnTo>
                    <a:pt x="482" y="336"/>
                  </a:lnTo>
                  <a:lnTo>
                    <a:pt x="523" y="419"/>
                  </a:lnTo>
                  <a:lnTo>
                    <a:pt x="440" y="524"/>
                  </a:lnTo>
                  <a:lnTo>
                    <a:pt x="335" y="566"/>
                  </a:lnTo>
                  <a:lnTo>
                    <a:pt x="168" y="566"/>
                  </a:lnTo>
                  <a:lnTo>
                    <a:pt x="105" y="691"/>
                  </a:lnTo>
                  <a:lnTo>
                    <a:pt x="105" y="838"/>
                  </a:lnTo>
                  <a:lnTo>
                    <a:pt x="0" y="1068"/>
                  </a:lnTo>
                  <a:lnTo>
                    <a:pt x="21" y="1152"/>
                  </a:lnTo>
                  <a:lnTo>
                    <a:pt x="126" y="1194"/>
                  </a:lnTo>
                  <a:lnTo>
                    <a:pt x="168" y="1277"/>
                  </a:lnTo>
                  <a:lnTo>
                    <a:pt x="210" y="1319"/>
                  </a:lnTo>
                  <a:lnTo>
                    <a:pt x="272" y="1424"/>
                  </a:lnTo>
                  <a:lnTo>
                    <a:pt x="272" y="1507"/>
                  </a:lnTo>
                  <a:lnTo>
                    <a:pt x="335" y="1570"/>
                  </a:lnTo>
                  <a:lnTo>
                    <a:pt x="419" y="1570"/>
                  </a:lnTo>
                  <a:lnTo>
                    <a:pt x="461" y="1591"/>
                  </a:lnTo>
                  <a:lnTo>
                    <a:pt x="482" y="1696"/>
                  </a:lnTo>
                  <a:lnTo>
                    <a:pt x="523" y="1842"/>
                  </a:lnTo>
                  <a:lnTo>
                    <a:pt x="523" y="1989"/>
                  </a:lnTo>
                  <a:lnTo>
                    <a:pt x="586" y="2010"/>
                  </a:lnTo>
                  <a:lnTo>
                    <a:pt x="670" y="2135"/>
                  </a:lnTo>
                  <a:lnTo>
                    <a:pt x="691" y="2219"/>
                  </a:lnTo>
                  <a:lnTo>
                    <a:pt x="795" y="2261"/>
                  </a:lnTo>
                  <a:lnTo>
                    <a:pt x="795" y="2323"/>
                  </a:lnTo>
                  <a:lnTo>
                    <a:pt x="858" y="2407"/>
                  </a:lnTo>
                  <a:lnTo>
                    <a:pt x="942" y="2449"/>
                  </a:lnTo>
                  <a:lnTo>
                    <a:pt x="984" y="2449"/>
                  </a:lnTo>
                  <a:lnTo>
                    <a:pt x="1005" y="2470"/>
                  </a:lnTo>
                  <a:lnTo>
                    <a:pt x="1172" y="2533"/>
                  </a:lnTo>
                  <a:lnTo>
                    <a:pt x="1256" y="2533"/>
                  </a:lnTo>
                  <a:lnTo>
                    <a:pt x="1277" y="2470"/>
                  </a:lnTo>
                  <a:lnTo>
                    <a:pt x="1214" y="2344"/>
                  </a:lnTo>
                  <a:lnTo>
                    <a:pt x="1193" y="2303"/>
                  </a:lnTo>
                  <a:lnTo>
                    <a:pt x="1088" y="2198"/>
                  </a:lnTo>
                  <a:lnTo>
                    <a:pt x="1109" y="2093"/>
                  </a:lnTo>
                  <a:lnTo>
                    <a:pt x="1214" y="2010"/>
                  </a:lnTo>
                  <a:lnTo>
                    <a:pt x="1339" y="2031"/>
                  </a:lnTo>
                  <a:lnTo>
                    <a:pt x="1591" y="2031"/>
                  </a:lnTo>
                  <a:lnTo>
                    <a:pt x="1695" y="1989"/>
                  </a:lnTo>
                  <a:lnTo>
                    <a:pt x="1842" y="1989"/>
                  </a:lnTo>
                  <a:lnTo>
                    <a:pt x="1946" y="2093"/>
                  </a:lnTo>
                  <a:lnTo>
                    <a:pt x="2030" y="2114"/>
                  </a:lnTo>
                  <a:lnTo>
                    <a:pt x="2093" y="2114"/>
                  </a:lnTo>
                  <a:lnTo>
                    <a:pt x="2218" y="2010"/>
                  </a:lnTo>
                  <a:lnTo>
                    <a:pt x="2260" y="1884"/>
                  </a:lnTo>
                  <a:lnTo>
                    <a:pt x="2218" y="1821"/>
                  </a:lnTo>
                  <a:lnTo>
                    <a:pt x="2218" y="1675"/>
                  </a:lnTo>
                  <a:lnTo>
                    <a:pt x="2302" y="1591"/>
                  </a:lnTo>
                  <a:lnTo>
                    <a:pt x="2323" y="1487"/>
                  </a:lnTo>
                  <a:lnTo>
                    <a:pt x="2302" y="1424"/>
                  </a:lnTo>
                  <a:lnTo>
                    <a:pt x="2260" y="1298"/>
                  </a:lnTo>
                  <a:lnTo>
                    <a:pt x="2218" y="1194"/>
                  </a:lnTo>
                  <a:lnTo>
                    <a:pt x="2155" y="1110"/>
                  </a:lnTo>
                  <a:lnTo>
                    <a:pt x="2051" y="1047"/>
                  </a:lnTo>
                  <a:lnTo>
                    <a:pt x="2051" y="963"/>
                  </a:lnTo>
                  <a:lnTo>
                    <a:pt x="2093" y="838"/>
                  </a:lnTo>
                  <a:lnTo>
                    <a:pt x="2030" y="691"/>
                  </a:lnTo>
                  <a:lnTo>
                    <a:pt x="2030" y="545"/>
                  </a:lnTo>
                  <a:lnTo>
                    <a:pt x="2114" y="440"/>
                  </a:lnTo>
                  <a:lnTo>
                    <a:pt x="2155" y="378"/>
                  </a:lnTo>
                  <a:lnTo>
                    <a:pt x="2260" y="231"/>
                  </a:lnTo>
                  <a:lnTo>
                    <a:pt x="2260" y="147"/>
                  </a:lnTo>
                  <a:lnTo>
                    <a:pt x="2135" y="106"/>
                  </a:lnTo>
                  <a:lnTo>
                    <a:pt x="1946" y="64"/>
                  </a:lnTo>
                  <a:lnTo>
                    <a:pt x="171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3" name="Google Shape;2623;p44"/>
            <p:cNvSpPr/>
            <p:nvPr/>
          </p:nvSpPr>
          <p:spPr>
            <a:xfrm>
              <a:off x="2816900" y="3119825"/>
              <a:ext cx="72725" cy="109350"/>
            </a:xfrm>
            <a:custGeom>
              <a:rect b="b" l="l" r="r" t="t"/>
              <a:pathLst>
                <a:path extrusionOk="0" h="4374" w="2909">
                  <a:moveTo>
                    <a:pt x="879" y="0"/>
                  </a:moveTo>
                  <a:lnTo>
                    <a:pt x="858" y="84"/>
                  </a:lnTo>
                  <a:lnTo>
                    <a:pt x="712" y="251"/>
                  </a:lnTo>
                  <a:lnTo>
                    <a:pt x="565" y="356"/>
                  </a:lnTo>
                  <a:lnTo>
                    <a:pt x="503" y="335"/>
                  </a:lnTo>
                  <a:lnTo>
                    <a:pt x="335" y="544"/>
                  </a:lnTo>
                  <a:lnTo>
                    <a:pt x="356" y="628"/>
                  </a:lnTo>
                  <a:lnTo>
                    <a:pt x="419" y="733"/>
                  </a:lnTo>
                  <a:lnTo>
                    <a:pt x="565" y="753"/>
                  </a:lnTo>
                  <a:lnTo>
                    <a:pt x="649" y="837"/>
                  </a:lnTo>
                  <a:lnTo>
                    <a:pt x="649" y="963"/>
                  </a:lnTo>
                  <a:lnTo>
                    <a:pt x="461" y="1046"/>
                  </a:lnTo>
                  <a:lnTo>
                    <a:pt x="398" y="1025"/>
                  </a:lnTo>
                  <a:lnTo>
                    <a:pt x="293" y="1046"/>
                  </a:lnTo>
                  <a:lnTo>
                    <a:pt x="210" y="1025"/>
                  </a:lnTo>
                  <a:lnTo>
                    <a:pt x="126" y="1088"/>
                  </a:lnTo>
                  <a:lnTo>
                    <a:pt x="105" y="1277"/>
                  </a:lnTo>
                  <a:lnTo>
                    <a:pt x="1" y="1381"/>
                  </a:lnTo>
                  <a:lnTo>
                    <a:pt x="42" y="1507"/>
                  </a:lnTo>
                  <a:lnTo>
                    <a:pt x="189" y="1716"/>
                  </a:lnTo>
                  <a:lnTo>
                    <a:pt x="419" y="1904"/>
                  </a:lnTo>
                  <a:lnTo>
                    <a:pt x="419" y="1925"/>
                  </a:lnTo>
                  <a:lnTo>
                    <a:pt x="461" y="1925"/>
                  </a:lnTo>
                  <a:lnTo>
                    <a:pt x="524" y="1988"/>
                  </a:lnTo>
                  <a:lnTo>
                    <a:pt x="565" y="1925"/>
                  </a:lnTo>
                  <a:lnTo>
                    <a:pt x="712" y="1967"/>
                  </a:lnTo>
                  <a:lnTo>
                    <a:pt x="817" y="2072"/>
                  </a:lnTo>
                  <a:lnTo>
                    <a:pt x="817" y="2218"/>
                  </a:lnTo>
                  <a:lnTo>
                    <a:pt x="733" y="2344"/>
                  </a:lnTo>
                  <a:lnTo>
                    <a:pt x="670" y="2406"/>
                  </a:lnTo>
                  <a:lnTo>
                    <a:pt x="775" y="2448"/>
                  </a:lnTo>
                  <a:lnTo>
                    <a:pt x="879" y="2448"/>
                  </a:lnTo>
                  <a:lnTo>
                    <a:pt x="942" y="2532"/>
                  </a:lnTo>
                  <a:lnTo>
                    <a:pt x="984" y="2616"/>
                  </a:lnTo>
                  <a:lnTo>
                    <a:pt x="1089" y="2616"/>
                  </a:lnTo>
                  <a:lnTo>
                    <a:pt x="1089" y="2657"/>
                  </a:lnTo>
                  <a:lnTo>
                    <a:pt x="984" y="2804"/>
                  </a:lnTo>
                  <a:lnTo>
                    <a:pt x="963" y="2950"/>
                  </a:lnTo>
                  <a:lnTo>
                    <a:pt x="837" y="3160"/>
                  </a:lnTo>
                  <a:lnTo>
                    <a:pt x="858" y="3264"/>
                  </a:lnTo>
                  <a:lnTo>
                    <a:pt x="817" y="3369"/>
                  </a:lnTo>
                  <a:lnTo>
                    <a:pt x="817" y="3474"/>
                  </a:lnTo>
                  <a:lnTo>
                    <a:pt x="837" y="3536"/>
                  </a:lnTo>
                  <a:lnTo>
                    <a:pt x="817" y="3599"/>
                  </a:lnTo>
                  <a:lnTo>
                    <a:pt x="817" y="3704"/>
                  </a:lnTo>
                  <a:lnTo>
                    <a:pt x="921" y="3808"/>
                  </a:lnTo>
                  <a:lnTo>
                    <a:pt x="1047" y="3955"/>
                  </a:lnTo>
                  <a:lnTo>
                    <a:pt x="1047" y="4018"/>
                  </a:lnTo>
                  <a:lnTo>
                    <a:pt x="1130" y="4122"/>
                  </a:lnTo>
                  <a:lnTo>
                    <a:pt x="1361" y="4331"/>
                  </a:lnTo>
                  <a:lnTo>
                    <a:pt x="1444" y="4373"/>
                  </a:lnTo>
                  <a:lnTo>
                    <a:pt x="1507" y="4290"/>
                  </a:lnTo>
                  <a:lnTo>
                    <a:pt x="1591" y="4269"/>
                  </a:lnTo>
                  <a:lnTo>
                    <a:pt x="1612" y="4290"/>
                  </a:lnTo>
                  <a:lnTo>
                    <a:pt x="1758" y="4290"/>
                  </a:lnTo>
                  <a:lnTo>
                    <a:pt x="1821" y="4185"/>
                  </a:lnTo>
                  <a:lnTo>
                    <a:pt x="1863" y="4122"/>
                  </a:lnTo>
                  <a:lnTo>
                    <a:pt x="1967" y="4101"/>
                  </a:lnTo>
                  <a:lnTo>
                    <a:pt x="2198" y="4101"/>
                  </a:lnTo>
                  <a:lnTo>
                    <a:pt x="2260" y="3913"/>
                  </a:lnTo>
                  <a:lnTo>
                    <a:pt x="2386" y="3871"/>
                  </a:lnTo>
                  <a:lnTo>
                    <a:pt x="2553" y="3871"/>
                  </a:lnTo>
                  <a:lnTo>
                    <a:pt x="2616" y="3913"/>
                  </a:lnTo>
                  <a:lnTo>
                    <a:pt x="2721" y="3892"/>
                  </a:lnTo>
                  <a:lnTo>
                    <a:pt x="2909" y="3892"/>
                  </a:lnTo>
                  <a:lnTo>
                    <a:pt x="2825" y="3850"/>
                  </a:lnTo>
                  <a:lnTo>
                    <a:pt x="2762" y="3766"/>
                  </a:lnTo>
                  <a:lnTo>
                    <a:pt x="2762" y="3704"/>
                  </a:lnTo>
                  <a:lnTo>
                    <a:pt x="2658" y="3662"/>
                  </a:lnTo>
                  <a:lnTo>
                    <a:pt x="2637" y="3578"/>
                  </a:lnTo>
                  <a:lnTo>
                    <a:pt x="2553" y="3453"/>
                  </a:lnTo>
                  <a:lnTo>
                    <a:pt x="2490" y="3432"/>
                  </a:lnTo>
                  <a:lnTo>
                    <a:pt x="2490" y="3285"/>
                  </a:lnTo>
                  <a:lnTo>
                    <a:pt x="2449" y="3139"/>
                  </a:lnTo>
                  <a:lnTo>
                    <a:pt x="2428" y="3034"/>
                  </a:lnTo>
                  <a:lnTo>
                    <a:pt x="2386" y="3013"/>
                  </a:lnTo>
                  <a:lnTo>
                    <a:pt x="2302" y="3013"/>
                  </a:lnTo>
                  <a:lnTo>
                    <a:pt x="2239" y="2950"/>
                  </a:lnTo>
                  <a:lnTo>
                    <a:pt x="2239" y="2867"/>
                  </a:lnTo>
                  <a:lnTo>
                    <a:pt x="2177" y="2762"/>
                  </a:lnTo>
                  <a:lnTo>
                    <a:pt x="2135" y="2720"/>
                  </a:lnTo>
                  <a:lnTo>
                    <a:pt x="2093" y="2637"/>
                  </a:lnTo>
                  <a:lnTo>
                    <a:pt x="1988" y="2595"/>
                  </a:lnTo>
                  <a:lnTo>
                    <a:pt x="1967" y="2511"/>
                  </a:lnTo>
                  <a:lnTo>
                    <a:pt x="2072" y="2281"/>
                  </a:lnTo>
                  <a:lnTo>
                    <a:pt x="2072" y="2134"/>
                  </a:lnTo>
                  <a:lnTo>
                    <a:pt x="2135" y="2009"/>
                  </a:lnTo>
                  <a:lnTo>
                    <a:pt x="2302" y="2009"/>
                  </a:lnTo>
                  <a:lnTo>
                    <a:pt x="2407" y="1967"/>
                  </a:lnTo>
                  <a:lnTo>
                    <a:pt x="2490" y="1862"/>
                  </a:lnTo>
                  <a:lnTo>
                    <a:pt x="2449" y="1779"/>
                  </a:lnTo>
                  <a:lnTo>
                    <a:pt x="2511" y="1653"/>
                  </a:lnTo>
                  <a:lnTo>
                    <a:pt x="2449" y="1549"/>
                  </a:lnTo>
                  <a:lnTo>
                    <a:pt x="2449" y="1381"/>
                  </a:lnTo>
                  <a:lnTo>
                    <a:pt x="2428" y="1297"/>
                  </a:lnTo>
                  <a:lnTo>
                    <a:pt x="2218" y="1256"/>
                  </a:lnTo>
                  <a:lnTo>
                    <a:pt x="2009" y="1046"/>
                  </a:lnTo>
                  <a:lnTo>
                    <a:pt x="1905" y="963"/>
                  </a:lnTo>
                  <a:lnTo>
                    <a:pt x="1863" y="984"/>
                  </a:lnTo>
                  <a:lnTo>
                    <a:pt x="1716" y="1046"/>
                  </a:lnTo>
                  <a:lnTo>
                    <a:pt x="1653" y="1130"/>
                  </a:lnTo>
                  <a:lnTo>
                    <a:pt x="1612" y="1235"/>
                  </a:lnTo>
                  <a:lnTo>
                    <a:pt x="1591" y="1088"/>
                  </a:lnTo>
                  <a:lnTo>
                    <a:pt x="1612" y="921"/>
                  </a:lnTo>
                  <a:lnTo>
                    <a:pt x="1674" y="816"/>
                  </a:lnTo>
                  <a:lnTo>
                    <a:pt x="1612" y="628"/>
                  </a:lnTo>
                  <a:lnTo>
                    <a:pt x="1507" y="565"/>
                  </a:lnTo>
                  <a:lnTo>
                    <a:pt x="1298" y="419"/>
                  </a:lnTo>
                  <a:lnTo>
                    <a:pt x="1151" y="251"/>
                  </a:lnTo>
                  <a:lnTo>
                    <a:pt x="1130" y="147"/>
                  </a:lnTo>
                  <a:lnTo>
                    <a:pt x="1026" y="42"/>
                  </a:lnTo>
                  <a:lnTo>
                    <a:pt x="921" y="21"/>
                  </a:lnTo>
                  <a:lnTo>
                    <a:pt x="87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4" name="Google Shape;2624;p44"/>
            <p:cNvSpPr/>
            <p:nvPr/>
          </p:nvSpPr>
          <p:spPr>
            <a:xfrm>
              <a:off x="2646900" y="3064375"/>
              <a:ext cx="192000" cy="172650"/>
            </a:xfrm>
            <a:custGeom>
              <a:rect b="b" l="l" r="r" t="t"/>
              <a:pathLst>
                <a:path extrusionOk="0" h="6906" w="7680">
                  <a:moveTo>
                    <a:pt x="1988" y="0"/>
                  </a:moveTo>
                  <a:lnTo>
                    <a:pt x="1821" y="63"/>
                  </a:lnTo>
                  <a:lnTo>
                    <a:pt x="1674" y="251"/>
                  </a:lnTo>
                  <a:lnTo>
                    <a:pt x="1695" y="377"/>
                  </a:lnTo>
                  <a:lnTo>
                    <a:pt x="1758" y="440"/>
                  </a:lnTo>
                  <a:lnTo>
                    <a:pt x="1863" y="356"/>
                  </a:lnTo>
                  <a:lnTo>
                    <a:pt x="1967" y="377"/>
                  </a:lnTo>
                  <a:lnTo>
                    <a:pt x="2072" y="461"/>
                  </a:lnTo>
                  <a:lnTo>
                    <a:pt x="2030" y="544"/>
                  </a:lnTo>
                  <a:lnTo>
                    <a:pt x="1925" y="565"/>
                  </a:lnTo>
                  <a:lnTo>
                    <a:pt x="1821" y="523"/>
                  </a:lnTo>
                  <a:lnTo>
                    <a:pt x="1779" y="482"/>
                  </a:lnTo>
                  <a:lnTo>
                    <a:pt x="1758" y="523"/>
                  </a:lnTo>
                  <a:lnTo>
                    <a:pt x="1758" y="565"/>
                  </a:lnTo>
                  <a:lnTo>
                    <a:pt x="1611" y="649"/>
                  </a:lnTo>
                  <a:lnTo>
                    <a:pt x="1360" y="670"/>
                  </a:lnTo>
                  <a:lnTo>
                    <a:pt x="1088" y="774"/>
                  </a:lnTo>
                  <a:lnTo>
                    <a:pt x="1026" y="879"/>
                  </a:lnTo>
                  <a:lnTo>
                    <a:pt x="1026" y="984"/>
                  </a:lnTo>
                  <a:lnTo>
                    <a:pt x="1088" y="1088"/>
                  </a:lnTo>
                  <a:lnTo>
                    <a:pt x="1088" y="1318"/>
                  </a:lnTo>
                  <a:lnTo>
                    <a:pt x="1130" y="1486"/>
                  </a:lnTo>
                  <a:lnTo>
                    <a:pt x="1151" y="1611"/>
                  </a:lnTo>
                  <a:lnTo>
                    <a:pt x="1067" y="1800"/>
                  </a:lnTo>
                  <a:lnTo>
                    <a:pt x="879" y="1925"/>
                  </a:lnTo>
                  <a:lnTo>
                    <a:pt x="775" y="1904"/>
                  </a:lnTo>
                  <a:lnTo>
                    <a:pt x="775" y="1737"/>
                  </a:lnTo>
                  <a:lnTo>
                    <a:pt x="649" y="1611"/>
                  </a:lnTo>
                  <a:lnTo>
                    <a:pt x="628" y="1486"/>
                  </a:lnTo>
                  <a:lnTo>
                    <a:pt x="733" y="1402"/>
                  </a:lnTo>
                  <a:lnTo>
                    <a:pt x="754" y="1318"/>
                  </a:lnTo>
                  <a:lnTo>
                    <a:pt x="963" y="1109"/>
                  </a:lnTo>
                  <a:lnTo>
                    <a:pt x="963" y="942"/>
                  </a:lnTo>
                  <a:lnTo>
                    <a:pt x="879" y="795"/>
                  </a:lnTo>
                  <a:lnTo>
                    <a:pt x="921" y="754"/>
                  </a:lnTo>
                  <a:lnTo>
                    <a:pt x="879" y="670"/>
                  </a:lnTo>
                  <a:lnTo>
                    <a:pt x="816" y="628"/>
                  </a:lnTo>
                  <a:lnTo>
                    <a:pt x="754" y="523"/>
                  </a:lnTo>
                  <a:lnTo>
                    <a:pt x="775" y="440"/>
                  </a:lnTo>
                  <a:lnTo>
                    <a:pt x="921" y="377"/>
                  </a:lnTo>
                  <a:lnTo>
                    <a:pt x="1067" y="356"/>
                  </a:lnTo>
                  <a:lnTo>
                    <a:pt x="1172" y="210"/>
                  </a:lnTo>
                  <a:lnTo>
                    <a:pt x="1130" y="210"/>
                  </a:lnTo>
                  <a:lnTo>
                    <a:pt x="1088" y="230"/>
                  </a:lnTo>
                  <a:lnTo>
                    <a:pt x="775" y="356"/>
                  </a:lnTo>
                  <a:lnTo>
                    <a:pt x="628" y="628"/>
                  </a:lnTo>
                  <a:lnTo>
                    <a:pt x="565" y="670"/>
                  </a:lnTo>
                  <a:lnTo>
                    <a:pt x="461" y="691"/>
                  </a:lnTo>
                  <a:lnTo>
                    <a:pt x="356" y="837"/>
                  </a:lnTo>
                  <a:lnTo>
                    <a:pt x="293" y="900"/>
                  </a:lnTo>
                  <a:lnTo>
                    <a:pt x="105" y="1172"/>
                  </a:lnTo>
                  <a:lnTo>
                    <a:pt x="84" y="1298"/>
                  </a:lnTo>
                  <a:lnTo>
                    <a:pt x="105" y="1402"/>
                  </a:lnTo>
                  <a:lnTo>
                    <a:pt x="84" y="1590"/>
                  </a:lnTo>
                  <a:lnTo>
                    <a:pt x="0" y="1779"/>
                  </a:lnTo>
                  <a:lnTo>
                    <a:pt x="0" y="1821"/>
                  </a:lnTo>
                  <a:lnTo>
                    <a:pt x="147" y="1821"/>
                  </a:lnTo>
                  <a:lnTo>
                    <a:pt x="398" y="2239"/>
                  </a:lnTo>
                  <a:lnTo>
                    <a:pt x="503" y="2407"/>
                  </a:lnTo>
                  <a:lnTo>
                    <a:pt x="523" y="2511"/>
                  </a:lnTo>
                  <a:lnTo>
                    <a:pt x="461" y="2637"/>
                  </a:lnTo>
                  <a:lnTo>
                    <a:pt x="461" y="2720"/>
                  </a:lnTo>
                  <a:lnTo>
                    <a:pt x="440" y="2762"/>
                  </a:lnTo>
                  <a:lnTo>
                    <a:pt x="440" y="2867"/>
                  </a:lnTo>
                  <a:lnTo>
                    <a:pt x="565" y="2971"/>
                  </a:lnTo>
                  <a:lnTo>
                    <a:pt x="733" y="3034"/>
                  </a:lnTo>
                  <a:lnTo>
                    <a:pt x="837" y="3055"/>
                  </a:lnTo>
                  <a:lnTo>
                    <a:pt x="963" y="3097"/>
                  </a:lnTo>
                  <a:lnTo>
                    <a:pt x="1047" y="3055"/>
                  </a:lnTo>
                  <a:lnTo>
                    <a:pt x="1193" y="3055"/>
                  </a:lnTo>
                  <a:lnTo>
                    <a:pt x="1339" y="3097"/>
                  </a:lnTo>
                  <a:lnTo>
                    <a:pt x="1381" y="3076"/>
                  </a:lnTo>
                  <a:lnTo>
                    <a:pt x="1549" y="3055"/>
                  </a:lnTo>
                  <a:lnTo>
                    <a:pt x="1716" y="3076"/>
                  </a:lnTo>
                  <a:lnTo>
                    <a:pt x="1821" y="3139"/>
                  </a:lnTo>
                  <a:lnTo>
                    <a:pt x="2281" y="3557"/>
                  </a:lnTo>
                  <a:lnTo>
                    <a:pt x="2427" y="3515"/>
                  </a:lnTo>
                  <a:lnTo>
                    <a:pt x="2448" y="3557"/>
                  </a:lnTo>
                  <a:lnTo>
                    <a:pt x="2511" y="3515"/>
                  </a:lnTo>
                  <a:lnTo>
                    <a:pt x="2637" y="3578"/>
                  </a:lnTo>
                  <a:lnTo>
                    <a:pt x="2699" y="3599"/>
                  </a:lnTo>
                  <a:lnTo>
                    <a:pt x="2825" y="3557"/>
                  </a:lnTo>
                  <a:lnTo>
                    <a:pt x="2930" y="3557"/>
                  </a:lnTo>
                  <a:lnTo>
                    <a:pt x="3076" y="3578"/>
                  </a:lnTo>
                  <a:lnTo>
                    <a:pt x="3118" y="3515"/>
                  </a:lnTo>
                  <a:lnTo>
                    <a:pt x="3223" y="3515"/>
                  </a:lnTo>
                  <a:lnTo>
                    <a:pt x="3285" y="3578"/>
                  </a:lnTo>
                  <a:lnTo>
                    <a:pt x="3348" y="3808"/>
                  </a:lnTo>
                  <a:lnTo>
                    <a:pt x="3285" y="3892"/>
                  </a:lnTo>
                  <a:lnTo>
                    <a:pt x="3285" y="3997"/>
                  </a:lnTo>
                  <a:lnTo>
                    <a:pt x="3264" y="4080"/>
                  </a:lnTo>
                  <a:lnTo>
                    <a:pt x="3118" y="4101"/>
                  </a:lnTo>
                  <a:lnTo>
                    <a:pt x="3055" y="4185"/>
                  </a:lnTo>
                  <a:lnTo>
                    <a:pt x="3076" y="4394"/>
                  </a:lnTo>
                  <a:lnTo>
                    <a:pt x="3118" y="4457"/>
                  </a:lnTo>
                  <a:lnTo>
                    <a:pt x="3055" y="4624"/>
                  </a:lnTo>
                  <a:lnTo>
                    <a:pt x="3055" y="4813"/>
                  </a:lnTo>
                  <a:lnTo>
                    <a:pt x="3139" y="4875"/>
                  </a:lnTo>
                  <a:lnTo>
                    <a:pt x="3139" y="4959"/>
                  </a:lnTo>
                  <a:lnTo>
                    <a:pt x="3244" y="5252"/>
                  </a:lnTo>
                  <a:lnTo>
                    <a:pt x="3055" y="5587"/>
                  </a:lnTo>
                  <a:lnTo>
                    <a:pt x="3076" y="5692"/>
                  </a:lnTo>
                  <a:lnTo>
                    <a:pt x="3139" y="5692"/>
                  </a:lnTo>
                  <a:lnTo>
                    <a:pt x="3223" y="5671"/>
                  </a:lnTo>
                  <a:lnTo>
                    <a:pt x="3223" y="5692"/>
                  </a:lnTo>
                  <a:lnTo>
                    <a:pt x="3244" y="5775"/>
                  </a:lnTo>
                  <a:lnTo>
                    <a:pt x="3327" y="5817"/>
                  </a:lnTo>
                  <a:lnTo>
                    <a:pt x="3369" y="5922"/>
                  </a:lnTo>
                  <a:lnTo>
                    <a:pt x="3348" y="5984"/>
                  </a:lnTo>
                  <a:lnTo>
                    <a:pt x="3390" y="6131"/>
                  </a:lnTo>
                  <a:lnTo>
                    <a:pt x="3536" y="6424"/>
                  </a:lnTo>
                  <a:lnTo>
                    <a:pt x="3536" y="6528"/>
                  </a:lnTo>
                  <a:lnTo>
                    <a:pt x="3746" y="6696"/>
                  </a:lnTo>
                  <a:lnTo>
                    <a:pt x="3976" y="6863"/>
                  </a:lnTo>
                  <a:lnTo>
                    <a:pt x="4101" y="6905"/>
                  </a:lnTo>
                  <a:lnTo>
                    <a:pt x="4332" y="6863"/>
                  </a:lnTo>
                  <a:lnTo>
                    <a:pt x="4478" y="6717"/>
                  </a:lnTo>
                  <a:lnTo>
                    <a:pt x="4687" y="6591"/>
                  </a:lnTo>
                  <a:lnTo>
                    <a:pt x="4750" y="6487"/>
                  </a:lnTo>
                  <a:lnTo>
                    <a:pt x="5064" y="6319"/>
                  </a:lnTo>
                  <a:lnTo>
                    <a:pt x="5127" y="6173"/>
                  </a:lnTo>
                  <a:lnTo>
                    <a:pt x="5168" y="6110"/>
                  </a:lnTo>
                  <a:lnTo>
                    <a:pt x="5210" y="6068"/>
                  </a:lnTo>
                  <a:lnTo>
                    <a:pt x="5482" y="6005"/>
                  </a:lnTo>
                  <a:lnTo>
                    <a:pt x="5629" y="5964"/>
                  </a:lnTo>
                  <a:lnTo>
                    <a:pt x="5587" y="5817"/>
                  </a:lnTo>
                  <a:lnTo>
                    <a:pt x="5440" y="5796"/>
                  </a:lnTo>
                  <a:lnTo>
                    <a:pt x="5252" y="5817"/>
                  </a:lnTo>
                  <a:lnTo>
                    <a:pt x="4959" y="5712"/>
                  </a:lnTo>
                  <a:lnTo>
                    <a:pt x="5022" y="5545"/>
                  </a:lnTo>
                  <a:lnTo>
                    <a:pt x="5001" y="5482"/>
                  </a:lnTo>
                  <a:lnTo>
                    <a:pt x="4938" y="5440"/>
                  </a:lnTo>
                  <a:lnTo>
                    <a:pt x="5127" y="5168"/>
                  </a:lnTo>
                  <a:lnTo>
                    <a:pt x="5064" y="5064"/>
                  </a:lnTo>
                  <a:lnTo>
                    <a:pt x="4938" y="4938"/>
                  </a:lnTo>
                  <a:lnTo>
                    <a:pt x="4834" y="4917"/>
                  </a:lnTo>
                  <a:lnTo>
                    <a:pt x="4750" y="4750"/>
                  </a:lnTo>
                  <a:lnTo>
                    <a:pt x="4917" y="4813"/>
                  </a:lnTo>
                  <a:lnTo>
                    <a:pt x="5106" y="4834"/>
                  </a:lnTo>
                  <a:lnTo>
                    <a:pt x="5273" y="4938"/>
                  </a:lnTo>
                  <a:lnTo>
                    <a:pt x="5461" y="4938"/>
                  </a:lnTo>
                  <a:lnTo>
                    <a:pt x="5733" y="4875"/>
                  </a:lnTo>
                  <a:lnTo>
                    <a:pt x="5796" y="4938"/>
                  </a:lnTo>
                  <a:lnTo>
                    <a:pt x="5985" y="4875"/>
                  </a:lnTo>
                  <a:lnTo>
                    <a:pt x="6173" y="4708"/>
                  </a:lnTo>
                  <a:lnTo>
                    <a:pt x="6319" y="4708"/>
                  </a:lnTo>
                  <a:lnTo>
                    <a:pt x="6424" y="4729"/>
                  </a:lnTo>
                  <a:lnTo>
                    <a:pt x="6675" y="4624"/>
                  </a:lnTo>
                  <a:lnTo>
                    <a:pt x="6884" y="4624"/>
                  </a:lnTo>
                  <a:lnTo>
                    <a:pt x="7156" y="4394"/>
                  </a:lnTo>
                  <a:lnTo>
                    <a:pt x="7219" y="4248"/>
                  </a:lnTo>
                  <a:lnTo>
                    <a:pt x="7219" y="4143"/>
                  </a:lnTo>
                  <a:lnTo>
                    <a:pt x="7219" y="4122"/>
                  </a:lnTo>
                  <a:lnTo>
                    <a:pt x="6989" y="3934"/>
                  </a:lnTo>
                  <a:lnTo>
                    <a:pt x="6842" y="3725"/>
                  </a:lnTo>
                  <a:lnTo>
                    <a:pt x="6801" y="3599"/>
                  </a:lnTo>
                  <a:lnTo>
                    <a:pt x="6905" y="3495"/>
                  </a:lnTo>
                  <a:lnTo>
                    <a:pt x="6926" y="3306"/>
                  </a:lnTo>
                  <a:lnTo>
                    <a:pt x="7010" y="3243"/>
                  </a:lnTo>
                  <a:lnTo>
                    <a:pt x="7093" y="3264"/>
                  </a:lnTo>
                  <a:lnTo>
                    <a:pt x="7198" y="3243"/>
                  </a:lnTo>
                  <a:lnTo>
                    <a:pt x="7261" y="3264"/>
                  </a:lnTo>
                  <a:lnTo>
                    <a:pt x="7449" y="3181"/>
                  </a:lnTo>
                  <a:lnTo>
                    <a:pt x="7449" y="3055"/>
                  </a:lnTo>
                  <a:lnTo>
                    <a:pt x="7365" y="2971"/>
                  </a:lnTo>
                  <a:lnTo>
                    <a:pt x="7219" y="2951"/>
                  </a:lnTo>
                  <a:lnTo>
                    <a:pt x="7156" y="2846"/>
                  </a:lnTo>
                  <a:lnTo>
                    <a:pt x="7135" y="2762"/>
                  </a:lnTo>
                  <a:lnTo>
                    <a:pt x="7303" y="2553"/>
                  </a:lnTo>
                  <a:lnTo>
                    <a:pt x="7365" y="2574"/>
                  </a:lnTo>
                  <a:lnTo>
                    <a:pt x="7512" y="2469"/>
                  </a:lnTo>
                  <a:lnTo>
                    <a:pt x="7658" y="2302"/>
                  </a:lnTo>
                  <a:lnTo>
                    <a:pt x="7679" y="2218"/>
                  </a:lnTo>
                  <a:lnTo>
                    <a:pt x="7658" y="2218"/>
                  </a:lnTo>
                  <a:lnTo>
                    <a:pt x="7428" y="2114"/>
                  </a:lnTo>
                  <a:lnTo>
                    <a:pt x="7345" y="2114"/>
                  </a:lnTo>
                  <a:lnTo>
                    <a:pt x="7261" y="2135"/>
                  </a:lnTo>
                  <a:lnTo>
                    <a:pt x="7156" y="2114"/>
                  </a:lnTo>
                  <a:lnTo>
                    <a:pt x="7093" y="2114"/>
                  </a:lnTo>
                  <a:lnTo>
                    <a:pt x="7010" y="2155"/>
                  </a:lnTo>
                  <a:lnTo>
                    <a:pt x="6821" y="2197"/>
                  </a:lnTo>
                  <a:lnTo>
                    <a:pt x="6675" y="2155"/>
                  </a:lnTo>
                  <a:lnTo>
                    <a:pt x="6612" y="2155"/>
                  </a:lnTo>
                  <a:lnTo>
                    <a:pt x="6717" y="2135"/>
                  </a:lnTo>
                  <a:lnTo>
                    <a:pt x="6801" y="2135"/>
                  </a:lnTo>
                  <a:lnTo>
                    <a:pt x="6884" y="2093"/>
                  </a:lnTo>
                  <a:lnTo>
                    <a:pt x="6926" y="2009"/>
                  </a:lnTo>
                  <a:lnTo>
                    <a:pt x="7052" y="1904"/>
                  </a:lnTo>
                  <a:lnTo>
                    <a:pt x="7093" y="1842"/>
                  </a:lnTo>
                  <a:lnTo>
                    <a:pt x="7010" y="1800"/>
                  </a:lnTo>
                  <a:lnTo>
                    <a:pt x="7010" y="1779"/>
                  </a:lnTo>
                  <a:lnTo>
                    <a:pt x="6989" y="1674"/>
                  </a:lnTo>
                  <a:lnTo>
                    <a:pt x="6821" y="1590"/>
                  </a:lnTo>
                  <a:lnTo>
                    <a:pt x="6612" y="1528"/>
                  </a:lnTo>
                  <a:lnTo>
                    <a:pt x="6570" y="1486"/>
                  </a:lnTo>
                  <a:lnTo>
                    <a:pt x="6487" y="1423"/>
                  </a:lnTo>
                  <a:lnTo>
                    <a:pt x="6382" y="1423"/>
                  </a:lnTo>
                  <a:lnTo>
                    <a:pt x="6361" y="1381"/>
                  </a:lnTo>
                  <a:lnTo>
                    <a:pt x="6215" y="1318"/>
                  </a:lnTo>
                  <a:lnTo>
                    <a:pt x="6173" y="1318"/>
                  </a:lnTo>
                  <a:lnTo>
                    <a:pt x="6173" y="1423"/>
                  </a:lnTo>
                  <a:lnTo>
                    <a:pt x="6089" y="1318"/>
                  </a:lnTo>
                  <a:lnTo>
                    <a:pt x="6047" y="1214"/>
                  </a:lnTo>
                  <a:lnTo>
                    <a:pt x="5943" y="1172"/>
                  </a:lnTo>
                  <a:lnTo>
                    <a:pt x="5901" y="1088"/>
                  </a:lnTo>
                  <a:lnTo>
                    <a:pt x="5964" y="1046"/>
                  </a:lnTo>
                  <a:lnTo>
                    <a:pt x="6215" y="1067"/>
                  </a:lnTo>
                  <a:lnTo>
                    <a:pt x="6319" y="984"/>
                  </a:lnTo>
                  <a:lnTo>
                    <a:pt x="6487" y="984"/>
                  </a:lnTo>
                  <a:lnTo>
                    <a:pt x="6487" y="879"/>
                  </a:lnTo>
                  <a:lnTo>
                    <a:pt x="6361" y="900"/>
                  </a:lnTo>
                  <a:lnTo>
                    <a:pt x="6089" y="858"/>
                  </a:lnTo>
                  <a:lnTo>
                    <a:pt x="5901" y="879"/>
                  </a:lnTo>
                  <a:lnTo>
                    <a:pt x="5775" y="879"/>
                  </a:lnTo>
                  <a:lnTo>
                    <a:pt x="5524" y="963"/>
                  </a:lnTo>
                  <a:lnTo>
                    <a:pt x="5440" y="942"/>
                  </a:lnTo>
                  <a:lnTo>
                    <a:pt x="5336" y="942"/>
                  </a:lnTo>
                  <a:lnTo>
                    <a:pt x="5127" y="1088"/>
                  </a:lnTo>
                  <a:lnTo>
                    <a:pt x="5022" y="1109"/>
                  </a:lnTo>
                  <a:lnTo>
                    <a:pt x="4896" y="1172"/>
                  </a:lnTo>
                  <a:lnTo>
                    <a:pt x="4834" y="1256"/>
                  </a:lnTo>
                  <a:lnTo>
                    <a:pt x="4645" y="1277"/>
                  </a:lnTo>
                  <a:lnTo>
                    <a:pt x="4604" y="1298"/>
                  </a:lnTo>
                  <a:lnTo>
                    <a:pt x="4520" y="1277"/>
                  </a:lnTo>
                  <a:lnTo>
                    <a:pt x="4269" y="1088"/>
                  </a:lnTo>
                  <a:lnTo>
                    <a:pt x="4206" y="984"/>
                  </a:lnTo>
                  <a:lnTo>
                    <a:pt x="3871" y="984"/>
                  </a:lnTo>
                  <a:lnTo>
                    <a:pt x="3327" y="1088"/>
                  </a:lnTo>
                  <a:lnTo>
                    <a:pt x="3055" y="1088"/>
                  </a:lnTo>
                  <a:lnTo>
                    <a:pt x="2951" y="1046"/>
                  </a:lnTo>
                  <a:lnTo>
                    <a:pt x="2909" y="963"/>
                  </a:lnTo>
                  <a:lnTo>
                    <a:pt x="2909" y="858"/>
                  </a:lnTo>
                  <a:lnTo>
                    <a:pt x="2972" y="858"/>
                  </a:lnTo>
                  <a:lnTo>
                    <a:pt x="2951" y="733"/>
                  </a:lnTo>
                  <a:lnTo>
                    <a:pt x="2846" y="565"/>
                  </a:lnTo>
                  <a:lnTo>
                    <a:pt x="2741" y="544"/>
                  </a:lnTo>
                  <a:lnTo>
                    <a:pt x="2448" y="565"/>
                  </a:lnTo>
                  <a:lnTo>
                    <a:pt x="2323" y="482"/>
                  </a:lnTo>
                  <a:lnTo>
                    <a:pt x="2239" y="482"/>
                  </a:lnTo>
                  <a:lnTo>
                    <a:pt x="2176" y="523"/>
                  </a:lnTo>
                  <a:lnTo>
                    <a:pt x="2072" y="356"/>
                  </a:lnTo>
                  <a:lnTo>
                    <a:pt x="2072" y="210"/>
                  </a:lnTo>
                  <a:lnTo>
                    <a:pt x="2030" y="21"/>
                  </a:lnTo>
                  <a:lnTo>
                    <a:pt x="198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5" name="Google Shape;2625;p44"/>
            <p:cNvSpPr/>
            <p:nvPr/>
          </p:nvSpPr>
          <p:spPr>
            <a:xfrm>
              <a:off x="2561625" y="3060700"/>
              <a:ext cx="173700" cy="247450"/>
            </a:xfrm>
            <a:custGeom>
              <a:rect b="b" l="l" r="r" t="t"/>
              <a:pathLst>
                <a:path extrusionOk="0" h="9898" w="6948">
                  <a:moveTo>
                    <a:pt x="4353" y="1"/>
                  </a:moveTo>
                  <a:lnTo>
                    <a:pt x="4332" y="64"/>
                  </a:lnTo>
                  <a:lnTo>
                    <a:pt x="4290" y="105"/>
                  </a:lnTo>
                  <a:lnTo>
                    <a:pt x="4227" y="147"/>
                  </a:lnTo>
                  <a:lnTo>
                    <a:pt x="4165" y="168"/>
                  </a:lnTo>
                  <a:lnTo>
                    <a:pt x="4060" y="168"/>
                  </a:lnTo>
                  <a:lnTo>
                    <a:pt x="3976" y="189"/>
                  </a:lnTo>
                  <a:lnTo>
                    <a:pt x="3955" y="252"/>
                  </a:lnTo>
                  <a:lnTo>
                    <a:pt x="3976" y="294"/>
                  </a:lnTo>
                  <a:lnTo>
                    <a:pt x="3955" y="357"/>
                  </a:lnTo>
                  <a:lnTo>
                    <a:pt x="3809" y="419"/>
                  </a:lnTo>
                  <a:lnTo>
                    <a:pt x="3621" y="566"/>
                  </a:lnTo>
                  <a:lnTo>
                    <a:pt x="3495" y="670"/>
                  </a:lnTo>
                  <a:lnTo>
                    <a:pt x="3328" y="691"/>
                  </a:lnTo>
                  <a:lnTo>
                    <a:pt x="2972" y="691"/>
                  </a:lnTo>
                  <a:lnTo>
                    <a:pt x="2867" y="733"/>
                  </a:lnTo>
                  <a:lnTo>
                    <a:pt x="2867" y="817"/>
                  </a:lnTo>
                  <a:lnTo>
                    <a:pt x="2888" y="901"/>
                  </a:lnTo>
                  <a:lnTo>
                    <a:pt x="2888" y="1005"/>
                  </a:lnTo>
                  <a:lnTo>
                    <a:pt x="2805" y="1089"/>
                  </a:lnTo>
                  <a:lnTo>
                    <a:pt x="2721" y="1047"/>
                  </a:lnTo>
                  <a:lnTo>
                    <a:pt x="2763" y="942"/>
                  </a:lnTo>
                  <a:lnTo>
                    <a:pt x="2763" y="921"/>
                  </a:lnTo>
                  <a:lnTo>
                    <a:pt x="2825" y="901"/>
                  </a:lnTo>
                  <a:lnTo>
                    <a:pt x="2700" y="880"/>
                  </a:lnTo>
                  <a:lnTo>
                    <a:pt x="2574" y="817"/>
                  </a:lnTo>
                  <a:lnTo>
                    <a:pt x="2491" y="817"/>
                  </a:lnTo>
                  <a:lnTo>
                    <a:pt x="2302" y="942"/>
                  </a:lnTo>
                  <a:lnTo>
                    <a:pt x="2261" y="1026"/>
                  </a:lnTo>
                  <a:lnTo>
                    <a:pt x="2135" y="1152"/>
                  </a:lnTo>
                  <a:lnTo>
                    <a:pt x="1968" y="1465"/>
                  </a:lnTo>
                  <a:lnTo>
                    <a:pt x="1947" y="1549"/>
                  </a:lnTo>
                  <a:lnTo>
                    <a:pt x="1947" y="1549"/>
                  </a:lnTo>
                  <a:lnTo>
                    <a:pt x="1989" y="1528"/>
                  </a:lnTo>
                  <a:lnTo>
                    <a:pt x="2051" y="1570"/>
                  </a:lnTo>
                  <a:lnTo>
                    <a:pt x="2051" y="1654"/>
                  </a:lnTo>
                  <a:lnTo>
                    <a:pt x="2030" y="1758"/>
                  </a:lnTo>
                  <a:lnTo>
                    <a:pt x="1947" y="1821"/>
                  </a:lnTo>
                  <a:lnTo>
                    <a:pt x="1842" y="1821"/>
                  </a:lnTo>
                  <a:lnTo>
                    <a:pt x="1737" y="1863"/>
                  </a:lnTo>
                  <a:lnTo>
                    <a:pt x="1612" y="1989"/>
                  </a:lnTo>
                  <a:lnTo>
                    <a:pt x="1528" y="2051"/>
                  </a:lnTo>
                  <a:lnTo>
                    <a:pt x="1424" y="2198"/>
                  </a:lnTo>
                  <a:lnTo>
                    <a:pt x="1340" y="2198"/>
                  </a:lnTo>
                  <a:lnTo>
                    <a:pt x="1256" y="2240"/>
                  </a:lnTo>
                  <a:lnTo>
                    <a:pt x="1298" y="2344"/>
                  </a:lnTo>
                  <a:lnTo>
                    <a:pt x="1403" y="2449"/>
                  </a:lnTo>
                  <a:lnTo>
                    <a:pt x="1403" y="2574"/>
                  </a:lnTo>
                  <a:lnTo>
                    <a:pt x="1340" y="2700"/>
                  </a:lnTo>
                  <a:lnTo>
                    <a:pt x="1256" y="2700"/>
                  </a:lnTo>
                  <a:lnTo>
                    <a:pt x="1152" y="2616"/>
                  </a:lnTo>
                  <a:lnTo>
                    <a:pt x="1193" y="2574"/>
                  </a:lnTo>
                  <a:lnTo>
                    <a:pt x="1214" y="2512"/>
                  </a:lnTo>
                  <a:lnTo>
                    <a:pt x="1131" y="2470"/>
                  </a:lnTo>
                  <a:lnTo>
                    <a:pt x="1089" y="2365"/>
                  </a:lnTo>
                  <a:lnTo>
                    <a:pt x="984" y="2261"/>
                  </a:lnTo>
                  <a:lnTo>
                    <a:pt x="942" y="2365"/>
                  </a:lnTo>
                  <a:lnTo>
                    <a:pt x="942" y="2407"/>
                  </a:lnTo>
                  <a:lnTo>
                    <a:pt x="1005" y="2574"/>
                  </a:lnTo>
                  <a:lnTo>
                    <a:pt x="921" y="2721"/>
                  </a:lnTo>
                  <a:lnTo>
                    <a:pt x="901" y="2867"/>
                  </a:lnTo>
                  <a:lnTo>
                    <a:pt x="817" y="2909"/>
                  </a:lnTo>
                  <a:lnTo>
                    <a:pt x="775" y="2909"/>
                  </a:lnTo>
                  <a:lnTo>
                    <a:pt x="691" y="3098"/>
                  </a:lnTo>
                  <a:lnTo>
                    <a:pt x="712" y="3118"/>
                  </a:lnTo>
                  <a:lnTo>
                    <a:pt x="733" y="3244"/>
                  </a:lnTo>
                  <a:lnTo>
                    <a:pt x="733" y="3390"/>
                  </a:lnTo>
                  <a:lnTo>
                    <a:pt x="880" y="3516"/>
                  </a:lnTo>
                  <a:lnTo>
                    <a:pt x="901" y="3516"/>
                  </a:lnTo>
                  <a:lnTo>
                    <a:pt x="942" y="3495"/>
                  </a:lnTo>
                  <a:lnTo>
                    <a:pt x="1005" y="3537"/>
                  </a:lnTo>
                  <a:lnTo>
                    <a:pt x="1005" y="3662"/>
                  </a:lnTo>
                  <a:lnTo>
                    <a:pt x="921" y="3746"/>
                  </a:lnTo>
                  <a:lnTo>
                    <a:pt x="921" y="3809"/>
                  </a:lnTo>
                  <a:lnTo>
                    <a:pt x="1005" y="3872"/>
                  </a:lnTo>
                  <a:lnTo>
                    <a:pt x="1005" y="4039"/>
                  </a:lnTo>
                  <a:lnTo>
                    <a:pt x="921" y="4081"/>
                  </a:lnTo>
                  <a:lnTo>
                    <a:pt x="880" y="4165"/>
                  </a:lnTo>
                  <a:lnTo>
                    <a:pt x="921" y="4186"/>
                  </a:lnTo>
                  <a:lnTo>
                    <a:pt x="984" y="4290"/>
                  </a:lnTo>
                  <a:lnTo>
                    <a:pt x="942" y="4478"/>
                  </a:lnTo>
                  <a:lnTo>
                    <a:pt x="984" y="4771"/>
                  </a:lnTo>
                  <a:lnTo>
                    <a:pt x="901" y="4855"/>
                  </a:lnTo>
                  <a:lnTo>
                    <a:pt x="880" y="4918"/>
                  </a:lnTo>
                  <a:lnTo>
                    <a:pt x="942" y="5022"/>
                  </a:lnTo>
                  <a:lnTo>
                    <a:pt x="1047" y="4981"/>
                  </a:lnTo>
                  <a:lnTo>
                    <a:pt x="1047" y="4981"/>
                  </a:lnTo>
                  <a:lnTo>
                    <a:pt x="1026" y="5064"/>
                  </a:lnTo>
                  <a:lnTo>
                    <a:pt x="1089" y="5127"/>
                  </a:lnTo>
                  <a:lnTo>
                    <a:pt x="1152" y="5127"/>
                  </a:lnTo>
                  <a:lnTo>
                    <a:pt x="1152" y="5190"/>
                  </a:lnTo>
                  <a:lnTo>
                    <a:pt x="1110" y="5274"/>
                  </a:lnTo>
                  <a:lnTo>
                    <a:pt x="1047" y="5378"/>
                  </a:lnTo>
                  <a:lnTo>
                    <a:pt x="817" y="5608"/>
                  </a:lnTo>
                  <a:lnTo>
                    <a:pt x="775" y="5713"/>
                  </a:lnTo>
                  <a:lnTo>
                    <a:pt x="608" y="5859"/>
                  </a:lnTo>
                  <a:lnTo>
                    <a:pt x="398" y="5922"/>
                  </a:lnTo>
                  <a:lnTo>
                    <a:pt x="210" y="6048"/>
                  </a:lnTo>
                  <a:lnTo>
                    <a:pt x="64" y="6278"/>
                  </a:lnTo>
                  <a:lnTo>
                    <a:pt x="43" y="6466"/>
                  </a:lnTo>
                  <a:lnTo>
                    <a:pt x="1" y="6571"/>
                  </a:lnTo>
                  <a:lnTo>
                    <a:pt x="189" y="6655"/>
                  </a:lnTo>
                  <a:lnTo>
                    <a:pt x="377" y="6780"/>
                  </a:lnTo>
                  <a:lnTo>
                    <a:pt x="629" y="6947"/>
                  </a:lnTo>
                  <a:lnTo>
                    <a:pt x="733" y="6947"/>
                  </a:lnTo>
                  <a:lnTo>
                    <a:pt x="880" y="7094"/>
                  </a:lnTo>
                  <a:lnTo>
                    <a:pt x="838" y="7178"/>
                  </a:lnTo>
                  <a:lnTo>
                    <a:pt x="880" y="7261"/>
                  </a:lnTo>
                  <a:lnTo>
                    <a:pt x="1047" y="7282"/>
                  </a:lnTo>
                  <a:lnTo>
                    <a:pt x="1256" y="7366"/>
                  </a:lnTo>
                  <a:lnTo>
                    <a:pt x="1319" y="7408"/>
                  </a:lnTo>
                  <a:lnTo>
                    <a:pt x="1507" y="7471"/>
                  </a:lnTo>
                  <a:lnTo>
                    <a:pt x="1570" y="7387"/>
                  </a:lnTo>
                  <a:lnTo>
                    <a:pt x="1570" y="7282"/>
                  </a:lnTo>
                  <a:lnTo>
                    <a:pt x="1654" y="7199"/>
                  </a:lnTo>
                  <a:lnTo>
                    <a:pt x="1717" y="7199"/>
                  </a:lnTo>
                  <a:lnTo>
                    <a:pt x="1863" y="7282"/>
                  </a:lnTo>
                  <a:lnTo>
                    <a:pt x="1968" y="7303"/>
                  </a:lnTo>
                  <a:lnTo>
                    <a:pt x="1989" y="7387"/>
                  </a:lnTo>
                  <a:lnTo>
                    <a:pt x="2072" y="7429"/>
                  </a:lnTo>
                  <a:lnTo>
                    <a:pt x="2135" y="7429"/>
                  </a:lnTo>
                  <a:lnTo>
                    <a:pt x="2177" y="7512"/>
                  </a:lnTo>
                  <a:lnTo>
                    <a:pt x="2386" y="7575"/>
                  </a:lnTo>
                  <a:lnTo>
                    <a:pt x="2512" y="7596"/>
                  </a:lnTo>
                  <a:lnTo>
                    <a:pt x="2553" y="7638"/>
                  </a:lnTo>
                  <a:lnTo>
                    <a:pt x="2700" y="7805"/>
                  </a:lnTo>
                  <a:lnTo>
                    <a:pt x="2700" y="7910"/>
                  </a:lnTo>
                  <a:lnTo>
                    <a:pt x="2805" y="8098"/>
                  </a:lnTo>
                  <a:lnTo>
                    <a:pt x="2888" y="8098"/>
                  </a:lnTo>
                  <a:lnTo>
                    <a:pt x="3139" y="8203"/>
                  </a:lnTo>
                  <a:lnTo>
                    <a:pt x="3244" y="8349"/>
                  </a:lnTo>
                  <a:lnTo>
                    <a:pt x="3244" y="8517"/>
                  </a:lnTo>
                  <a:lnTo>
                    <a:pt x="3307" y="8517"/>
                  </a:lnTo>
                  <a:lnTo>
                    <a:pt x="3411" y="8559"/>
                  </a:lnTo>
                  <a:lnTo>
                    <a:pt x="3432" y="8684"/>
                  </a:lnTo>
                  <a:lnTo>
                    <a:pt x="3411" y="8768"/>
                  </a:lnTo>
                  <a:lnTo>
                    <a:pt x="3432" y="8852"/>
                  </a:lnTo>
                  <a:lnTo>
                    <a:pt x="3537" y="8872"/>
                  </a:lnTo>
                  <a:lnTo>
                    <a:pt x="3662" y="8852"/>
                  </a:lnTo>
                  <a:lnTo>
                    <a:pt x="3767" y="8872"/>
                  </a:lnTo>
                  <a:lnTo>
                    <a:pt x="3914" y="8872"/>
                  </a:lnTo>
                  <a:lnTo>
                    <a:pt x="3955" y="8831"/>
                  </a:lnTo>
                  <a:lnTo>
                    <a:pt x="4144" y="8747"/>
                  </a:lnTo>
                  <a:lnTo>
                    <a:pt x="4290" y="8768"/>
                  </a:lnTo>
                  <a:lnTo>
                    <a:pt x="4458" y="8852"/>
                  </a:lnTo>
                  <a:lnTo>
                    <a:pt x="4646" y="8747"/>
                  </a:lnTo>
                  <a:lnTo>
                    <a:pt x="4750" y="8747"/>
                  </a:lnTo>
                  <a:lnTo>
                    <a:pt x="4792" y="8831"/>
                  </a:lnTo>
                  <a:lnTo>
                    <a:pt x="4876" y="8831"/>
                  </a:lnTo>
                  <a:lnTo>
                    <a:pt x="4981" y="8872"/>
                  </a:lnTo>
                  <a:lnTo>
                    <a:pt x="5064" y="8956"/>
                  </a:lnTo>
                  <a:lnTo>
                    <a:pt x="5169" y="8935"/>
                  </a:lnTo>
                  <a:lnTo>
                    <a:pt x="5169" y="8998"/>
                  </a:lnTo>
                  <a:lnTo>
                    <a:pt x="4792" y="9626"/>
                  </a:lnTo>
                  <a:lnTo>
                    <a:pt x="4813" y="9709"/>
                  </a:lnTo>
                  <a:lnTo>
                    <a:pt x="4960" y="9688"/>
                  </a:lnTo>
                  <a:lnTo>
                    <a:pt x="5085" y="9688"/>
                  </a:lnTo>
                  <a:lnTo>
                    <a:pt x="5190" y="9772"/>
                  </a:lnTo>
                  <a:lnTo>
                    <a:pt x="5211" y="9898"/>
                  </a:lnTo>
                  <a:lnTo>
                    <a:pt x="5294" y="9584"/>
                  </a:lnTo>
                  <a:lnTo>
                    <a:pt x="5629" y="8370"/>
                  </a:lnTo>
                  <a:lnTo>
                    <a:pt x="5629" y="8308"/>
                  </a:lnTo>
                  <a:lnTo>
                    <a:pt x="5629" y="8098"/>
                  </a:lnTo>
                  <a:lnTo>
                    <a:pt x="5504" y="7847"/>
                  </a:lnTo>
                  <a:lnTo>
                    <a:pt x="5294" y="7680"/>
                  </a:lnTo>
                  <a:lnTo>
                    <a:pt x="5190" y="7533"/>
                  </a:lnTo>
                  <a:lnTo>
                    <a:pt x="5169" y="7219"/>
                  </a:lnTo>
                  <a:lnTo>
                    <a:pt x="5546" y="7094"/>
                  </a:lnTo>
                  <a:lnTo>
                    <a:pt x="5692" y="7199"/>
                  </a:lnTo>
                  <a:lnTo>
                    <a:pt x="5713" y="7094"/>
                  </a:lnTo>
                  <a:lnTo>
                    <a:pt x="5650" y="7010"/>
                  </a:lnTo>
                  <a:lnTo>
                    <a:pt x="5713" y="6968"/>
                  </a:lnTo>
                  <a:lnTo>
                    <a:pt x="5629" y="6801"/>
                  </a:lnTo>
                  <a:lnTo>
                    <a:pt x="5420" y="6738"/>
                  </a:lnTo>
                  <a:lnTo>
                    <a:pt x="5336" y="6592"/>
                  </a:lnTo>
                  <a:lnTo>
                    <a:pt x="5399" y="6424"/>
                  </a:lnTo>
                  <a:lnTo>
                    <a:pt x="6048" y="6424"/>
                  </a:lnTo>
                  <a:lnTo>
                    <a:pt x="6131" y="6341"/>
                  </a:lnTo>
                  <a:lnTo>
                    <a:pt x="6236" y="6341"/>
                  </a:lnTo>
                  <a:lnTo>
                    <a:pt x="6278" y="6383"/>
                  </a:lnTo>
                  <a:lnTo>
                    <a:pt x="6362" y="6383"/>
                  </a:lnTo>
                  <a:lnTo>
                    <a:pt x="6466" y="6257"/>
                  </a:lnTo>
                  <a:lnTo>
                    <a:pt x="6634" y="6215"/>
                  </a:lnTo>
                  <a:lnTo>
                    <a:pt x="6675" y="6320"/>
                  </a:lnTo>
                  <a:lnTo>
                    <a:pt x="6759" y="6424"/>
                  </a:lnTo>
                  <a:lnTo>
                    <a:pt x="6780" y="6550"/>
                  </a:lnTo>
                  <a:lnTo>
                    <a:pt x="6780" y="6696"/>
                  </a:lnTo>
                  <a:lnTo>
                    <a:pt x="6947" y="6675"/>
                  </a:lnTo>
                  <a:lnTo>
                    <a:pt x="6947" y="6571"/>
                  </a:lnTo>
                  <a:lnTo>
                    <a:pt x="6801" y="6278"/>
                  </a:lnTo>
                  <a:lnTo>
                    <a:pt x="6759" y="6131"/>
                  </a:lnTo>
                  <a:lnTo>
                    <a:pt x="6780" y="6069"/>
                  </a:lnTo>
                  <a:lnTo>
                    <a:pt x="6738" y="5964"/>
                  </a:lnTo>
                  <a:lnTo>
                    <a:pt x="6655" y="5922"/>
                  </a:lnTo>
                  <a:lnTo>
                    <a:pt x="6634" y="5839"/>
                  </a:lnTo>
                  <a:lnTo>
                    <a:pt x="6634" y="5818"/>
                  </a:lnTo>
                  <a:lnTo>
                    <a:pt x="6550" y="5839"/>
                  </a:lnTo>
                  <a:lnTo>
                    <a:pt x="6487" y="5839"/>
                  </a:lnTo>
                  <a:lnTo>
                    <a:pt x="6466" y="5734"/>
                  </a:lnTo>
                  <a:lnTo>
                    <a:pt x="6655" y="5399"/>
                  </a:lnTo>
                  <a:lnTo>
                    <a:pt x="6550" y="5106"/>
                  </a:lnTo>
                  <a:lnTo>
                    <a:pt x="6550" y="5022"/>
                  </a:lnTo>
                  <a:lnTo>
                    <a:pt x="6466" y="4960"/>
                  </a:lnTo>
                  <a:lnTo>
                    <a:pt x="6466" y="4771"/>
                  </a:lnTo>
                  <a:lnTo>
                    <a:pt x="6529" y="4604"/>
                  </a:lnTo>
                  <a:lnTo>
                    <a:pt x="6487" y="4541"/>
                  </a:lnTo>
                  <a:lnTo>
                    <a:pt x="6466" y="4332"/>
                  </a:lnTo>
                  <a:lnTo>
                    <a:pt x="6529" y="4248"/>
                  </a:lnTo>
                  <a:lnTo>
                    <a:pt x="6675" y="4227"/>
                  </a:lnTo>
                  <a:lnTo>
                    <a:pt x="6696" y="4144"/>
                  </a:lnTo>
                  <a:lnTo>
                    <a:pt x="6696" y="4039"/>
                  </a:lnTo>
                  <a:lnTo>
                    <a:pt x="6759" y="3955"/>
                  </a:lnTo>
                  <a:lnTo>
                    <a:pt x="6696" y="3725"/>
                  </a:lnTo>
                  <a:lnTo>
                    <a:pt x="6634" y="3662"/>
                  </a:lnTo>
                  <a:lnTo>
                    <a:pt x="6529" y="3662"/>
                  </a:lnTo>
                  <a:lnTo>
                    <a:pt x="6487" y="3725"/>
                  </a:lnTo>
                  <a:lnTo>
                    <a:pt x="6341" y="3704"/>
                  </a:lnTo>
                  <a:lnTo>
                    <a:pt x="6236" y="3704"/>
                  </a:lnTo>
                  <a:lnTo>
                    <a:pt x="6110" y="3746"/>
                  </a:lnTo>
                  <a:lnTo>
                    <a:pt x="6048" y="3725"/>
                  </a:lnTo>
                  <a:lnTo>
                    <a:pt x="5922" y="3662"/>
                  </a:lnTo>
                  <a:lnTo>
                    <a:pt x="5859" y="3704"/>
                  </a:lnTo>
                  <a:lnTo>
                    <a:pt x="5838" y="3662"/>
                  </a:lnTo>
                  <a:lnTo>
                    <a:pt x="5692" y="3704"/>
                  </a:lnTo>
                  <a:lnTo>
                    <a:pt x="5232" y="3286"/>
                  </a:lnTo>
                  <a:lnTo>
                    <a:pt x="5127" y="3223"/>
                  </a:lnTo>
                  <a:lnTo>
                    <a:pt x="4960" y="3202"/>
                  </a:lnTo>
                  <a:lnTo>
                    <a:pt x="4792" y="3223"/>
                  </a:lnTo>
                  <a:lnTo>
                    <a:pt x="4750" y="3244"/>
                  </a:lnTo>
                  <a:lnTo>
                    <a:pt x="4604" y="3202"/>
                  </a:lnTo>
                  <a:lnTo>
                    <a:pt x="4458" y="3202"/>
                  </a:lnTo>
                  <a:lnTo>
                    <a:pt x="4374" y="3244"/>
                  </a:lnTo>
                  <a:lnTo>
                    <a:pt x="4248" y="3202"/>
                  </a:lnTo>
                  <a:lnTo>
                    <a:pt x="4144" y="3181"/>
                  </a:lnTo>
                  <a:lnTo>
                    <a:pt x="3976" y="3118"/>
                  </a:lnTo>
                  <a:lnTo>
                    <a:pt x="3851" y="3014"/>
                  </a:lnTo>
                  <a:lnTo>
                    <a:pt x="3851" y="2909"/>
                  </a:lnTo>
                  <a:lnTo>
                    <a:pt x="3872" y="2867"/>
                  </a:lnTo>
                  <a:lnTo>
                    <a:pt x="3872" y="2784"/>
                  </a:lnTo>
                  <a:lnTo>
                    <a:pt x="3934" y="2658"/>
                  </a:lnTo>
                  <a:lnTo>
                    <a:pt x="3914" y="2554"/>
                  </a:lnTo>
                  <a:lnTo>
                    <a:pt x="3809" y="2386"/>
                  </a:lnTo>
                  <a:lnTo>
                    <a:pt x="3558" y="1968"/>
                  </a:lnTo>
                  <a:lnTo>
                    <a:pt x="3411" y="1968"/>
                  </a:lnTo>
                  <a:lnTo>
                    <a:pt x="3411" y="1926"/>
                  </a:lnTo>
                  <a:lnTo>
                    <a:pt x="3495" y="1737"/>
                  </a:lnTo>
                  <a:lnTo>
                    <a:pt x="3516" y="1549"/>
                  </a:lnTo>
                  <a:lnTo>
                    <a:pt x="3495" y="1445"/>
                  </a:lnTo>
                  <a:lnTo>
                    <a:pt x="3516" y="1319"/>
                  </a:lnTo>
                  <a:lnTo>
                    <a:pt x="3704" y="1047"/>
                  </a:lnTo>
                  <a:lnTo>
                    <a:pt x="3767" y="984"/>
                  </a:lnTo>
                  <a:lnTo>
                    <a:pt x="3872" y="838"/>
                  </a:lnTo>
                  <a:lnTo>
                    <a:pt x="3976" y="817"/>
                  </a:lnTo>
                  <a:lnTo>
                    <a:pt x="4039" y="775"/>
                  </a:lnTo>
                  <a:lnTo>
                    <a:pt x="4186" y="503"/>
                  </a:lnTo>
                  <a:lnTo>
                    <a:pt x="4499" y="377"/>
                  </a:lnTo>
                  <a:lnTo>
                    <a:pt x="4541" y="357"/>
                  </a:lnTo>
                  <a:lnTo>
                    <a:pt x="4604" y="357"/>
                  </a:lnTo>
                  <a:lnTo>
                    <a:pt x="4667" y="294"/>
                  </a:lnTo>
                  <a:lnTo>
                    <a:pt x="4688" y="210"/>
                  </a:lnTo>
                  <a:lnTo>
                    <a:pt x="4646" y="147"/>
                  </a:lnTo>
                  <a:lnTo>
                    <a:pt x="4437" y="43"/>
                  </a:lnTo>
                  <a:lnTo>
                    <a:pt x="435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6" name="Google Shape;2626;p44"/>
            <p:cNvSpPr/>
            <p:nvPr/>
          </p:nvSpPr>
          <p:spPr>
            <a:xfrm>
              <a:off x="2531825" y="3224950"/>
              <a:ext cx="85800" cy="94200"/>
            </a:xfrm>
            <a:custGeom>
              <a:rect b="b" l="l" r="r" t="t"/>
              <a:pathLst>
                <a:path extrusionOk="0" h="3768" w="3432">
                  <a:moveTo>
                    <a:pt x="1193" y="1"/>
                  </a:moveTo>
                  <a:lnTo>
                    <a:pt x="1172" y="168"/>
                  </a:lnTo>
                  <a:lnTo>
                    <a:pt x="1025" y="168"/>
                  </a:lnTo>
                  <a:lnTo>
                    <a:pt x="732" y="336"/>
                  </a:lnTo>
                  <a:lnTo>
                    <a:pt x="607" y="377"/>
                  </a:lnTo>
                  <a:lnTo>
                    <a:pt x="440" y="440"/>
                  </a:lnTo>
                  <a:lnTo>
                    <a:pt x="523" y="587"/>
                  </a:lnTo>
                  <a:lnTo>
                    <a:pt x="523" y="649"/>
                  </a:lnTo>
                  <a:lnTo>
                    <a:pt x="565" y="733"/>
                  </a:lnTo>
                  <a:lnTo>
                    <a:pt x="544" y="901"/>
                  </a:lnTo>
                  <a:lnTo>
                    <a:pt x="335" y="1131"/>
                  </a:lnTo>
                  <a:lnTo>
                    <a:pt x="314" y="1235"/>
                  </a:lnTo>
                  <a:lnTo>
                    <a:pt x="356" y="1277"/>
                  </a:lnTo>
                  <a:lnTo>
                    <a:pt x="251" y="1445"/>
                  </a:lnTo>
                  <a:lnTo>
                    <a:pt x="126" y="1465"/>
                  </a:lnTo>
                  <a:lnTo>
                    <a:pt x="21" y="1591"/>
                  </a:lnTo>
                  <a:lnTo>
                    <a:pt x="84" y="1696"/>
                  </a:lnTo>
                  <a:lnTo>
                    <a:pt x="126" y="1800"/>
                  </a:lnTo>
                  <a:lnTo>
                    <a:pt x="105" y="1905"/>
                  </a:lnTo>
                  <a:lnTo>
                    <a:pt x="126" y="2072"/>
                  </a:lnTo>
                  <a:lnTo>
                    <a:pt x="84" y="2198"/>
                  </a:lnTo>
                  <a:lnTo>
                    <a:pt x="0" y="2261"/>
                  </a:lnTo>
                  <a:lnTo>
                    <a:pt x="84" y="2323"/>
                  </a:lnTo>
                  <a:lnTo>
                    <a:pt x="209" y="2386"/>
                  </a:lnTo>
                  <a:lnTo>
                    <a:pt x="314" y="2491"/>
                  </a:lnTo>
                  <a:lnTo>
                    <a:pt x="419" y="2574"/>
                  </a:lnTo>
                  <a:lnTo>
                    <a:pt x="440" y="2533"/>
                  </a:lnTo>
                  <a:lnTo>
                    <a:pt x="502" y="2386"/>
                  </a:lnTo>
                  <a:lnTo>
                    <a:pt x="544" y="2323"/>
                  </a:lnTo>
                  <a:lnTo>
                    <a:pt x="628" y="2219"/>
                  </a:lnTo>
                  <a:lnTo>
                    <a:pt x="628" y="2323"/>
                  </a:lnTo>
                  <a:lnTo>
                    <a:pt x="649" y="2428"/>
                  </a:lnTo>
                  <a:lnTo>
                    <a:pt x="649" y="2365"/>
                  </a:lnTo>
                  <a:lnTo>
                    <a:pt x="649" y="2282"/>
                  </a:lnTo>
                  <a:lnTo>
                    <a:pt x="712" y="2282"/>
                  </a:lnTo>
                  <a:lnTo>
                    <a:pt x="732" y="2428"/>
                  </a:lnTo>
                  <a:lnTo>
                    <a:pt x="712" y="2595"/>
                  </a:lnTo>
                  <a:lnTo>
                    <a:pt x="712" y="2700"/>
                  </a:lnTo>
                  <a:lnTo>
                    <a:pt x="649" y="2826"/>
                  </a:lnTo>
                  <a:lnTo>
                    <a:pt x="502" y="2951"/>
                  </a:lnTo>
                  <a:lnTo>
                    <a:pt x="544" y="2993"/>
                  </a:lnTo>
                  <a:lnTo>
                    <a:pt x="607" y="3139"/>
                  </a:lnTo>
                  <a:lnTo>
                    <a:pt x="502" y="3202"/>
                  </a:lnTo>
                  <a:lnTo>
                    <a:pt x="398" y="3328"/>
                  </a:lnTo>
                  <a:lnTo>
                    <a:pt x="419" y="3432"/>
                  </a:lnTo>
                  <a:lnTo>
                    <a:pt x="523" y="3432"/>
                  </a:lnTo>
                  <a:lnTo>
                    <a:pt x="649" y="3370"/>
                  </a:lnTo>
                  <a:lnTo>
                    <a:pt x="712" y="3453"/>
                  </a:lnTo>
                  <a:lnTo>
                    <a:pt x="879" y="3516"/>
                  </a:lnTo>
                  <a:lnTo>
                    <a:pt x="984" y="3537"/>
                  </a:lnTo>
                  <a:lnTo>
                    <a:pt x="1151" y="3767"/>
                  </a:lnTo>
                  <a:lnTo>
                    <a:pt x="1235" y="3767"/>
                  </a:lnTo>
                  <a:lnTo>
                    <a:pt x="1339" y="3662"/>
                  </a:lnTo>
                  <a:lnTo>
                    <a:pt x="1779" y="2721"/>
                  </a:lnTo>
                  <a:lnTo>
                    <a:pt x="1883" y="2637"/>
                  </a:lnTo>
                  <a:lnTo>
                    <a:pt x="2448" y="2470"/>
                  </a:lnTo>
                  <a:lnTo>
                    <a:pt x="2720" y="2282"/>
                  </a:lnTo>
                  <a:lnTo>
                    <a:pt x="3118" y="1905"/>
                  </a:lnTo>
                  <a:lnTo>
                    <a:pt x="3264" y="1549"/>
                  </a:lnTo>
                  <a:lnTo>
                    <a:pt x="3369" y="1549"/>
                  </a:lnTo>
                  <a:lnTo>
                    <a:pt x="3390" y="1486"/>
                  </a:lnTo>
                  <a:lnTo>
                    <a:pt x="3432" y="1361"/>
                  </a:lnTo>
                  <a:lnTo>
                    <a:pt x="3390" y="1235"/>
                  </a:lnTo>
                  <a:lnTo>
                    <a:pt x="3285" y="1026"/>
                  </a:lnTo>
                  <a:lnTo>
                    <a:pt x="3285" y="963"/>
                  </a:lnTo>
                  <a:lnTo>
                    <a:pt x="3264" y="859"/>
                  </a:lnTo>
                  <a:lnTo>
                    <a:pt x="3181" y="817"/>
                  </a:lnTo>
                  <a:lnTo>
                    <a:pt x="3160" y="733"/>
                  </a:lnTo>
                  <a:lnTo>
                    <a:pt x="3055" y="712"/>
                  </a:lnTo>
                  <a:lnTo>
                    <a:pt x="2909" y="629"/>
                  </a:lnTo>
                  <a:lnTo>
                    <a:pt x="2846" y="629"/>
                  </a:lnTo>
                  <a:lnTo>
                    <a:pt x="2762" y="712"/>
                  </a:lnTo>
                  <a:lnTo>
                    <a:pt x="2762" y="817"/>
                  </a:lnTo>
                  <a:lnTo>
                    <a:pt x="2699" y="901"/>
                  </a:lnTo>
                  <a:lnTo>
                    <a:pt x="2511" y="838"/>
                  </a:lnTo>
                  <a:lnTo>
                    <a:pt x="2448" y="796"/>
                  </a:lnTo>
                  <a:lnTo>
                    <a:pt x="2239" y="712"/>
                  </a:lnTo>
                  <a:lnTo>
                    <a:pt x="2072" y="691"/>
                  </a:lnTo>
                  <a:lnTo>
                    <a:pt x="2030" y="608"/>
                  </a:lnTo>
                  <a:lnTo>
                    <a:pt x="2072" y="524"/>
                  </a:lnTo>
                  <a:lnTo>
                    <a:pt x="1925" y="377"/>
                  </a:lnTo>
                  <a:lnTo>
                    <a:pt x="1821" y="377"/>
                  </a:lnTo>
                  <a:lnTo>
                    <a:pt x="1569" y="210"/>
                  </a:lnTo>
                  <a:lnTo>
                    <a:pt x="1381" y="85"/>
                  </a:lnTo>
                  <a:lnTo>
                    <a:pt x="119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7" name="Google Shape;2627;p44"/>
            <p:cNvSpPr/>
            <p:nvPr/>
          </p:nvSpPr>
          <p:spPr>
            <a:xfrm>
              <a:off x="2527100" y="3246400"/>
              <a:ext cx="186250" cy="274650"/>
            </a:xfrm>
            <a:custGeom>
              <a:rect b="b" l="l" r="r" t="t"/>
              <a:pathLst>
                <a:path extrusionOk="0" h="10986" w="7450">
                  <a:moveTo>
                    <a:pt x="3453" y="1"/>
                  </a:moveTo>
                  <a:lnTo>
                    <a:pt x="3474" y="105"/>
                  </a:lnTo>
                  <a:lnTo>
                    <a:pt x="3474" y="168"/>
                  </a:lnTo>
                  <a:lnTo>
                    <a:pt x="3579" y="377"/>
                  </a:lnTo>
                  <a:lnTo>
                    <a:pt x="3621" y="503"/>
                  </a:lnTo>
                  <a:lnTo>
                    <a:pt x="3579" y="628"/>
                  </a:lnTo>
                  <a:lnTo>
                    <a:pt x="3558" y="691"/>
                  </a:lnTo>
                  <a:lnTo>
                    <a:pt x="3453" y="691"/>
                  </a:lnTo>
                  <a:lnTo>
                    <a:pt x="3307" y="1047"/>
                  </a:lnTo>
                  <a:lnTo>
                    <a:pt x="2909" y="1424"/>
                  </a:lnTo>
                  <a:lnTo>
                    <a:pt x="2637" y="1612"/>
                  </a:lnTo>
                  <a:lnTo>
                    <a:pt x="2072" y="1779"/>
                  </a:lnTo>
                  <a:lnTo>
                    <a:pt x="1968" y="1863"/>
                  </a:lnTo>
                  <a:lnTo>
                    <a:pt x="1528" y="2804"/>
                  </a:lnTo>
                  <a:lnTo>
                    <a:pt x="1424" y="2909"/>
                  </a:lnTo>
                  <a:lnTo>
                    <a:pt x="1340" y="2909"/>
                  </a:lnTo>
                  <a:lnTo>
                    <a:pt x="1173" y="2679"/>
                  </a:lnTo>
                  <a:lnTo>
                    <a:pt x="1068" y="2658"/>
                  </a:lnTo>
                  <a:lnTo>
                    <a:pt x="901" y="2595"/>
                  </a:lnTo>
                  <a:lnTo>
                    <a:pt x="838" y="2512"/>
                  </a:lnTo>
                  <a:lnTo>
                    <a:pt x="712" y="2574"/>
                  </a:lnTo>
                  <a:lnTo>
                    <a:pt x="608" y="2574"/>
                  </a:lnTo>
                  <a:lnTo>
                    <a:pt x="587" y="2470"/>
                  </a:lnTo>
                  <a:lnTo>
                    <a:pt x="691" y="2344"/>
                  </a:lnTo>
                  <a:lnTo>
                    <a:pt x="796" y="2281"/>
                  </a:lnTo>
                  <a:lnTo>
                    <a:pt x="733" y="2135"/>
                  </a:lnTo>
                  <a:lnTo>
                    <a:pt x="691" y="2093"/>
                  </a:lnTo>
                  <a:lnTo>
                    <a:pt x="398" y="2240"/>
                  </a:lnTo>
                  <a:lnTo>
                    <a:pt x="294" y="2344"/>
                  </a:lnTo>
                  <a:lnTo>
                    <a:pt x="105" y="2512"/>
                  </a:lnTo>
                  <a:lnTo>
                    <a:pt x="64" y="2679"/>
                  </a:lnTo>
                  <a:lnTo>
                    <a:pt x="1" y="2784"/>
                  </a:lnTo>
                  <a:lnTo>
                    <a:pt x="22" y="2825"/>
                  </a:lnTo>
                  <a:lnTo>
                    <a:pt x="105" y="2909"/>
                  </a:lnTo>
                  <a:lnTo>
                    <a:pt x="126" y="2993"/>
                  </a:lnTo>
                  <a:lnTo>
                    <a:pt x="64" y="3035"/>
                  </a:lnTo>
                  <a:lnTo>
                    <a:pt x="64" y="3097"/>
                  </a:lnTo>
                  <a:lnTo>
                    <a:pt x="189" y="3202"/>
                  </a:lnTo>
                  <a:lnTo>
                    <a:pt x="273" y="3348"/>
                  </a:lnTo>
                  <a:lnTo>
                    <a:pt x="231" y="3495"/>
                  </a:lnTo>
                  <a:lnTo>
                    <a:pt x="168" y="3495"/>
                  </a:lnTo>
                  <a:lnTo>
                    <a:pt x="85" y="3516"/>
                  </a:lnTo>
                  <a:lnTo>
                    <a:pt x="22" y="3621"/>
                  </a:lnTo>
                  <a:lnTo>
                    <a:pt x="126" y="3704"/>
                  </a:lnTo>
                  <a:lnTo>
                    <a:pt x="231" y="3746"/>
                  </a:lnTo>
                  <a:lnTo>
                    <a:pt x="419" y="3872"/>
                  </a:lnTo>
                  <a:lnTo>
                    <a:pt x="587" y="3913"/>
                  </a:lnTo>
                  <a:lnTo>
                    <a:pt x="817" y="4060"/>
                  </a:lnTo>
                  <a:lnTo>
                    <a:pt x="921" y="4081"/>
                  </a:lnTo>
                  <a:lnTo>
                    <a:pt x="963" y="4185"/>
                  </a:lnTo>
                  <a:lnTo>
                    <a:pt x="1068" y="4374"/>
                  </a:lnTo>
                  <a:lnTo>
                    <a:pt x="1110" y="4541"/>
                  </a:lnTo>
                  <a:lnTo>
                    <a:pt x="1173" y="4667"/>
                  </a:lnTo>
                  <a:lnTo>
                    <a:pt x="1424" y="4771"/>
                  </a:lnTo>
                  <a:lnTo>
                    <a:pt x="1486" y="4960"/>
                  </a:lnTo>
                  <a:lnTo>
                    <a:pt x="1549" y="5106"/>
                  </a:lnTo>
                  <a:lnTo>
                    <a:pt x="1591" y="5211"/>
                  </a:lnTo>
                  <a:lnTo>
                    <a:pt x="1633" y="5399"/>
                  </a:lnTo>
                  <a:lnTo>
                    <a:pt x="1696" y="5525"/>
                  </a:lnTo>
                  <a:lnTo>
                    <a:pt x="1800" y="5587"/>
                  </a:lnTo>
                  <a:lnTo>
                    <a:pt x="1905" y="5797"/>
                  </a:lnTo>
                  <a:lnTo>
                    <a:pt x="1905" y="5922"/>
                  </a:lnTo>
                  <a:lnTo>
                    <a:pt x="1884" y="5964"/>
                  </a:lnTo>
                  <a:lnTo>
                    <a:pt x="1989" y="6152"/>
                  </a:lnTo>
                  <a:lnTo>
                    <a:pt x="2177" y="6382"/>
                  </a:lnTo>
                  <a:lnTo>
                    <a:pt x="2219" y="6487"/>
                  </a:lnTo>
                  <a:lnTo>
                    <a:pt x="2198" y="6592"/>
                  </a:lnTo>
                  <a:lnTo>
                    <a:pt x="2219" y="6675"/>
                  </a:lnTo>
                  <a:lnTo>
                    <a:pt x="2302" y="6696"/>
                  </a:lnTo>
                  <a:lnTo>
                    <a:pt x="2491" y="6885"/>
                  </a:lnTo>
                  <a:lnTo>
                    <a:pt x="2533" y="6989"/>
                  </a:lnTo>
                  <a:lnTo>
                    <a:pt x="2574" y="7157"/>
                  </a:lnTo>
                  <a:lnTo>
                    <a:pt x="2616" y="7219"/>
                  </a:lnTo>
                  <a:lnTo>
                    <a:pt x="2784" y="7282"/>
                  </a:lnTo>
                  <a:lnTo>
                    <a:pt x="2805" y="7408"/>
                  </a:lnTo>
                  <a:lnTo>
                    <a:pt x="2951" y="7680"/>
                  </a:lnTo>
                  <a:lnTo>
                    <a:pt x="3014" y="7805"/>
                  </a:lnTo>
                  <a:lnTo>
                    <a:pt x="3202" y="8056"/>
                  </a:lnTo>
                  <a:lnTo>
                    <a:pt x="3202" y="8203"/>
                  </a:lnTo>
                  <a:lnTo>
                    <a:pt x="3139" y="8203"/>
                  </a:lnTo>
                  <a:lnTo>
                    <a:pt x="3098" y="8161"/>
                  </a:lnTo>
                  <a:lnTo>
                    <a:pt x="3098" y="8224"/>
                  </a:lnTo>
                  <a:lnTo>
                    <a:pt x="3118" y="8328"/>
                  </a:lnTo>
                  <a:lnTo>
                    <a:pt x="3118" y="8412"/>
                  </a:lnTo>
                  <a:lnTo>
                    <a:pt x="3160" y="8412"/>
                  </a:lnTo>
                  <a:lnTo>
                    <a:pt x="3244" y="8454"/>
                  </a:lnTo>
                  <a:lnTo>
                    <a:pt x="3265" y="8538"/>
                  </a:lnTo>
                  <a:lnTo>
                    <a:pt x="3244" y="8579"/>
                  </a:lnTo>
                  <a:lnTo>
                    <a:pt x="3432" y="8726"/>
                  </a:lnTo>
                  <a:lnTo>
                    <a:pt x="3621" y="8789"/>
                  </a:lnTo>
                  <a:lnTo>
                    <a:pt x="3642" y="8872"/>
                  </a:lnTo>
                  <a:lnTo>
                    <a:pt x="3725" y="8977"/>
                  </a:lnTo>
                  <a:lnTo>
                    <a:pt x="3830" y="8998"/>
                  </a:lnTo>
                  <a:lnTo>
                    <a:pt x="3872" y="9061"/>
                  </a:lnTo>
                  <a:lnTo>
                    <a:pt x="3893" y="9165"/>
                  </a:lnTo>
                  <a:lnTo>
                    <a:pt x="3976" y="9207"/>
                  </a:lnTo>
                  <a:lnTo>
                    <a:pt x="4165" y="9186"/>
                  </a:lnTo>
                  <a:lnTo>
                    <a:pt x="4206" y="9144"/>
                  </a:lnTo>
                  <a:lnTo>
                    <a:pt x="4186" y="9207"/>
                  </a:lnTo>
                  <a:lnTo>
                    <a:pt x="4269" y="9354"/>
                  </a:lnTo>
                  <a:lnTo>
                    <a:pt x="4458" y="9416"/>
                  </a:lnTo>
                  <a:lnTo>
                    <a:pt x="4562" y="9500"/>
                  </a:lnTo>
                  <a:lnTo>
                    <a:pt x="4562" y="9605"/>
                  </a:lnTo>
                  <a:lnTo>
                    <a:pt x="4667" y="9667"/>
                  </a:lnTo>
                  <a:lnTo>
                    <a:pt x="4792" y="9709"/>
                  </a:lnTo>
                  <a:lnTo>
                    <a:pt x="4834" y="9688"/>
                  </a:lnTo>
                  <a:lnTo>
                    <a:pt x="4939" y="9709"/>
                  </a:lnTo>
                  <a:lnTo>
                    <a:pt x="5148" y="9835"/>
                  </a:lnTo>
                  <a:lnTo>
                    <a:pt x="5315" y="9919"/>
                  </a:lnTo>
                  <a:lnTo>
                    <a:pt x="5420" y="9919"/>
                  </a:lnTo>
                  <a:lnTo>
                    <a:pt x="5462" y="9939"/>
                  </a:lnTo>
                  <a:lnTo>
                    <a:pt x="5504" y="10023"/>
                  </a:lnTo>
                  <a:lnTo>
                    <a:pt x="5650" y="10128"/>
                  </a:lnTo>
                  <a:lnTo>
                    <a:pt x="5755" y="10191"/>
                  </a:lnTo>
                  <a:lnTo>
                    <a:pt x="5859" y="10316"/>
                  </a:lnTo>
                  <a:lnTo>
                    <a:pt x="5943" y="10337"/>
                  </a:lnTo>
                  <a:lnTo>
                    <a:pt x="5985" y="10421"/>
                  </a:lnTo>
                  <a:lnTo>
                    <a:pt x="5964" y="10463"/>
                  </a:lnTo>
                  <a:lnTo>
                    <a:pt x="5964" y="10546"/>
                  </a:lnTo>
                  <a:lnTo>
                    <a:pt x="6090" y="10567"/>
                  </a:lnTo>
                  <a:lnTo>
                    <a:pt x="6236" y="10630"/>
                  </a:lnTo>
                  <a:lnTo>
                    <a:pt x="6403" y="10776"/>
                  </a:lnTo>
                  <a:lnTo>
                    <a:pt x="6550" y="10944"/>
                  </a:lnTo>
                  <a:lnTo>
                    <a:pt x="6655" y="10965"/>
                  </a:lnTo>
                  <a:lnTo>
                    <a:pt x="6675" y="10986"/>
                  </a:lnTo>
                  <a:lnTo>
                    <a:pt x="6801" y="10923"/>
                  </a:lnTo>
                  <a:lnTo>
                    <a:pt x="6927" y="10839"/>
                  </a:lnTo>
                  <a:lnTo>
                    <a:pt x="7010" y="10839"/>
                  </a:lnTo>
                  <a:lnTo>
                    <a:pt x="7115" y="10776"/>
                  </a:lnTo>
                  <a:lnTo>
                    <a:pt x="7178" y="10672"/>
                  </a:lnTo>
                  <a:lnTo>
                    <a:pt x="7073" y="10567"/>
                  </a:lnTo>
                  <a:lnTo>
                    <a:pt x="7094" y="10463"/>
                  </a:lnTo>
                  <a:lnTo>
                    <a:pt x="7136" y="10400"/>
                  </a:lnTo>
                  <a:lnTo>
                    <a:pt x="7240" y="10421"/>
                  </a:lnTo>
                  <a:lnTo>
                    <a:pt x="7219" y="10337"/>
                  </a:lnTo>
                  <a:lnTo>
                    <a:pt x="7136" y="10316"/>
                  </a:lnTo>
                  <a:lnTo>
                    <a:pt x="7094" y="10253"/>
                  </a:lnTo>
                  <a:lnTo>
                    <a:pt x="7199" y="10086"/>
                  </a:lnTo>
                  <a:lnTo>
                    <a:pt x="7324" y="10002"/>
                  </a:lnTo>
                  <a:lnTo>
                    <a:pt x="7429" y="9835"/>
                  </a:lnTo>
                  <a:lnTo>
                    <a:pt x="7450" y="9709"/>
                  </a:lnTo>
                  <a:lnTo>
                    <a:pt x="7282" y="9312"/>
                  </a:lnTo>
                  <a:lnTo>
                    <a:pt x="7324" y="9207"/>
                  </a:lnTo>
                  <a:lnTo>
                    <a:pt x="7324" y="9082"/>
                  </a:lnTo>
                  <a:lnTo>
                    <a:pt x="7303" y="8998"/>
                  </a:lnTo>
                  <a:lnTo>
                    <a:pt x="7282" y="8872"/>
                  </a:lnTo>
                  <a:lnTo>
                    <a:pt x="7324" y="8789"/>
                  </a:lnTo>
                  <a:lnTo>
                    <a:pt x="7387" y="8621"/>
                  </a:lnTo>
                  <a:lnTo>
                    <a:pt x="7345" y="8245"/>
                  </a:lnTo>
                  <a:lnTo>
                    <a:pt x="7303" y="8098"/>
                  </a:lnTo>
                  <a:lnTo>
                    <a:pt x="7387" y="7910"/>
                  </a:lnTo>
                  <a:lnTo>
                    <a:pt x="7387" y="7491"/>
                  </a:lnTo>
                  <a:lnTo>
                    <a:pt x="7450" y="7324"/>
                  </a:lnTo>
                  <a:lnTo>
                    <a:pt x="7450" y="7261"/>
                  </a:lnTo>
                  <a:lnTo>
                    <a:pt x="6927" y="6487"/>
                  </a:lnTo>
                  <a:lnTo>
                    <a:pt x="6906" y="6487"/>
                  </a:lnTo>
                  <a:lnTo>
                    <a:pt x="6864" y="6466"/>
                  </a:lnTo>
                  <a:lnTo>
                    <a:pt x="6675" y="6466"/>
                  </a:lnTo>
                  <a:lnTo>
                    <a:pt x="6571" y="6529"/>
                  </a:lnTo>
                  <a:lnTo>
                    <a:pt x="6445" y="6529"/>
                  </a:lnTo>
                  <a:lnTo>
                    <a:pt x="6383" y="6466"/>
                  </a:lnTo>
                  <a:lnTo>
                    <a:pt x="6362" y="6341"/>
                  </a:lnTo>
                  <a:lnTo>
                    <a:pt x="6341" y="6006"/>
                  </a:lnTo>
                  <a:lnTo>
                    <a:pt x="6341" y="5797"/>
                  </a:lnTo>
                  <a:lnTo>
                    <a:pt x="6383" y="5734"/>
                  </a:lnTo>
                  <a:lnTo>
                    <a:pt x="6403" y="5608"/>
                  </a:lnTo>
                  <a:lnTo>
                    <a:pt x="6362" y="5545"/>
                  </a:lnTo>
                  <a:lnTo>
                    <a:pt x="6152" y="5650"/>
                  </a:lnTo>
                  <a:lnTo>
                    <a:pt x="5922" y="5901"/>
                  </a:lnTo>
                  <a:lnTo>
                    <a:pt x="5608" y="5859"/>
                  </a:lnTo>
                  <a:lnTo>
                    <a:pt x="5357" y="5859"/>
                  </a:lnTo>
                  <a:lnTo>
                    <a:pt x="5315" y="5713"/>
                  </a:lnTo>
                  <a:lnTo>
                    <a:pt x="5211" y="5525"/>
                  </a:lnTo>
                  <a:lnTo>
                    <a:pt x="5023" y="5483"/>
                  </a:lnTo>
                  <a:lnTo>
                    <a:pt x="4688" y="5525"/>
                  </a:lnTo>
                  <a:lnTo>
                    <a:pt x="4813" y="5336"/>
                  </a:lnTo>
                  <a:lnTo>
                    <a:pt x="4520" y="4876"/>
                  </a:lnTo>
                  <a:lnTo>
                    <a:pt x="4374" y="4709"/>
                  </a:lnTo>
                  <a:lnTo>
                    <a:pt x="4395" y="4646"/>
                  </a:lnTo>
                  <a:lnTo>
                    <a:pt x="4374" y="4541"/>
                  </a:lnTo>
                  <a:lnTo>
                    <a:pt x="4416" y="4437"/>
                  </a:lnTo>
                  <a:lnTo>
                    <a:pt x="4416" y="4290"/>
                  </a:lnTo>
                  <a:lnTo>
                    <a:pt x="4395" y="4227"/>
                  </a:lnTo>
                  <a:lnTo>
                    <a:pt x="4458" y="4165"/>
                  </a:lnTo>
                  <a:lnTo>
                    <a:pt x="4458" y="4039"/>
                  </a:lnTo>
                  <a:lnTo>
                    <a:pt x="4625" y="3934"/>
                  </a:lnTo>
                  <a:lnTo>
                    <a:pt x="4709" y="3955"/>
                  </a:lnTo>
                  <a:lnTo>
                    <a:pt x="4792" y="3851"/>
                  </a:lnTo>
                  <a:lnTo>
                    <a:pt x="4730" y="3746"/>
                  </a:lnTo>
                  <a:lnTo>
                    <a:pt x="4688" y="3558"/>
                  </a:lnTo>
                  <a:lnTo>
                    <a:pt x="4834" y="3411"/>
                  </a:lnTo>
                  <a:lnTo>
                    <a:pt x="4813" y="3307"/>
                  </a:lnTo>
                  <a:lnTo>
                    <a:pt x="4897" y="3223"/>
                  </a:lnTo>
                  <a:lnTo>
                    <a:pt x="4876" y="3076"/>
                  </a:lnTo>
                  <a:lnTo>
                    <a:pt x="4981" y="3014"/>
                  </a:lnTo>
                  <a:lnTo>
                    <a:pt x="5106" y="2930"/>
                  </a:lnTo>
                  <a:lnTo>
                    <a:pt x="5232" y="2825"/>
                  </a:lnTo>
                  <a:lnTo>
                    <a:pt x="5295" y="2804"/>
                  </a:lnTo>
                  <a:lnTo>
                    <a:pt x="5357" y="2721"/>
                  </a:lnTo>
                  <a:lnTo>
                    <a:pt x="5650" y="2679"/>
                  </a:lnTo>
                  <a:lnTo>
                    <a:pt x="6069" y="2553"/>
                  </a:lnTo>
                  <a:lnTo>
                    <a:pt x="6090" y="2449"/>
                  </a:lnTo>
                  <a:lnTo>
                    <a:pt x="6152" y="2470"/>
                  </a:lnTo>
                  <a:lnTo>
                    <a:pt x="6299" y="2470"/>
                  </a:lnTo>
                  <a:lnTo>
                    <a:pt x="6445" y="2553"/>
                  </a:lnTo>
                  <a:lnTo>
                    <a:pt x="6445" y="2574"/>
                  </a:lnTo>
                  <a:lnTo>
                    <a:pt x="6550" y="2595"/>
                  </a:lnTo>
                  <a:lnTo>
                    <a:pt x="6592" y="2512"/>
                  </a:lnTo>
                  <a:lnTo>
                    <a:pt x="6592" y="2470"/>
                  </a:lnTo>
                  <a:lnTo>
                    <a:pt x="6571" y="2344"/>
                  </a:lnTo>
                  <a:lnTo>
                    <a:pt x="6466" y="2260"/>
                  </a:lnTo>
                  <a:lnTo>
                    <a:pt x="6341" y="2260"/>
                  </a:lnTo>
                  <a:lnTo>
                    <a:pt x="6194" y="2281"/>
                  </a:lnTo>
                  <a:lnTo>
                    <a:pt x="6173" y="2198"/>
                  </a:lnTo>
                  <a:lnTo>
                    <a:pt x="6550" y="1570"/>
                  </a:lnTo>
                  <a:lnTo>
                    <a:pt x="6550" y="1507"/>
                  </a:lnTo>
                  <a:lnTo>
                    <a:pt x="6445" y="1528"/>
                  </a:lnTo>
                  <a:lnTo>
                    <a:pt x="6362" y="1444"/>
                  </a:lnTo>
                  <a:lnTo>
                    <a:pt x="6257" y="1403"/>
                  </a:lnTo>
                  <a:lnTo>
                    <a:pt x="6173" y="1403"/>
                  </a:lnTo>
                  <a:lnTo>
                    <a:pt x="6131" y="1319"/>
                  </a:lnTo>
                  <a:lnTo>
                    <a:pt x="6027" y="1319"/>
                  </a:lnTo>
                  <a:lnTo>
                    <a:pt x="5839" y="1424"/>
                  </a:lnTo>
                  <a:lnTo>
                    <a:pt x="5671" y="1340"/>
                  </a:lnTo>
                  <a:lnTo>
                    <a:pt x="5525" y="1319"/>
                  </a:lnTo>
                  <a:lnTo>
                    <a:pt x="5336" y="1403"/>
                  </a:lnTo>
                  <a:lnTo>
                    <a:pt x="5295" y="1444"/>
                  </a:lnTo>
                  <a:lnTo>
                    <a:pt x="5148" y="1444"/>
                  </a:lnTo>
                  <a:lnTo>
                    <a:pt x="5043" y="1424"/>
                  </a:lnTo>
                  <a:lnTo>
                    <a:pt x="4918" y="1444"/>
                  </a:lnTo>
                  <a:lnTo>
                    <a:pt x="4813" y="1424"/>
                  </a:lnTo>
                  <a:lnTo>
                    <a:pt x="4792" y="1340"/>
                  </a:lnTo>
                  <a:lnTo>
                    <a:pt x="4813" y="1256"/>
                  </a:lnTo>
                  <a:lnTo>
                    <a:pt x="4792" y="1131"/>
                  </a:lnTo>
                  <a:lnTo>
                    <a:pt x="4688" y="1089"/>
                  </a:lnTo>
                  <a:lnTo>
                    <a:pt x="4625" y="1089"/>
                  </a:lnTo>
                  <a:lnTo>
                    <a:pt x="4625" y="921"/>
                  </a:lnTo>
                  <a:lnTo>
                    <a:pt x="4520" y="775"/>
                  </a:lnTo>
                  <a:lnTo>
                    <a:pt x="4269" y="670"/>
                  </a:lnTo>
                  <a:lnTo>
                    <a:pt x="4186" y="670"/>
                  </a:lnTo>
                  <a:lnTo>
                    <a:pt x="4081" y="482"/>
                  </a:lnTo>
                  <a:lnTo>
                    <a:pt x="4081" y="377"/>
                  </a:lnTo>
                  <a:lnTo>
                    <a:pt x="3934" y="210"/>
                  </a:lnTo>
                  <a:lnTo>
                    <a:pt x="3893" y="168"/>
                  </a:lnTo>
                  <a:lnTo>
                    <a:pt x="3767" y="147"/>
                  </a:lnTo>
                  <a:lnTo>
                    <a:pt x="3558" y="84"/>
                  </a:lnTo>
                  <a:lnTo>
                    <a:pt x="351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8" name="Google Shape;2628;p44"/>
            <p:cNvSpPr/>
            <p:nvPr/>
          </p:nvSpPr>
          <p:spPr>
            <a:xfrm>
              <a:off x="2700250" y="3389200"/>
              <a:ext cx="179975" cy="200900"/>
            </a:xfrm>
            <a:custGeom>
              <a:rect b="b" l="l" r="r" t="t"/>
              <a:pathLst>
                <a:path extrusionOk="0" h="8036" w="7199">
                  <a:moveTo>
                    <a:pt x="1967" y="1"/>
                  </a:moveTo>
                  <a:lnTo>
                    <a:pt x="1779" y="85"/>
                  </a:lnTo>
                  <a:lnTo>
                    <a:pt x="1612" y="126"/>
                  </a:lnTo>
                  <a:lnTo>
                    <a:pt x="1319" y="294"/>
                  </a:lnTo>
                  <a:lnTo>
                    <a:pt x="1235" y="545"/>
                  </a:lnTo>
                  <a:lnTo>
                    <a:pt x="1047" y="608"/>
                  </a:lnTo>
                  <a:lnTo>
                    <a:pt x="921" y="608"/>
                  </a:lnTo>
                  <a:lnTo>
                    <a:pt x="796" y="712"/>
                  </a:lnTo>
                  <a:lnTo>
                    <a:pt x="712" y="712"/>
                  </a:lnTo>
                  <a:lnTo>
                    <a:pt x="524" y="775"/>
                  </a:lnTo>
                  <a:lnTo>
                    <a:pt x="1" y="775"/>
                  </a:lnTo>
                  <a:lnTo>
                    <a:pt x="524" y="1549"/>
                  </a:lnTo>
                  <a:lnTo>
                    <a:pt x="524" y="1612"/>
                  </a:lnTo>
                  <a:lnTo>
                    <a:pt x="461" y="1779"/>
                  </a:lnTo>
                  <a:lnTo>
                    <a:pt x="461" y="2198"/>
                  </a:lnTo>
                  <a:lnTo>
                    <a:pt x="377" y="2386"/>
                  </a:lnTo>
                  <a:lnTo>
                    <a:pt x="419" y="2533"/>
                  </a:lnTo>
                  <a:lnTo>
                    <a:pt x="461" y="2909"/>
                  </a:lnTo>
                  <a:lnTo>
                    <a:pt x="398" y="3077"/>
                  </a:lnTo>
                  <a:lnTo>
                    <a:pt x="356" y="3160"/>
                  </a:lnTo>
                  <a:lnTo>
                    <a:pt x="377" y="3286"/>
                  </a:lnTo>
                  <a:lnTo>
                    <a:pt x="398" y="3370"/>
                  </a:lnTo>
                  <a:lnTo>
                    <a:pt x="398" y="3495"/>
                  </a:lnTo>
                  <a:lnTo>
                    <a:pt x="356" y="3600"/>
                  </a:lnTo>
                  <a:lnTo>
                    <a:pt x="524" y="3997"/>
                  </a:lnTo>
                  <a:lnTo>
                    <a:pt x="503" y="4123"/>
                  </a:lnTo>
                  <a:lnTo>
                    <a:pt x="398" y="4290"/>
                  </a:lnTo>
                  <a:lnTo>
                    <a:pt x="273" y="4374"/>
                  </a:lnTo>
                  <a:lnTo>
                    <a:pt x="168" y="4541"/>
                  </a:lnTo>
                  <a:lnTo>
                    <a:pt x="210" y="4604"/>
                  </a:lnTo>
                  <a:lnTo>
                    <a:pt x="293" y="4625"/>
                  </a:lnTo>
                  <a:lnTo>
                    <a:pt x="314" y="4709"/>
                  </a:lnTo>
                  <a:lnTo>
                    <a:pt x="356" y="4709"/>
                  </a:lnTo>
                  <a:lnTo>
                    <a:pt x="356" y="4834"/>
                  </a:lnTo>
                  <a:lnTo>
                    <a:pt x="482" y="4939"/>
                  </a:lnTo>
                  <a:lnTo>
                    <a:pt x="524" y="5002"/>
                  </a:lnTo>
                  <a:lnTo>
                    <a:pt x="565" y="5127"/>
                  </a:lnTo>
                  <a:lnTo>
                    <a:pt x="524" y="5232"/>
                  </a:lnTo>
                  <a:lnTo>
                    <a:pt x="524" y="5274"/>
                  </a:lnTo>
                  <a:lnTo>
                    <a:pt x="586" y="5483"/>
                  </a:lnTo>
                  <a:lnTo>
                    <a:pt x="670" y="5629"/>
                  </a:lnTo>
                  <a:lnTo>
                    <a:pt x="921" y="5839"/>
                  </a:lnTo>
                  <a:lnTo>
                    <a:pt x="942" y="5901"/>
                  </a:lnTo>
                  <a:lnTo>
                    <a:pt x="879" y="6090"/>
                  </a:lnTo>
                  <a:lnTo>
                    <a:pt x="921" y="6194"/>
                  </a:lnTo>
                  <a:lnTo>
                    <a:pt x="775" y="6508"/>
                  </a:lnTo>
                  <a:lnTo>
                    <a:pt x="879" y="6613"/>
                  </a:lnTo>
                  <a:lnTo>
                    <a:pt x="1130" y="6885"/>
                  </a:lnTo>
                  <a:lnTo>
                    <a:pt x="1570" y="8036"/>
                  </a:lnTo>
                  <a:lnTo>
                    <a:pt x="1737" y="8036"/>
                  </a:lnTo>
                  <a:lnTo>
                    <a:pt x="1758" y="7952"/>
                  </a:lnTo>
                  <a:lnTo>
                    <a:pt x="1863" y="7931"/>
                  </a:lnTo>
                  <a:lnTo>
                    <a:pt x="1863" y="7952"/>
                  </a:lnTo>
                  <a:lnTo>
                    <a:pt x="1946" y="7847"/>
                  </a:lnTo>
                  <a:lnTo>
                    <a:pt x="2051" y="7638"/>
                  </a:lnTo>
                  <a:lnTo>
                    <a:pt x="2260" y="7408"/>
                  </a:lnTo>
                  <a:lnTo>
                    <a:pt x="2407" y="7345"/>
                  </a:lnTo>
                  <a:lnTo>
                    <a:pt x="2553" y="7471"/>
                  </a:lnTo>
                  <a:lnTo>
                    <a:pt x="2721" y="7450"/>
                  </a:lnTo>
                  <a:lnTo>
                    <a:pt x="2804" y="7429"/>
                  </a:lnTo>
                  <a:lnTo>
                    <a:pt x="2930" y="7471"/>
                  </a:lnTo>
                  <a:lnTo>
                    <a:pt x="3139" y="7429"/>
                  </a:lnTo>
                  <a:lnTo>
                    <a:pt x="3244" y="7450"/>
                  </a:lnTo>
                  <a:lnTo>
                    <a:pt x="3286" y="7575"/>
                  </a:lnTo>
                  <a:lnTo>
                    <a:pt x="3348" y="7847"/>
                  </a:lnTo>
                  <a:lnTo>
                    <a:pt x="3411" y="7889"/>
                  </a:lnTo>
                  <a:lnTo>
                    <a:pt x="3453" y="7847"/>
                  </a:lnTo>
                  <a:lnTo>
                    <a:pt x="3453" y="7743"/>
                  </a:lnTo>
                  <a:lnTo>
                    <a:pt x="3516" y="7617"/>
                  </a:lnTo>
                  <a:lnTo>
                    <a:pt x="3516" y="7512"/>
                  </a:lnTo>
                  <a:lnTo>
                    <a:pt x="3620" y="7366"/>
                  </a:lnTo>
                  <a:lnTo>
                    <a:pt x="4227" y="7366"/>
                  </a:lnTo>
                  <a:lnTo>
                    <a:pt x="4353" y="7471"/>
                  </a:lnTo>
                  <a:lnTo>
                    <a:pt x="4374" y="7303"/>
                  </a:lnTo>
                  <a:lnTo>
                    <a:pt x="4541" y="6989"/>
                  </a:lnTo>
                  <a:lnTo>
                    <a:pt x="4562" y="6822"/>
                  </a:lnTo>
                  <a:lnTo>
                    <a:pt x="4541" y="6675"/>
                  </a:lnTo>
                  <a:lnTo>
                    <a:pt x="4478" y="6592"/>
                  </a:lnTo>
                  <a:lnTo>
                    <a:pt x="4667" y="6299"/>
                  </a:lnTo>
                  <a:lnTo>
                    <a:pt x="4750" y="6090"/>
                  </a:lnTo>
                  <a:lnTo>
                    <a:pt x="4750" y="5985"/>
                  </a:lnTo>
                  <a:lnTo>
                    <a:pt x="4876" y="5901"/>
                  </a:lnTo>
                  <a:lnTo>
                    <a:pt x="5650" y="5692"/>
                  </a:lnTo>
                  <a:lnTo>
                    <a:pt x="6319" y="5692"/>
                  </a:lnTo>
                  <a:lnTo>
                    <a:pt x="6696" y="5985"/>
                  </a:lnTo>
                  <a:lnTo>
                    <a:pt x="6780" y="5985"/>
                  </a:lnTo>
                  <a:lnTo>
                    <a:pt x="6864" y="6069"/>
                  </a:lnTo>
                  <a:lnTo>
                    <a:pt x="6926" y="5964"/>
                  </a:lnTo>
                  <a:lnTo>
                    <a:pt x="6905" y="5880"/>
                  </a:lnTo>
                  <a:lnTo>
                    <a:pt x="7198" y="5315"/>
                  </a:lnTo>
                  <a:lnTo>
                    <a:pt x="7177" y="5043"/>
                  </a:lnTo>
                  <a:lnTo>
                    <a:pt x="6884" y="4499"/>
                  </a:lnTo>
                  <a:lnTo>
                    <a:pt x="6571" y="4437"/>
                  </a:lnTo>
                  <a:lnTo>
                    <a:pt x="6591" y="4207"/>
                  </a:lnTo>
                  <a:lnTo>
                    <a:pt x="6550" y="3851"/>
                  </a:lnTo>
                  <a:lnTo>
                    <a:pt x="5524" y="3809"/>
                  </a:lnTo>
                  <a:lnTo>
                    <a:pt x="5545" y="3558"/>
                  </a:lnTo>
                  <a:lnTo>
                    <a:pt x="5315" y="3181"/>
                  </a:lnTo>
                  <a:lnTo>
                    <a:pt x="5399" y="3056"/>
                  </a:lnTo>
                  <a:lnTo>
                    <a:pt x="5336" y="2846"/>
                  </a:lnTo>
                  <a:lnTo>
                    <a:pt x="5378" y="2554"/>
                  </a:lnTo>
                  <a:lnTo>
                    <a:pt x="5315" y="2491"/>
                  </a:lnTo>
                  <a:lnTo>
                    <a:pt x="5106" y="2323"/>
                  </a:lnTo>
                  <a:lnTo>
                    <a:pt x="4771" y="2386"/>
                  </a:lnTo>
                  <a:lnTo>
                    <a:pt x="4604" y="2302"/>
                  </a:lnTo>
                  <a:lnTo>
                    <a:pt x="4499" y="2240"/>
                  </a:lnTo>
                  <a:lnTo>
                    <a:pt x="4457" y="2093"/>
                  </a:lnTo>
                  <a:lnTo>
                    <a:pt x="4290" y="2030"/>
                  </a:lnTo>
                  <a:lnTo>
                    <a:pt x="4060" y="1968"/>
                  </a:lnTo>
                  <a:lnTo>
                    <a:pt x="3955" y="1968"/>
                  </a:lnTo>
                  <a:lnTo>
                    <a:pt x="3746" y="1717"/>
                  </a:lnTo>
                  <a:lnTo>
                    <a:pt x="3620" y="1779"/>
                  </a:lnTo>
                  <a:lnTo>
                    <a:pt x="3411" y="1570"/>
                  </a:lnTo>
                  <a:lnTo>
                    <a:pt x="3181" y="1612"/>
                  </a:lnTo>
                  <a:lnTo>
                    <a:pt x="3118" y="1696"/>
                  </a:lnTo>
                  <a:lnTo>
                    <a:pt x="2993" y="1570"/>
                  </a:lnTo>
                  <a:lnTo>
                    <a:pt x="2804" y="1466"/>
                  </a:lnTo>
                  <a:lnTo>
                    <a:pt x="2679" y="1382"/>
                  </a:lnTo>
                  <a:lnTo>
                    <a:pt x="2616" y="1235"/>
                  </a:lnTo>
                  <a:lnTo>
                    <a:pt x="2490" y="1152"/>
                  </a:lnTo>
                  <a:lnTo>
                    <a:pt x="2407" y="942"/>
                  </a:lnTo>
                  <a:lnTo>
                    <a:pt x="2449" y="838"/>
                  </a:lnTo>
                  <a:lnTo>
                    <a:pt x="2386" y="545"/>
                  </a:lnTo>
                  <a:lnTo>
                    <a:pt x="2470" y="398"/>
                  </a:lnTo>
                  <a:lnTo>
                    <a:pt x="2407" y="189"/>
                  </a:lnTo>
                  <a:lnTo>
                    <a:pt x="2407" y="43"/>
                  </a:lnTo>
                  <a:lnTo>
                    <a:pt x="2365" y="1"/>
                  </a:lnTo>
                  <a:lnTo>
                    <a:pt x="2239" y="85"/>
                  </a:lnTo>
                  <a:lnTo>
                    <a:pt x="209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9" name="Google Shape;2629;p44"/>
            <p:cNvSpPr/>
            <p:nvPr/>
          </p:nvSpPr>
          <p:spPr>
            <a:xfrm>
              <a:off x="2809050" y="3531500"/>
              <a:ext cx="123475" cy="130275"/>
            </a:xfrm>
            <a:custGeom>
              <a:rect b="b" l="l" r="r" t="t"/>
              <a:pathLst>
                <a:path extrusionOk="0" h="5211" w="4939">
                  <a:moveTo>
                    <a:pt x="1298" y="0"/>
                  </a:moveTo>
                  <a:lnTo>
                    <a:pt x="524" y="209"/>
                  </a:lnTo>
                  <a:lnTo>
                    <a:pt x="398" y="293"/>
                  </a:lnTo>
                  <a:lnTo>
                    <a:pt x="398" y="398"/>
                  </a:lnTo>
                  <a:lnTo>
                    <a:pt x="315" y="607"/>
                  </a:lnTo>
                  <a:lnTo>
                    <a:pt x="126" y="900"/>
                  </a:lnTo>
                  <a:lnTo>
                    <a:pt x="189" y="983"/>
                  </a:lnTo>
                  <a:lnTo>
                    <a:pt x="210" y="1130"/>
                  </a:lnTo>
                  <a:lnTo>
                    <a:pt x="189" y="1297"/>
                  </a:lnTo>
                  <a:lnTo>
                    <a:pt x="22" y="1611"/>
                  </a:lnTo>
                  <a:lnTo>
                    <a:pt x="1" y="1779"/>
                  </a:lnTo>
                  <a:lnTo>
                    <a:pt x="1" y="1820"/>
                  </a:lnTo>
                  <a:lnTo>
                    <a:pt x="126" y="1946"/>
                  </a:lnTo>
                  <a:lnTo>
                    <a:pt x="231" y="1967"/>
                  </a:lnTo>
                  <a:lnTo>
                    <a:pt x="398" y="2239"/>
                  </a:lnTo>
                  <a:lnTo>
                    <a:pt x="754" y="2595"/>
                  </a:lnTo>
                  <a:lnTo>
                    <a:pt x="879" y="2595"/>
                  </a:lnTo>
                  <a:lnTo>
                    <a:pt x="1026" y="2720"/>
                  </a:lnTo>
                  <a:lnTo>
                    <a:pt x="1131" y="2888"/>
                  </a:lnTo>
                  <a:lnTo>
                    <a:pt x="1465" y="2971"/>
                  </a:lnTo>
                  <a:lnTo>
                    <a:pt x="1695" y="3097"/>
                  </a:lnTo>
                  <a:lnTo>
                    <a:pt x="1800" y="3097"/>
                  </a:lnTo>
                  <a:lnTo>
                    <a:pt x="2030" y="3327"/>
                  </a:lnTo>
                  <a:lnTo>
                    <a:pt x="2302" y="3452"/>
                  </a:lnTo>
                  <a:lnTo>
                    <a:pt x="2637" y="3515"/>
                  </a:lnTo>
                  <a:lnTo>
                    <a:pt x="2804" y="3641"/>
                  </a:lnTo>
                  <a:lnTo>
                    <a:pt x="2951" y="3808"/>
                  </a:lnTo>
                  <a:lnTo>
                    <a:pt x="3035" y="3934"/>
                  </a:lnTo>
                  <a:lnTo>
                    <a:pt x="2972" y="4059"/>
                  </a:lnTo>
                  <a:lnTo>
                    <a:pt x="2909" y="4185"/>
                  </a:lnTo>
                  <a:lnTo>
                    <a:pt x="2804" y="4269"/>
                  </a:lnTo>
                  <a:lnTo>
                    <a:pt x="2742" y="4373"/>
                  </a:lnTo>
                  <a:lnTo>
                    <a:pt x="2763" y="4478"/>
                  </a:lnTo>
                  <a:lnTo>
                    <a:pt x="2700" y="4708"/>
                  </a:lnTo>
                  <a:lnTo>
                    <a:pt x="2512" y="4896"/>
                  </a:lnTo>
                  <a:lnTo>
                    <a:pt x="2491" y="5022"/>
                  </a:lnTo>
                  <a:lnTo>
                    <a:pt x="2574" y="5022"/>
                  </a:lnTo>
                  <a:lnTo>
                    <a:pt x="2972" y="4959"/>
                  </a:lnTo>
                  <a:lnTo>
                    <a:pt x="3328" y="5064"/>
                  </a:lnTo>
                  <a:lnTo>
                    <a:pt x="3579" y="5210"/>
                  </a:lnTo>
                  <a:lnTo>
                    <a:pt x="3704" y="5168"/>
                  </a:lnTo>
                  <a:lnTo>
                    <a:pt x="3788" y="5168"/>
                  </a:lnTo>
                  <a:lnTo>
                    <a:pt x="3851" y="5210"/>
                  </a:lnTo>
                  <a:lnTo>
                    <a:pt x="3955" y="5064"/>
                  </a:lnTo>
                  <a:lnTo>
                    <a:pt x="3997" y="5022"/>
                  </a:lnTo>
                  <a:lnTo>
                    <a:pt x="4123" y="5085"/>
                  </a:lnTo>
                  <a:lnTo>
                    <a:pt x="4227" y="4959"/>
                  </a:lnTo>
                  <a:lnTo>
                    <a:pt x="4290" y="4792"/>
                  </a:lnTo>
                  <a:lnTo>
                    <a:pt x="4541" y="4603"/>
                  </a:lnTo>
                  <a:lnTo>
                    <a:pt x="4583" y="4478"/>
                  </a:lnTo>
                  <a:lnTo>
                    <a:pt x="4646" y="4352"/>
                  </a:lnTo>
                  <a:lnTo>
                    <a:pt x="4750" y="4248"/>
                  </a:lnTo>
                  <a:lnTo>
                    <a:pt x="4792" y="4038"/>
                  </a:lnTo>
                  <a:lnTo>
                    <a:pt x="4750" y="3976"/>
                  </a:lnTo>
                  <a:lnTo>
                    <a:pt x="4750" y="3829"/>
                  </a:lnTo>
                  <a:lnTo>
                    <a:pt x="4813" y="3808"/>
                  </a:lnTo>
                  <a:lnTo>
                    <a:pt x="4813" y="3724"/>
                  </a:lnTo>
                  <a:lnTo>
                    <a:pt x="4813" y="3662"/>
                  </a:lnTo>
                  <a:lnTo>
                    <a:pt x="4813" y="3599"/>
                  </a:lnTo>
                  <a:lnTo>
                    <a:pt x="4834" y="3599"/>
                  </a:lnTo>
                  <a:lnTo>
                    <a:pt x="4855" y="3515"/>
                  </a:lnTo>
                  <a:lnTo>
                    <a:pt x="4855" y="2971"/>
                  </a:lnTo>
                  <a:lnTo>
                    <a:pt x="4939" y="2888"/>
                  </a:lnTo>
                  <a:lnTo>
                    <a:pt x="4834" y="2867"/>
                  </a:lnTo>
                  <a:lnTo>
                    <a:pt x="4750" y="2783"/>
                  </a:lnTo>
                  <a:lnTo>
                    <a:pt x="4625" y="2720"/>
                  </a:lnTo>
                  <a:lnTo>
                    <a:pt x="4395" y="2867"/>
                  </a:lnTo>
                  <a:lnTo>
                    <a:pt x="4290" y="2825"/>
                  </a:lnTo>
                  <a:lnTo>
                    <a:pt x="4206" y="2616"/>
                  </a:lnTo>
                  <a:lnTo>
                    <a:pt x="4060" y="1988"/>
                  </a:lnTo>
                  <a:lnTo>
                    <a:pt x="4018" y="1862"/>
                  </a:lnTo>
                  <a:lnTo>
                    <a:pt x="3892" y="1820"/>
                  </a:lnTo>
                  <a:lnTo>
                    <a:pt x="3767" y="1716"/>
                  </a:lnTo>
                  <a:lnTo>
                    <a:pt x="3495" y="1841"/>
                  </a:lnTo>
                  <a:lnTo>
                    <a:pt x="3328" y="1758"/>
                  </a:lnTo>
                  <a:lnTo>
                    <a:pt x="3056" y="1779"/>
                  </a:lnTo>
                  <a:lnTo>
                    <a:pt x="2972" y="1737"/>
                  </a:lnTo>
                  <a:lnTo>
                    <a:pt x="2763" y="1758"/>
                  </a:lnTo>
                  <a:lnTo>
                    <a:pt x="2721" y="1632"/>
                  </a:lnTo>
                  <a:lnTo>
                    <a:pt x="2763" y="1528"/>
                  </a:lnTo>
                  <a:lnTo>
                    <a:pt x="2721" y="1360"/>
                  </a:lnTo>
                  <a:lnTo>
                    <a:pt x="2763" y="1025"/>
                  </a:lnTo>
                  <a:lnTo>
                    <a:pt x="2658" y="837"/>
                  </a:lnTo>
                  <a:lnTo>
                    <a:pt x="2658" y="670"/>
                  </a:lnTo>
                  <a:lnTo>
                    <a:pt x="2512" y="565"/>
                  </a:lnTo>
                  <a:lnTo>
                    <a:pt x="2553" y="419"/>
                  </a:lnTo>
                  <a:lnTo>
                    <a:pt x="2428" y="293"/>
                  </a:lnTo>
                  <a:lnTo>
                    <a:pt x="2344" y="293"/>
                  </a:lnTo>
                  <a:lnTo>
                    <a:pt x="196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0" name="Google Shape;2630;p44"/>
            <p:cNvSpPr/>
            <p:nvPr/>
          </p:nvSpPr>
          <p:spPr>
            <a:xfrm>
              <a:off x="2884375" y="3700450"/>
              <a:ext cx="73250" cy="83200"/>
            </a:xfrm>
            <a:custGeom>
              <a:rect b="b" l="l" r="r" t="t"/>
              <a:pathLst>
                <a:path extrusionOk="0" h="3328" w="2930">
                  <a:moveTo>
                    <a:pt x="754" y="0"/>
                  </a:moveTo>
                  <a:lnTo>
                    <a:pt x="440" y="63"/>
                  </a:lnTo>
                  <a:lnTo>
                    <a:pt x="377" y="42"/>
                  </a:lnTo>
                  <a:lnTo>
                    <a:pt x="315" y="42"/>
                  </a:lnTo>
                  <a:lnTo>
                    <a:pt x="273" y="63"/>
                  </a:lnTo>
                  <a:lnTo>
                    <a:pt x="231" y="210"/>
                  </a:lnTo>
                  <a:lnTo>
                    <a:pt x="126" y="335"/>
                  </a:lnTo>
                  <a:lnTo>
                    <a:pt x="168" y="524"/>
                  </a:lnTo>
                  <a:lnTo>
                    <a:pt x="126" y="586"/>
                  </a:lnTo>
                  <a:lnTo>
                    <a:pt x="147" y="712"/>
                  </a:lnTo>
                  <a:lnTo>
                    <a:pt x="147" y="963"/>
                  </a:lnTo>
                  <a:lnTo>
                    <a:pt x="84" y="1047"/>
                  </a:lnTo>
                  <a:lnTo>
                    <a:pt x="84" y="1151"/>
                  </a:lnTo>
                  <a:lnTo>
                    <a:pt x="43" y="1277"/>
                  </a:lnTo>
                  <a:lnTo>
                    <a:pt x="84" y="1465"/>
                  </a:lnTo>
                  <a:lnTo>
                    <a:pt x="43" y="1507"/>
                  </a:lnTo>
                  <a:lnTo>
                    <a:pt x="63" y="1779"/>
                  </a:lnTo>
                  <a:lnTo>
                    <a:pt x="126" y="1967"/>
                  </a:lnTo>
                  <a:lnTo>
                    <a:pt x="84" y="2030"/>
                  </a:lnTo>
                  <a:lnTo>
                    <a:pt x="22" y="2114"/>
                  </a:lnTo>
                  <a:lnTo>
                    <a:pt x="1" y="2156"/>
                  </a:lnTo>
                  <a:lnTo>
                    <a:pt x="1" y="2428"/>
                  </a:lnTo>
                  <a:lnTo>
                    <a:pt x="63" y="2637"/>
                  </a:lnTo>
                  <a:lnTo>
                    <a:pt x="231" y="2867"/>
                  </a:lnTo>
                  <a:lnTo>
                    <a:pt x="315" y="2867"/>
                  </a:lnTo>
                  <a:lnTo>
                    <a:pt x="461" y="3034"/>
                  </a:lnTo>
                  <a:lnTo>
                    <a:pt x="545" y="3055"/>
                  </a:lnTo>
                  <a:lnTo>
                    <a:pt x="796" y="3034"/>
                  </a:lnTo>
                  <a:lnTo>
                    <a:pt x="963" y="3055"/>
                  </a:lnTo>
                  <a:lnTo>
                    <a:pt x="1089" y="3139"/>
                  </a:lnTo>
                  <a:lnTo>
                    <a:pt x="1172" y="3160"/>
                  </a:lnTo>
                  <a:lnTo>
                    <a:pt x="1277" y="3160"/>
                  </a:lnTo>
                  <a:lnTo>
                    <a:pt x="1298" y="3181"/>
                  </a:lnTo>
                  <a:lnTo>
                    <a:pt x="1277" y="3244"/>
                  </a:lnTo>
                  <a:lnTo>
                    <a:pt x="1277" y="3285"/>
                  </a:lnTo>
                  <a:lnTo>
                    <a:pt x="1382" y="3285"/>
                  </a:lnTo>
                  <a:lnTo>
                    <a:pt x="1507" y="3202"/>
                  </a:lnTo>
                  <a:lnTo>
                    <a:pt x="1654" y="3181"/>
                  </a:lnTo>
                  <a:lnTo>
                    <a:pt x="1800" y="3244"/>
                  </a:lnTo>
                  <a:lnTo>
                    <a:pt x="1842" y="3264"/>
                  </a:lnTo>
                  <a:lnTo>
                    <a:pt x="1926" y="3264"/>
                  </a:lnTo>
                  <a:lnTo>
                    <a:pt x="2009" y="3285"/>
                  </a:lnTo>
                  <a:lnTo>
                    <a:pt x="2093" y="3327"/>
                  </a:lnTo>
                  <a:lnTo>
                    <a:pt x="2135" y="3264"/>
                  </a:lnTo>
                  <a:lnTo>
                    <a:pt x="2156" y="3181"/>
                  </a:lnTo>
                  <a:lnTo>
                    <a:pt x="2177" y="3181"/>
                  </a:lnTo>
                  <a:lnTo>
                    <a:pt x="2239" y="3202"/>
                  </a:lnTo>
                  <a:lnTo>
                    <a:pt x="2449" y="3139"/>
                  </a:lnTo>
                  <a:lnTo>
                    <a:pt x="2574" y="2972"/>
                  </a:lnTo>
                  <a:lnTo>
                    <a:pt x="2637" y="2930"/>
                  </a:lnTo>
                  <a:lnTo>
                    <a:pt x="2616" y="2909"/>
                  </a:lnTo>
                  <a:lnTo>
                    <a:pt x="2658" y="2804"/>
                  </a:lnTo>
                  <a:lnTo>
                    <a:pt x="2784" y="2720"/>
                  </a:lnTo>
                  <a:lnTo>
                    <a:pt x="2784" y="2532"/>
                  </a:lnTo>
                  <a:lnTo>
                    <a:pt x="2867" y="2428"/>
                  </a:lnTo>
                  <a:lnTo>
                    <a:pt x="2930" y="2407"/>
                  </a:lnTo>
                  <a:lnTo>
                    <a:pt x="2888" y="2386"/>
                  </a:lnTo>
                  <a:lnTo>
                    <a:pt x="2825" y="2281"/>
                  </a:lnTo>
                  <a:lnTo>
                    <a:pt x="2784" y="2239"/>
                  </a:lnTo>
                  <a:lnTo>
                    <a:pt x="2784" y="2218"/>
                  </a:lnTo>
                  <a:lnTo>
                    <a:pt x="2742" y="2030"/>
                  </a:lnTo>
                  <a:lnTo>
                    <a:pt x="2846" y="1884"/>
                  </a:lnTo>
                  <a:lnTo>
                    <a:pt x="2867" y="1716"/>
                  </a:lnTo>
                  <a:lnTo>
                    <a:pt x="2742" y="1612"/>
                  </a:lnTo>
                  <a:lnTo>
                    <a:pt x="2574" y="1402"/>
                  </a:lnTo>
                  <a:lnTo>
                    <a:pt x="2449" y="1256"/>
                  </a:lnTo>
                  <a:lnTo>
                    <a:pt x="2239" y="1151"/>
                  </a:lnTo>
                  <a:lnTo>
                    <a:pt x="2114" y="1172"/>
                  </a:lnTo>
                  <a:lnTo>
                    <a:pt x="2114" y="1026"/>
                  </a:lnTo>
                  <a:lnTo>
                    <a:pt x="1988" y="879"/>
                  </a:lnTo>
                  <a:lnTo>
                    <a:pt x="1842" y="858"/>
                  </a:lnTo>
                  <a:lnTo>
                    <a:pt x="1695" y="775"/>
                  </a:lnTo>
                  <a:lnTo>
                    <a:pt x="1570" y="565"/>
                  </a:lnTo>
                  <a:lnTo>
                    <a:pt x="1486" y="565"/>
                  </a:lnTo>
                  <a:lnTo>
                    <a:pt x="1382" y="670"/>
                  </a:lnTo>
                  <a:lnTo>
                    <a:pt x="1319" y="670"/>
                  </a:lnTo>
                  <a:lnTo>
                    <a:pt x="1172" y="461"/>
                  </a:lnTo>
                  <a:lnTo>
                    <a:pt x="1110" y="314"/>
                  </a:lnTo>
                  <a:lnTo>
                    <a:pt x="984" y="251"/>
                  </a:lnTo>
                  <a:lnTo>
                    <a:pt x="859" y="63"/>
                  </a:lnTo>
                  <a:lnTo>
                    <a:pt x="75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1" name="Google Shape;2631;p44"/>
            <p:cNvSpPr/>
            <p:nvPr/>
          </p:nvSpPr>
          <p:spPr>
            <a:xfrm>
              <a:off x="2804875" y="4134625"/>
              <a:ext cx="51800" cy="36100"/>
            </a:xfrm>
            <a:custGeom>
              <a:rect b="b" l="l" r="r" t="t"/>
              <a:pathLst>
                <a:path extrusionOk="0" h="1444" w="2072">
                  <a:moveTo>
                    <a:pt x="0" y="0"/>
                  </a:moveTo>
                  <a:lnTo>
                    <a:pt x="272" y="1067"/>
                  </a:lnTo>
                  <a:lnTo>
                    <a:pt x="314" y="1067"/>
                  </a:lnTo>
                  <a:lnTo>
                    <a:pt x="502" y="1046"/>
                  </a:lnTo>
                  <a:lnTo>
                    <a:pt x="670" y="1046"/>
                  </a:lnTo>
                  <a:lnTo>
                    <a:pt x="816" y="1004"/>
                  </a:lnTo>
                  <a:lnTo>
                    <a:pt x="816" y="1046"/>
                  </a:lnTo>
                  <a:lnTo>
                    <a:pt x="712" y="1067"/>
                  </a:lnTo>
                  <a:lnTo>
                    <a:pt x="565" y="1130"/>
                  </a:lnTo>
                  <a:lnTo>
                    <a:pt x="293" y="1130"/>
                  </a:lnTo>
                  <a:lnTo>
                    <a:pt x="356" y="1360"/>
                  </a:lnTo>
                  <a:lnTo>
                    <a:pt x="398" y="1360"/>
                  </a:lnTo>
                  <a:lnTo>
                    <a:pt x="607" y="1276"/>
                  </a:lnTo>
                  <a:lnTo>
                    <a:pt x="837" y="1297"/>
                  </a:lnTo>
                  <a:lnTo>
                    <a:pt x="1005" y="1276"/>
                  </a:lnTo>
                  <a:lnTo>
                    <a:pt x="1235" y="1297"/>
                  </a:lnTo>
                  <a:lnTo>
                    <a:pt x="1360" y="1381"/>
                  </a:lnTo>
                  <a:lnTo>
                    <a:pt x="1507" y="1444"/>
                  </a:lnTo>
                  <a:lnTo>
                    <a:pt x="1632" y="1402"/>
                  </a:lnTo>
                  <a:lnTo>
                    <a:pt x="1737" y="1297"/>
                  </a:lnTo>
                  <a:lnTo>
                    <a:pt x="1758" y="1193"/>
                  </a:lnTo>
                  <a:lnTo>
                    <a:pt x="1883" y="1151"/>
                  </a:lnTo>
                  <a:lnTo>
                    <a:pt x="1946" y="1193"/>
                  </a:lnTo>
                  <a:lnTo>
                    <a:pt x="2072" y="1130"/>
                  </a:lnTo>
                  <a:lnTo>
                    <a:pt x="2072" y="1004"/>
                  </a:lnTo>
                  <a:lnTo>
                    <a:pt x="1967" y="983"/>
                  </a:lnTo>
                  <a:lnTo>
                    <a:pt x="1758" y="1046"/>
                  </a:lnTo>
                  <a:lnTo>
                    <a:pt x="1632" y="1004"/>
                  </a:lnTo>
                  <a:lnTo>
                    <a:pt x="1507" y="879"/>
                  </a:lnTo>
                  <a:lnTo>
                    <a:pt x="1318" y="837"/>
                  </a:lnTo>
                  <a:lnTo>
                    <a:pt x="1256" y="774"/>
                  </a:lnTo>
                  <a:lnTo>
                    <a:pt x="816" y="628"/>
                  </a:lnTo>
                  <a:lnTo>
                    <a:pt x="691" y="607"/>
                  </a:lnTo>
                  <a:lnTo>
                    <a:pt x="691" y="460"/>
                  </a:lnTo>
                  <a:lnTo>
                    <a:pt x="565" y="335"/>
                  </a:lnTo>
                  <a:lnTo>
                    <a:pt x="398" y="314"/>
                  </a:lnTo>
                  <a:lnTo>
                    <a:pt x="314" y="126"/>
                  </a:lnTo>
                  <a:lnTo>
                    <a:pt x="272" y="21"/>
                  </a:lnTo>
                  <a:lnTo>
                    <a:pt x="105" y="42"/>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2" name="Google Shape;2632;p44"/>
            <p:cNvSpPr/>
            <p:nvPr/>
          </p:nvSpPr>
          <p:spPr>
            <a:xfrm>
              <a:off x="5404100" y="2847275"/>
              <a:ext cx="26175" cy="61250"/>
            </a:xfrm>
            <a:custGeom>
              <a:rect b="b" l="l" r="r" t="t"/>
              <a:pathLst>
                <a:path extrusionOk="0" h="2450" w="1047">
                  <a:moveTo>
                    <a:pt x="691" y="1"/>
                  </a:moveTo>
                  <a:lnTo>
                    <a:pt x="628" y="43"/>
                  </a:lnTo>
                  <a:lnTo>
                    <a:pt x="628" y="127"/>
                  </a:lnTo>
                  <a:lnTo>
                    <a:pt x="524" y="147"/>
                  </a:lnTo>
                  <a:lnTo>
                    <a:pt x="398" y="315"/>
                  </a:lnTo>
                  <a:lnTo>
                    <a:pt x="294" y="482"/>
                  </a:lnTo>
                  <a:lnTo>
                    <a:pt x="315" y="545"/>
                  </a:lnTo>
                  <a:lnTo>
                    <a:pt x="294" y="629"/>
                  </a:lnTo>
                  <a:lnTo>
                    <a:pt x="231" y="671"/>
                  </a:lnTo>
                  <a:lnTo>
                    <a:pt x="105" y="880"/>
                  </a:lnTo>
                  <a:lnTo>
                    <a:pt x="63" y="1110"/>
                  </a:lnTo>
                  <a:lnTo>
                    <a:pt x="1" y="1152"/>
                  </a:lnTo>
                  <a:lnTo>
                    <a:pt x="63" y="1194"/>
                  </a:lnTo>
                  <a:lnTo>
                    <a:pt x="63" y="1424"/>
                  </a:lnTo>
                  <a:lnTo>
                    <a:pt x="84" y="1675"/>
                  </a:lnTo>
                  <a:lnTo>
                    <a:pt x="126" y="1696"/>
                  </a:lnTo>
                  <a:lnTo>
                    <a:pt x="168" y="1780"/>
                  </a:lnTo>
                  <a:lnTo>
                    <a:pt x="126" y="1780"/>
                  </a:lnTo>
                  <a:lnTo>
                    <a:pt x="105" y="1842"/>
                  </a:lnTo>
                  <a:lnTo>
                    <a:pt x="189" y="1947"/>
                  </a:lnTo>
                  <a:lnTo>
                    <a:pt x="231" y="1947"/>
                  </a:lnTo>
                  <a:lnTo>
                    <a:pt x="273" y="2031"/>
                  </a:lnTo>
                  <a:lnTo>
                    <a:pt x="419" y="2093"/>
                  </a:lnTo>
                  <a:lnTo>
                    <a:pt x="503" y="2219"/>
                  </a:lnTo>
                  <a:lnTo>
                    <a:pt x="503" y="2344"/>
                  </a:lnTo>
                  <a:lnTo>
                    <a:pt x="503" y="2449"/>
                  </a:lnTo>
                  <a:lnTo>
                    <a:pt x="587" y="2407"/>
                  </a:lnTo>
                  <a:lnTo>
                    <a:pt x="691" y="2449"/>
                  </a:lnTo>
                  <a:lnTo>
                    <a:pt x="691" y="2449"/>
                  </a:lnTo>
                  <a:lnTo>
                    <a:pt x="649" y="2324"/>
                  </a:lnTo>
                  <a:lnTo>
                    <a:pt x="691" y="2198"/>
                  </a:lnTo>
                  <a:lnTo>
                    <a:pt x="628" y="2010"/>
                  </a:lnTo>
                  <a:lnTo>
                    <a:pt x="712" y="1884"/>
                  </a:lnTo>
                  <a:lnTo>
                    <a:pt x="859" y="1675"/>
                  </a:lnTo>
                  <a:lnTo>
                    <a:pt x="859" y="1528"/>
                  </a:lnTo>
                  <a:lnTo>
                    <a:pt x="880" y="1487"/>
                  </a:lnTo>
                  <a:lnTo>
                    <a:pt x="838" y="1466"/>
                  </a:lnTo>
                  <a:lnTo>
                    <a:pt x="880" y="1256"/>
                  </a:lnTo>
                  <a:lnTo>
                    <a:pt x="880" y="1089"/>
                  </a:lnTo>
                  <a:lnTo>
                    <a:pt x="859" y="943"/>
                  </a:lnTo>
                  <a:lnTo>
                    <a:pt x="942" y="796"/>
                  </a:lnTo>
                  <a:lnTo>
                    <a:pt x="963" y="524"/>
                  </a:lnTo>
                  <a:lnTo>
                    <a:pt x="1005" y="357"/>
                  </a:lnTo>
                  <a:lnTo>
                    <a:pt x="1047" y="336"/>
                  </a:lnTo>
                  <a:lnTo>
                    <a:pt x="1026" y="252"/>
                  </a:lnTo>
                  <a:lnTo>
                    <a:pt x="921" y="168"/>
                  </a:lnTo>
                  <a:lnTo>
                    <a:pt x="880" y="168"/>
                  </a:lnTo>
                  <a:lnTo>
                    <a:pt x="817" y="43"/>
                  </a:lnTo>
                  <a:lnTo>
                    <a:pt x="6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33" name="Google Shape;2633;p44"/>
            <p:cNvGrpSpPr/>
            <p:nvPr/>
          </p:nvGrpSpPr>
          <p:grpSpPr>
            <a:xfrm>
              <a:off x="3781475" y="1624825"/>
              <a:ext cx="153300" cy="166375"/>
              <a:chOff x="3781475" y="1624825"/>
              <a:chExt cx="153300" cy="166375"/>
            </a:xfrm>
          </p:grpSpPr>
          <p:sp>
            <p:nvSpPr>
              <p:cNvPr id="2634" name="Google Shape;2634;p44"/>
              <p:cNvSpPr/>
              <p:nvPr/>
            </p:nvSpPr>
            <p:spPr>
              <a:xfrm>
                <a:off x="3845300" y="1624825"/>
                <a:ext cx="89475" cy="60700"/>
              </a:xfrm>
              <a:custGeom>
                <a:rect b="b" l="l" r="r" t="t"/>
                <a:pathLst>
                  <a:path extrusionOk="0" h="2428" w="3579">
                    <a:moveTo>
                      <a:pt x="1695" y="1"/>
                    </a:moveTo>
                    <a:lnTo>
                      <a:pt x="1674" y="84"/>
                    </a:lnTo>
                    <a:lnTo>
                      <a:pt x="1716" y="168"/>
                    </a:lnTo>
                    <a:lnTo>
                      <a:pt x="1758" y="252"/>
                    </a:lnTo>
                    <a:lnTo>
                      <a:pt x="1674" y="210"/>
                    </a:lnTo>
                    <a:lnTo>
                      <a:pt x="1611" y="168"/>
                    </a:lnTo>
                    <a:lnTo>
                      <a:pt x="1570" y="189"/>
                    </a:lnTo>
                    <a:lnTo>
                      <a:pt x="1570" y="293"/>
                    </a:lnTo>
                    <a:lnTo>
                      <a:pt x="1653" y="377"/>
                    </a:lnTo>
                    <a:lnTo>
                      <a:pt x="1653" y="482"/>
                    </a:lnTo>
                    <a:lnTo>
                      <a:pt x="1611" y="586"/>
                    </a:lnTo>
                    <a:lnTo>
                      <a:pt x="1611" y="712"/>
                    </a:lnTo>
                    <a:lnTo>
                      <a:pt x="1674" y="879"/>
                    </a:lnTo>
                    <a:lnTo>
                      <a:pt x="1653" y="984"/>
                    </a:lnTo>
                    <a:lnTo>
                      <a:pt x="1591" y="984"/>
                    </a:lnTo>
                    <a:lnTo>
                      <a:pt x="1570" y="879"/>
                    </a:lnTo>
                    <a:lnTo>
                      <a:pt x="1465" y="796"/>
                    </a:lnTo>
                    <a:lnTo>
                      <a:pt x="1360" y="733"/>
                    </a:lnTo>
                    <a:lnTo>
                      <a:pt x="1339" y="670"/>
                    </a:lnTo>
                    <a:lnTo>
                      <a:pt x="1381" y="586"/>
                    </a:lnTo>
                    <a:lnTo>
                      <a:pt x="1381" y="524"/>
                    </a:lnTo>
                    <a:lnTo>
                      <a:pt x="1298" y="503"/>
                    </a:lnTo>
                    <a:lnTo>
                      <a:pt x="1193" y="565"/>
                    </a:lnTo>
                    <a:lnTo>
                      <a:pt x="1151" y="565"/>
                    </a:lnTo>
                    <a:lnTo>
                      <a:pt x="1130" y="607"/>
                    </a:lnTo>
                    <a:lnTo>
                      <a:pt x="1026" y="670"/>
                    </a:lnTo>
                    <a:lnTo>
                      <a:pt x="942" y="628"/>
                    </a:lnTo>
                    <a:lnTo>
                      <a:pt x="942" y="586"/>
                    </a:lnTo>
                    <a:lnTo>
                      <a:pt x="942" y="524"/>
                    </a:lnTo>
                    <a:lnTo>
                      <a:pt x="879" y="524"/>
                    </a:lnTo>
                    <a:lnTo>
                      <a:pt x="816" y="461"/>
                    </a:lnTo>
                    <a:lnTo>
                      <a:pt x="775" y="356"/>
                    </a:lnTo>
                    <a:lnTo>
                      <a:pt x="712" y="314"/>
                    </a:lnTo>
                    <a:lnTo>
                      <a:pt x="649" y="356"/>
                    </a:lnTo>
                    <a:lnTo>
                      <a:pt x="565" y="273"/>
                    </a:lnTo>
                    <a:lnTo>
                      <a:pt x="607" y="189"/>
                    </a:lnTo>
                    <a:lnTo>
                      <a:pt x="565" y="84"/>
                    </a:lnTo>
                    <a:lnTo>
                      <a:pt x="523" y="63"/>
                    </a:lnTo>
                    <a:lnTo>
                      <a:pt x="461" y="147"/>
                    </a:lnTo>
                    <a:lnTo>
                      <a:pt x="440" y="293"/>
                    </a:lnTo>
                    <a:lnTo>
                      <a:pt x="461" y="419"/>
                    </a:lnTo>
                    <a:lnTo>
                      <a:pt x="544" y="565"/>
                    </a:lnTo>
                    <a:lnTo>
                      <a:pt x="565" y="712"/>
                    </a:lnTo>
                    <a:lnTo>
                      <a:pt x="523" y="733"/>
                    </a:lnTo>
                    <a:lnTo>
                      <a:pt x="440" y="649"/>
                    </a:lnTo>
                    <a:lnTo>
                      <a:pt x="419" y="545"/>
                    </a:lnTo>
                    <a:lnTo>
                      <a:pt x="398" y="524"/>
                    </a:lnTo>
                    <a:lnTo>
                      <a:pt x="398" y="628"/>
                    </a:lnTo>
                    <a:lnTo>
                      <a:pt x="419" y="754"/>
                    </a:lnTo>
                    <a:lnTo>
                      <a:pt x="461" y="837"/>
                    </a:lnTo>
                    <a:lnTo>
                      <a:pt x="461" y="921"/>
                    </a:lnTo>
                    <a:lnTo>
                      <a:pt x="440" y="1005"/>
                    </a:lnTo>
                    <a:lnTo>
                      <a:pt x="419" y="984"/>
                    </a:lnTo>
                    <a:lnTo>
                      <a:pt x="356" y="837"/>
                    </a:lnTo>
                    <a:lnTo>
                      <a:pt x="314" y="796"/>
                    </a:lnTo>
                    <a:lnTo>
                      <a:pt x="105" y="817"/>
                    </a:lnTo>
                    <a:lnTo>
                      <a:pt x="21" y="775"/>
                    </a:lnTo>
                    <a:lnTo>
                      <a:pt x="0" y="775"/>
                    </a:lnTo>
                    <a:lnTo>
                      <a:pt x="63" y="879"/>
                    </a:lnTo>
                    <a:lnTo>
                      <a:pt x="126" y="879"/>
                    </a:lnTo>
                    <a:lnTo>
                      <a:pt x="189" y="921"/>
                    </a:lnTo>
                    <a:lnTo>
                      <a:pt x="168" y="984"/>
                    </a:lnTo>
                    <a:lnTo>
                      <a:pt x="189" y="1026"/>
                    </a:lnTo>
                    <a:lnTo>
                      <a:pt x="293" y="1026"/>
                    </a:lnTo>
                    <a:lnTo>
                      <a:pt x="314" y="1068"/>
                    </a:lnTo>
                    <a:lnTo>
                      <a:pt x="168" y="1172"/>
                    </a:lnTo>
                    <a:lnTo>
                      <a:pt x="168" y="1235"/>
                    </a:lnTo>
                    <a:lnTo>
                      <a:pt x="293" y="1423"/>
                    </a:lnTo>
                    <a:lnTo>
                      <a:pt x="377" y="1444"/>
                    </a:lnTo>
                    <a:lnTo>
                      <a:pt x="461" y="1486"/>
                    </a:lnTo>
                    <a:lnTo>
                      <a:pt x="607" y="1486"/>
                    </a:lnTo>
                    <a:lnTo>
                      <a:pt x="691" y="1465"/>
                    </a:lnTo>
                    <a:lnTo>
                      <a:pt x="754" y="1528"/>
                    </a:lnTo>
                    <a:lnTo>
                      <a:pt x="816" y="1528"/>
                    </a:lnTo>
                    <a:lnTo>
                      <a:pt x="942" y="1444"/>
                    </a:lnTo>
                    <a:lnTo>
                      <a:pt x="1026" y="1423"/>
                    </a:lnTo>
                    <a:lnTo>
                      <a:pt x="1235" y="1381"/>
                    </a:lnTo>
                    <a:lnTo>
                      <a:pt x="1381" y="1381"/>
                    </a:lnTo>
                    <a:lnTo>
                      <a:pt x="1465" y="1340"/>
                    </a:lnTo>
                    <a:lnTo>
                      <a:pt x="1528" y="1340"/>
                    </a:lnTo>
                    <a:lnTo>
                      <a:pt x="1570" y="1361"/>
                    </a:lnTo>
                    <a:lnTo>
                      <a:pt x="1570" y="1423"/>
                    </a:lnTo>
                    <a:lnTo>
                      <a:pt x="1549" y="1465"/>
                    </a:lnTo>
                    <a:lnTo>
                      <a:pt x="1507" y="1549"/>
                    </a:lnTo>
                    <a:lnTo>
                      <a:pt x="1465" y="1570"/>
                    </a:lnTo>
                    <a:lnTo>
                      <a:pt x="1339" y="1549"/>
                    </a:lnTo>
                    <a:lnTo>
                      <a:pt x="1214" y="1549"/>
                    </a:lnTo>
                    <a:lnTo>
                      <a:pt x="1109" y="1528"/>
                    </a:lnTo>
                    <a:lnTo>
                      <a:pt x="1067" y="1570"/>
                    </a:lnTo>
                    <a:lnTo>
                      <a:pt x="1130" y="1591"/>
                    </a:lnTo>
                    <a:lnTo>
                      <a:pt x="1298" y="1653"/>
                    </a:lnTo>
                    <a:lnTo>
                      <a:pt x="1360" y="1695"/>
                    </a:lnTo>
                    <a:lnTo>
                      <a:pt x="1360" y="1758"/>
                    </a:lnTo>
                    <a:lnTo>
                      <a:pt x="1298" y="1758"/>
                    </a:lnTo>
                    <a:lnTo>
                      <a:pt x="1172" y="1695"/>
                    </a:lnTo>
                    <a:lnTo>
                      <a:pt x="1151" y="1758"/>
                    </a:lnTo>
                    <a:lnTo>
                      <a:pt x="1088" y="1758"/>
                    </a:lnTo>
                    <a:lnTo>
                      <a:pt x="984" y="1674"/>
                    </a:lnTo>
                    <a:lnTo>
                      <a:pt x="900" y="1653"/>
                    </a:lnTo>
                    <a:lnTo>
                      <a:pt x="754" y="1695"/>
                    </a:lnTo>
                    <a:lnTo>
                      <a:pt x="754" y="1758"/>
                    </a:lnTo>
                    <a:lnTo>
                      <a:pt x="837" y="1779"/>
                    </a:lnTo>
                    <a:lnTo>
                      <a:pt x="1047" y="1967"/>
                    </a:lnTo>
                    <a:lnTo>
                      <a:pt x="1130" y="1988"/>
                    </a:lnTo>
                    <a:lnTo>
                      <a:pt x="1235" y="1946"/>
                    </a:lnTo>
                    <a:lnTo>
                      <a:pt x="1277" y="1967"/>
                    </a:lnTo>
                    <a:lnTo>
                      <a:pt x="1339" y="2072"/>
                    </a:lnTo>
                    <a:lnTo>
                      <a:pt x="1339" y="2156"/>
                    </a:lnTo>
                    <a:lnTo>
                      <a:pt x="1423" y="2177"/>
                    </a:lnTo>
                    <a:lnTo>
                      <a:pt x="1507" y="2156"/>
                    </a:lnTo>
                    <a:lnTo>
                      <a:pt x="1674" y="2156"/>
                    </a:lnTo>
                    <a:lnTo>
                      <a:pt x="1842" y="2093"/>
                    </a:lnTo>
                    <a:lnTo>
                      <a:pt x="1946" y="2093"/>
                    </a:lnTo>
                    <a:lnTo>
                      <a:pt x="2093" y="2072"/>
                    </a:lnTo>
                    <a:lnTo>
                      <a:pt x="2093" y="2114"/>
                    </a:lnTo>
                    <a:lnTo>
                      <a:pt x="2072" y="2218"/>
                    </a:lnTo>
                    <a:lnTo>
                      <a:pt x="2093" y="2323"/>
                    </a:lnTo>
                    <a:lnTo>
                      <a:pt x="2218" y="2407"/>
                    </a:lnTo>
                    <a:lnTo>
                      <a:pt x="2365" y="2428"/>
                    </a:lnTo>
                    <a:lnTo>
                      <a:pt x="2532" y="2386"/>
                    </a:lnTo>
                    <a:lnTo>
                      <a:pt x="2574" y="2323"/>
                    </a:lnTo>
                    <a:lnTo>
                      <a:pt x="2532" y="2281"/>
                    </a:lnTo>
                    <a:lnTo>
                      <a:pt x="2532" y="2218"/>
                    </a:lnTo>
                    <a:lnTo>
                      <a:pt x="2595" y="2156"/>
                    </a:lnTo>
                    <a:lnTo>
                      <a:pt x="2699" y="2051"/>
                    </a:lnTo>
                    <a:lnTo>
                      <a:pt x="2783" y="2009"/>
                    </a:lnTo>
                    <a:lnTo>
                      <a:pt x="2846" y="2072"/>
                    </a:lnTo>
                    <a:lnTo>
                      <a:pt x="2930" y="2114"/>
                    </a:lnTo>
                    <a:lnTo>
                      <a:pt x="3034" y="2114"/>
                    </a:lnTo>
                    <a:lnTo>
                      <a:pt x="3160" y="2051"/>
                    </a:lnTo>
                    <a:lnTo>
                      <a:pt x="3202" y="1988"/>
                    </a:lnTo>
                    <a:lnTo>
                      <a:pt x="3160" y="1842"/>
                    </a:lnTo>
                    <a:lnTo>
                      <a:pt x="3139" y="1758"/>
                    </a:lnTo>
                    <a:lnTo>
                      <a:pt x="3181" y="1674"/>
                    </a:lnTo>
                    <a:lnTo>
                      <a:pt x="3264" y="1591"/>
                    </a:lnTo>
                    <a:lnTo>
                      <a:pt x="3348" y="1423"/>
                    </a:lnTo>
                    <a:lnTo>
                      <a:pt x="3432" y="1319"/>
                    </a:lnTo>
                    <a:lnTo>
                      <a:pt x="3557" y="1172"/>
                    </a:lnTo>
                    <a:lnTo>
                      <a:pt x="3578" y="1068"/>
                    </a:lnTo>
                    <a:lnTo>
                      <a:pt x="3578" y="1005"/>
                    </a:lnTo>
                    <a:lnTo>
                      <a:pt x="3557" y="900"/>
                    </a:lnTo>
                    <a:lnTo>
                      <a:pt x="3536" y="817"/>
                    </a:lnTo>
                    <a:lnTo>
                      <a:pt x="3557" y="754"/>
                    </a:lnTo>
                    <a:lnTo>
                      <a:pt x="3557" y="712"/>
                    </a:lnTo>
                    <a:lnTo>
                      <a:pt x="3516" y="691"/>
                    </a:lnTo>
                    <a:lnTo>
                      <a:pt x="3348" y="691"/>
                    </a:lnTo>
                    <a:lnTo>
                      <a:pt x="3264" y="607"/>
                    </a:lnTo>
                    <a:lnTo>
                      <a:pt x="3223" y="607"/>
                    </a:lnTo>
                    <a:lnTo>
                      <a:pt x="3034" y="628"/>
                    </a:lnTo>
                    <a:lnTo>
                      <a:pt x="2930" y="607"/>
                    </a:lnTo>
                    <a:lnTo>
                      <a:pt x="2846" y="545"/>
                    </a:lnTo>
                    <a:lnTo>
                      <a:pt x="2741" y="545"/>
                    </a:lnTo>
                    <a:lnTo>
                      <a:pt x="2679" y="503"/>
                    </a:lnTo>
                    <a:lnTo>
                      <a:pt x="2679" y="440"/>
                    </a:lnTo>
                    <a:lnTo>
                      <a:pt x="2637" y="419"/>
                    </a:lnTo>
                    <a:lnTo>
                      <a:pt x="2532" y="482"/>
                    </a:lnTo>
                    <a:lnTo>
                      <a:pt x="2532" y="419"/>
                    </a:lnTo>
                    <a:lnTo>
                      <a:pt x="2532" y="335"/>
                    </a:lnTo>
                    <a:lnTo>
                      <a:pt x="2532" y="293"/>
                    </a:lnTo>
                    <a:lnTo>
                      <a:pt x="2490" y="335"/>
                    </a:lnTo>
                    <a:lnTo>
                      <a:pt x="2469" y="440"/>
                    </a:lnTo>
                    <a:lnTo>
                      <a:pt x="2407" y="482"/>
                    </a:lnTo>
                    <a:lnTo>
                      <a:pt x="2386" y="335"/>
                    </a:lnTo>
                    <a:lnTo>
                      <a:pt x="2344" y="335"/>
                    </a:lnTo>
                    <a:lnTo>
                      <a:pt x="2302" y="398"/>
                    </a:lnTo>
                    <a:lnTo>
                      <a:pt x="2323" y="440"/>
                    </a:lnTo>
                    <a:lnTo>
                      <a:pt x="2302" y="503"/>
                    </a:lnTo>
                    <a:lnTo>
                      <a:pt x="2093" y="503"/>
                    </a:lnTo>
                    <a:lnTo>
                      <a:pt x="2093" y="607"/>
                    </a:lnTo>
                    <a:lnTo>
                      <a:pt x="2072" y="691"/>
                    </a:lnTo>
                    <a:lnTo>
                      <a:pt x="1988" y="670"/>
                    </a:lnTo>
                    <a:lnTo>
                      <a:pt x="1967" y="586"/>
                    </a:lnTo>
                    <a:lnTo>
                      <a:pt x="1925" y="586"/>
                    </a:lnTo>
                    <a:lnTo>
                      <a:pt x="1925" y="670"/>
                    </a:lnTo>
                    <a:lnTo>
                      <a:pt x="1904" y="733"/>
                    </a:lnTo>
                    <a:lnTo>
                      <a:pt x="1883" y="691"/>
                    </a:lnTo>
                    <a:lnTo>
                      <a:pt x="1883" y="607"/>
                    </a:lnTo>
                    <a:lnTo>
                      <a:pt x="1904" y="482"/>
                    </a:lnTo>
                    <a:lnTo>
                      <a:pt x="1904" y="252"/>
                    </a:lnTo>
                    <a:lnTo>
                      <a:pt x="1883" y="168"/>
                    </a:lnTo>
                    <a:lnTo>
                      <a:pt x="1779" y="84"/>
                    </a:lnTo>
                    <a:lnTo>
                      <a:pt x="171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5" name="Google Shape;2635;p44"/>
              <p:cNvSpPr/>
              <p:nvPr/>
            </p:nvSpPr>
            <p:spPr>
              <a:xfrm>
                <a:off x="3875625" y="1704850"/>
                <a:ext cx="21475" cy="18350"/>
              </a:xfrm>
              <a:custGeom>
                <a:rect b="b" l="l" r="r" t="t"/>
                <a:pathLst>
                  <a:path extrusionOk="0" h="734" w="859">
                    <a:moveTo>
                      <a:pt x="650" y="1"/>
                    </a:moveTo>
                    <a:lnTo>
                      <a:pt x="587" y="43"/>
                    </a:lnTo>
                    <a:lnTo>
                      <a:pt x="419" y="126"/>
                    </a:lnTo>
                    <a:lnTo>
                      <a:pt x="419" y="43"/>
                    </a:lnTo>
                    <a:lnTo>
                      <a:pt x="357" y="43"/>
                    </a:lnTo>
                    <a:lnTo>
                      <a:pt x="273" y="105"/>
                    </a:lnTo>
                    <a:lnTo>
                      <a:pt x="252" y="147"/>
                    </a:lnTo>
                    <a:lnTo>
                      <a:pt x="231" y="210"/>
                    </a:lnTo>
                    <a:lnTo>
                      <a:pt x="126" y="189"/>
                    </a:lnTo>
                    <a:lnTo>
                      <a:pt x="64" y="252"/>
                    </a:lnTo>
                    <a:lnTo>
                      <a:pt x="1" y="315"/>
                    </a:lnTo>
                    <a:lnTo>
                      <a:pt x="64" y="357"/>
                    </a:lnTo>
                    <a:lnTo>
                      <a:pt x="210" y="357"/>
                    </a:lnTo>
                    <a:lnTo>
                      <a:pt x="252" y="461"/>
                    </a:lnTo>
                    <a:lnTo>
                      <a:pt x="273" y="524"/>
                    </a:lnTo>
                    <a:lnTo>
                      <a:pt x="273" y="608"/>
                    </a:lnTo>
                    <a:lnTo>
                      <a:pt x="336" y="629"/>
                    </a:lnTo>
                    <a:lnTo>
                      <a:pt x="273" y="712"/>
                    </a:lnTo>
                    <a:lnTo>
                      <a:pt x="357" y="712"/>
                    </a:lnTo>
                    <a:lnTo>
                      <a:pt x="419" y="733"/>
                    </a:lnTo>
                    <a:lnTo>
                      <a:pt x="440" y="670"/>
                    </a:lnTo>
                    <a:lnTo>
                      <a:pt x="587" y="608"/>
                    </a:lnTo>
                    <a:lnTo>
                      <a:pt x="670" y="608"/>
                    </a:lnTo>
                    <a:lnTo>
                      <a:pt x="754" y="524"/>
                    </a:lnTo>
                    <a:lnTo>
                      <a:pt x="733" y="461"/>
                    </a:lnTo>
                    <a:lnTo>
                      <a:pt x="754" y="315"/>
                    </a:lnTo>
                    <a:lnTo>
                      <a:pt x="796" y="294"/>
                    </a:lnTo>
                    <a:lnTo>
                      <a:pt x="859" y="189"/>
                    </a:lnTo>
                    <a:lnTo>
                      <a:pt x="796" y="105"/>
                    </a:lnTo>
                    <a:lnTo>
                      <a:pt x="733" y="85"/>
                    </a:lnTo>
                    <a:lnTo>
                      <a:pt x="670" y="22"/>
                    </a:lnTo>
                    <a:lnTo>
                      <a:pt x="65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6" name="Google Shape;2636;p44"/>
              <p:cNvSpPr/>
              <p:nvPr/>
            </p:nvSpPr>
            <p:spPr>
              <a:xfrm>
                <a:off x="3883475" y="1716375"/>
                <a:ext cx="39275" cy="43425"/>
              </a:xfrm>
              <a:custGeom>
                <a:rect b="b" l="l" r="r" t="t"/>
                <a:pathLst>
                  <a:path extrusionOk="0" h="1737" w="1571">
                    <a:moveTo>
                      <a:pt x="796" y="0"/>
                    </a:moveTo>
                    <a:lnTo>
                      <a:pt x="649" y="105"/>
                    </a:lnTo>
                    <a:lnTo>
                      <a:pt x="482" y="251"/>
                    </a:lnTo>
                    <a:lnTo>
                      <a:pt x="377" y="251"/>
                    </a:lnTo>
                    <a:lnTo>
                      <a:pt x="147" y="293"/>
                    </a:lnTo>
                    <a:lnTo>
                      <a:pt x="43" y="398"/>
                    </a:lnTo>
                    <a:lnTo>
                      <a:pt x="1" y="502"/>
                    </a:lnTo>
                    <a:lnTo>
                      <a:pt x="105" y="565"/>
                    </a:lnTo>
                    <a:lnTo>
                      <a:pt x="168" y="670"/>
                    </a:lnTo>
                    <a:lnTo>
                      <a:pt x="273" y="670"/>
                    </a:lnTo>
                    <a:lnTo>
                      <a:pt x="315" y="712"/>
                    </a:lnTo>
                    <a:lnTo>
                      <a:pt x="273" y="795"/>
                    </a:lnTo>
                    <a:lnTo>
                      <a:pt x="273" y="900"/>
                    </a:lnTo>
                    <a:lnTo>
                      <a:pt x="168" y="1046"/>
                    </a:lnTo>
                    <a:lnTo>
                      <a:pt x="147" y="1235"/>
                    </a:lnTo>
                    <a:lnTo>
                      <a:pt x="64" y="1297"/>
                    </a:lnTo>
                    <a:lnTo>
                      <a:pt x="105" y="1402"/>
                    </a:lnTo>
                    <a:lnTo>
                      <a:pt x="43" y="1444"/>
                    </a:lnTo>
                    <a:lnTo>
                      <a:pt x="64" y="1548"/>
                    </a:lnTo>
                    <a:lnTo>
                      <a:pt x="126" y="1548"/>
                    </a:lnTo>
                    <a:lnTo>
                      <a:pt x="210" y="1507"/>
                    </a:lnTo>
                    <a:lnTo>
                      <a:pt x="315" y="1465"/>
                    </a:lnTo>
                    <a:lnTo>
                      <a:pt x="440" y="1402"/>
                    </a:lnTo>
                    <a:lnTo>
                      <a:pt x="524" y="1402"/>
                    </a:lnTo>
                    <a:lnTo>
                      <a:pt x="587" y="1318"/>
                    </a:lnTo>
                    <a:lnTo>
                      <a:pt x="649" y="1193"/>
                    </a:lnTo>
                    <a:lnTo>
                      <a:pt x="691" y="1151"/>
                    </a:lnTo>
                    <a:lnTo>
                      <a:pt x="796" y="1151"/>
                    </a:lnTo>
                    <a:lnTo>
                      <a:pt x="838" y="1130"/>
                    </a:lnTo>
                    <a:lnTo>
                      <a:pt x="838" y="1235"/>
                    </a:lnTo>
                    <a:lnTo>
                      <a:pt x="796" y="1423"/>
                    </a:lnTo>
                    <a:lnTo>
                      <a:pt x="796" y="1548"/>
                    </a:lnTo>
                    <a:lnTo>
                      <a:pt x="754" y="1632"/>
                    </a:lnTo>
                    <a:lnTo>
                      <a:pt x="775" y="1737"/>
                    </a:lnTo>
                    <a:lnTo>
                      <a:pt x="859" y="1737"/>
                    </a:lnTo>
                    <a:lnTo>
                      <a:pt x="942" y="1653"/>
                    </a:lnTo>
                    <a:lnTo>
                      <a:pt x="942" y="1569"/>
                    </a:lnTo>
                    <a:lnTo>
                      <a:pt x="984" y="1465"/>
                    </a:lnTo>
                    <a:lnTo>
                      <a:pt x="1089" y="1423"/>
                    </a:lnTo>
                    <a:lnTo>
                      <a:pt x="1193" y="1402"/>
                    </a:lnTo>
                    <a:lnTo>
                      <a:pt x="1277" y="1151"/>
                    </a:lnTo>
                    <a:lnTo>
                      <a:pt x="1277" y="1046"/>
                    </a:lnTo>
                    <a:lnTo>
                      <a:pt x="1382" y="900"/>
                    </a:lnTo>
                    <a:lnTo>
                      <a:pt x="1507" y="837"/>
                    </a:lnTo>
                    <a:lnTo>
                      <a:pt x="1570" y="795"/>
                    </a:lnTo>
                    <a:lnTo>
                      <a:pt x="1465" y="732"/>
                    </a:lnTo>
                    <a:lnTo>
                      <a:pt x="1403" y="691"/>
                    </a:lnTo>
                    <a:lnTo>
                      <a:pt x="1298" y="628"/>
                    </a:lnTo>
                    <a:lnTo>
                      <a:pt x="1172" y="712"/>
                    </a:lnTo>
                    <a:lnTo>
                      <a:pt x="1089" y="774"/>
                    </a:lnTo>
                    <a:lnTo>
                      <a:pt x="963" y="691"/>
                    </a:lnTo>
                    <a:lnTo>
                      <a:pt x="838" y="565"/>
                    </a:lnTo>
                    <a:lnTo>
                      <a:pt x="796" y="398"/>
                    </a:lnTo>
                    <a:lnTo>
                      <a:pt x="838" y="356"/>
                    </a:lnTo>
                    <a:lnTo>
                      <a:pt x="942" y="314"/>
                    </a:lnTo>
                    <a:lnTo>
                      <a:pt x="942" y="272"/>
                    </a:lnTo>
                    <a:lnTo>
                      <a:pt x="859" y="147"/>
                    </a:lnTo>
                    <a:lnTo>
                      <a:pt x="79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7" name="Google Shape;2637;p44"/>
              <p:cNvSpPr/>
              <p:nvPr/>
            </p:nvSpPr>
            <p:spPr>
              <a:xfrm>
                <a:off x="3781475" y="1649925"/>
                <a:ext cx="102550" cy="141275"/>
              </a:xfrm>
              <a:custGeom>
                <a:rect b="b" l="l" r="r" t="t"/>
                <a:pathLst>
                  <a:path extrusionOk="0" h="5651" w="4102">
                    <a:moveTo>
                      <a:pt x="1988" y="1"/>
                    </a:moveTo>
                    <a:lnTo>
                      <a:pt x="1926" y="22"/>
                    </a:lnTo>
                    <a:lnTo>
                      <a:pt x="1842" y="126"/>
                    </a:lnTo>
                    <a:lnTo>
                      <a:pt x="1884" y="315"/>
                    </a:lnTo>
                    <a:lnTo>
                      <a:pt x="1821" y="419"/>
                    </a:lnTo>
                    <a:lnTo>
                      <a:pt x="1821" y="524"/>
                    </a:lnTo>
                    <a:lnTo>
                      <a:pt x="1800" y="629"/>
                    </a:lnTo>
                    <a:lnTo>
                      <a:pt x="1842" y="649"/>
                    </a:lnTo>
                    <a:lnTo>
                      <a:pt x="1884" y="733"/>
                    </a:lnTo>
                    <a:lnTo>
                      <a:pt x="1884" y="1068"/>
                    </a:lnTo>
                    <a:lnTo>
                      <a:pt x="1884" y="1235"/>
                    </a:lnTo>
                    <a:lnTo>
                      <a:pt x="1926" y="1361"/>
                    </a:lnTo>
                    <a:lnTo>
                      <a:pt x="2030" y="1507"/>
                    </a:lnTo>
                    <a:lnTo>
                      <a:pt x="2030" y="1654"/>
                    </a:lnTo>
                    <a:lnTo>
                      <a:pt x="2135" y="1779"/>
                    </a:lnTo>
                    <a:lnTo>
                      <a:pt x="2135" y="1863"/>
                    </a:lnTo>
                    <a:lnTo>
                      <a:pt x="2051" y="1863"/>
                    </a:lnTo>
                    <a:lnTo>
                      <a:pt x="2009" y="1800"/>
                    </a:lnTo>
                    <a:lnTo>
                      <a:pt x="1926" y="1612"/>
                    </a:lnTo>
                    <a:lnTo>
                      <a:pt x="1842" y="1507"/>
                    </a:lnTo>
                    <a:lnTo>
                      <a:pt x="1800" y="1507"/>
                    </a:lnTo>
                    <a:lnTo>
                      <a:pt x="1716" y="1570"/>
                    </a:lnTo>
                    <a:lnTo>
                      <a:pt x="1675" y="1549"/>
                    </a:lnTo>
                    <a:lnTo>
                      <a:pt x="1675" y="1486"/>
                    </a:lnTo>
                    <a:lnTo>
                      <a:pt x="1737" y="1403"/>
                    </a:lnTo>
                    <a:lnTo>
                      <a:pt x="1779" y="1361"/>
                    </a:lnTo>
                    <a:lnTo>
                      <a:pt x="1779" y="1256"/>
                    </a:lnTo>
                    <a:lnTo>
                      <a:pt x="1695" y="1026"/>
                    </a:lnTo>
                    <a:lnTo>
                      <a:pt x="1695" y="817"/>
                    </a:lnTo>
                    <a:lnTo>
                      <a:pt x="1675" y="733"/>
                    </a:lnTo>
                    <a:lnTo>
                      <a:pt x="1528" y="649"/>
                    </a:lnTo>
                    <a:lnTo>
                      <a:pt x="1465" y="524"/>
                    </a:lnTo>
                    <a:lnTo>
                      <a:pt x="1382" y="503"/>
                    </a:lnTo>
                    <a:lnTo>
                      <a:pt x="1319" y="545"/>
                    </a:lnTo>
                    <a:lnTo>
                      <a:pt x="1319" y="670"/>
                    </a:lnTo>
                    <a:lnTo>
                      <a:pt x="1193" y="838"/>
                    </a:lnTo>
                    <a:lnTo>
                      <a:pt x="1172" y="963"/>
                    </a:lnTo>
                    <a:lnTo>
                      <a:pt x="1193" y="1089"/>
                    </a:lnTo>
                    <a:lnTo>
                      <a:pt x="1256" y="1235"/>
                    </a:lnTo>
                    <a:lnTo>
                      <a:pt x="1277" y="1403"/>
                    </a:lnTo>
                    <a:lnTo>
                      <a:pt x="1214" y="1382"/>
                    </a:lnTo>
                    <a:lnTo>
                      <a:pt x="1172" y="1298"/>
                    </a:lnTo>
                    <a:lnTo>
                      <a:pt x="1151" y="1173"/>
                    </a:lnTo>
                    <a:lnTo>
                      <a:pt x="1172" y="1089"/>
                    </a:lnTo>
                    <a:lnTo>
                      <a:pt x="1110" y="1068"/>
                    </a:lnTo>
                    <a:lnTo>
                      <a:pt x="1068" y="984"/>
                    </a:lnTo>
                    <a:lnTo>
                      <a:pt x="1047" y="984"/>
                    </a:lnTo>
                    <a:lnTo>
                      <a:pt x="984" y="1047"/>
                    </a:lnTo>
                    <a:lnTo>
                      <a:pt x="942" y="1026"/>
                    </a:lnTo>
                    <a:lnTo>
                      <a:pt x="942" y="942"/>
                    </a:lnTo>
                    <a:lnTo>
                      <a:pt x="1047" y="859"/>
                    </a:lnTo>
                    <a:lnTo>
                      <a:pt x="1047" y="838"/>
                    </a:lnTo>
                    <a:lnTo>
                      <a:pt x="984" y="817"/>
                    </a:lnTo>
                    <a:lnTo>
                      <a:pt x="859" y="859"/>
                    </a:lnTo>
                    <a:lnTo>
                      <a:pt x="775" y="921"/>
                    </a:lnTo>
                    <a:lnTo>
                      <a:pt x="691" y="859"/>
                    </a:lnTo>
                    <a:lnTo>
                      <a:pt x="733" y="817"/>
                    </a:lnTo>
                    <a:lnTo>
                      <a:pt x="775" y="775"/>
                    </a:lnTo>
                    <a:lnTo>
                      <a:pt x="796" y="733"/>
                    </a:lnTo>
                    <a:lnTo>
                      <a:pt x="900" y="629"/>
                    </a:lnTo>
                    <a:lnTo>
                      <a:pt x="984" y="629"/>
                    </a:lnTo>
                    <a:lnTo>
                      <a:pt x="1005" y="649"/>
                    </a:lnTo>
                    <a:lnTo>
                      <a:pt x="1089" y="670"/>
                    </a:lnTo>
                    <a:lnTo>
                      <a:pt x="1151" y="608"/>
                    </a:lnTo>
                    <a:lnTo>
                      <a:pt x="1172" y="524"/>
                    </a:lnTo>
                    <a:lnTo>
                      <a:pt x="1089" y="398"/>
                    </a:lnTo>
                    <a:lnTo>
                      <a:pt x="1047" y="336"/>
                    </a:lnTo>
                    <a:lnTo>
                      <a:pt x="900" y="357"/>
                    </a:lnTo>
                    <a:lnTo>
                      <a:pt x="670" y="545"/>
                    </a:lnTo>
                    <a:lnTo>
                      <a:pt x="587" y="566"/>
                    </a:lnTo>
                    <a:lnTo>
                      <a:pt x="545" y="545"/>
                    </a:lnTo>
                    <a:lnTo>
                      <a:pt x="545" y="461"/>
                    </a:lnTo>
                    <a:lnTo>
                      <a:pt x="461" y="419"/>
                    </a:lnTo>
                    <a:lnTo>
                      <a:pt x="419" y="440"/>
                    </a:lnTo>
                    <a:lnTo>
                      <a:pt x="419" y="566"/>
                    </a:lnTo>
                    <a:lnTo>
                      <a:pt x="545" y="712"/>
                    </a:lnTo>
                    <a:lnTo>
                      <a:pt x="524" y="754"/>
                    </a:lnTo>
                    <a:lnTo>
                      <a:pt x="419" y="754"/>
                    </a:lnTo>
                    <a:lnTo>
                      <a:pt x="377" y="649"/>
                    </a:lnTo>
                    <a:lnTo>
                      <a:pt x="315" y="503"/>
                    </a:lnTo>
                    <a:lnTo>
                      <a:pt x="231" y="503"/>
                    </a:lnTo>
                    <a:lnTo>
                      <a:pt x="126" y="608"/>
                    </a:lnTo>
                    <a:lnTo>
                      <a:pt x="147" y="733"/>
                    </a:lnTo>
                    <a:lnTo>
                      <a:pt x="168" y="775"/>
                    </a:lnTo>
                    <a:lnTo>
                      <a:pt x="168" y="880"/>
                    </a:lnTo>
                    <a:lnTo>
                      <a:pt x="147" y="880"/>
                    </a:lnTo>
                    <a:lnTo>
                      <a:pt x="43" y="963"/>
                    </a:lnTo>
                    <a:lnTo>
                      <a:pt x="1" y="984"/>
                    </a:lnTo>
                    <a:lnTo>
                      <a:pt x="1" y="1089"/>
                    </a:lnTo>
                    <a:lnTo>
                      <a:pt x="22" y="1235"/>
                    </a:lnTo>
                    <a:lnTo>
                      <a:pt x="43" y="1361"/>
                    </a:lnTo>
                    <a:lnTo>
                      <a:pt x="147" y="1549"/>
                    </a:lnTo>
                    <a:lnTo>
                      <a:pt x="147" y="1612"/>
                    </a:lnTo>
                    <a:lnTo>
                      <a:pt x="231" y="1591"/>
                    </a:lnTo>
                    <a:lnTo>
                      <a:pt x="273" y="1507"/>
                    </a:lnTo>
                    <a:lnTo>
                      <a:pt x="273" y="1403"/>
                    </a:lnTo>
                    <a:lnTo>
                      <a:pt x="273" y="1298"/>
                    </a:lnTo>
                    <a:lnTo>
                      <a:pt x="335" y="1277"/>
                    </a:lnTo>
                    <a:lnTo>
                      <a:pt x="419" y="1361"/>
                    </a:lnTo>
                    <a:lnTo>
                      <a:pt x="461" y="1298"/>
                    </a:lnTo>
                    <a:lnTo>
                      <a:pt x="482" y="1340"/>
                    </a:lnTo>
                    <a:lnTo>
                      <a:pt x="440" y="1445"/>
                    </a:lnTo>
                    <a:lnTo>
                      <a:pt x="419" y="1591"/>
                    </a:lnTo>
                    <a:lnTo>
                      <a:pt x="377" y="1612"/>
                    </a:lnTo>
                    <a:lnTo>
                      <a:pt x="377" y="1675"/>
                    </a:lnTo>
                    <a:lnTo>
                      <a:pt x="482" y="1779"/>
                    </a:lnTo>
                    <a:lnTo>
                      <a:pt x="482" y="1800"/>
                    </a:lnTo>
                    <a:lnTo>
                      <a:pt x="545" y="1821"/>
                    </a:lnTo>
                    <a:lnTo>
                      <a:pt x="628" y="1821"/>
                    </a:lnTo>
                    <a:lnTo>
                      <a:pt x="649" y="1863"/>
                    </a:lnTo>
                    <a:lnTo>
                      <a:pt x="649" y="1926"/>
                    </a:lnTo>
                    <a:lnTo>
                      <a:pt x="545" y="2010"/>
                    </a:lnTo>
                    <a:lnTo>
                      <a:pt x="482" y="2010"/>
                    </a:lnTo>
                    <a:lnTo>
                      <a:pt x="482" y="1968"/>
                    </a:lnTo>
                    <a:lnTo>
                      <a:pt x="461" y="1905"/>
                    </a:lnTo>
                    <a:lnTo>
                      <a:pt x="315" y="1800"/>
                    </a:lnTo>
                    <a:lnTo>
                      <a:pt x="273" y="1821"/>
                    </a:lnTo>
                    <a:lnTo>
                      <a:pt x="273" y="1884"/>
                    </a:lnTo>
                    <a:lnTo>
                      <a:pt x="335" y="1989"/>
                    </a:lnTo>
                    <a:lnTo>
                      <a:pt x="419" y="2030"/>
                    </a:lnTo>
                    <a:lnTo>
                      <a:pt x="482" y="2093"/>
                    </a:lnTo>
                    <a:lnTo>
                      <a:pt x="482" y="2114"/>
                    </a:lnTo>
                    <a:lnTo>
                      <a:pt x="440" y="2177"/>
                    </a:lnTo>
                    <a:lnTo>
                      <a:pt x="482" y="2240"/>
                    </a:lnTo>
                    <a:lnTo>
                      <a:pt x="587" y="2302"/>
                    </a:lnTo>
                    <a:lnTo>
                      <a:pt x="670" y="2344"/>
                    </a:lnTo>
                    <a:lnTo>
                      <a:pt x="691" y="2428"/>
                    </a:lnTo>
                    <a:lnTo>
                      <a:pt x="775" y="2449"/>
                    </a:lnTo>
                    <a:lnTo>
                      <a:pt x="900" y="2449"/>
                    </a:lnTo>
                    <a:lnTo>
                      <a:pt x="942" y="2491"/>
                    </a:lnTo>
                    <a:lnTo>
                      <a:pt x="879" y="2533"/>
                    </a:lnTo>
                    <a:lnTo>
                      <a:pt x="754" y="2533"/>
                    </a:lnTo>
                    <a:lnTo>
                      <a:pt x="754" y="2637"/>
                    </a:lnTo>
                    <a:lnTo>
                      <a:pt x="796" y="2742"/>
                    </a:lnTo>
                    <a:lnTo>
                      <a:pt x="859" y="2742"/>
                    </a:lnTo>
                    <a:lnTo>
                      <a:pt x="942" y="2763"/>
                    </a:lnTo>
                    <a:lnTo>
                      <a:pt x="1068" y="2909"/>
                    </a:lnTo>
                    <a:lnTo>
                      <a:pt x="1110" y="2972"/>
                    </a:lnTo>
                    <a:lnTo>
                      <a:pt x="1068" y="3035"/>
                    </a:lnTo>
                    <a:lnTo>
                      <a:pt x="1068" y="3077"/>
                    </a:lnTo>
                    <a:lnTo>
                      <a:pt x="1382" y="3077"/>
                    </a:lnTo>
                    <a:lnTo>
                      <a:pt x="1465" y="3014"/>
                    </a:lnTo>
                    <a:lnTo>
                      <a:pt x="1465" y="2930"/>
                    </a:lnTo>
                    <a:lnTo>
                      <a:pt x="1507" y="2805"/>
                    </a:lnTo>
                    <a:lnTo>
                      <a:pt x="1591" y="2763"/>
                    </a:lnTo>
                    <a:lnTo>
                      <a:pt x="1675" y="2805"/>
                    </a:lnTo>
                    <a:lnTo>
                      <a:pt x="1675" y="2721"/>
                    </a:lnTo>
                    <a:lnTo>
                      <a:pt x="1612" y="2616"/>
                    </a:lnTo>
                    <a:lnTo>
                      <a:pt x="1570" y="2512"/>
                    </a:lnTo>
                    <a:lnTo>
                      <a:pt x="1570" y="2386"/>
                    </a:lnTo>
                    <a:lnTo>
                      <a:pt x="1528" y="2302"/>
                    </a:lnTo>
                    <a:lnTo>
                      <a:pt x="1528" y="2219"/>
                    </a:lnTo>
                    <a:lnTo>
                      <a:pt x="1591" y="2198"/>
                    </a:lnTo>
                    <a:lnTo>
                      <a:pt x="1633" y="2219"/>
                    </a:lnTo>
                    <a:lnTo>
                      <a:pt x="1695" y="2323"/>
                    </a:lnTo>
                    <a:lnTo>
                      <a:pt x="1675" y="2344"/>
                    </a:lnTo>
                    <a:lnTo>
                      <a:pt x="1695" y="2428"/>
                    </a:lnTo>
                    <a:lnTo>
                      <a:pt x="1779" y="2344"/>
                    </a:lnTo>
                    <a:lnTo>
                      <a:pt x="1779" y="2282"/>
                    </a:lnTo>
                    <a:lnTo>
                      <a:pt x="1737" y="2093"/>
                    </a:lnTo>
                    <a:lnTo>
                      <a:pt x="1800" y="2010"/>
                    </a:lnTo>
                    <a:lnTo>
                      <a:pt x="1821" y="2010"/>
                    </a:lnTo>
                    <a:lnTo>
                      <a:pt x="1884" y="2093"/>
                    </a:lnTo>
                    <a:lnTo>
                      <a:pt x="1884" y="2219"/>
                    </a:lnTo>
                    <a:lnTo>
                      <a:pt x="1926" y="2282"/>
                    </a:lnTo>
                    <a:lnTo>
                      <a:pt x="1926" y="2344"/>
                    </a:lnTo>
                    <a:lnTo>
                      <a:pt x="1842" y="2428"/>
                    </a:lnTo>
                    <a:lnTo>
                      <a:pt x="1842" y="2491"/>
                    </a:lnTo>
                    <a:lnTo>
                      <a:pt x="1884" y="2637"/>
                    </a:lnTo>
                    <a:lnTo>
                      <a:pt x="1926" y="2658"/>
                    </a:lnTo>
                    <a:lnTo>
                      <a:pt x="2009" y="2637"/>
                    </a:lnTo>
                    <a:lnTo>
                      <a:pt x="2156" y="2491"/>
                    </a:lnTo>
                    <a:lnTo>
                      <a:pt x="2219" y="2344"/>
                    </a:lnTo>
                    <a:lnTo>
                      <a:pt x="2219" y="2240"/>
                    </a:lnTo>
                    <a:lnTo>
                      <a:pt x="2239" y="2177"/>
                    </a:lnTo>
                    <a:lnTo>
                      <a:pt x="2302" y="2198"/>
                    </a:lnTo>
                    <a:lnTo>
                      <a:pt x="2344" y="2282"/>
                    </a:lnTo>
                    <a:lnTo>
                      <a:pt x="2323" y="2407"/>
                    </a:lnTo>
                    <a:lnTo>
                      <a:pt x="2260" y="2512"/>
                    </a:lnTo>
                    <a:lnTo>
                      <a:pt x="2260" y="2595"/>
                    </a:lnTo>
                    <a:lnTo>
                      <a:pt x="2344" y="2637"/>
                    </a:lnTo>
                    <a:lnTo>
                      <a:pt x="2449" y="2616"/>
                    </a:lnTo>
                    <a:lnTo>
                      <a:pt x="2532" y="2533"/>
                    </a:lnTo>
                    <a:lnTo>
                      <a:pt x="2574" y="2533"/>
                    </a:lnTo>
                    <a:lnTo>
                      <a:pt x="2574" y="2595"/>
                    </a:lnTo>
                    <a:lnTo>
                      <a:pt x="2532" y="2637"/>
                    </a:lnTo>
                    <a:lnTo>
                      <a:pt x="2428" y="2658"/>
                    </a:lnTo>
                    <a:lnTo>
                      <a:pt x="2344" y="2763"/>
                    </a:lnTo>
                    <a:lnTo>
                      <a:pt x="2156" y="2763"/>
                    </a:lnTo>
                    <a:lnTo>
                      <a:pt x="2009" y="2826"/>
                    </a:lnTo>
                    <a:lnTo>
                      <a:pt x="1988" y="2867"/>
                    </a:lnTo>
                    <a:lnTo>
                      <a:pt x="2009" y="2951"/>
                    </a:lnTo>
                    <a:lnTo>
                      <a:pt x="1884" y="3014"/>
                    </a:lnTo>
                    <a:lnTo>
                      <a:pt x="1800" y="3118"/>
                    </a:lnTo>
                    <a:lnTo>
                      <a:pt x="1716" y="3181"/>
                    </a:lnTo>
                    <a:lnTo>
                      <a:pt x="1675" y="3181"/>
                    </a:lnTo>
                    <a:lnTo>
                      <a:pt x="1570" y="3244"/>
                    </a:lnTo>
                    <a:lnTo>
                      <a:pt x="1570" y="3328"/>
                    </a:lnTo>
                    <a:lnTo>
                      <a:pt x="1507" y="3349"/>
                    </a:lnTo>
                    <a:lnTo>
                      <a:pt x="1486" y="3265"/>
                    </a:lnTo>
                    <a:lnTo>
                      <a:pt x="1465" y="3223"/>
                    </a:lnTo>
                    <a:lnTo>
                      <a:pt x="1382" y="3265"/>
                    </a:lnTo>
                    <a:lnTo>
                      <a:pt x="1298" y="3286"/>
                    </a:lnTo>
                    <a:lnTo>
                      <a:pt x="1298" y="3349"/>
                    </a:lnTo>
                    <a:lnTo>
                      <a:pt x="1277" y="3390"/>
                    </a:lnTo>
                    <a:lnTo>
                      <a:pt x="1319" y="3579"/>
                    </a:lnTo>
                    <a:lnTo>
                      <a:pt x="1319" y="3704"/>
                    </a:lnTo>
                    <a:lnTo>
                      <a:pt x="1361" y="3746"/>
                    </a:lnTo>
                    <a:lnTo>
                      <a:pt x="1465" y="3746"/>
                    </a:lnTo>
                    <a:lnTo>
                      <a:pt x="1528" y="3704"/>
                    </a:lnTo>
                    <a:lnTo>
                      <a:pt x="1633" y="3683"/>
                    </a:lnTo>
                    <a:lnTo>
                      <a:pt x="1695" y="3662"/>
                    </a:lnTo>
                    <a:lnTo>
                      <a:pt x="1779" y="3662"/>
                    </a:lnTo>
                    <a:lnTo>
                      <a:pt x="1842" y="3642"/>
                    </a:lnTo>
                    <a:lnTo>
                      <a:pt x="1926" y="3537"/>
                    </a:lnTo>
                    <a:lnTo>
                      <a:pt x="1988" y="3537"/>
                    </a:lnTo>
                    <a:lnTo>
                      <a:pt x="2009" y="3495"/>
                    </a:lnTo>
                    <a:lnTo>
                      <a:pt x="2114" y="3495"/>
                    </a:lnTo>
                    <a:lnTo>
                      <a:pt x="2135" y="3537"/>
                    </a:lnTo>
                    <a:lnTo>
                      <a:pt x="2428" y="3537"/>
                    </a:lnTo>
                    <a:lnTo>
                      <a:pt x="2470" y="3474"/>
                    </a:lnTo>
                    <a:lnTo>
                      <a:pt x="2553" y="3432"/>
                    </a:lnTo>
                    <a:lnTo>
                      <a:pt x="2616" y="3432"/>
                    </a:lnTo>
                    <a:lnTo>
                      <a:pt x="2616" y="3495"/>
                    </a:lnTo>
                    <a:lnTo>
                      <a:pt x="2553" y="3537"/>
                    </a:lnTo>
                    <a:lnTo>
                      <a:pt x="2532" y="3600"/>
                    </a:lnTo>
                    <a:lnTo>
                      <a:pt x="2449" y="3600"/>
                    </a:lnTo>
                    <a:lnTo>
                      <a:pt x="2407" y="3642"/>
                    </a:lnTo>
                    <a:lnTo>
                      <a:pt x="2239" y="3642"/>
                    </a:lnTo>
                    <a:lnTo>
                      <a:pt x="2135" y="3683"/>
                    </a:lnTo>
                    <a:lnTo>
                      <a:pt x="1947" y="3767"/>
                    </a:lnTo>
                    <a:lnTo>
                      <a:pt x="1884" y="3767"/>
                    </a:lnTo>
                    <a:lnTo>
                      <a:pt x="1800" y="3788"/>
                    </a:lnTo>
                    <a:lnTo>
                      <a:pt x="1800" y="3809"/>
                    </a:lnTo>
                    <a:lnTo>
                      <a:pt x="1905" y="3872"/>
                    </a:lnTo>
                    <a:lnTo>
                      <a:pt x="2051" y="3893"/>
                    </a:lnTo>
                    <a:lnTo>
                      <a:pt x="2135" y="3893"/>
                    </a:lnTo>
                    <a:lnTo>
                      <a:pt x="2239" y="3976"/>
                    </a:lnTo>
                    <a:lnTo>
                      <a:pt x="2239" y="4018"/>
                    </a:lnTo>
                    <a:lnTo>
                      <a:pt x="2030" y="4018"/>
                    </a:lnTo>
                    <a:lnTo>
                      <a:pt x="1947" y="4060"/>
                    </a:lnTo>
                    <a:lnTo>
                      <a:pt x="1905" y="4018"/>
                    </a:lnTo>
                    <a:lnTo>
                      <a:pt x="1800" y="3997"/>
                    </a:lnTo>
                    <a:lnTo>
                      <a:pt x="1779" y="4060"/>
                    </a:lnTo>
                    <a:lnTo>
                      <a:pt x="1737" y="4060"/>
                    </a:lnTo>
                    <a:lnTo>
                      <a:pt x="1695" y="3997"/>
                    </a:lnTo>
                    <a:lnTo>
                      <a:pt x="1633" y="3914"/>
                    </a:lnTo>
                    <a:lnTo>
                      <a:pt x="1570" y="3893"/>
                    </a:lnTo>
                    <a:lnTo>
                      <a:pt x="1423" y="3997"/>
                    </a:lnTo>
                    <a:lnTo>
                      <a:pt x="1423" y="4018"/>
                    </a:lnTo>
                    <a:lnTo>
                      <a:pt x="1486" y="4102"/>
                    </a:lnTo>
                    <a:lnTo>
                      <a:pt x="1507" y="4165"/>
                    </a:lnTo>
                    <a:lnTo>
                      <a:pt x="1486" y="4227"/>
                    </a:lnTo>
                    <a:lnTo>
                      <a:pt x="1507" y="4227"/>
                    </a:lnTo>
                    <a:lnTo>
                      <a:pt x="1486" y="4290"/>
                    </a:lnTo>
                    <a:lnTo>
                      <a:pt x="1507" y="4332"/>
                    </a:lnTo>
                    <a:lnTo>
                      <a:pt x="1591" y="4395"/>
                    </a:lnTo>
                    <a:lnTo>
                      <a:pt x="1591" y="4437"/>
                    </a:lnTo>
                    <a:lnTo>
                      <a:pt x="1612" y="4499"/>
                    </a:lnTo>
                    <a:lnTo>
                      <a:pt x="1633" y="4478"/>
                    </a:lnTo>
                    <a:lnTo>
                      <a:pt x="1716" y="4541"/>
                    </a:lnTo>
                    <a:lnTo>
                      <a:pt x="1716" y="4604"/>
                    </a:lnTo>
                    <a:lnTo>
                      <a:pt x="1779" y="4688"/>
                    </a:lnTo>
                    <a:lnTo>
                      <a:pt x="1800" y="4646"/>
                    </a:lnTo>
                    <a:lnTo>
                      <a:pt x="1884" y="4688"/>
                    </a:lnTo>
                    <a:lnTo>
                      <a:pt x="1926" y="4751"/>
                    </a:lnTo>
                    <a:lnTo>
                      <a:pt x="1988" y="4792"/>
                    </a:lnTo>
                    <a:lnTo>
                      <a:pt x="1988" y="4855"/>
                    </a:lnTo>
                    <a:lnTo>
                      <a:pt x="2114" y="4960"/>
                    </a:lnTo>
                    <a:lnTo>
                      <a:pt x="2239" y="4918"/>
                    </a:lnTo>
                    <a:lnTo>
                      <a:pt x="2260" y="4834"/>
                    </a:lnTo>
                    <a:lnTo>
                      <a:pt x="2323" y="4834"/>
                    </a:lnTo>
                    <a:lnTo>
                      <a:pt x="2344" y="4897"/>
                    </a:lnTo>
                    <a:lnTo>
                      <a:pt x="2428" y="4855"/>
                    </a:lnTo>
                    <a:lnTo>
                      <a:pt x="2449" y="4897"/>
                    </a:lnTo>
                    <a:lnTo>
                      <a:pt x="2449" y="4960"/>
                    </a:lnTo>
                    <a:lnTo>
                      <a:pt x="2407" y="5023"/>
                    </a:lnTo>
                    <a:lnTo>
                      <a:pt x="2344" y="5023"/>
                    </a:lnTo>
                    <a:lnTo>
                      <a:pt x="2239" y="5106"/>
                    </a:lnTo>
                    <a:lnTo>
                      <a:pt x="2239" y="5148"/>
                    </a:lnTo>
                    <a:lnTo>
                      <a:pt x="2428" y="5336"/>
                    </a:lnTo>
                    <a:lnTo>
                      <a:pt x="2470" y="5357"/>
                    </a:lnTo>
                    <a:lnTo>
                      <a:pt x="2532" y="5420"/>
                    </a:lnTo>
                    <a:lnTo>
                      <a:pt x="2512" y="5567"/>
                    </a:lnTo>
                    <a:lnTo>
                      <a:pt x="2532" y="5650"/>
                    </a:lnTo>
                    <a:lnTo>
                      <a:pt x="2574" y="5650"/>
                    </a:lnTo>
                    <a:lnTo>
                      <a:pt x="2616" y="5587"/>
                    </a:lnTo>
                    <a:lnTo>
                      <a:pt x="2658" y="5567"/>
                    </a:lnTo>
                    <a:lnTo>
                      <a:pt x="2721" y="5650"/>
                    </a:lnTo>
                    <a:lnTo>
                      <a:pt x="2784" y="5629"/>
                    </a:lnTo>
                    <a:lnTo>
                      <a:pt x="2867" y="5525"/>
                    </a:lnTo>
                    <a:lnTo>
                      <a:pt x="2888" y="5420"/>
                    </a:lnTo>
                    <a:lnTo>
                      <a:pt x="2930" y="5357"/>
                    </a:lnTo>
                    <a:lnTo>
                      <a:pt x="2930" y="5315"/>
                    </a:lnTo>
                    <a:lnTo>
                      <a:pt x="2867" y="5148"/>
                    </a:lnTo>
                    <a:lnTo>
                      <a:pt x="2846" y="5023"/>
                    </a:lnTo>
                    <a:lnTo>
                      <a:pt x="2888" y="4939"/>
                    </a:lnTo>
                    <a:lnTo>
                      <a:pt x="2951" y="4855"/>
                    </a:lnTo>
                    <a:lnTo>
                      <a:pt x="2951" y="4499"/>
                    </a:lnTo>
                    <a:lnTo>
                      <a:pt x="2972" y="4395"/>
                    </a:lnTo>
                    <a:lnTo>
                      <a:pt x="2972" y="4311"/>
                    </a:lnTo>
                    <a:lnTo>
                      <a:pt x="3056" y="4227"/>
                    </a:lnTo>
                    <a:lnTo>
                      <a:pt x="3056" y="4206"/>
                    </a:lnTo>
                    <a:lnTo>
                      <a:pt x="2972" y="4165"/>
                    </a:lnTo>
                    <a:lnTo>
                      <a:pt x="3056" y="4060"/>
                    </a:lnTo>
                    <a:lnTo>
                      <a:pt x="3181" y="4081"/>
                    </a:lnTo>
                    <a:lnTo>
                      <a:pt x="3202" y="4081"/>
                    </a:lnTo>
                    <a:lnTo>
                      <a:pt x="3244" y="3976"/>
                    </a:lnTo>
                    <a:lnTo>
                      <a:pt x="3244" y="3809"/>
                    </a:lnTo>
                    <a:lnTo>
                      <a:pt x="3265" y="3683"/>
                    </a:lnTo>
                    <a:lnTo>
                      <a:pt x="3265" y="3558"/>
                    </a:lnTo>
                    <a:lnTo>
                      <a:pt x="3181" y="3432"/>
                    </a:lnTo>
                    <a:lnTo>
                      <a:pt x="3181" y="3286"/>
                    </a:lnTo>
                    <a:lnTo>
                      <a:pt x="3244" y="3265"/>
                    </a:lnTo>
                    <a:lnTo>
                      <a:pt x="3348" y="3328"/>
                    </a:lnTo>
                    <a:lnTo>
                      <a:pt x="3390" y="3223"/>
                    </a:lnTo>
                    <a:lnTo>
                      <a:pt x="3369" y="3181"/>
                    </a:lnTo>
                    <a:lnTo>
                      <a:pt x="3369" y="3056"/>
                    </a:lnTo>
                    <a:lnTo>
                      <a:pt x="3390" y="2951"/>
                    </a:lnTo>
                    <a:lnTo>
                      <a:pt x="3369" y="2742"/>
                    </a:lnTo>
                    <a:lnTo>
                      <a:pt x="3348" y="2616"/>
                    </a:lnTo>
                    <a:lnTo>
                      <a:pt x="3369" y="2554"/>
                    </a:lnTo>
                    <a:lnTo>
                      <a:pt x="3495" y="2449"/>
                    </a:lnTo>
                    <a:lnTo>
                      <a:pt x="3495" y="2386"/>
                    </a:lnTo>
                    <a:lnTo>
                      <a:pt x="3474" y="2323"/>
                    </a:lnTo>
                    <a:lnTo>
                      <a:pt x="3474" y="2282"/>
                    </a:lnTo>
                    <a:lnTo>
                      <a:pt x="3579" y="2282"/>
                    </a:lnTo>
                    <a:lnTo>
                      <a:pt x="3725" y="2135"/>
                    </a:lnTo>
                    <a:lnTo>
                      <a:pt x="3830" y="2135"/>
                    </a:lnTo>
                    <a:lnTo>
                      <a:pt x="3934" y="2114"/>
                    </a:lnTo>
                    <a:lnTo>
                      <a:pt x="3997" y="2219"/>
                    </a:lnTo>
                    <a:lnTo>
                      <a:pt x="4039" y="2198"/>
                    </a:lnTo>
                    <a:lnTo>
                      <a:pt x="4081" y="2114"/>
                    </a:lnTo>
                    <a:lnTo>
                      <a:pt x="4102" y="2072"/>
                    </a:lnTo>
                    <a:lnTo>
                      <a:pt x="4102" y="1926"/>
                    </a:lnTo>
                    <a:lnTo>
                      <a:pt x="4018" y="1905"/>
                    </a:lnTo>
                    <a:lnTo>
                      <a:pt x="3767" y="1821"/>
                    </a:lnTo>
                    <a:lnTo>
                      <a:pt x="3662" y="1779"/>
                    </a:lnTo>
                    <a:lnTo>
                      <a:pt x="3495" y="1612"/>
                    </a:lnTo>
                    <a:lnTo>
                      <a:pt x="3411" y="1570"/>
                    </a:lnTo>
                    <a:lnTo>
                      <a:pt x="3286" y="1382"/>
                    </a:lnTo>
                    <a:lnTo>
                      <a:pt x="3244" y="1361"/>
                    </a:lnTo>
                    <a:lnTo>
                      <a:pt x="3097" y="1361"/>
                    </a:lnTo>
                    <a:lnTo>
                      <a:pt x="3056" y="1277"/>
                    </a:lnTo>
                    <a:lnTo>
                      <a:pt x="3056" y="1193"/>
                    </a:lnTo>
                    <a:lnTo>
                      <a:pt x="2972" y="942"/>
                    </a:lnTo>
                    <a:lnTo>
                      <a:pt x="2888" y="733"/>
                    </a:lnTo>
                    <a:lnTo>
                      <a:pt x="2742" y="608"/>
                    </a:lnTo>
                    <a:lnTo>
                      <a:pt x="2658" y="670"/>
                    </a:lnTo>
                    <a:lnTo>
                      <a:pt x="2637" y="775"/>
                    </a:lnTo>
                    <a:lnTo>
                      <a:pt x="2658" y="984"/>
                    </a:lnTo>
                    <a:lnTo>
                      <a:pt x="2658" y="1131"/>
                    </a:lnTo>
                    <a:lnTo>
                      <a:pt x="2574" y="1193"/>
                    </a:lnTo>
                    <a:lnTo>
                      <a:pt x="2553" y="1173"/>
                    </a:lnTo>
                    <a:lnTo>
                      <a:pt x="2553" y="1131"/>
                    </a:lnTo>
                    <a:lnTo>
                      <a:pt x="2553" y="963"/>
                    </a:lnTo>
                    <a:lnTo>
                      <a:pt x="2553" y="733"/>
                    </a:lnTo>
                    <a:lnTo>
                      <a:pt x="2616" y="670"/>
                    </a:lnTo>
                    <a:lnTo>
                      <a:pt x="2616" y="545"/>
                    </a:lnTo>
                    <a:lnTo>
                      <a:pt x="2553" y="419"/>
                    </a:lnTo>
                    <a:lnTo>
                      <a:pt x="2449" y="231"/>
                    </a:lnTo>
                    <a:lnTo>
                      <a:pt x="2344" y="189"/>
                    </a:lnTo>
                    <a:lnTo>
                      <a:pt x="2260" y="231"/>
                    </a:lnTo>
                    <a:lnTo>
                      <a:pt x="2219" y="315"/>
                    </a:lnTo>
                    <a:lnTo>
                      <a:pt x="2156" y="294"/>
                    </a:lnTo>
                    <a:lnTo>
                      <a:pt x="2135" y="147"/>
                    </a:lnTo>
                    <a:lnTo>
                      <a:pt x="20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38" name="Google Shape;2638;p44"/>
            <p:cNvSpPr/>
            <p:nvPr/>
          </p:nvSpPr>
          <p:spPr>
            <a:xfrm>
              <a:off x="5511350" y="2436650"/>
              <a:ext cx="175250" cy="307100"/>
            </a:xfrm>
            <a:custGeom>
              <a:rect b="b" l="l" r="r" t="t"/>
              <a:pathLst>
                <a:path extrusionOk="0" h="12284" w="7010">
                  <a:moveTo>
                    <a:pt x="4122" y="1"/>
                  </a:moveTo>
                  <a:lnTo>
                    <a:pt x="4122" y="43"/>
                  </a:lnTo>
                  <a:lnTo>
                    <a:pt x="4080" y="126"/>
                  </a:lnTo>
                  <a:lnTo>
                    <a:pt x="4017" y="126"/>
                  </a:lnTo>
                  <a:lnTo>
                    <a:pt x="3996" y="147"/>
                  </a:lnTo>
                  <a:lnTo>
                    <a:pt x="4059" y="231"/>
                  </a:lnTo>
                  <a:lnTo>
                    <a:pt x="4080" y="357"/>
                  </a:lnTo>
                  <a:lnTo>
                    <a:pt x="4289" y="671"/>
                  </a:lnTo>
                  <a:lnTo>
                    <a:pt x="4331" y="796"/>
                  </a:lnTo>
                  <a:lnTo>
                    <a:pt x="4331" y="1005"/>
                  </a:lnTo>
                  <a:lnTo>
                    <a:pt x="4310" y="1089"/>
                  </a:lnTo>
                  <a:lnTo>
                    <a:pt x="4373" y="1277"/>
                  </a:lnTo>
                  <a:lnTo>
                    <a:pt x="4415" y="1382"/>
                  </a:lnTo>
                  <a:lnTo>
                    <a:pt x="4415" y="1424"/>
                  </a:lnTo>
                  <a:lnTo>
                    <a:pt x="4373" y="1424"/>
                  </a:lnTo>
                  <a:lnTo>
                    <a:pt x="4289" y="1528"/>
                  </a:lnTo>
                  <a:lnTo>
                    <a:pt x="4310" y="1633"/>
                  </a:lnTo>
                  <a:lnTo>
                    <a:pt x="4373" y="1738"/>
                  </a:lnTo>
                  <a:lnTo>
                    <a:pt x="4394" y="1800"/>
                  </a:lnTo>
                  <a:lnTo>
                    <a:pt x="4457" y="1821"/>
                  </a:lnTo>
                  <a:lnTo>
                    <a:pt x="4478" y="1905"/>
                  </a:lnTo>
                  <a:lnTo>
                    <a:pt x="4457" y="1926"/>
                  </a:lnTo>
                  <a:lnTo>
                    <a:pt x="4457" y="2010"/>
                  </a:lnTo>
                  <a:lnTo>
                    <a:pt x="4394" y="2051"/>
                  </a:lnTo>
                  <a:lnTo>
                    <a:pt x="4206" y="2031"/>
                  </a:lnTo>
                  <a:lnTo>
                    <a:pt x="4017" y="1926"/>
                  </a:lnTo>
                  <a:lnTo>
                    <a:pt x="3955" y="1947"/>
                  </a:lnTo>
                  <a:lnTo>
                    <a:pt x="3892" y="2031"/>
                  </a:lnTo>
                  <a:lnTo>
                    <a:pt x="3913" y="2093"/>
                  </a:lnTo>
                  <a:lnTo>
                    <a:pt x="3976" y="2093"/>
                  </a:lnTo>
                  <a:lnTo>
                    <a:pt x="4080" y="2156"/>
                  </a:lnTo>
                  <a:lnTo>
                    <a:pt x="4080" y="2219"/>
                  </a:lnTo>
                  <a:lnTo>
                    <a:pt x="4017" y="2261"/>
                  </a:lnTo>
                  <a:lnTo>
                    <a:pt x="3976" y="2365"/>
                  </a:lnTo>
                  <a:lnTo>
                    <a:pt x="3892" y="2407"/>
                  </a:lnTo>
                  <a:lnTo>
                    <a:pt x="3871" y="2449"/>
                  </a:lnTo>
                  <a:lnTo>
                    <a:pt x="3787" y="2470"/>
                  </a:lnTo>
                  <a:lnTo>
                    <a:pt x="3745" y="2575"/>
                  </a:lnTo>
                  <a:lnTo>
                    <a:pt x="3766" y="2679"/>
                  </a:lnTo>
                  <a:lnTo>
                    <a:pt x="3766" y="2847"/>
                  </a:lnTo>
                  <a:lnTo>
                    <a:pt x="3787" y="2930"/>
                  </a:lnTo>
                  <a:lnTo>
                    <a:pt x="3871" y="2930"/>
                  </a:lnTo>
                  <a:lnTo>
                    <a:pt x="3976" y="2993"/>
                  </a:lnTo>
                  <a:lnTo>
                    <a:pt x="4059" y="3077"/>
                  </a:lnTo>
                  <a:lnTo>
                    <a:pt x="4122" y="3286"/>
                  </a:lnTo>
                  <a:lnTo>
                    <a:pt x="4164" y="3495"/>
                  </a:lnTo>
                  <a:lnTo>
                    <a:pt x="4122" y="3516"/>
                  </a:lnTo>
                  <a:lnTo>
                    <a:pt x="4185" y="3621"/>
                  </a:lnTo>
                  <a:lnTo>
                    <a:pt x="4289" y="3684"/>
                  </a:lnTo>
                  <a:lnTo>
                    <a:pt x="4415" y="3516"/>
                  </a:lnTo>
                  <a:lnTo>
                    <a:pt x="4478" y="3412"/>
                  </a:lnTo>
                  <a:lnTo>
                    <a:pt x="4478" y="3349"/>
                  </a:lnTo>
                  <a:lnTo>
                    <a:pt x="4520" y="3286"/>
                  </a:lnTo>
                  <a:lnTo>
                    <a:pt x="4540" y="3286"/>
                  </a:lnTo>
                  <a:cubicBezTo>
                    <a:pt x="4624" y="3370"/>
                    <a:pt x="4708" y="3453"/>
                    <a:pt x="4729" y="3558"/>
                  </a:cubicBezTo>
                  <a:lnTo>
                    <a:pt x="4729" y="3579"/>
                  </a:lnTo>
                  <a:lnTo>
                    <a:pt x="4687" y="3704"/>
                  </a:lnTo>
                  <a:lnTo>
                    <a:pt x="4687" y="3809"/>
                  </a:lnTo>
                  <a:lnTo>
                    <a:pt x="4729" y="3872"/>
                  </a:lnTo>
                  <a:lnTo>
                    <a:pt x="4792" y="3830"/>
                  </a:lnTo>
                  <a:lnTo>
                    <a:pt x="4917" y="3725"/>
                  </a:lnTo>
                  <a:lnTo>
                    <a:pt x="4980" y="3872"/>
                  </a:lnTo>
                  <a:lnTo>
                    <a:pt x="4917" y="3976"/>
                  </a:lnTo>
                  <a:lnTo>
                    <a:pt x="4833" y="4018"/>
                  </a:lnTo>
                  <a:lnTo>
                    <a:pt x="4771" y="3976"/>
                  </a:lnTo>
                  <a:lnTo>
                    <a:pt x="4792" y="4102"/>
                  </a:lnTo>
                  <a:lnTo>
                    <a:pt x="4729" y="4144"/>
                  </a:lnTo>
                  <a:lnTo>
                    <a:pt x="4666" y="4123"/>
                  </a:lnTo>
                  <a:lnTo>
                    <a:pt x="4624" y="4018"/>
                  </a:lnTo>
                  <a:lnTo>
                    <a:pt x="4603" y="3914"/>
                  </a:lnTo>
                  <a:lnTo>
                    <a:pt x="4582" y="3872"/>
                  </a:lnTo>
                  <a:lnTo>
                    <a:pt x="4499" y="3893"/>
                  </a:lnTo>
                  <a:lnTo>
                    <a:pt x="4457" y="3872"/>
                  </a:lnTo>
                  <a:lnTo>
                    <a:pt x="4415" y="3976"/>
                  </a:lnTo>
                  <a:lnTo>
                    <a:pt x="4478" y="4123"/>
                  </a:lnTo>
                  <a:lnTo>
                    <a:pt x="4478" y="4228"/>
                  </a:lnTo>
                  <a:lnTo>
                    <a:pt x="4394" y="4248"/>
                  </a:lnTo>
                  <a:lnTo>
                    <a:pt x="4310" y="4353"/>
                  </a:lnTo>
                  <a:lnTo>
                    <a:pt x="4310" y="4416"/>
                  </a:lnTo>
                  <a:lnTo>
                    <a:pt x="4457" y="4562"/>
                  </a:lnTo>
                  <a:lnTo>
                    <a:pt x="4499" y="4646"/>
                  </a:lnTo>
                  <a:lnTo>
                    <a:pt x="4457" y="4813"/>
                  </a:lnTo>
                  <a:lnTo>
                    <a:pt x="4373" y="4855"/>
                  </a:lnTo>
                  <a:lnTo>
                    <a:pt x="4289" y="4834"/>
                  </a:lnTo>
                  <a:lnTo>
                    <a:pt x="4268" y="4876"/>
                  </a:lnTo>
                  <a:lnTo>
                    <a:pt x="4352" y="4981"/>
                  </a:lnTo>
                  <a:lnTo>
                    <a:pt x="4415" y="4960"/>
                  </a:lnTo>
                  <a:lnTo>
                    <a:pt x="4499" y="4876"/>
                  </a:lnTo>
                  <a:lnTo>
                    <a:pt x="4603" y="5148"/>
                  </a:lnTo>
                  <a:lnTo>
                    <a:pt x="4666" y="5441"/>
                  </a:lnTo>
                  <a:lnTo>
                    <a:pt x="4624" y="5588"/>
                  </a:lnTo>
                  <a:lnTo>
                    <a:pt x="4624" y="5860"/>
                  </a:lnTo>
                  <a:lnTo>
                    <a:pt x="4520" y="6236"/>
                  </a:lnTo>
                  <a:lnTo>
                    <a:pt x="4561" y="6404"/>
                  </a:lnTo>
                  <a:lnTo>
                    <a:pt x="4499" y="6592"/>
                  </a:lnTo>
                  <a:lnTo>
                    <a:pt x="4373" y="6655"/>
                  </a:lnTo>
                  <a:lnTo>
                    <a:pt x="4310" y="6843"/>
                  </a:lnTo>
                  <a:lnTo>
                    <a:pt x="4310" y="7031"/>
                  </a:lnTo>
                  <a:lnTo>
                    <a:pt x="4248" y="7136"/>
                  </a:lnTo>
                  <a:lnTo>
                    <a:pt x="4206" y="7241"/>
                  </a:lnTo>
                  <a:lnTo>
                    <a:pt x="4080" y="7366"/>
                  </a:lnTo>
                  <a:lnTo>
                    <a:pt x="3829" y="7533"/>
                  </a:lnTo>
                  <a:lnTo>
                    <a:pt x="3724" y="7554"/>
                  </a:lnTo>
                  <a:lnTo>
                    <a:pt x="3662" y="7659"/>
                  </a:lnTo>
                  <a:lnTo>
                    <a:pt x="3536" y="7575"/>
                  </a:lnTo>
                  <a:lnTo>
                    <a:pt x="3411" y="7429"/>
                  </a:lnTo>
                  <a:lnTo>
                    <a:pt x="3411" y="7345"/>
                  </a:lnTo>
                  <a:lnTo>
                    <a:pt x="3452" y="7324"/>
                  </a:lnTo>
                  <a:lnTo>
                    <a:pt x="3515" y="7220"/>
                  </a:lnTo>
                  <a:lnTo>
                    <a:pt x="3515" y="7157"/>
                  </a:lnTo>
                  <a:lnTo>
                    <a:pt x="3578" y="7073"/>
                  </a:lnTo>
                  <a:lnTo>
                    <a:pt x="3578" y="7052"/>
                  </a:lnTo>
                  <a:lnTo>
                    <a:pt x="3452" y="7073"/>
                  </a:lnTo>
                  <a:lnTo>
                    <a:pt x="3348" y="7178"/>
                  </a:lnTo>
                  <a:lnTo>
                    <a:pt x="3222" y="7241"/>
                  </a:lnTo>
                  <a:lnTo>
                    <a:pt x="3201" y="7345"/>
                  </a:lnTo>
                  <a:lnTo>
                    <a:pt x="3264" y="7471"/>
                  </a:lnTo>
                  <a:lnTo>
                    <a:pt x="3306" y="7722"/>
                  </a:lnTo>
                  <a:lnTo>
                    <a:pt x="3264" y="7868"/>
                  </a:lnTo>
                  <a:lnTo>
                    <a:pt x="3139" y="7994"/>
                  </a:lnTo>
                  <a:lnTo>
                    <a:pt x="3139" y="8077"/>
                  </a:lnTo>
                  <a:lnTo>
                    <a:pt x="3076" y="8119"/>
                  </a:lnTo>
                  <a:lnTo>
                    <a:pt x="3055" y="8329"/>
                  </a:lnTo>
                  <a:lnTo>
                    <a:pt x="3118" y="8391"/>
                  </a:lnTo>
                  <a:lnTo>
                    <a:pt x="3118" y="8475"/>
                  </a:lnTo>
                  <a:lnTo>
                    <a:pt x="3076" y="8496"/>
                  </a:lnTo>
                  <a:lnTo>
                    <a:pt x="3118" y="8517"/>
                  </a:lnTo>
                  <a:lnTo>
                    <a:pt x="3076" y="8601"/>
                  </a:lnTo>
                  <a:lnTo>
                    <a:pt x="3034" y="8601"/>
                  </a:lnTo>
                  <a:lnTo>
                    <a:pt x="3055" y="8642"/>
                  </a:lnTo>
                  <a:lnTo>
                    <a:pt x="2992" y="8684"/>
                  </a:lnTo>
                  <a:lnTo>
                    <a:pt x="2929" y="8621"/>
                  </a:lnTo>
                  <a:lnTo>
                    <a:pt x="2846" y="8684"/>
                  </a:lnTo>
                  <a:lnTo>
                    <a:pt x="2804" y="8642"/>
                  </a:lnTo>
                  <a:lnTo>
                    <a:pt x="2762" y="8517"/>
                  </a:lnTo>
                  <a:lnTo>
                    <a:pt x="2741" y="8496"/>
                  </a:lnTo>
                  <a:lnTo>
                    <a:pt x="2657" y="8538"/>
                  </a:lnTo>
                  <a:lnTo>
                    <a:pt x="2595" y="8538"/>
                  </a:lnTo>
                  <a:lnTo>
                    <a:pt x="2553" y="8517"/>
                  </a:lnTo>
                  <a:lnTo>
                    <a:pt x="2302" y="8601"/>
                  </a:lnTo>
                  <a:lnTo>
                    <a:pt x="2176" y="8642"/>
                  </a:lnTo>
                  <a:lnTo>
                    <a:pt x="2030" y="8705"/>
                  </a:lnTo>
                  <a:lnTo>
                    <a:pt x="1883" y="8705"/>
                  </a:lnTo>
                  <a:lnTo>
                    <a:pt x="1758" y="8747"/>
                  </a:lnTo>
                  <a:lnTo>
                    <a:pt x="1695" y="8726"/>
                  </a:lnTo>
                  <a:lnTo>
                    <a:pt x="1569" y="8747"/>
                  </a:lnTo>
                  <a:lnTo>
                    <a:pt x="1360" y="8914"/>
                  </a:lnTo>
                  <a:lnTo>
                    <a:pt x="1297" y="9040"/>
                  </a:lnTo>
                  <a:lnTo>
                    <a:pt x="1235" y="9082"/>
                  </a:lnTo>
                  <a:lnTo>
                    <a:pt x="1193" y="9165"/>
                  </a:lnTo>
                  <a:lnTo>
                    <a:pt x="1046" y="9354"/>
                  </a:lnTo>
                  <a:lnTo>
                    <a:pt x="942" y="9375"/>
                  </a:lnTo>
                  <a:lnTo>
                    <a:pt x="858" y="9479"/>
                  </a:lnTo>
                  <a:lnTo>
                    <a:pt x="837" y="9563"/>
                  </a:lnTo>
                  <a:lnTo>
                    <a:pt x="753" y="9647"/>
                  </a:lnTo>
                  <a:lnTo>
                    <a:pt x="607" y="9668"/>
                  </a:lnTo>
                  <a:lnTo>
                    <a:pt x="544" y="9751"/>
                  </a:lnTo>
                  <a:lnTo>
                    <a:pt x="565" y="9940"/>
                  </a:lnTo>
                  <a:lnTo>
                    <a:pt x="628" y="9961"/>
                  </a:lnTo>
                  <a:lnTo>
                    <a:pt x="649" y="10002"/>
                  </a:lnTo>
                  <a:lnTo>
                    <a:pt x="628" y="10065"/>
                  </a:lnTo>
                  <a:lnTo>
                    <a:pt x="607" y="10044"/>
                  </a:lnTo>
                  <a:lnTo>
                    <a:pt x="481" y="10149"/>
                  </a:lnTo>
                  <a:lnTo>
                    <a:pt x="439" y="10212"/>
                  </a:lnTo>
                  <a:lnTo>
                    <a:pt x="377" y="10274"/>
                  </a:lnTo>
                  <a:lnTo>
                    <a:pt x="272" y="10379"/>
                  </a:lnTo>
                  <a:lnTo>
                    <a:pt x="209" y="10463"/>
                  </a:lnTo>
                  <a:lnTo>
                    <a:pt x="105" y="10463"/>
                  </a:lnTo>
                  <a:lnTo>
                    <a:pt x="0" y="10505"/>
                  </a:lnTo>
                  <a:lnTo>
                    <a:pt x="105" y="10505"/>
                  </a:lnTo>
                  <a:lnTo>
                    <a:pt x="167" y="10609"/>
                  </a:lnTo>
                  <a:lnTo>
                    <a:pt x="209" y="10735"/>
                  </a:lnTo>
                  <a:lnTo>
                    <a:pt x="167" y="10777"/>
                  </a:lnTo>
                  <a:lnTo>
                    <a:pt x="126" y="10693"/>
                  </a:lnTo>
                  <a:lnTo>
                    <a:pt x="84" y="10609"/>
                  </a:lnTo>
                  <a:lnTo>
                    <a:pt x="63" y="10714"/>
                  </a:lnTo>
                  <a:lnTo>
                    <a:pt x="84" y="10818"/>
                  </a:lnTo>
                  <a:lnTo>
                    <a:pt x="167" y="10839"/>
                  </a:lnTo>
                  <a:lnTo>
                    <a:pt x="167" y="10923"/>
                  </a:lnTo>
                  <a:lnTo>
                    <a:pt x="126" y="11007"/>
                  </a:lnTo>
                  <a:lnTo>
                    <a:pt x="126" y="11007"/>
                  </a:lnTo>
                  <a:lnTo>
                    <a:pt x="188" y="10965"/>
                  </a:lnTo>
                  <a:lnTo>
                    <a:pt x="230" y="10902"/>
                  </a:lnTo>
                  <a:lnTo>
                    <a:pt x="314" y="10860"/>
                  </a:lnTo>
                  <a:lnTo>
                    <a:pt x="377" y="10902"/>
                  </a:lnTo>
                  <a:lnTo>
                    <a:pt x="314" y="10944"/>
                  </a:lnTo>
                  <a:lnTo>
                    <a:pt x="377" y="10965"/>
                  </a:lnTo>
                  <a:lnTo>
                    <a:pt x="439" y="10944"/>
                  </a:lnTo>
                  <a:lnTo>
                    <a:pt x="439" y="10839"/>
                  </a:lnTo>
                  <a:lnTo>
                    <a:pt x="398" y="10798"/>
                  </a:lnTo>
                  <a:lnTo>
                    <a:pt x="293" y="10818"/>
                  </a:lnTo>
                  <a:lnTo>
                    <a:pt x="293" y="10777"/>
                  </a:lnTo>
                  <a:lnTo>
                    <a:pt x="314" y="10714"/>
                  </a:lnTo>
                  <a:lnTo>
                    <a:pt x="293" y="10630"/>
                  </a:lnTo>
                  <a:lnTo>
                    <a:pt x="335" y="10588"/>
                  </a:lnTo>
                  <a:lnTo>
                    <a:pt x="439" y="10609"/>
                  </a:lnTo>
                  <a:lnTo>
                    <a:pt x="544" y="10798"/>
                  </a:lnTo>
                  <a:lnTo>
                    <a:pt x="586" y="10923"/>
                  </a:lnTo>
                  <a:lnTo>
                    <a:pt x="628" y="10986"/>
                  </a:lnTo>
                  <a:lnTo>
                    <a:pt x="628" y="11153"/>
                  </a:lnTo>
                  <a:lnTo>
                    <a:pt x="544" y="11342"/>
                  </a:lnTo>
                  <a:lnTo>
                    <a:pt x="439" y="11342"/>
                  </a:lnTo>
                  <a:lnTo>
                    <a:pt x="481" y="11383"/>
                  </a:lnTo>
                  <a:lnTo>
                    <a:pt x="544" y="11551"/>
                  </a:lnTo>
                  <a:lnTo>
                    <a:pt x="586" y="11760"/>
                  </a:lnTo>
                  <a:lnTo>
                    <a:pt x="691" y="11865"/>
                  </a:lnTo>
                  <a:lnTo>
                    <a:pt x="691" y="11969"/>
                  </a:lnTo>
                  <a:lnTo>
                    <a:pt x="628" y="12011"/>
                  </a:lnTo>
                  <a:lnTo>
                    <a:pt x="711" y="12095"/>
                  </a:lnTo>
                  <a:lnTo>
                    <a:pt x="795" y="12095"/>
                  </a:lnTo>
                  <a:lnTo>
                    <a:pt x="858" y="12158"/>
                  </a:lnTo>
                  <a:lnTo>
                    <a:pt x="900" y="12095"/>
                  </a:lnTo>
                  <a:lnTo>
                    <a:pt x="900" y="12053"/>
                  </a:lnTo>
                  <a:lnTo>
                    <a:pt x="816" y="11906"/>
                  </a:lnTo>
                  <a:lnTo>
                    <a:pt x="816" y="11739"/>
                  </a:lnTo>
                  <a:lnTo>
                    <a:pt x="858" y="11676"/>
                  </a:lnTo>
                  <a:lnTo>
                    <a:pt x="921" y="11739"/>
                  </a:lnTo>
                  <a:lnTo>
                    <a:pt x="900" y="11781"/>
                  </a:lnTo>
                  <a:lnTo>
                    <a:pt x="900" y="11844"/>
                  </a:lnTo>
                  <a:lnTo>
                    <a:pt x="963" y="11948"/>
                  </a:lnTo>
                  <a:lnTo>
                    <a:pt x="1004" y="12095"/>
                  </a:lnTo>
                  <a:lnTo>
                    <a:pt x="963" y="12199"/>
                  </a:lnTo>
                  <a:lnTo>
                    <a:pt x="1004" y="12283"/>
                  </a:lnTo>
                  <a:lnTo>
                    <a:pt x="1109" y="12220"/>
                  </a:lnTo>
                  <a:lnTo>
                    <a:pt x="1214" y="12074"/>
                  </a:lnTo>
                  <a:lnTo>
                    <a:pt x="1109" y="11969"/>
                  </a:lnTo>
                  <a:lnTo>
                    <a:pt x="1109" y="11906"/>
                  </a:lnTo>
                  <a:lnTo>
                    <a:pt x="1151" y="11886"/>
                  </a:lnTo>
                  <a:lnTo>
                    <a:pt x="1235" y="11906"/>
                  </a:lnTo>
                  <a:lnTo>
                    <a:pt x="1276" y="11948"/>
                  </a:lnTo>
                  <a:lnTo>
                    <a:pt x="1318" y="11844"/>
                  </a:lnTo>
                  <a:lnTo>
                    <a:pt x="1318" y="11655"/>
                  </a:lnTo>
                  <a:lnTo>
                    <a:pt x="1276" y="11572"/>
                  </a:lnTo>
                  <a:lnTo>
                    <a:pt x="1276" y="11237"/>
                  </a:lnTo>
                  <a:lnTo>
                    <a:pt x="1276" y="11049"/>
                  </a:lnTo>
                  <a:lnTo>
                    <a:pt x="1339" y="10944"/>
                  </a:lnTo>
                  <a:lnTo>
                    <a:pt x="1444" y="10839"/>
                  </a:lnTo>
                  <a:lnTo>
                    <a:pt x="1423" y="10777"/>
                  </a:lnTo>
                  <a:lnTo>
                    <a:pt x="1360" y="10735"/>
                  </a:lnTo>
                  <a:lnTo>
                    <a:pt x="1360" y="10630"/>
                  </a:lnTo>
                  <a:lnTo>
                    <a:pt x="1318" y="10630"/>
                  </a:lnTo>
                  <a:lnTo>
                    <a:pt x="1339" y="10567"/>
                  </a:lnTo>
                  <a:lnTo>
                    <a:pt x="1151" y="10567"/>
                  </a:lnTo>
                  <a:lnTo>
                    <a:pt x="1130" y="10505"/>
                  </a:lnTo>
                  <a:lnTo>
                    <a:pt x="1235" y="10463"/>
                  </a:lnTo>
                  <a:lnTo>
                    <a:pt x="1255" y="10379"/>
                  </a:lnTo>
                  <a:lnTo>
                    <a:pt x="1235" y="10212"/>
                  </a:lnTo>
                  <a:lnTo>
                    <a:pt x="1151" y="10170"/>
                  </a:lnTo>
                  <a:lnTo>
                    <a:pt x="1067" y="10191"/>
                  </a:lnTo>
                  <a:lnTo>
                    <a:pt x="1067" y="10212"/>
                  </a:lnTo>
                  <a:lnTo>
                    <a:pt x="1004" y="10274"/>
                  </a:lnTo>
                  <a:lnTo>
                    <a:pt x="921" y="10274"/>
                  </a:lnTo>
                  <a:lnTo>
                    <a:pt x="795" y="10149"/>
                  </a:lnTo>
                  <a:lnTo>
                    <a:pt x="816" y="10065"/>
                  </a:lnTo>
                  <a:lnTo>
                    <a:pt x="1004" y="9982"/>
                  </a:lnTo>
                  <a:lnTo>
                    <a:pt x="1151" y="9961"/>
                  </a:lnTo>
                  <a:lnTo>
                    <a:pt x="1339" y="10002"/>
                  </a:lnTo>
                  <a:lnTo>
                    <a:pt x="1423" y="10065"/>
                  </a:lnTo>
                  <a:lnTo>
                    <a:pt x="1444" y="10002"/>
                  </a:lnTo>
                  <a:lnTo>
                    <a:pt x="1444" y="9940"/>
                  </a:lnTo>
                  <a:lnTo>
                    <a:pt x="1444" y="9835"/>
                  </a:lnTo>
                  <a:lnTo>
                    <a:pt x="1423" y="9751"/>
                  </a:lnTo>
                  <a:lnTo>
                    <a:pt x="1444" y="9689"/>
                  </a:lnTo>
                  <a:lnTo>
                    <a:pt x="1527" y="9689"/>
                  </a:lnTo>
                  <a:lnTo>
                    <a:pt x="1569" y="9772"/>
                  </a:lnTo>
                  <a:lnTo>
                    <a:pt x="1653" y="9772"/>
                  </a:lnTo>
                  <a:lnTo>
                    <a:pt x="1758" y="9730"/>
                  </a:lnTo>
                  <a:lnTo>
                    <a:pt x="1946" y="9689"/>
                  </a:lnTo>
                  <a:lnTo>
                    <a:pt x="2113" y="9647"/>
                  </a:lnTo>
                  <a:lnTo>
                    <a:pt x="2218" y="9647"/>
                  </a:lnTo>
                  <a:lnTo>
                    <a:pt x="2281" y="9668"/>
                  </a:lnTo>
                  <a:lnTo>
                    <a:pt x="2323" y="9647"/>
                  </a:lnTo>
                  <a:cubicBezTo>
                    <a:pt x="2323" y="9668"/>
                    <a:pt x="2364" y="9730"/>
                    <a:pt x="2364" y="9751"/>
                  </a:cubicBezTo>
                  <a:lnTo>
                    <a:pt x="2218" y="9856"/>
                  </a:lnTo>
                  <a:lnTo>
                    <a:pt x="2218" y="9940"/>
                  </a:lnTo>
                  <a:lnTo>
                    <a:pt x="2155" y="9877"/>
                  </a:lnTo>
                  <a:lnTo>
                    <a:pt x="2051" y="9898"/>
                  </a:lnTo>
                  <a:lnTo>
                    <a:pt x="1967" y="9961"/>
                  </a:lnTo>
                  <a:lnTo>
                    <a:pt x="1904" y="9940"/>
                  </a:lnTo>
                  <a:lnTo>
                    <a:pt x="1841" y="9772"/>
                  </a:lnTo>
                  <a:lnTo>
                    <a:pt x="1779" y="9772"/>
                  </a:lnTo>
                  <a:lnTo>
                    <a:pt x="1632" y="9961"/>
                  </a:lnTo>
                  <a:lnTo>
                    <a:pt x="1632" y="10065"/>
                  </a:lnTo>
                  <a:lnTo>
                    <a:pt x="1527" y="10128"/>
                  </a:lnTo>
                  <a:lnTo>
                    <a:pt x="1486" y="10233"/>
                  </a:lnTo>
                  <a:lnTo>
                    <a:pt x="1653" y="10295"/>
                  </a:lnTo>
                  <a:lnTo>
                    <a:pt x="1674" y="10400"/>
                  </a:lnTo>
                  <a:lnTo>
                    <a:pt x="1653" y="10421"/>
                  </a:lnTo>
                  <a:lnTo>
                    <a:pt x="1653" y="10484"/>
                  </a:lnTo>
                  <a:lnTo>
                    <a:pt x="1737" y="10609"/>
                  </a:lnTo>
                  <a:lnTo>
                    <a:pt x="1862" y="10630"/>
                  </a:lnTo>
                  <a:lnTo>
                    <a:pt x="1862" y="10714"/>
                  </a:lnTo>
                  <a:lnTo>
                    <a:pt x="1904" y="10735"/>
                  </a:lnTo>
                  <a:lnTo>
                    <a:pt x="1946" y="10693"/>
                  </a:lnTo>
                  <a:lnTo>
                    <a:pt x="2009" y="10714"/>
                  </a:lnTo>
                  <a:lnTo>
                    <a:pt x="2072" y="10693"/>
                  </a:lnTo>
                  <a:lnTo>
                    <a:pt x="2072" y="10609"/>
                  </a:lnTo>
                  <a:lnTo>
                    <a:pt x="1967" y="10505"/>
                  </a:lnTo>
                  <a:lnTo>
                    <a:pt x="2009" y="10400"/>
                  </a:lnTo>
                  <a:lnTo>
                    <a:pt x="2072" y="10254"/>
                  </a:lnTo>
                  <a:lnTo>
                    <a:pt x="2197" y="10170"/>
                  </a:lnTo>
                  <a:lnTo>
                    <a:pt x="2218" y="10107"/>
                  </a:lnTo>
                  <a:lnTo>
                    <a:pt x="2364" y="10149"/>
                  </a:lnTo>
                  <a:lnTo>
                    <a:pt x="2511" y="10254"/>
                  </a:lnTo>
                  <a:lnTo>
                    <a:pt x="2574" y="10316"/>
                  </a:lnTo>
                  <a:lnTo>
                    <a:pt x="2636" y="10295"/>
                  </a:lnTo>
                  <a:lnTo>
                    <a:pt x="2699" y="10086"/>
                  </a:lnTo>
                  <a:lnTo>
                    <a:pt x="2825" y="9961"/>
                  </a:lnTo>
                  <a:lnTo>
                    <a:pt x="2825" y="9877"/>
                  </a:lnTo>
                  <a:lnTo>
                    <a:pt x="2783" y="9814"/>
                  </a:lnTo>
                  <a:lnTo>
                    <a:pt x="2741" y="9751"/>
                  </a:lnTo>
                  <a:lnTo>
                    <a:pt x="2616" y="9647"/>
                  </a:lnTo>
                  <a:lnTo>
                    <a:pt x="2532" y="9647"/>
                  </a:lnTo>
                  <a:lnTo>
                    <a:pt x="2469" y="9584"/>
                  </a:lnTo>
                  <a:lnTo>
                    <a:pt x="2302" y="9584"/>
                  </a:lnTo>
                  <a:cubicBezTo>
                    <a:pt x="2302" y="9563"/>
                    <a:pt x="2302" y="9521"/>
                    <a:pt x="2281" y="9479"/>
                  </a:cubicBezTo>
                  <a:lnTo>
                    <a:pt x="2281" y="9458"/>
                  </a:lnTo>
                  <a:lnTo>
                    <a:pt x="2406" y="9375"/>
                  </a:lnTo>
                  <a:lnTo>
                    <a:pt x="2427" y="9333"/>
                  </a:lnTo>
                  <a:lnTo>
                    <a:pt x="2574" y="9228"/>
                  </a:lnTo>
                  <a:lnTo>
                    <a:pt x="2699" y="9165"/>
                  </a:lnTo>
                  <a:lnTo>
                    <a:pt x="2888" y="9207"/>
                  </a:lnTo>
                  <a:lnTo>
                    <a:pt x="2992" y="9165"/>
                  </a:lnTo>
                  <a:lnTo>
                    <a:pt x="3034" y="9228"/>
                  </a:lnTo>
                  <a:lnTo>
                    <a:pt x="3034" y="9333"/>
                  </a:lnTo>
                  <a:lnTo>
                    <a:pt x="2950" y="9458"/>
                  </a:lnTo>
                  <a:lnTo>
                    <a:pt x="2929" y="9563"/>
                  </a:lnTo>
                  <a:lnTo>
                    <a:pt x="2992" y="9584"/>
                  </a:lnTo>
                  <a:lnTo>
                    <a:pt x="2992" y="9689"/>
                  </a:lnTo>
                  <a:lnTo>
                    <a:pt x="2992" y="9793"/>
                  </a:lnTo>
                  <a:lnTo>
                    <a:pt x="2950" y="9856"/>
                  </a:lnTo>
                  <a:lnTo>
                    <a:pt x="2992" y="9961"/>
                  </a:lnTo>
                  <a:lnTo>
                    <a:pt x="3097" y="10002"/>
                  </a:lnTo>
                  <a:lnTo>
                    <a:pt x="3243" y="10170"/>
                  </a:lnTo>
                  <a:lnTo>
                    <a:pt x="3348" y="10191"/>
                  </a:lnTo>
                  <a:lnTo>
                    <a:pt x="3432" y="10170"/>
                  </a:lnTo>
                  <a:lnTo>
                    <a:pt x="3536" y="10002"/>
                  </a:lnTo>
                  <a:lnTo>
                    <a:pt x="3536" y="9898"/>
                  </a:lnTo>
                  <a:lnTo>
                    <a:pt x="3578" y="9856"/>
                  </a:lnTo>
                  <a:lnTo>
                    <a:pt x="3620" y="9793"/>
                  </a:lnTo>
                  <a:lnTo>
                    <a:pt x="3578" y="9710"/>
                  </a:lnTo>
                  <a:lnTo>
                    <a:pt x="3662" y="9584"/>
                  </a:lnTo>
                  <a:lnTo>
                    <a:pt x="3766" y="9563"/>
                  </a:lnTo>
                  <a:lnTo>
                    <a:pt x="3850" y="9563"/>
                  </a:lnTo>
                  <a:lnTo>
                    <a:pt x="3871" y="9500"/>
                  </a:lnTo>
                  <a:lnTo>
                    <a:pt x="3850" y="9458"/>
                  </a:lnTo>
                  <a:lnTo>
                    <a:pt x="3829" y="9333"/>
                  </a:lnTo>
                  <a:lnTo>
                    <a:pt x="3620" y="9249"/>
                  </a:lnTo>
                  <a:lnTo>
                    <a:pt x="3578" y="9186"/>
                  </a:lnTo>
                  <a:lnTo>
                    <a:pt x="3641" y="9040"/>
                  </a:lnTo>
                  <a:lnTo>
                    <a:pt x="3724" y="8977"/>
                  </a:lnTo>
                  <a:lnTo>
                    <a:pt x="3766" y="8956"/>
                  </a:lnTo>
                  <a:lnTo>
                    <a:pt x="3745" y="9019"/>
                  </a:lnTo>
                  <a:lnTo>
                    <a:pt x="3745" y="9145"/>
                  </a:lnTo>
                  <a:lnTo>
                    <a:pt x="3787" y="9165"/>
                  </a:lnTo>
                  <a:lnTo>
                    <a:pt x="3850" y="9145"/>
                  </a:lnTo>
                  <a:lnTo>
                    <a:pt x="3871" y="9124"/>
                  </a:lnTo>
                  <a:lnTo>
                    <a:pt x="3955" y="9145"/>
                  </a:lnTo>
                  <a:lnTo>
                    <a:pt x="3996" y="9186"/>
                  </a:lnTo>
                  <a:lnTo>
                    <a:pt x="4059" y="9165"/>
                  </a:lnTo>
                  <a:lnTo>
                    <a:pt x="4101" y="9165"/>
                  </a:lnTo>
                  <a:lnTo>
                    <a:pt x="4080" y="9228"/>
                  </a:lnTo>
                  <a:lnTo>
                    <a:pt x="3976" y="9249"/>
                  </a:lnTo>
                  <a:lnTo>
                    <a:pt x="3976" y="9270"/>
                  </a:lnTo>
                  <a:lnTo>
                    <a:pt x="3996" y="9291"/>
                  </a:lnTo>
                  <a:lnTo>
                    <a:pt x="4080" y="9270"/>
                  </a:lnTo>
                  <a:lnTo>
                    <a:pt x="4206" y="9186"/>
                  </a:lnTo>
                  <a:lnTo>
                    <a:pt x="4499" y="9228"/>
                  </a:lnTo>
                  <a:lnTo>
                    <a:pt x="4666" y="9186"/>
                  </a:lnTo>
                  <a:lnTo>
                    <a:pt x="4603" y="9165"/>
                  </a:lnTo>
                  <a:lnTo>
                    <a:pt x="4582" y="9061"/>
                  </a:lnTo>
                  <a:lnTo>
                    <a:pt x="4603" y="8935"/>
                  </a:lnTo>
                  <a:lnTo>
                    <a:pt x="4729" y="8873"/>
                  </a:lnTo>
                  <a:lnTo>
                    <a:pt x="4833" y="8914"/>
                  </a:lnTo>
                  <a:lnTo>
                    <a:pt x="4875" y="9019"/>
                  </a:lnTo>
                  <a:lnTo>
                    <a:pt x="4833" y="9124"/>
                  </a:lnTo>
                  <a:lnTo>
                    <a:pt x="4896" y="9186"/>
                  </a:lnTo>
                  <a:lnTo>
                    <a:pt x="4980" y="9186"/>
                  </a:lnTo>
                  <a:lnTo>
                    <a:pt x="5043" y="9061"/>
                  </a:lnTo>
                  <a:lnTo>
                    <a:pt x="4980" y="8852"/>
                  </a:lnTo>
                  <a:lnTo>
                    <a:pt x="5001" y="8726"/>
                  </a:lnTo>
                  <a:lnTo>
                    <a:pt x="5126" y="8621"/>
                  </a:lnTo>
                  <a:lnTo>
                    <a:pt x="5210" y="8621"/>
                  </a:lnTo>
                  <a:lnTo>
                    <a:pt x="5231" y="8559"/>
                  </a:lnTo>
                  <a:lnTo>
                    <a:pt x="5189" y="8496"/>
                  </a:lnTo>
                  <a:lnTo>
                    <a:pt x="5210" y="8349"/>
                  </a:lnTo>
                  <a:lnTo>
                    <a:pt x="5294" y="8308"/>
                  </a:lnTo>
                  <a:lnTo>
                    <a:pt x="5398" y="8329"/>
                  </a:lnTo>
                  <a:lnTo>
                    <a:pt x="5419" y="8391"/>
                  </a:lnTo>
                  <a:lnTo>
                    <a:pt x="5357" y="8454"/>
                  </a:lnTo>
                  <a:lnTo>
                    <a:pt x="5336" y="8621"/>
                  </a:lnTo>
                  <a:lnTo>
                    <a:pt x="5357" y="8956"/>
                  </a:lnTo>
                  <a:lnTo>
                    <a:pt x="5419" y="8998"/>
                  </a:lnTo>
                  <a:lnTo>
                    <a:pt x="5503" y="8935"/>
                  </a:lnTo>
                  <a:lnTo>
                    <a:pt x="5545" y="8831"/>
                  </a:lnTo>
                  <a:lnTo>
                    <a:pt x="5649" y="8831"/>
                  </a:lnTo>
                  <a:lnTo>
                    <a:pt x="5754" y="8726"/>
                  </a:lnTo>
                  <a:lnTo>
                    <a:pt x="5817" y="8580"/>
                  </a:lnTo>
                  <a:lnTo>
                    <a:pt x="5775" y="8475"/>
                  </a:lnTo>
                  <a:lnTo>
                    <a:pt x="5921" y="8370"/>
                  </a:lnTo>
                  <a:lnTo>
                    <a:pt x="5880" y="8287"/>
                  </a:lnTo>
                  <a:lnTo>
                    <a:pt x="5838" y="8224"/>
                  </a:lnTo>
                  <a:lnTo>
                    <a:pt x="5712" y="8057"/>
                  </a:lnTo>
                  <a:lnTo>
                    <a:pt x="5649" y="7910"/>
                  </a:lnTo>
                  <a:lnTo>
                    <a:pt x="5629" y="7638"/>
                  </a:lnTo>
                  <a:lnTo>
                    <a:pt x="5670" y="7324"/>
                  </a:lnTo>
                  <a:lnTo>
                    <a:pt x="5670" y="7115"/>
                  </a:lnTo>
                  <a:lnTo>
                    <a:pt x="5566" y="6717"/>
                  </a:lnTo>
                  <a:lnTo>
                    <a:pt x="5440" y="6529"/>
                  </a:lnTo>
                  <a:lnTo>
                    <a:pt x="5440" y="6383"/>
                  </a:lnTo>
                  <a:lnTo>
                    <a:pt x="5461" y="6194"/>
                  </a:lnTo>
                  <a:lnTo>
                    <a:pt x="5649" y="6111"/>
                  </a:lnTo>
                  <a:lnTo>
                    <a:pt x="5733" y="6111"/>
                  </a:lnTo>
                  <a:lnTo>
                    <a:pt x="5775" y="6194"/>
                  </a:lnTo>
                  <a:lnTo>
                    <a:pt x="5817" y="6132"/>
                  </a:lnTo>
                  <a:lnTo>
                    <a:pt x="5775" y="6006"/>
                  </a:lnTo>
                  <a:lnTo>
                    <a:pt x="5754" y="5922"/>
                  </a:lnTo>
                  <a:lnTo>
                    <a:pt x="5733" y="5880"/>
                  </a:lnTo>
                  <a:lnTo>
                    <a:pt x="5712" y="5776"/>
                  </a:lnTo>
                  <a:lnTo>
                    <a:pt x="5712" y="5713"/>
                  </a:lnTo>
                  <a:lnTo>
                    <a:pt x="5712" y="5650"/>
                  </a:lnTo>
                  <a:lnTo>
                    <a:pt x="5754" y="5567"/>
                  </a:lnTo>
                  <a:lnTo>
                    <a:pt x="5754" y="5546"/>
                  </a:lnTo>
                  <a:lnTo>
                    <a:pt x="5754" y="5462"/>
                  </a:lnTo>
                  <a:lnTo>
                    <a:pt x="5733" y="5399"/>
                  </a:lnTo>
                  <a:lnTo>
                    <a:pt x="5733" y="5274"/>
                  </a:lnTo>
                  <a:lnTo>
                    <a:pt x="5754" y="5190"/>
                  </a:lnTo>
                  <a:lnTo>
                    <a:pt x="5712" y="5127"/>
                  </a:lnTo>
                  <a:lnTo>
                    <a:pt x="5670" y="4876"/>
                  </a:lnTo>
                  <a:lnTo>
                    <a:pt x="5566" y="4709"/>
                  </a:lnTo>
                  <a:lnTo>
                    <a:pt x="5545" y="4709"/>
                  </a:lnTo>
                  <a:lnTo>
                    <a:pt x="5503" y="4667"/>
                  </a:lnTo>
                  <a:lnTo>
                    <a:pt x="5503" y="4437"/>
                  </a:lnTo>
                  <a:lnTo>
                    <a:pt x="5398" y="4332"/>
                  </a:lnTo>
                  <a:lnTo>
                    <a:pt x="5147" y="4081"/>
                  </a:lnTo>
                  <a:lnTo>
                    <a:pt x="5105" y="3976"/>
                  </a:lnTo>
                  <a:lnTo>
                    <a:pt x="5043" y="3788"/>
                  </a:lnTo>
                  <a:lnTo>
                    <a:pt x="5043" y="3600"/>
                  </a:lnTo>
                  <a:lnTo>
                    <a:pt x="5043" y="3558"/>
                  </a:lnTo>
                  <a:lnTo>
                    <a:pt x="4980" y="3600"/>
                  </a:lnTo>
                  <a:lnTo>
                    <a:pt x="4917" y="3600"/>
                  </a:lnTo>
                  <a:lnTo>
                    <a:pt x="4896" y="3579"/>
                  </a:lnTo>
                  <a:lnTo>
                    <a:pt x="4896" y="3558"/>
                  </a:lnTo>
                  <a:cubicBezTo>
                    <a:pt x="4854" y="3474"/>
                    <a:pt x="4812" y="3412"/>
                    <a:pt x="4750" y="3349"/>
                  </a:cubicBezTo>
                  <a:lnTo>
                    <a:pt x="4792" y="3265"/>
                  </a:lnTo>
                  <a:lnTo>
                    <a:pt x="4854" y="3160"/>
                  </a:lnTo>
                  <a:lnTo>
                    <a:pt x="4812" y="3077"/>
                  </a:lnTo>
                  <a:lnTo>
                    <a:pt x="4687" y="3077"/>
                  </a:lnTo>
                  <a:lnTo>
                    <a:pt x="4540" y="3056"/>
                  </a:lnTo>
                  <a:lnTo>
                    <a:pt x="4394" y="2888"/>
                  </a:lnTo>
                  <a:lnTo>
                    <a:pt x="4268" y="2930"/>
                  </a:lnTo>
                  <a:lnTo>
                    <a:pt x="4122" y="2847"/>
                  </a:lnTo>
                  <a:lnTo>
                    <a:pt x="4101" y="2763"/>
                  </a:lnTo>
                  <a:lnTo>
                    <a:pt x="4101" y="2658"/>
                  </a:lnTo>
                  <a:lnTo>
                    <a:pt x="4185" y="2575"/>
                  </a:lnTo>
                  <a:lnTo>
                    <a:pt x="4268" y="2575"/>
                  </a:lnTo>
                  <a:lnTo>
                    <a:pt x="4415" y="2679"/>
                  </a:lnTo>
                  <a:lnTo>
                    <a:pt x="4478" y="2721"/>
                  </a:lnTo>
                  <a:lnTo>
                    <a:pt x="4603" y="2533"/>
                  </a:lnTo>
                  <a:lnTo>
                    <a:pt x="4729" y="2428"/>
                  </a:lnTo>
                  <a:lnTo>
                    <a:pt x="4833" y="2428"/>
                  </a:lnTo>
                  <a:lnTo>
                    <a:pt x="4896" y="2470"/>
                  </a:lnTo>
                  <a:lnTo>
                    <a:pt x="4959" y="2512"/>
                  </a:lnTo>
                  <a:lnTo>
                    <a:pt x="5064" y="2470"/>
                  </a:lnTo>
                  <a:lnTo>
                    <a:pt x="5168" y="2575"/>
                  </a:lnTo>
                  <a:lnTo>
                    <a:pt x="5336" y="2721"/>
                  </a:lnTo>
                  <a:lnTo>
                    <a:pt x="5524" y="2784"/>
                  </a:lnTo>
                  <a:lnTo>
                    <a:pt x="5691" y="2847"/>
                  </a:lnTo>
                  <a:lnTo>
                    <a:pt x="5754" y="2930"/>
                  </a:lnTo>
                  <a:lnTo>
                    <a:pt x="5859" y="2972"/>
                  </a:lnTo>
                  <a:lnTo>
                    <a:pt x="5859" y="2888"/>
                  </a:lnTo>
                  <a:lnTo>
                    <a:pt x="5880" y="2784"/>
                  </a:lnTo>
                  <a:lnTo>
                    <a:pt x="5859" y="2658"/>
                  </a:lnTo>
                  <a:lnTo>
                    <a:pt x="5880" y="2470"/>
                  </a:lnTo>
                  <a:lnTo>
                    <a:pt x="5942" y="2240"/>
                  </a:lnTo>
                  <a:lnTo>
                    <a:pt x="6089" y="2031"/>
                  </a:lnTo>
                  <a:lnTo>
                    <a:pt x="6193" y="2010"/>
                  </a:lnTo>
                  <a:lnTo>
                    <a:pt x="6298" y="2031"/>
                  </a:lnTo>
                  <a:lnTo>
                    <a:pt x="6465" y="2031"/>
                  </a:lnTo>
                  <a:lnTo>
                    <a:pt x="6465" y="1989"/>
                  </a:lnTo>
                  <a:lnTo>
                    <a:pt x="6528" y="1926"/>
                  </a:lnTo>
                  <a:lnTo>
                    <a:pt x="6591" y="1947"/>
                  </a:lnTo>
                  <a:lnTo>
                    <a:pt x="6675" y="1947"/>
                  </a:lnTo>
                  <a:lnTo>
                    <a:pt x="6717" y="1905"/>
                  </a:lnTo>
                  <a:lnTo>
                    <a:pt x="6737" y="1821"/>
                  </a:lnTo>
                  <a:lnTo>
                    <a:pt x="6842" y="1779"/>
                  </a:lnTo>
                  <a:lnTo>
                    <a:pt x="6926" y="1717"/>
                  </a:lnTo>
                  <a:lnTo>
                    <a:pt x="6926" y="1612"/>
                  </a:lnTo>
                  <a:lnTo>
                    <a:pt x="6989" y="1591"/>
                  </a:lnTo>
                  <a:lnTo>
                    <a:pt x="7009" y="1507"/>
                  </a:lnTo>
                  <a:lnTo>
                    <a:pt x="6926" y="1507"/>
                  </a:lnTo>
                  <a:lnTo>
                    <a:pt x="6863" y="1591"/>
                  </a:lnTo>
                  <a:lnTo>
                    <a:pt x="6800" y="1675"/>
                  </a:lnTo>
                  <a:lnTo>
                    <a:pt x="6717" y="1675"/>
                  </a:lnTo>
                  <a:lnTo>
                    <a:pt x="6717" y="1612"/>
                  </a:lnTo>
                  <a:lnTo>
                    <a:pt x="6717" y="1528"/>
                  </a:lnTo>
                  <a:lnTo>
                    <a:pt x="6612" y="1403"/>
                  </a:lnTo>
                  <a:lnTo>
                    <a:pt x="6486" y="1319"/>
                  </a:lnTo>
                  <a:lnTo>
                    <a:pt x="6445" y="1277"/>
                  </a:lnTo>
                  <a:lnTo>
                    <a:pt x="6445" y="1110"/>
                  </a:lnTo>
                  <a:lnTo>
                    <a:pt x="6486" y="943"/>
                  </a:lnTo>
                  <a:lnTo>
                    <a:pt x="6486" y="838"/>
                  </a:lnTo>
                  <a:lnTo>
                    <a:pt x="6465" y="775"/>
                  </a:lnTo>
                  <a:lnTo>
                    <a:pt x="6445" y="796"/>
                  </a:lnTo>
                  <a:lnTo>
                    <a:pt x="6403" y="901"/>
                  </a:lnTo>
                  <a:lnTo>
                    <a:pt x="6298" y="1047"/>
                  </a:lnTo>
                  <a:lnTo>
                    <a:pt x="6131" y="1173"/>
                  </a:lnTo>
                  <a:lnTo>
                    <a:pt x="5963" y="1194"/>
                  </a:lnTo>
                  <a:lnTo>
                    <a:pt x="5901" y="1173"/>
                  </a:lnTo>
                  <a:lnTo>
                    <a:pt x="5838" y="1194"/>
                  </a:lnTo>
                  <a:lnTo>
                    <a:pt x="5733" y="1089"/>
                  </a:lnTo>
                  <a:lnTo>
                    <a:pt x="5608" y="1068"/>
                  </a:lnTo>
                  <a:lnTo>
                    <a:pt x="5419" y="984"/>
                  </a:lnTo>
                  <a:lnTo>
                    <a:pt x="5315" y="880"/>
                  </a:lnTo>
                  <a:lnTo>
                    <a:pt x="5210" y="859"/>
                  </a:lnTo>
                  <a:lnTo>
                    <a:pt x="5147" y="775"/>
                  </a:lnTo>
                  <a:lnTo>
                    <a:pt x="5001" y="671"/>
                  </a:lnTo>
                  <a:lnTo>
                    <a:pt x="4729" y="419"/>
                  </a:lnTo>
                  <a:lnTo>
                    <a:pt x="4645" y="252"/>
                  </a:lnTo>
                  <a:lnTo>
                    <a:pt x="4499" y="231"/>
                  </a:lnTo>
                  <a:lnTo>
                    <a:pt x="4310" y="64"/>
                  </a:lnTo>
                  <a:lnTo>
                    <a:pt x="42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9" name="Google Shape;2639;p44"/>
            <p:cNvSpPr/>
            <p:nvPr/>
          </p:nvSpPr>
          <p:spPr>
            <a:xfrm>
              <a:off x="5440200" y="2597250"/>
              <a:ext cx="60175" cy="83725"/>
            </a:xfrm>
            <a:custGeom>
              <a:rect b="b" l="l" r="r" t="t"/>
              <a:pathLst>
                <a:path extrusionOk="0" h="3349" w="2407">
                  <a:moveTo>
                    <a:pt x="1256" y="1"/>
                  </a:moveTo>
                  <a:lnTo>
                    <a:pt x="1005" y="126"/>
                  </a:lnTo>
                  <a:lnTo>
                    <a:pt x="628" y="189"/>
                  </a:lnTo>
                  <a:lnTo>
                    <a:pt x="419" y="377"/>
                  </a:lnTo>
                  <a:lnTo>
                    <a:pt x="210" y="419"/>
                  </a:lnTo>
                  <a:lnTo>
                    <a:pt x="21" y="586"/>
                  </a:lnTo>
                  <a:lnTo>
                    <a:pt x="0" y="712"/>
                  </a:lnTo>
                  <a:lnTo>
                    <a:pt x="0" y="733"/>
                  </a:lnTo>
                  <a:lnTo>
                    <a:pt x="105" y="649"/>
                  </a:lnTo>
                  <a:lnTo>
                    <a:pt x="293" y="691"/>
                  </a:lnTo>
                  <a:lnTo>
                    <a:pt x="210" y="712"/>
                  </a:lnTo>
                  <a:lnTo>
                    <a:pt x="419" y="921"/>
                  </a:lnTo>
                  <a:lnTo>
                    <a:pt x="565" y="1130"/>
                  </a:lnTo>
                  <a:lnTo>
                    <a:pt x="649" y="1130"/>
                  </a:lnTo>
                  <a:lnTo>
                    <a:pt x="607" y="1214"/>
                  </a:lnTo>
                  <a:lnTo>
                    <a:pt x="712" y="1319"/>
                  </a:lnTo>
                  <a:lnTo>
                    <a:pt x="733" y="1423"/>
                  </a:lnTo>
                  <a:lnTo>
                    <a:pt x="544" y="1361"/>
                  </a:lnTo>
                  <a:lnTo>
                    <a:pt x="524" y="1277"/>
                  </a:lnTo>
                  <a:lnTo>
                    <a:pt x="461" y="1381"/>
                  </a:lnTo>
                  <a:lnTo>
                    <a:pt x="398" y="1361"/>
                  </a:lnTo>
                  <a:lnTo>
                    <a:pt x="252" y="1549"/>
                  </a:lnTo>
                  <a:lnTo>
                    <a:pt x="524" y="1653"/>
                  </a:lnTo>
                  <a:lnTo>
                    <a:pt x="607" y="1633"/>
                  </a:lnTo>
                  <a:lnTo>
                    <a:pt x="649" y="1758"/>
                  </a:lnTo>
                  <a:lnTo>
                    <a:pt x="649" y="1988"/>
                  </a:lnTo>
                  <a:lnTo>
                    <a:pt x="712" y="2051"/>
                  </a:lnTo>
                  <a:lnTo>
                    <a:pt x="754" y="2009"/>
                  </a:lnTo>
                  <a:lnTo>
                    <a:pt x="858" y="2197"/>
                  </a:lnTo>
                  <a:lnTo>
                    <a:pt x="670" y="2323"/>
                  </a:lnTo>
                  <a:lnTo>
                    <a:pt x="670" y="2386"/>
                  </a:lnTo>
                  <a:lnTo>
                    <a:pt x="754" y="2469"/>
                  </a:lnTo>
                  <a:lnTo>
                    <a:pt x="754" y="2574"/>
                  </a:lnTo>
                  <a:lnTo>
                    <a:pt x="670" y="2595"/>
                  </a:lnTo>
                  <a:lnTo>
                    <a:pt x="670" y="2700"/>
                  </a:lnTo>
                  <a:lnTo>
                    <a:pt x="733" y="2804"/>
                  </a:lnTo>
                  <a:lnTo>
                    <a:pt x="670" y="2804"/>
                  </a:lnTo>
                  <a:lnTo>
                    <a:pt x="816" y="3097"/>
                  </a:lnTo>
                  <a:lnTo>
                    <a:pt x="879" y="3097"/>
                  </a:lnTo>
                  <a:lnTo>
                    <a:pt x="921" y="3223"/>
                  </a:lnTo>
                  <a:lnTo>
                    <a:pt x="963" y="3244"/>
                  </a:lnTo>
                  <a:lnTo>
                    <a:pt x="963" y="3348"/>
                  </a:lnTo>
                  <a:lnTo>
                    <a:pt x="1047" y="3306"/>
                  </a:lnTo>
                  <a:lnTo>
                    <a:pt x="1047" y="3139"/>
                  </a:lnTo>
                  <a:lnTo>
                    <a:pt x="1088" y="3223"/>
                  </a:lnTo>
                  <a:lnTo>
                    <a:pt x="1172" y="3118"/>
                  </a:lnTo>
                  <a:lnTo>
                    <a:pt x="1444" y="2888"/>
                  </a:lnTo>
                  <a:lnTo>
                    <a:pt x="1549" y="2846"/>
                  </a:lnTo>
                  <a:lnTo>
                    <a:pt x="1570" y="2909"/>
                  </a:lnTo>
                  <a:lnTo>
                    <a:pt x="1653" y="2825"/>
                  </a:lnTo>
                  <a:lnTo>
                    <a:pt x="1695" y="2825"/>
                  </a:lnTo>
                  <a:lnTo>
                    <a:pt x="1758" y="2930"/>
                  </a:lnTo>
                  <a:lnTo>
                    <a:pt x="1863" y="2909"/>
                  </a:lnTo>
                  <a:lnTo>
                    <a:pt x="1905" y="2951"/>
                  </a:lnTo>
                  <a:lnTo>
                    <a:pt x="1967" y="2909"/>
                  </a:lnTo>
                  <a:lnTo>
                    <a:pt x="1925" y="2825"/>
                  </a:lnTo>
                  <a:lnTo>
                    <a:pt x="2072" y="2741"/>
                  </a:lnTo>
                  <a:lnTo>
                    <a:pt x="2197" y="2741"/>
                  </a:lnTo>
                  <a:lnTo>
                    <a:pt x="2344" y="2532"/>
                  </a:lnTo>
                  <a:lnTo>
                    <a:pt x="2323" y="2490"/>
                  </a:lnTo>
                  <a:lnTo>
                    <a:pt x="2407" y="2428"/>
                  </a:lnTo>
                  <a:lnTo>
                    <a:pt x="2344" y="1988"/>
                  </a:lnTo>
                  <a:lnTo>
                    <a:pt x="2323" y="1988"/>
                  </a:lnTo>
                  <a:lnTo>
                    <a:pt x="2281" y="2009"/>
                  </a:lnTo>
                  <a:lnTo>
                    <a:pt x="2281" y="1884"/>
                  </a:lnTo>
                  <a:lnTo>
                    <a:pt x="2197" y="1486"/>
                  </a:lnTo>
                  <a:lnTo>
                    <a:pt x="2114" y="1381"/>
                  </a:lnTo>
                  <a:lnTo>
                    <a:pt x="2114" y="1130"/>
                  </a:lnTo>
                  <a:lnTo>
                    <a:pt x="1779" y="712"/>
                  </a:lnTo>
                  <a:lnTo>
                    <a:pt x="1465" y="398"/>
                  </a:lnTo>
                  <a:lnTo>
                    <a:pt x="125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p44"/>
            <p:cNvSpPr/>
            <p:nvPr/>
          </p:nvSpPr>
          <p:spPr>
            <a:xfrm>
              <a:off x="5410900" y="2501000"/>
              <a:ext cx="68550" cy="117725"/>
            </a:xfrm>
            <a:custGeom>
              <a:rect b="b" l="l" r="r" t="t"/>
              <a:pathLst>
                <a:path extrusionOk="0" h="4709" w="2742">
                  <a:moveTo>
                    <a:pt x="2260" y="1"/>
                  </a:moveTo>
                  <a:lnTo>
                    <a:pt x="2177" y="42"/>
                  </a:lnTo>
                  <a:lnTo>
                    <a:pt x="2177" y="168"/>
                  </a:lnTo>
                  <a:lnTo>
                    <a:pt x="2177" y="273"/>
                  </a:lnTo>
                  <a:lnTo>
                    <a:pt x="2240" y="377"/>
                  </a:lnTo>
                  <a:lnTo>
                    <a:pt x="2177" y="482"/>
                  </a:lnTo>
                  <a:lnTo>
                    <a:pt x="2093" y="482"/>
                  </a:lnTo>
                  <a:lnTo>
                    <a:pt x="1988" y="607"/>
                  </a:lnTo>
                  <a:lnTo>
                    <a:pt x="1988" y="733"/>
                  </a:lnTo>
                  <a:lnTo>
                    <a:pt x="1737" y="921"/>
                  </a:lnTo>
                  <a:lnTo>
                    <a:pt x="1612" y="921"/>
                  </a:lnTo>
                  <a:lnTo>
                    <a:pt x="1528" y="1005"/>
                  </a:lnTo>
                  <a:lnTo>
                    <a:pt x="1633" y="1089"/>
                  </a:lnTo>
                  <a:lnTo>
                    <a:pt x="1779" y="1214"/>
                  </a:lnTo>
                  <a:lnTo>
                    <a:pt x="1779" y="1298"/>
                  </a:lnTo>
                  <a:lnTo>
                    <a:pt x="1716" y="1444"/>
                  </a:lnTo>
                  <a:lnTo>
                    <a:pt x="1570" y="1423"/>
                  </a:lnTo>
                  <a:lnTo>
                    <a:pt x="1319" y="1444"/>
                  </a:lnTo>
                  <a:lnTo>
                    <a:pt x="1193" y="1402"/>
                  </a:lnTo>
                  <a:lnTo>
                    <a:pt x="1089" y="1444"/>
                  </a:lnTo>
                  <a:lnTo>
                    <a:pt x="1005" y="1361"/>
                  </a:lnTo>
                  <a:lnTo>
                    <a:pt x="942" y="1319"/>
                  </a:lnTo>
                  <a:lnTo>
                    <a:pt x="838" y="1151"/>
                  </a:lnTo>
                  <a:lnTo>
                    <a:pt x="691" y="1298"/>
                  </a:lnTo>
                  <a:lnTo>
                    <a:pt x="691" y="1465"/>
                  </a:lnTo>
                  <a:lnTo>
                    <a:pt x="691" y="1528"/>
                  </a:lnTo>
                  <a:lnTo>
                    <a:pt x="649" y="1633"/>
                  </a:lnTo>
                  <a:lnTo>
                    <a:pt x="566" y="1926"/>
                  </a:lnTo>
                  <a:lnTo>
                    <a:pt x="461" y="1967"/>
                  </a:lnTo>
                  <a:lnTo>
                    <a:pt x="356" y="2156"/>
                  </a:lnTo>
                  <a:lnTo>
                    <a:pt x="210" y="2260"/>
                  </a:lnTo>
                  <a:lnTo>
                    <a:pt x="210" y="2365"/>
                  </a:lnTo>
                  <a:lnTo>
                    <a:pt x="147" y="2511"/>
                  </a:lnTo>
                  <a:lnTo>
                    <a:pt x="1" y="2616"/>
                  </a:lnTo>
                  <a:lnTo>
                    <a:pt x="1" y="2972"/>
                  </a:lnTo>
                  <a:lnTo>
                    <a:pt x="22" y="3014"/>
                  </a:lnTo>
                  <a:lnTo>
                    <a:pt x="43" y="2993"/>
                  </a:lnTo>
                  <a:lnTo>
                    <a:pt x="84" y="3202"/>
                  </a:lnTo>
                  <a:lnTo>
                    <a:pt x="168" y="3139"/>
                  </a:lnTo>
                  <a:lnTo>
                    <a:pt x="168" y="3034"/>
                  </a:lnTo>
                  <a:lnTo>
                    <a:pt x="315" y="3118"/>
                  </a:lnTo>
                  <a:lnTo>
                    <a:pt x="356" y="3202"/>
                  </a:lnTo>
                  <a:lnTo>
                    <a:pt x="545" y="3181"/>
                  </a:lnTo>
                  <a:lnTo>
                    <a:pt x="587" y="3097"/>
                  </a:lnTo>
                  <a:lnTo>
                    <a:pt x="670" y="3097"/>
                  </a:lnTo>
                  <a:lnTo>
                    <a:pt x="649" y="3181"/>
                  </a:lnTo>
                  <a:lnTo>
                    <a:pt x="566" y="3223"/>
                  </a:lnTo>
                  <a:lnTo>
                    <a:pt x="649" y="3348"/>
                  </a:lnTo>
                  <a:lnTo>
                    <a:pt x="524" y="3558"/>
                  </a:lnTo>
                  <a:lnTo>
                    <a:pt x="524" y="3851"/>
                  </a:lnTo>
                  <a:lnTo>
                    <a:pt x="545" y="3913"/>
                  </a:lnTo>
                  <a:lnTo>
                    <a:pt x="775" y="3913"/>
                  </a:lnTo>
                  <a:lnTo>
                    <a:pt x="880" y="3851"/>
                  </a:lnTo>
                  <a:lnTo>
                    <a:pt x="754" y="3955"/>
                  </a:lnTo>
                  <a:lnTo>
                    <a:pt x="608" y="3955"/>
                  </a:lnTo>
                  <a:lnTo>
                    <a:pt x="545" y="4143"/>
                  </a:lnTo>
                  <a:lnTo>
                    <a:pt x="524" y="4374"/>
                  </a:lnTo>
                  <a:lnTo>
                    <a:pt x="482" y="4478"/>
                  </a:lnTo>
                  <a:lnTo>
                    <a:pt x="545" y="4478"/>
                  </a:lnTo>
                  <a:lnTo>
                    <a:pt x="649" y="4436"/>
                  </a:lnTo>
                  <a:lnTo>
                    <a:pt x="775" y="4478"/>
                  </a:lnTo>
                  <a:lnTo>
                    <a:pt x="670" y="4646"/>
                  </a:lnTo>
                  <a:lnTo>
                    <a:pt x="691" y="4708"/>
                  </a:lnTo>
                  <a:lnTo>
                    <a:pt x="838" y="4604"/>
                  </a:lnTo>
                  <a:lnTo>
                    <a:pt x="900" y="4667"/>
                  </a:lnTo>
                  <a:lnTo>
                    <a:pt x="1005" y="4541"/>
                  </a:lnTo>
                  <a:lnTo>
                    <a:pt x="963" y="4478"/>
                  </a:lnTo>
                  <a:lnTo>
                    <a:pt x="1047" y="4436"/>
                  </a:lnTo>
                  <a:lnTo>
                    <a:pt x="1172" y="4562"/>
                  </a:lnTo>
                  <a:lnTo>
                    <a:pt x="1193" y="4436"/>
                  </a:lnTo>
                  <a:lnTo>
                    <a:pt x="1382" y="4269"/>
                  </a:lnTo>
                  <a:lnTo>
                    <a:pt x="1591" y="4227"/>
                  </a:lnTo>
                  <a:lnTo>
                    <a:pt x="1800" y="4039"/>
                  </a:lnTo>
                  <a:lnTo>
                    <a:pt x="2177" y="3976"/>
                  </a:lnTo>
                  <a:lnTo>
                    <a:pt x="2428" y="3851"/>
                  </a:lnTo>
                  <a:lnTo>
                    <a:pt x="2344" y="3725"/>
                  </a:lnTo>
                  <a:lnTo>
                    <a:pt x="1926" y="3495"/>
                  </a:lnTo>
                  <a:lnTo>
                    <a:pt x="1884" y="3390"/>
                  </a:lnTo>
                  <a:lnTo>
                    <a:pt x="1654" y="3348"/>
                  </a:lnTo>
                  <a:lnTo>
                    <a:pt x="1612" y="3202"/>
                  </a:lnTo>
                  <a:lnTo>
                    <a:pt x="1654" y="3118"/>
                  </a:lnTo>
                  <a:lnTo>
                    <a:pt x="1633" y="2993"/>
                  </a:lnTo>
                  <a:lnTo>
                    <a:pt x="1633" y="2867"/>
                  </a:lnTo>
                  <a:lnTo>
                    <a:pt x="1800" y="2762"/>
                  </a:lnTo>
                  <a:lnTo>
                    <a:pt x="1821" y="2616"/>
                  </a:lnTo>
                  <a:lnTo>
                    <a:pt x="1947" y="2574"/>
                  </a:lnTo>
                  <a:lnTo>
                    <a:pt x="2051" y="2574"/>
                  </a:lnTo>
                  <a:lnTo>
                    <a:pt x="2093" y="2490"/>
                  </a:lnTo>
                  <a:lnTo>
                    <a:pt x="2156" y="2449"/>
                  </a:lnTo>
                  <a:lnTo>
                    <a:pt x="2135" y="2344"/>
                  </a:lnTo>
                  <a:lnTo>
                    <a:pt x="2428" y="2051"/>
                  </a:lnTo>
                  <a:lnTo>
                    <a:pt x="2407" y="1988"/>
                  </a:lnTo>
                  <a:lnTo>
                    <a:pt x="2553" y="1863"/>
                  </a:lnTo>
                  <a:lnTo>
                    <a:pt x="2574" y="1737"/>
                  </a:lnTo>
                  <a:lnTo>
                    <a:pt x="2512" y="1654"/>
                  </a:lnTo>
                  <a:lnTo>
                    <a:pt x="2512" y="1361"/>
                  </a:lnTo>
                  <a:lnTo>
                    <a:pt x="2365" y="1256"/>
                  </a:lnTo>
                  <a:lnTo>
                    <a:pt x="2365" y="1110"/>
                  </a:lnTo>
                  <a:lnTo>
                    <a:pt x="2449" y="817"/>
                  </a:lnTo>
                  <a:lnTo>
                    <a:pt x="2449" y="691"/>
                  </a:lnTo>
                  <a:lnTo>
                    <a:pt x="2532" y="691"/>
                  </a:lnTo>
                  <a:lnTo>
                    <a:pt x="2721" y="482"/>
                  </a:lnTo>
                  <a:lnTo>
                    <a:pt x="2742" y="482"/>
                  </a:lnTo>
                  <a:lnTo>
                    <a:pt x="2637" y="356"/>
                  </a:lnTo>
                  <a:lnTo>
                    <a:pt x="2616" y="293"/>
                  </a:lnTo>
                  <a:lnTo>
                    <a:pt x="2428" y="273"/>
                  </a:lnTo>
                  <a:lnTo>
                    <a:pt x="2365" y="189"/>
                  </a:lnTo>
                  <a:lnTo>
                    <a:pt x="2365" y="84"/>
                  </a:lnTo>
                  <a:lnTo>
                    <a:pt x="226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1" name="Google Shape;2641;p44"/>
            <p:cNvSpPr/>
            <p:nvPr/>
          </p:nvSpPr>
          <p:spPr>
            <a:xfrm>
              <a:off x="4855375" y="2348250"/>
              <a:ext cx="444650" cy="209800"/>
            </a:xfrm>
            <a:custGeom>
              <a:rect b="b" l="l" r="r" t="t"/>
              <a:pathLst>
                <a:path extrusionOk="0" h="8392" w="17786">
                  <a:moveTo>
                    <a:pt x="5232" y="1"/>
                  </a:moveTo>
                  <a:lnTo>
                    <a:pt x="5169" y="85"/>
                  </a:lnTo>
                  <a:lnTo>
                    <a:pt x="5169" y="147"/>
                  </a:lnTo>
                  <a:lnTo>
                    <a:pt x="5190" y="252"/>
                  </a:lnTo>
                  <a:lnTo>
                    <a:pt x="5169" y="336"/>
                  </a:lnTo>
                  <a:lnTo>
                    <a:pt x="5085" y="336"/>
                  </a:lnTo>
                  <a:lnTo>
                    <a:pt x="5002" y="357"/>
                  </a:lnTo>
                  <a:lnTo>
                    <a:pt x="4918" y="461"/>
                  </a:lnTo>
                  <a:lnTo>
                    <a:pt x="4918" y="545"/>
                  </a:lnTo>
                  <a:lnTo>
                    <a:pt x="4813" y="670"/>
                  </a:lnTo>
                  <a:lnTo>
                    <a:pt x="4813" y="963"/>
                  </a:lnTo>
                  <a:lnTo>
                    <a:pt x="4855" y="1089"/>
                  </a:lnTo>
                  <a:lnTo>
                    <a:pt x="5023" y="1152"/>
                  </a:lnTo>
                  <a:lnTo>
                    <a:pt x="5085" y="1214"/>
                  </a:lnTo>
                  <a:lnTo>
                    <a:pt x="5190" y="1256"/>
                  </a:lnTo>
                  <a:lnTo>
                    <a:pt x="5211" y="1340"/>
                  </a:lnTo>
                  <a:lnTo>
                    <a:pt x="5190" y="1507"/>
                  </a:lnTo>
                  <a:lnTo>
                    <a:pt x="5190" y="1696"/>
                  </a:lnTo>
                  <a:lnTo>
                    <a:pt x="5295" y="1779"/>
                  </a:lnTo>
                  <a:lnTo>
                    <a:pt x="5378" y="1863"/>
                  </a:lnTo>
                  <a:lnTo>
                    <a:pt x="5232" y="2010"/>
                  </a:lnTo>
                  <a:lnTo>
                    <a:pt x="5043" y="2030"/>
                  </a:lnTo>
                  <a:lnTo>
                    <a:pt x="4960" y="2010"/>
                  </a:lnTo>
                  <a:lnTo>
                    <a:pt x="4918" y="2072"/>
                  </a:lnTo>
                  <a:lnTo>
                    <a:pt x="4813" y="2072"/>
                  </a:lnTo>
                  <a:lnTo>
                    <a:pt x="4709" y="2010"/>
                  </a:lnTo>
                  <a:lnTo>
                    <a:pt x="4479" y="2010"/>
                  </a:lnTo>
                  <a:lnTo>
                    <a:pt x="4374" y="2030"/>
                  </a:lnTo>
                  <a:lnTo>
                    <a:pt x="4290" y="1989"/>
                  </a:lnTo>
                  <a:lnTo>
                    <a:pt x="4186" y="1968"/>
                  </a:lnTo>
                  <a:lnTo>
                    <a:pt x="4081" y="1968"/>
                  </a:lnTo>
                  <a:lnTo>
                    <a:pt x="3955" y="2072"/>
                  </a:lnTo>
                  <a:lnTo>
                    <a:pt x="3851" y="2093"/>
                  </a:lnTo>
                  <a:lnTo>
                    <a:pt x="3767" y="2135"/>
                  </a:lnTo>
                  <a:lnTo>
                    <a:pt x="3558" y="2030"/>
                  </a:lnTo>
                  <a:lnTo>
                    <a:pt x="3453" y="1968"/>
                  </a:lnTo>
                  <a:lnTo>
                    <a:pt x="3181" y="1800"/>
                  </a:lnTo>
                  <a:lnTo>
                    <a:pt x="3139" y="1717"/>
                  </a:lnTo>
                  <a:lnTo>
                    <a:pt x="3118" y="1612"/>
                  </a:lnTo>
                  <a:lnTo>
                    <a:pt x="3077" y="1549"/>
                  </a:lnTo>
                  <a:lnTo>
                    <a:pt x="2888" y="1549"/>
                  </a:lnTo>
                  <a:lnTo>
                    <a:pt x="2805" y="1591"/>
                  </a:lnTo>
                  <a:lnTo>
                    <a:pt x="2700" y="1591"/>
                  </a:lnTo>
                  <a:lnTo>
                    <a:pt x="2658" y="1612"/>
                  </a:lnTo>
                  <a:lnTo>
                    <a:pt x="2512" y="1612"/>
                  </a:lnTo>
                  <a:lnTo>
                    <a:pt x="2470" y="1549"/>
                  </a:lnTo>
                  <a:lnTo>
                    <a:pt x="2428" y="1486"/>
                  </a:lnTo>
                  <a:lnTo>
                    <a:pt x="2365" y="1382"/>
                  </a:lnTo>
                  <a:lnTo>
                    <a:pt x="2344" y="1382"/>
                  </a:lnTo>
                  <a:lnTo>
                    <a:pt x="2261" y="1445"/>
                  </a:lnTo>
                  <a:lnTo>
                    <a:pt x="2030" y="1445"/>
                  </a:lnTo>
                  <a:lnTo>
                    <a:pt x="1905" y="1466"/>
                  </a:lnTo>
                  <a:lnTo>
                    <a:pt x="1717" y="1486"/>
                  </a:lnTo>
                  <a:lnTo>
                    <a:pt x="1633" y="1549"/>
                  </a:lnTo>
                  <a:lnTo>
                    <a:pt x="1549" y="1675"/>
                  </a:lnTo>
                  <a:lnTo>
                    <a:pt x="1466" y="1717"/>
                  </a:lnTo>
                  <a:lnTo>
                    <a:pt x="1298" y="1675"/>
                  </a:lnTo>
                  <a:lnTo>
                    <a:pt x="1256" y="1717"/>
                  </a:lnTo>
                  <a:lnTo>
                    <a:pt x="1256" y="1800"/>
                  </a:lnTo>
                  <a:lnTo>
                    <a:pt x="1319" y="1863"/>
                  </a:lnTo>
                  <a:lnTo>
                    <a:pt x="1256" y="1884"/>
                  </a:lnTo>
                  <a:lnTo>
                    <a:pt x="1193" y="2010"/>
                  </a:lnTo>
                  <a:lnTo>
                    <a:pt x="1110" y="2030"/>
                  </a:lnTo>
                  <a:lnTo>
                    <a:pt x="1005" y="2114"/>
                  </a:lnTo>
                  <a:lnTo>
                    <a:pt x="1005" y="2198"/>
                  </a:lnTo>
                  <a:lnTo>
                    <a:pt x="838" y="2282"/>
                  </a:lnTo>
                  <a:lnTo>
                    <a:pt x="817" y="2386"/>
                  </a:lnTo>
                  <a:lnTo>
                    <a:pt x="796" y="2512"/>
                  </a:lnTo>
                  <a:lnTo>
                    <a:pt x="608" y="2554"/>
                  </a:lnTo>
                  <a:lnTo>
                    <a:pt x="503" y="2658"/>
                  </a:lnTo>
                  <a:lnTo>
                    <a:pt x="482" y="2742"/>
                  </a:lnTo>
                  <a:lnTo>
                    <a:pt x="210" y="2721"/>
                  </a:lnTo>
                  <a:lnTo>
                    <a:pt x="105" y="2763"/>
                  </a:lnTo>
                  <a:lnTo>
                    <a:pt x="1" y="2972"/>
                  </a:lnTo>
                  <a:lnTo>
                    <a:pt x="1" y="3014"/>
                  </a:lnTo>
                  <a:lnTo>
                    <a:pt x="43" y="3056"/>
                  </a:lnTo>
                  <a:lnTo>
                    <a:pt x="43" y="3181"/>
                  </a:lnTo>
                  <a:lnTo>
                    <a:pt x="64" y="3223"/>
                  </a:lnTo>
                  <a:lnTo>
                    <a:pt x="105" y="3286"/>
                  </a:lnTo>
                  <a:lnTo>
                    <a:pt x="147" y="3286"/>
                  </a:lnTo>
                  <a:lnTo>
                    <a:pt x="147" y="3244"/>
                  </a:lnTo>
                  <a:lnTo>
                    <a:pt x="168" y="3244"/>
                  </a:lnTo>
                  <a:lnTo>
                    <a:pt x="189" y="3286"/>
                  </a:lnTo>
                  <a:lnTo>
                    <a:pt x="189" y="3370"/>
                  </a:lnTo>
                  <a:lnTo>
                    <a:pt x="210" y="3453"/>
                  </a:lnTo>
                  <a:lnTo>
                    <a:pt x="294" y="3495"/>
                  </a:lnTo>
                  <a:lnTo>
                    <a:pt x="336" y="3537"/>
                  </a:lnTo>
                  <a:lnTo>
                    <a:pt x="461" y="3642"/>
                  </a:lnTo>
                  <a:lnTo>
                    <a:pt x="566" y="3704"/>
                  </a:lnTo>
                  <a:lnTo>
                    <a:pt x="629" y="3788"/>
                  </a:lnTo>
                  <a:lnTo>
                    <a:pt x="629" y="3851"/>
                  </a:lnTo>
                  <a:lnTo>
                    <a:pt x="670" y="3914"/>
                  </a:lnTo>
                  <a:lnTo>
                    <a:pt x="796" y="3997"/>
                  </a:lnTo>
                  <a:lnTo>
                    <a:pt x="838" y="3997"/>
                  </a:lnTo>
                  <a:lnTo>
                    <a:pt x="859" y="3914"/>
                  </a:lnTo>
                  <a:lnTo>
                    <a:pt x="901" y="3872"/>
                  </a:lnTo>
                  <a:lnTo>
                    <a:pt x="1026" y="3809"/>
                  </a:lnTo>
                  <a:lnTo>
                    <a:pt x="1131" y="3809"/>
                  </a:lnTo>
                  <a:lnTo>
                    <a:pt x="1152" y="3872"/>
                  </a:lnTo>
                  <a:lnTo>
                    <a:pt x="1235" y="3976"/>
                  </a:lnTo>
                  <a:lnTo>
                    <a:pt x="1319" y="3997"/>
                  </a:lnTo>
                  <a:lnTo>
                    <a:pt x="1361" y="3976"/>
                  </a:lnTo>
                  <a:lnTo>
                    <a:pt x="1424" y="3914"/>
                  </a:lnTo>
                  <a:lnTo>
                    <a:pt x="1528" y="3914"/>
                  </a:lnTo>
                  <a:lnTo>
                    <a:pt x="1612" y="3955"/>
                  </a:lnTo>
                  <a:lnTo>
                    <a:pt x="1654" y="4018"/>
                  </a:lnTo>
                  <a:lnTo>
                    <a:pt x="1738" y="4060"/>
                  </a:lnTo>
                  <a:lnTo>
                    <a:pt x="1842" y="4123"/>
                  </a:lnTo>
                  <a:lnTo>
                    <a:pt x="1884" y="4207"/>
                  </a:lnTo>
                  <a:lnTo>
                    <a:pt x="1905" y="4311"/>
                  </a:lnTo>
                  <a:lnTo>
                    <a:pt x="1947" y="4416"/>
                  </a:lnTo>
                  <a:lnTo>
                    <a:pt x="1989" y="4499"/>
                  </a:lnTo>
                  <a:lnTo>
                    <a:pt x="2051" y="4604"/>
                  </a:lnTo>
                  <a:lnTo>
                    <a:pt x="2135" y="4646"/>
                  </a:lnTo>
                  <a:lnTo>
                    <a:pt x="2198" y="4709"/>
                  </a:lnTo>
                  <a:lnTo>
                    <a:pt x="2282" y="4834"/>
                  </a:lnTo>
                  <a:lnTo>
                    <a:pt x="2344" y="4897"/>
                  </a:lnTo>
                  <a:lnTo>
                    <a:pt x="2344" y="5023"/>
                  </a:lnTo>
                  <a:lnTo>
                    <a:pt x="2302" y="5106"/>
                  </a:lnTo>
                  <a:lnTo>
                    <a:pt x="2344" y="5232"/>
                  </a:lnTo>
                  <a:lnTo>
                    <a:pt x="2407" y="5315"/>
                  </a:lnTo>
                  <a:lnTo>
                    <a:pt x="2365" y="5420"/>
                  </a:lnTo>
                  <a:lnTo>
                    <a:pt x="2282" y="5483"/>
                  </a:lnTo>
                  <a:lnTo>
                    <a:pt x="2261" y="5546"/>
                  </a:lnTo>
                  <a:lnTo>
                    <a:pt x="2261" y="5629"/>
                  </a:lnTo>
                  <a:lnTo>
                    <a:pt x="2282" y="5734"/>
                  </a:lnTo>
                  <a:lnTo>
                    <a:pt x="2407" y="5901"/>
                  </a:lnTo>
                  <a:lnTo>
                    <a:pt x="2512" y="5985"/>
                  </a:lnTo>
                  <a:lnTo>
                    <a:pt x="3098" y="6111"/>
                  </a:lnTo>
                  <a:lnTo>
                    <a:pt x="3349" y="6090"/>
                  </a:lnTo>
                  <a:lnTo>
                    <a:pt x="3516" y="6090"/>
                  </a:lnTo>
                  <a:lnTo>
                    <a:pt x="3558" y="6048"/>
                  </a:lnTo>
                  <a:lnTo>
                    <a:pt x="3600" y="6048"/>
                  </a:lnTo>
                  <a:lnTo>
                    <a:pt x="3976" y="6111"/>
                  </a:lnTo>
                  <a:lnTo>
                    <a:pt x="4165" y="6257"/>
                  </a:lnTo>
                  <a:lnTo>
                    <a:pt x="4227" y="6299"/>
                  </a:lnTo>
                  <a:lnTo>
                    <a:pt x="4332" y="6320"/>
                  </a:lnTo>
                  <a:lnTo>
                    <a:pt x="4437" y="6320"/>
                  </a:lnTo>
                  <a:lnTo>
                    <a:pt x="4646" y="6487"/>
                  </a:lnTo>
                  <a:lnTo>
                    <a:pt x="4792" y="6571"/>
                  </a:lnTo>
                  <a:lnTo>
                    <a:pt x="5023" y="6571"/>
                  </a:lnTo>
                  <a:lnTo>
                    <a:pt x="5043" y="6675"/>
                  </a:lnTo>
                  <a:lnTo>
                    <a:pt x="5085" y="6738"/>
                  </a:lnTo>
                  <a:lnTo>
                    <a:pt x="5127" y="6738"/>
                  </a:lnTo>
                  <a:lnTo>
                    <a:pt x="5211" y="6780"/>
                  </a:lnTo>
                  <a:lnTo>
                    <a:pt x="5315" y="6885"/>
                  </a:lnTo>
                  <a:lnTo>
                    <a:pt x="5315" y="6948"/>
                  </a:lnTo>
                  <a:lnTo>
                    <a:pt x="5378" y="7115"/>
                  </a:lnTo>
                  <a:lnTo>
                    <a:pt x="5483" y="7240"/>
                  </a:lnTo>
                  <a:lnTo>
                    <a:pt x="5608" y="7408"/>
                  </a:lnTo>
                  <a:lnTo>
                    <a:pt x="5650" y="7533"/>
                  </a:lnTo>
                  <a:lnTo>
                    <a:pt x="5797" y="7784"/>
                  </a:lnTo>
                  <a:lnTo>
                    <a:pt x="5901" y="7826"/>
                  </a:lnTo>
                  <a:lnTo>
                    <a:pt x="6006" y="7784"/>
                  </a:lnTo>
                  <a:lnTo>
                    <a:pt x="6236" y="7764"/>
                  </a:lnTo>
                  <a:lnTo>
                    <a:pt x="6487" y="7784"/>
                  </a:lnTo>
                  <a:lnTo>
                    <a:pt x="6843" y="7764"/>
                  </a:lnTo>
                  <a:lnTo>
                    <a:pt x="7324" y="7826"/>
                  </a:lnTo>
                  <a:lnTo>
                    <a:pt x="7596" y="7784"/>
                  </a:lnTo>
                  <a:lnTo>
                    <a:pt x="7784" y="7722"/>
                  </a:lnTo>
                  <a:lnTo>
                    <a:pt x="7826" y="7659"/>
                  </a:lnTo>
                  <a:lnTo>
                    <a:pt x="7889" y="7617"/>
                  </a:lnTo>
                  <a:lnTo>
                    <a:pt x="7952" y="7638"/>
                  </a:lnTo>
                  <a:lnTo>
                    <a:pt x="8328" y="7638"/>
                  </a:lnTo>
                  <a:lnTo>
                    <a:pt x="8747" y="7659"/>
                  </a:lnTo>
                  <a:lnTo>
                    <a:pt x="8872" y="7680"/>
                  </a:lnTo>
                  <a:lnTo>
                    <a:pt x="9082" y="7868"/>
                  </a:lnTo>
                  <a:lnTo>
                    <a:pt x="9458" y="8036"/>
                  </a:lnTo>
                  <a:lnTo>
                    <a:pt x="9814" y="8161"/>
                  </a:lnTo>
                  <a:lnTo>
                    <a:pt x="9981" y="8182"/>
                  </a:lnTo>
                  <a:lnTo>
                    <a:pt x="10191" y="8287"/>
                  </a:lnTo>
                  <a:lnTo>
                    <a:pt x="10358" y="8266"/>
                  </a:lnTo>
                  <a:lnTo>
                    <a:pt x="10630" y="8182"/>
                  </a:lnTo>
                  <a:lnTo>
                    <a:pt x="10651" y="8287"/>
                  </a:lnTo>
                  <a:lnTo>
                    <a:pt x="10651" y="8349"/>
                  </a:lnTo>
                  <a:lnTo>
                    <a:pt x="10797" y="8391"/>
                  </a:lnTo>
                  <a:lnTo>
                    <a:pt x="10944" y="8391"/>
                  </a:lnTo>
                  <a:lnTo>
                    <a:pt x="11049" y="8287"/>
                  </a:lnTo>
                  <a:lnTo>
                    <a:pt x="11300" y="8098"/>
                  </a:lnTo>
                  <a:lnTo>
                    <a:pt x="11467" y="7931"/>
                  </a:lnTo>
                  <a:lnTo>
                    <a:pt x="11781" y="7826"/>
                  </a:lnTo>
                  <a:lnTo>
                    <a:pt x="12199" y="7659"/>
                  </a:lnTo>
                  <a:lnTo>
                    <a:pt x="12367" y="7617"/>
                  </a:lnTo>
                  <a:lnTo>
                    <a:pt x="12555" y="7554"/>
                  </a:lnTo>
                  <a:lnTo>
                    <a:pt x="12806" y="7533"/>
                  </a:lnTo>
                  <a:lnTo>
                    <a:pt x="12953" y="7533"/>
                  </a:lnTo>
                  <a:lnTo>
                    <a:pt x="13120" y="7408"/>
                  </a:lnTo>
                  <a:lnTo>
                    <a:pt x="13266" y="7303"/>
                  </a:lnTo>
                  <a:lnTo>
                    <a:pt x="13392" y="7303"/>
                  </a:lnTo>
                  <a:lnTo>
                    <a:pt x="13580" y="7240"/>
                  </a:lnTo>
                  <a:lnTo>
                    <a:pt x="13685" y="7240"/>
                  </a:lnTo>
                  <a:lnTo>
                    <a:pt x="13769" y="7031"/>
                  </a:lnTo>
                  <a:lnTo>
                    <a:pt x="13894" y="6801"/>
                  </a:lnTo>
                  <a:lnTo>
                    <a:pt x="14166" y="6508"/>
                  </a:lnTo>
                  <a:lnTo>
                    <a:pt x="14229" y="6403"/>
                  </a:lnTo>
                  <a:lnTo>
                    <a:pt x="14292" y="6299"/>
                  </a:lnTo>
                  <a:lnTo>
                    <a:pt x="14292" y="6215"/>
                  </a:lnTo>
                  <a:lnTo>
                    <a:pt x="14062" y="6090"/>
                  </a:lnTo>
                  <a:lnTo>
                    <a:pt x="13790" y="5901"/>
                  </a:lnTo>
                  <a:lnTo>
                    <a:pt x="13810" y="5839"/>
                  </a:lnTo>
                  <a:lnTo>
                    <a:pt x="13790" y="5692"/>
                  </a:lnTo>
                  <a:lnTo>
                    <a:pt x="13790" y="5462"/>
                  </a:lnTo>
                  <a:lnTo>
                    <a:pt x="13894" y="5336"/>
                  </a:lnTo>
                  <a:lnTo>
                    <a:pt x="14020" y="5232"/>
                  </a:lnTo>
                  <a:lnTo>
                    <a:pt x="14229" y="5169"/>
                  </a:lnTo>
                  <a:lnTo>
                    <a:pt x="14396" y="5211"/>
                  </a:lnTo>
                  <a:lnTo>
                    <a:pt x="14522" y="5274"/>
                  </a:lnTo>
                  <a:lnTo>
                    <a:pt x="14710" y="5357"/>
                  </a:lnTo>
                  <a:lnTo>
                    <a:pt x="14836" y="5378"/>
                  </a:lnTo>
                  <a:lnTo>
                    <a:pt x="14961" y="5441"/>
                  </a:lnTo>
                  <a:lnTo>
                    <a:pt x="15024" y="5441"/>
                  </a:lnTo>
                  <a:lnTo>
                    <a:pt x="15045" y="5336"/>
                  </a:lnTo>
                  <a:lnTo>
                    <a:pt x="15129" y="5253"/>
                  </a:lnTo>
                  <a:lnTo>
                    <a:pt x="15254" y="5148"/>
                  </a:lnTo>
                  <a:lnTo>
                    <a:pt x="15359" y="5064"/>
                  </a:lnTo>
                  <a:lnTo>
                    <a:pt x="15463" y="4855"/>
                  </a:lnTo>
                  <a:lnTo>
                    <a:pt x="15547" y="4813"/>
                  </a:lnTo>
                  <a:lnTo>
                    <a:pt x="15673" y="4834"/>
                  </a:lnTo>
                  <a:lnTo>
                    <a:pt x="15840" y="4834"/>
                  </a:lnTo>
                  <a:lnTo>
                    <a:pt x="16070" y="4646"/>
                  </a:lnTo>
                  <a:lnTo>
                    <a:pt x="16196" y="4625"/>
                  </a:lnTo>
                  <a:lnTo>
                    <a:pt x="16259" y="4541"/>
                  </a:lnTo>
                  <a:lnTo>
                    <a:pt x="16259" y="4437"/>
                  </a:lnTo>
                  <a:lnTo>
                    <a:pt x="16279" y="4269"/>
                  </a:lnTo>
                  <a:lnTo>
                    <a:pt x="16384" y="4102"/>
                  </a:lnTo>
                  <a:lnTo>
                    <a:pt x="16426" y="4018"/>
                  </a:lnTo>
                  <a:lnTo>
                    <a:pt x="16489" y="4060"/>
                  </a:lnTo>
                  <a:lnTo>
                    <a:pt x="16551" y="4018"/>
                  </a:lnTo>
                  <a:lnTo>
                    <a:pt x="16614" y="3976"/>
                  </a:lnTo>
                  <a:lnTo>
                    <a:pt x="16614" y="3872"/>
                  </a:lnTo>
                  <a:lnTo>
                    <a:pt x="16677" y="3851"/>
                  </a:lnTo>
                  <a:lnTo>
                    <a:pt x="16782" y="3914"/>
                  </a:lnTo>
                  <a:lnTo>
                    <a:pt x="16844" y="3872"/>
                  </a:lnTo>
                  <a:lnTo>
                    <a:pt x="17012" y="3746"/>
                  </a:lnTo>
                  <a:lnTo>
                    <a:pt x="17116" y="3600"/>
                  </a:lnTo>
                  <a:lnTo>
                    <a:pt x="17221" y="3579"/>
                  </a:lnTo>
                  <a:lnTo>
                    <a:pt x="17367" y="3662"/>
                  </a:lnTo>
                  <a:lnTo>
                    <a:pt x="17451" y="3600"/>
                  </a:lnTo>
                  <a:lnTo>
                    <a:pt x="17556" y="3579"/>
                  </a:lnTo>
                  <a:lnTo>
                    <a:pt x="17598" y="3642"/>
                  </a:lnTo>
                  <a:lnTo>
                    <a:pt x="17723" y="3662"/>
                  </a:lnTo>
                  <a:lnTo>
                    <a:pt x="17744" y="3579"/>
                  </a:lnTo>
                  <a:lnTo>
                    <a:pt x="17744" y="3495"/>
                  </a:lnTo>
                  <a:lnTo>
                    <a:pt x="17786" y="3453"/>
                  </a:lnTo>
                  <a:lnTo>
                    <a:pt x="17786" y="3349"/>
                  </a:lnTo>
                  <a:lnTo>
                    <a:pt x="17765" y="3265"/>
                  </a:lnTo>
                  <a:lnTo>
                    <a:pt x="17744" y="3160"/>
                  </a:lnTo>
                  <a:lnTo>
                    <a:pt x="17535" y="3014"/>
                  </a:lnTo>
                  <a:lnTo>
                    <a:pt x="17367" y="2805"/>
                  </a:lnTo>
                  <a:lnTo>
                    <a:pt x="17158" y="2616"/>
                  </a:lnTo>
                  <a:lnTo>
                    <a:pt x="17012" y="2428"/>
                  </a:lnTo>
                  <a:lnTo>
                    <a:pt x="16740" y="2344"/>
                  </a:lnTo>
                  <a:lnTo>
                    <a:pt x="16698" y="2407"/>
                  </a:lnTo>
                  <a:lnTo>
                    <a:pt x="16531" y="2449"/>
                  </a:lnTo>
                  <a:lnTo>
                    <a:pt x="16531" y="2554"/>
                  </a:lnTo>
                  <a:lnTo>
                    <a:pt x="16531" y="2700"/>
                  </a:lnTo>
                  <a:lnTo>
                    <a:pt x="16405" y="2909"/>
                  </a:lnTo>
                  <a:lnTo>
                    <a:pt x="16300" y="2805"/>
                  </a:lnTo>
                  <a:lnTo>
                    <a:pt x="16028" y="2742"/>
                  </a:lnTo>
                  <a:lnTo>
                    <a:pt x="15798" y="2742"/>
                  </a:lnTo>
                  <a:lnTo>
                    <a:pt x="15631" y="2909"/>
                  </a:lnTo>
                  <a:lnTo>
                    <a:pt x="15359" y="2763"/>
                  </a:lnTo>
                  <a:lnTo>
                    <a:pt x="15254" y="2595"/>
                  </a:lnTo>
                  <a:lnTo>
                    <a:pt x="15338" y="2323"/>
                  </a:lnTo>
                  <a:lnTo>
                    <a:pt x="15317" y="2219"/>
                  </a:lnTo>
                  <a:lnTo>
                    <a:pt x="15359" y="2030"/>
                  </a:lnTo>
                  <a:lnTo>
                    <a:pt x="15338" y="1863"/>
                  </a:lnTo>
                  <a:lnTo>
                    <a:pt x="15463" y="963"/>
                  </a:lnTo>
                  <a:lnTo>
                    <a:pt x="15463" y="942"/>
                  </a:lnTo>
                  <a:lnTo>
                    <a:pt x="15422" y="880"/>
                  </a:lnTo>
                  <a:lnTo>
                    <a:pt x="15212" y="838"/>
                  </a:lnTo>
                  <a:lnTo>
                    <a:pt x="14982" y="859"/>
                  </a:lnTo>
                  <a:lnTo>
                    <a:pt x="14982" y="922"/>
                  </a:lnTo>
                  <a:lnTo>
                    <a:pt x="14857" y="984"/>
                  </a:lnTo>
                  <a:lnTo>
                    <a:pt x="14752" y="984"/>
                  </a:lnTo>
                  <a:lnTo>
                    <a:pt x="14710" y="942"/>
                  </a:lnTo>
                  <a:lnTo>
                    <a:pt x="14606" y="1026"/>
                  </a:lnTo>
                  <a:lnTo>
                    <a:pt x="14501" y="963"/>
                  </a:lnTo>
                  <a:lnTo>
                    <a:pt x="14438" y="880"/>
                  </a:lnTo>
                  <a:lnTo>
                    <a:pt x="14313" y="775"/>
                  </a:lnTo>
                  <a:lnTo>
                    <a:pt x="14208" y="775"/>
                  </a:lnTo>
                  <a:lnTo>
                    <a:pt x="14020" y="838"/>
                  </a:lnTo>
                  <a:lnTo>
                    <a:pt x="13999" y="775"/>
                  </a:lnTo>
                  <a:lnTo>
                    <a:pt x="13894" y="775"/>
                  </a:lnTo>
                  <a:lnTo>
                    <a:pt x="13790" y="859"/>
                  </a:lnTo>
                  <a:lnTo>
                    <a:pt x="13769" y="984"/>
                  </a:lnTo>
                  <a:lnTo>
                    <a:pt x="13685" y="1068"/>
                  </a:lnTo>
                  <a:lnTo>
                    <a:pt x="13559" y="1131"/>
                  </a:lnTo>
                  <a:lnTo>
                    <a:pt x="13476" y="1256"/>
                  </a:lnTo>
                  <a:lnTo>
                    <a:pt x="13476" y="1298"/>
                  </a:lnTo>
                  <a:lnTo>
                    <a:pt x="13455" y="1403"/>
                  </a:lnTo>
                  <a:lnTo>
                    <a:pt x="13350" y="1507"/>
                  </a:lnTo>
                  <a:lnTo>
                    <a:pt x="12973" y="1507"/>
                  </a:lnTo>
                  <a:lnTo>
                    <a:pt x="12869" y="1612"/>
                  </a:lnTo>
                  <a:lnTo>
                    <a:pt x="12743" y="1612"/>
                  </a:lnTo>
                  <a:lnTo>
                    <a:pt x="12534" y="1758"/>
                  </a:lnTo>
                  <a:lnTo>
                    <a:pt x="12429" y="1905"/>
                  </a:lnTo>
                  <a:lnTo>
                    <a:pt x="12367" y="1905"/>
                  </a:lnTo>
                  <a:lnTo>
                    <a:pt x="12283" y="1863"/>
                  </a:lnTo>
                  <a:lnTo>
                    <a:pt x="12137" y="1863"/>
                  </a:lnTo>
                  <a:lnTo>
                    <a:pt x="12095" y="1884"/>
                  </a:lnTo>
                  <a:lnTo>
                    <a:pt x="11927" y="1905"/>
                  </a:lnTo>
                  <a:lnTo>
                    <a:pt x="11593" y="1905"/>
                  </a:lnTo>
                  <a:lnTo>
                    <a:pt x="11362" y="1863"/>
                  </a:lnTo>
                  <a:lnTo>
                    <a:pt x="11090" y="1884"/>
                  </a:lnTo>
                  <a:lnTo>
                    <a:pt x="11028" y="1884"/>
                  </a:lnTo>
                  <a:lnTo>
                    <a:pt x="10923" y="1758"/>
                  </a:lnTo>
                  <a:lnTo>
                    <a:pt x="10839" y="1758"/>
                  </a:lnTo>
                  <a:lnTo>
                    <a:pt x="10756" y="1696"/>
                  </a:lnTo>
                  <a:lnTo>
                    <a:pt x="10651" y="1612"/>
                  </a:lnTo>
                  <a:lnTo>
                    <a:pt x="10609" y="1445"/>
                  </a:lnTo>
                  <a:lnTo>
                    <a:pt x="10525" y="1382"/>
                  </a:lnTo>
                  <a:lnTo>
                    <a:pt x="10421" y="1403"/>
                  </a:lnTo>
                  <a:lnTo>
                    <a:pt x="10232" y="1403"/>
                  </a:lnTo>
                  <a:lnTo>
                    <a:pt x="10044" y="1340"/>
                  </a:lnTo>
                  <a:lnTo>
                    <a:pt x="9919" y="1173"/>
                  </a:lnTo>
                  <a:lnTo>
                    <a:pt x="9521" y="1173"/>
                  </a:lnTo>
                  <a:lnTo>
                    <a:pt x="9396" y="1089"/>
                  </a:lnTo>
                  <a:lnTo>
                    <a:pt x="9270" y="1131"/>
                  </a:lnTo>
                  <a:lnTo>
                    <a:pt x="9103" y="1152"/>
                  </a:lnTo>
                  <a:lnTo>
                    <a:pt x="8977" y="1194"/>
                  </a:lnTo>
                  <a:lnTo>
                    <a:pt x="8768" y="1214"/>
                  </a:lnTo>
                  <a:lnTo>
                    <a:pt x="8580" y="1277"/>
                  </a:lnTo>
                  <a:lnTo>
                    <a:pt x="8517" y="1382"/>
                  </a:lnTo>
                  <a:lnTo>
                    <a:pt x="8433" y="1403"/>
                  </a:lnTo>
                  <a:lnTo>
                    <a:pt x="8349" y="1382"/>
                  </a:lnTo>
                  <a:lnTo>
                    <a:pt x="8266" y="1382"/>
                  </a:lnTo>
                  <a:lnTo>
                    <a:pt x="8182" y="1445"/>
                  </a:lnTo>
                  <a:lnTo>
                    <a:pt x="8015" y="1445"/>
                  </a:lnTo>
                  <a:lnTo>
                    <a:pt x="7952" y="1466"/>
                  </a:lnTo>
                  <a:lnTo>
                    <a:pt x="7889" y="1466"/>
                  </a:lnTo>
                  <a:lnTo>
                    <a:pt x="7722" y="1361"/>
                  </a:lnTo>
                  <a:lnTo>
                    <a:pt x="7533" y="1340"/>
                  </a:lnTo>
                  <a:lnTo>
                    <a:pt x="7512" y="1256"/>
                  </a:lnTo>
                  <a:lnTo>
                    <a:pt x="7387" y="1152"/>
                  </a:lnTo>
                  <a:lnTo>
                    <a:pt x="7324" y="1152"/>
                  </a:lnTo>
                  <a:lnTo>
                    <a:pt x="7261" y="1089"/>
                  </a:lnTo>
                  <a:lnTo>
                    <a:pt x="7261" y="984"/>
                  </a:lnTo>
                  <a:lnTo>
                    <a:pt x="7199" y="859"/>
                  </a:lnTo>
                  <a:lnTo>
                    <a:pt x="7136" y="817"/>
                  </a:lnTo>
                  <a:lnTo>
                    <a:pt x="7136" y="691"/>
                  </a:lnTo>
                  <a:lnTo>
                    <a:pt x="7094" y="629"/>
                  </a:lnTo>
                  <a:lnTo>
                    <a:pt x="7094" y="566"/>
                  </a:lnTo>
                  <a:lnTo>
                    <a:pt x="7052" y="461"/>
                  </a:lnTo>
                  <a:lnTo>
                    <a:pt x="6947" y="440"/>
                  </a:lnTo>
                  <a:lnTo>
                    <a:pt x="6696" y="440"/>
                  </a:lnTo>
                  <a:lnTo>
                    <a:pt x="6592" y="419"/>
                  </a:lnTo>
                  <a:lnTo>
                    <a:pt x="6529" y="398"/>
                  </a:lnTo>
                  <a:lnTo>
                    <a:pt x="6383" y="357"/>
                  </a:lnTo>
                  <a:lnTo>
                    <a:pt x="6341" y="315"/>
                  </a:lnTo>
                  <a:lnTo>
                    <a:pt x="6257" y="252"/>
                  </a:lnTo>
                  <a:lnTo>
                    <a:pt x="5901" y="252"/>
                  </a:lnTo>
                  <a:lnTo>
                    <a:pt x="5755" y="210"/>
                  </a:lnTo>
                  <a:lnTo>
                    <a:pt x="5734" y="168"/>
                  </a:lnTo>
                  <a:lnTo>
                    <a:pt x="5567" y="105"/>
                  </a:lnTo>
                  <a:lnTo>
                    <a:pt x="5441" y="43"/>
                  </a:lnTo>
                  <a:lnTo>
                    <a:pt x="537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2" name="Google Shape;2642;p44"/>
            <p:cNvSpPr/>
            <p:nvPr/>
          </p:nvSpPr>
          <p:spPr>
            <a:xfrm>
              <a:off x="5730000" y="3287725"/>
              <a:ext cx="141250" cy="120875"/>
            </a:xfrm>
            <a:custGeom>
              <a:rect b="b" l="l" r="r" t="t"/>
              <a:pathLst>
                <a:path extrusionOk="0" h="4835" w="5650">
                  <a:moveTo>
                    <a:pt x="126" y="1"/>
                  </a:moveTo>
                  <a:lnTo>
                    <a:pt x="42" y="2156"/>
                  </a:lnTo>
                  <a:lnTo>
                    <a:pt x="21" y="2323"/>
                  </a:lnTo>
                  <a:lnTo>
                    <a:pt x="21" y="2407"/>
                  </a:lnTo>
                  <a:lnTo>
                    <a:pt x="21" y="2470"/>
                  </a:lnTo>
                  <a:lnTo>
                    <a:pt x="0" y="3872"/>
                  </a:lnTo>
                  <a:lnTo>
                    <a:pt x="168" y="3872"/>
                  </a:lnTo>
                  <a:lnTo>
                    <a:pt x="251" y="3892"/>
                  </a:lnTo>
                  <a:lnTo>
                    <a:pt x="356" y="3872"/>
                  </a:lnTo>
                  <a:lnTo>
                    <a:pt x="732" y="3872"/>
                  </a:lnTo>
                  <a:lnTo>
                    <a:pt x="753" y="3934"/>
                  </a:lnTo>
                  <a:lnTo>
                    <a:pt x="837" y="3997"/>
                  </a:lnTo>
                  <a:lnTo>
                    <a:pt x="942" y="4039"/>
                  </a:lnTo>
                  <a:lnTo>
                    <a:pt x="1046" y="3955"/>
                  </a:lnTo>
                  <a:lnTo>
                    <a:pt x="1256" y="3892"/>
                  </a:lnTo>
                  <a:lnTo>
                    <a:pt x="1276" y="3851"/>
                  </a:lnTo>
                  <a:lnTo>
                    <a:pt x="1318" y="3892"/>
                  </a:lnTo>
                  <a:lnTo>
                    <a:pt x="1381" y="3830"/>
                  </a:lnTo>
                  <a:lnTo>
                    <a:pt x="1360" y="3662"/>
                  </a:lnTo>
                  <a:lnTo>
                    <a:pt x="1214" y="3558"/>
                  </a:lnTo>
                  <a:lnTo>
                    <a:pt x="1046" y="3474"/>
                  </a:lnTo>
                  <a:lnTo>
                    <a:pt x="900" y="3453"/>
                  </a:lnTo>
                  <a:lnTo>
                    <a:pt x="858" y="3411"/>
                  </a:lnTo>
                  <a:lnTo>
                    <a:pt x="753" y="3369"/>
                  </a:lnTo>
                  <a:lnTo>
                    <a:pt x="732" y="3369"/>
                  </a:lnTo>
                  <a:lnTo>
                    <a:pt x="670" y="3328"/>
                  </a:lnTo>
                  <a:lnTo>
                    <a:pt x="649" y="3202"/>
                  </a:lnTo>
                  <a:lnTo>
                    <a:pt x="544" y="3056"/>
                  </a:lnTo>
                  <a:lnTo>
                    <a:pt x="440" y="3014"/>
                  </a:lnTo>
                  <a:lnTo>
                    <a:pt x="419" y="2930"/>
                  </a:lnTo>
                  <a:lnTo>
                    <a:pt x="335" y="2846"/>
                  </a:lnTo>
                  <a:lnTo>
                    <a:pt x="419" y="2909"/>
                  </a:lnTo>
                  <a:lnTo>
                    <a:pt x="440" y="3014"/>
                  </a:lnTo>
                  <a:lnTo>
                    <a:pt x="523" y="3014"/>
                  </a:lnTo>
                  <a:lnTo>
                    <a:pt x="649" y="3097"/>
                  </a:lnTo>
                  <a:lnTo>
                    <a:pt x="670" y="3202"/>
                  </a:lnTo>
                  <a:lnTo>
                    <a:pt x="670" y="3328"/>
                  </a:lnTo>
                  <a:lnTo>
                    <a:pt x="732" y="3328"/>
                  </a:lnTo>
                  <a:lnTo>
                    <a:pt x="879" y="3348"/>
                  </a:lnTo>
                  <a:lnTo>
                    <a:pt x="963" y="3432"/>
                  </a:lnTo>
                  <a:lnTo>
                    <a:pt x="1151" y="3432"/>
                  </a:lnTo>
                  <a:lnTo>
                    <a:pt x="1297" y="3369"/>
                  </a:lnTo>
                  <a:lnTo>
                    <a:pt x="1423" y="3411"/>
                  </a:lnTo>
                  <a:lnTo>
                    <a:pt x="1507" y="3348"/>
                  </a:lnTo>
                  <a:lnTo>
                    <a:pt x="1486" y="3328"/>
                  </a:lnTo>
                  <a:lnTo>
                    <a:pt x="1402" y="3244"/>
                  </a:lnTo>
                  <a:lnTo>
                    <a:pt x="1360" y="3160"/>
                  </a:lnTo>
                  <a:lnTo>
                    <a:pt x="1276" y="3202"/>
                  </a:lnTo>
                  <a:lnTo>
                    <a:pt x="1256" y="3118"/>
                  </a:lnTo>
                  <a:lnTo>
                    <a:pt x="1297" y="3160"/>
                  </a:lnTo>
                  <a:lnTo>
                    <a:pt x="1423" y="3139"/>
                  </a:lnTo>
                  <a:lnTo>
                    <a:pt x="1507" y="3244"/>
                  </a:lnTo>
                  <a:lnTo>
                    <a:pt x="1611" y="3244"/>
                  </a:lnTo>
                  <a:lnTo>
                    <a:pt x="1569" y="3202"/>
                  </a:lnTo>
                  <a:lnTo>
                    <a:pt x="1569" y="3118"/>
                  </a:lnTo>
                  <a:lnTo>
                    <a:pt x="1611" y="3056"/>
                  </a:lnTo>
                  <a:lnTo>
                    <a:pt x="1611" y="3014"/>
                  </a:lnTo>
                  <a:lnTo>
                    <a:pt x="1611" y="2930"/>
                  </a:lnTo>
                  <a:lnTo>
                    <a:pt x="1528" y="2825"/>
                  </a:lnTo>
                  <a:lnTo>
                    <a:pt x="1528" y="2804"/>
                  </a:lnTo>
                  <a:lnTo>
                    <a:pt x="1632" y="2846"/>
                  </a:lnTo>
                  <a:lnTo>
                    <a:pt x="1674" y="2909"/>
                  </a:lnTo>
                  <a:lnTo>
                    <a:pt x="1779" y="3014"/>
                  </a:lnTo>
                  <a:lnTo>
                    <a:pt x="1883" y="3035"/>
                  </a:lnTo>
                  <a:lnTo>
                    <a:pt x="1883" y="2993"/>
                  </a:lnTo>
                  <a:lnTo>
                    <a:pt x="1841" y="2909"/>
                  </a:lnTo>
                  <a:lnTo>
                    <a:pt x="1883" y="2930"/>
                  </a:lnTo>
                  <a:lnTo>
                    <a:pt x="1904" y="3035"/>
                  </a:lnTo>
                  <a:lnTo>
                    <a:pt x="1946" y="3035"/>
                  </a:lnTo>
                  <a:lnTo>
                    <a:pt x="1946" y="2951"/>
                  </a:lnTo>
                  <a:lnTo>
                    <a:pt x="1925" y="2888"/>
                  </a:lnTo>
                  <a:lnTo>
                    <a:pt x="1946" y="2784"/>
                  </a:lnTo>
                  <a:lnTo>
                    <a:pt x="2009" y="2825"/>
                  </a:lnTo>
                  <a:lnTo>
                    <a:pt x="2155" y="2888"/>
                  </a:lnTo>
                  <a:lnTo>
                    <a:pt x="2197" y="2951"/>
                  </a:lnTo>
                  <a:lnTo>
                    <a:pt x="2260" y="2993"/>
                  </a:lnTo>
                  <a:lnTo>
                    <a:pt x="2323" y="2951"/>
                  </a:lnTo>
                  <a:lnTo>
                    <a:pt x="2365" y="2993"/>
                  </a:lnTo>
                  <a:lnTo>
                    <a:pt x="2427" y="2930"/>
                  </a:lnTo>
                  <a:lnTo>
                    <a:pt x="2427" y="3014"/>
                  </a:lnTo>
                  <a:lnTo>
                    <a:pt x="2427" y="3097"/>
                  </a:lnTo>
                  <a:lnTo>
                    <a:pt x="2469" y="3097"/>
                  </a:lnTo>
                  <a:lnTo>
                    <a:pt x="2553" y="3160"/>
                  </a:lnTo>
                  <a:lnTo>
                    <a:pt x="2867" y="3244"/>
                  </a:lnTo>
                  <a:lnTo>
                    <a:pt x="2950" y="3307"/>
                  </a:lnTo>
                  <a:lnTo>
                    <a:pt x="3055" y="3411"/>
                  </a:lnTo>
                  <a:lnTo>
                    <a:pt x="3076" y="3558"/>
                  </a:lnTo>
                  <a:lnTo>
                    <a:pt x="3243" y="3746"/>
                  </a:lnTo>
                  <a:lnTo>
                    <a:pt x="3264" y="3830"/>
                  </a:lnTo>
                  <a:lnTo>
                    <a:pt x="3369" y="3872"/>
                  </a:lnTo>
                  <a:lnTo>
                    <a:pt x="3453" y="3955"/>
                  </a:lnTo>
                  <a:lnTo>
                    <a:pt x="3473" y="4039"/>
                  </a:lnTo>
                  <a:lnTo>
                    <a:pt x="3725" y="4290"/>
                  </a:lnTo>
                  <a:lnTo>
                    <a:pt x="3725" y="4374"/>
                  </a:lnTo>
                  <a:lnTo>
                    <a:pt x="3829" y="4457"/>
                  </a:lnTo>
                  <a:lnTo>
                    <a:pt x="3997" y="4499"/>
                  </a:lnTo>
                  <a:lnTo>
                    <a:pt x="4080" y="4478"/>
                  </a:lnTo>
                  <a:lnTo>
                    <a:pt x="4122" y="4478"/>
                  </a:lnTo>
                  <a:lnTo>
                    <a:pt x="4206" y="4520"/>
                  </a:lnTo>
                  <a:lnTo>
                    <a:pt x="4394" y="4499"/>
                  </a:lnTo>
                  <a:lnTo>
                    <a:pt x="4520" y="4562"/>
                  </a:lnTo>
                  <a:lnTo>
                    <a:pt x="4624" y="4520"/>
                  </a:lnTo>
                  <a:lnTo>
                    <a:pt x="4771" y="4562"/>
                  </a:lnTo>
                  <a:lnTo>
                    <a:pt x="4875" y="4604"/>
                  </a:lnTo>
                  <a:lnTo>
                    <a:pt x="5022" y="4583"/>
                  </a:lnTo>
                  <a:lnTo>
                    <a:pt x="5064" y="4667"/>
                  </a:lnTo>
                  <a:lnTo>
                    <a:pt x="5168" y="4667"/>
                  </a:lnTo>
                  <a:lnTo>
                    <a:pt x="5189" y="4688"/>
                  </a:lnTo>
                  <a:lnTo>
                    <a:pt x="5126" y="4729"/>
                  </a:lnTo>
                  <a:lnTo>
                    <a:pt x="5252" y="4771"/>
                  </a:lnTo>
                  <a:lnTo>
                    <a:pt x="5378" y="4834"/>
                  </a:lnTo>
                  <a:lnTo>
                    <a:pt x="5503" y="4813"/>
                  </a:lnTo>
                  <a:lnTo>
                    <a:pt x="5545" y="4729"/>
                  </a:lnTo>
                  <a:lnTo>
                    <a:pt x="5398" y="4667"/>
                  </a:lnTo>
                  <a:lnTo>
                    <a:pt x="5357" y="4667"/>
                  </a:lnTo>
                  <a:lnTo>
                    <a:pt x="5357" y="4604"/>
                  </a:lnTo>
                  <a:lnTo>
                    <a:pt x="5461" y="4583"/>
                  </a:lnTo>
                  <a:lnTo>
                    <a:pt x="5545" y="4604"/>
                  </a:lnTo>
                  <a:lnTo>
                    <a:pt x="5650" y="4562"/>
                  </a:lnTo>
                  <a:lnTo>
                    <a:pt x="5440" y="4499"/>
                  </a:lnTo>
                  <a:lnTo>
                    <a:pt x="5168" y="4478"/>
                  </a:lnTo>
                  <a:lnTo>
                    <a:pt x="5043" y="4395"/>
                  </a:lnTo>
                  <a:lnTo>
                    <a:pt x="4980" y="4311"/>
                  </a:lnTo>
                  <a:lnTo>
                    <a:pt x="5126" y="4269"/>
                  </a:lnTo>
                  <a:lnTo>
                    <a:pt x="5189" y="4269"/>
                  </a:lnTo>
                  <a:lnTo>
                    <a:pt x="5252" y="4248"/>
                  </a:lnTo>
                  <a:lnTo>
                    <a:pt x="5168" y="4185"/>
                  </a:lnTo>
                  <a:lnTo>
                    <a:pt x="4959" y="4185"/>
                  </a:lnTo>
                  <a:lnTo>
                    <a:pt x="4771" y="4164"/>
                  </a:lnTo>
                  <a:lnTo>
                    <a:pt x="4708" y="4081"/>
                  </a:lnTo>
                  <a:lnTo>
                    <a:pt x="4708" y="3997"/>
                  </a:lnTo>
                  <a:lnTo>
                    <a:pt x="4771" y="3934"/>
                  </a:lnTo>
                  <a:lnTo>
                    <a:pt x="4813" y="3851"/>
                  </a:lnTo>
                  <a:lnTo>
                    <a:pt x="4750" y="3788"/>
                  </a:lnTo>
                  <a:lnTo>
                    <a:pt x="4666" y="3788"/>
                  </a:lnTo>
                  <a:lnTo>
                    <a:pt x="4624" y="3830"/>
                  </a:lnTo>
                  <a:lnTo>
                    <a:pt x="4541" y="3788"/>
                  </a:lnTo>
                  <a:lnTo>
                    <a:pt x="4457" y="3830"/>
                  </a:lnTo>
                  <a:lnTo>
                    <a:pt x="4352" y="3683"/>
                  </a:lnTo>
                  <a:lnTo>
                    <a:pt x="4352" y="3537"/>
                  </a:lnTo>
                  <a:lnTo>
                    <a:pt x="4248" y="3516"/>
                  </a:lnTo>
                  <a:lnTo>
                    <a:pt x="4143" y="3244"/>
                  </a:lnTo>
                  <a:lnTo>
                    <a:pt x="4101" y="3223"/>
                  </a:lnTo>
                  <a:lnTo>
                    <a:pt x="4080" y="3139"/>
                  </a:lnTo>
                  <a:lnTo>
                    <a:pt x="3934" y="3139"/>
                  </a:lnTo>
                  <a:lnTo>
                    <a:pt x="3871" y="3097"/>
                  </a:lnTo>
                  <a:lnTo>
                    <a:pt x="3808" y="2951"/>
                  </a:lnTo>
                  <a:lnTo>
                    <a:pt x="3683" y="2825"/>
                  </a:lnTo>
                  <a:lnTo>
                    <a:pt x="3662" y="2700"/>
                  </a:lnTo>
                  <a:lnTo>
                    <a:pt x="3578" y="2616"/>
                  </a:lnTo>
                  <a:lnTo>
                    <a:pt x="3494" y="2512"/>
                  </a:lnTo>
                  <a:lnTo>
                    <a:pt x="3515" y="2470"/>
                  </a:lnTo>
                  <a:lnTo>
                    <a:pt x="3766" y="2491"/>
                  </a:lnTo>
                  <a:lnTo>
                    <a:pt x="3976" y="2386"/>
                  </a:lnTo>
                  <a:lnTo>
                    <a:pt x="4017" y="2281"/>
                  </a:lnTo>
                  <a:lnTo>
                    <a:pt x="3997" y="2156"/>
                  </a:lnTo>
                  <a:lnTo>
                    <a:pt x="3829" y="1988"/>
                  </a:lnTo>
                  <a:lnTo>
                    <a:pt x="3704" y="1968"/>
                  </a:lnTo>
                  <a:lnTo>
                    <a:pt x="3662" y="1988"/>
                  </a:lnTo>
                  <a:lnTo>
                    <a:pt x="3557" y="1947"/>
                  </a:lnTo>
                  <a:lnTo>
                    <a:pt x="3348" y="1842"/>
                  </a:lnTo>
                  <a:lnTo>
                    <a:pt x="3243" y="1737"/>
                  </a:lnTo>
                  <a:lnTo>
                    <a:pt x="3097" y="1758"/>
                  </a:lnTo>
                  <a:lnTo>
                    <a:pt x="2846" y="1654"/>
                  </a:lnTo>
                  <a:lnTo>
                    <a:pt x="2825" y="1570"/>
                  </a:lnTo>
                  <a:lnTo>
                    <a:pt x="2867" y="1444"/>
                  </a:lnTo>
                  <a:lnTo>
                    <a:pt x="2888" y="1340"/>
                  </a:lnTo>
                  <a:lnTo>
                    <a:pt x="2825" y="1235"/>
                  </a:lnTo>
                  <a:lnTo>
                    <a:pt x="2616" y="1026"/>
                  </a:lnTo>
                  <a:lnTo>
                    <a:pt x="2553" y="1026"/>
                  </a:lnTo>
                  <a:lnTo>
                    <a:pt x="2511" y="1047"/>
                  </a:lnTo>
                  <a:lnTo>
                    <a:pt x="2448" y="963"/>
                  </a:lnTo>
                  <a:lnTo>
                    <a:pt x="2344" y="900"/>
                  </a:lnTo>
                  <a:lnTo>
                    <a:pt x="2323" y="817"/>
                  </a:lnTo>
                  <a:lnTo>
                    <a:pt x="2197" y="796"/>
                  </a:lnTo>
                  <a:lnTo>
                    <a:pt x="2134" y="712"/>
                  </a:lnTo>
                  <a:lnTo>
                    <a:pt x="2092" y="712"/>
                  </a:lnTo>
                  <a:lnTo>
                    <a:pt x="1988" y="649"/>
                  </a:lnTo>
                  <a:lnTo>
                    <a:pt x="1841" y="649"/>
                  </a:lnTo>
                  <a:lnTo>
                    <a:pt x="1716" y="545"/>
                  </a:lnTo>
                  <a:lnTo>
                    <a:pt x="1590" y="524"/>
                  </a:lnTo>
                  <a:lnTo>
                    <a:pt x="1381" y="398"/>
                  </a:lnTo>
                  <a:lnTo>
                    <a:pt x="1067" y="377"/>
                  </a:lnTo>
                  <a:lnTo>
                    <a:pt x="963" y="315"/>
                  </a:lnTo>
                  <a:lnTo>
                    <a:pt x="879" y="231"/>
                  </a:lnTo>
                  <a:lnTo>
                    <a:pt x="837" y="231"/>
                  </a:lnTo>
                  <a:lnTo>
                    <a:pt x="795" y="273"/>
                  </a:lnTo>
                  <a:lnTo>
                    <a:pt x="565" y="189"/>
                  </a:lnTo>
                  <a:lnTo>
                    <a:pt x="523" y="126"/>
                  </a:lnTo>
                  <a:lnTo>
                    <a:pt x="419" y="84"/>
                  </a:lnTo>
                  <a:lnTo>
                    <a:pt x="23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3" name="Google Shape;2643;p44"/>
            <p:cNvSpPr/>
            <p:nvPr/>
          </p:nvSpPr>
          <p:spPr>
            <a:xfrm>
              <a:off x="5413525" y="2961325"/>
              <a:ext cx="115100" cy="200900"/>
            </a:xfrm>
            <a:custGeom>
              <a:rect b="b" l="l" r="r" t="t"/>
              <a:pathLst>
                <a:path extrusionOk="0" h="8036" w="4604">
                  <a:moveTo>
                    <a:pt x="586" y="0"/>
                  </a:moveTo>
                  <a:lnTo>
                    <a:pt x="440" y="63"/>
                  </a:lnTo>
                  <a:lnTo>
                    <a:pt x="419" y="189"/>
                  </a:lnTo>
                  <a:lnTo>
                    <a:pt x="314" y="419"/>
                  </a:lnTo>
                  <a:lnTo>
                    <a:pt x="335" y="565"/>
                  </a:lnTo>
                  <a:lnTo>
                    <a:pt x="335" y="795"/>
                  </a:lnTo>
                  <a:lnTo>
                    <a:pt x="251" y="1088"/>
                  </a:lnTo>
                  <a:lnTo>
                    <a:pt x="210" y="1214"/>
                  </a:lnTo>
                  <a:lnTo>
                    <a:pt x="272" y="1402"/>
                  </a:lnTo>
                  <a:lnTo>
                    <a:pt x="272" y="1465"/>
                  </a:lnTo>
                  <a:lnTo>
                    <a:pt x="210" y="1528"/>
                  </a:lnTo>
                  <a:lnTo>
                    <a:pt x="105" y="1507"/>
                  </a:lnTo>
                  <a:lnTo>
                    <a:pt x="21" y="1402"/>
                  </a:lnTo>
                  <a:lnTo>
                    <a:pt x="0" y="1528"/>
                  </a:lnTo>
                  <a:lnTo>
                    <a:pt x="21" y="1653"/>
                  </a:lnTo>
                  <a:lnTo>
                    <a:pt x="105" y="1653"/>
                  </a:lnTo>
                  <a:lnTo>
                    <a:pt x="126" y="1716"/>
                  </a:lnTo>
                  <a:lnTo>
                    <a:pt x="63" y="1779"/>
                  </a:lnTo>
                  <a:lnTo>
                    <a:pt x="126" y="1946"/>
                  </a:lnTo>
                  <a:lnTo>
                    <a:pt x="210" y="2093"/>
                  </a:lnTo>
                  <a:lnTo>
                    <a:pt x="210" y="2302"/>
                  </a:lnTo>
                  <a:lnTo>
                    <a:pt x="251" y="2344"/>
                  </a:lnTo>
                  <a:lnTo>
                    <a:pt x="314" y="2302"/>
                  </a:lnTo>
                  <a:lnTo>
                    <a:pt x="356" y="2344"/>
                  </a:lnTo>
                  <a:lnTo>
                    <a:pt x="356" y="2448"/>
                  </a:lnTo>
                  <a:lnTo>
                    <a:pt x="461" y="2595"/>
                  </a:lnTo>
                  <a:lnTo>
                    <a:pt x="544" y="2595"/>
                  </a:lnTo>
                  <a:lnTo>
                    <a:pt x="628" y="2511"/>
                  </a:lnTo>
                  <a:lnTo>
                    <a:pt x="565" y="2448"/>
                  </a:lnTo>
                  <a:lnTo>
                    <a:pt x="565" y="2365"/>
                  </a:lnTo>
                  <a:lnTo>
                    <a:pt x="691" y="2365"/>
                  </a:lnTo>
                  <a:lnTo>
                    <a:pt x="795" y="2448"/>
                  </a:lnTo>
                  <a:lnTo>
                    <a:pt x="670" y="2595"/>
                  </a:lnTo>
                  <a:lnTo>
                    <a:pt x="628" y="2679"/>
                  </a:lnTo>
                  <a:lnTo>
                    <a:pt x="628" y="2762"/>
                  </a:lnTo>
                  <a:lnTo>
                    <a:pt x="628" y="2888"/>
                  </a:lnTo>
                  <a:lnTo>
                    <a:pt x="691" y="3013"/>
                  </a:lnTo>
                  <a:lnTo>
                    <a:pt x="733" y="2909"/>
                  </a:lnTo>
                  <a:lnTo>
                    <a:pt x="795" y="2888"/>
                  </a:lnTo>
                  <a:lnTo>
                    <a:pt x="858" y="2992"/>
                  </a:lnTo>
                  <a:lnTo>
                    <a:pt x="795" y="3097"/>
                  </a:lnTo>
                  <a:lnTo>
                    <a:pt x="795" y="3097"/>
                  </a:lnTo>
                  <a:lnTo>
                    <a:pt x="879" y="3076"/>
                  </a:lnTo>
                  <a:lnTo>
                    <a:pt x="963" y="3013"/>
                  </a:lnTo>
                  <a:cubicBezTo>
                    <a:pt x="963" y="3097"/>
                    <a:pt x="963" y="3181"/>
                    <a:pt x="984" y="3244"/>
                  </a:cubicBezTo>
                  <a:lnTo>
                    <a:pt x="900" y="3181"/>
                  </a:lnTo>
                  <a:lnTo>
                    <a:pt x="775" y="3202"/>
                  </a:lnTo>
                  <a:lnTo>
                    <a:pt x="649" y="3139"/>
                  </a:lnTo>
                  <a:lnTo>
                    <a:pt x="544" y="3202"/>
                  </a:lnTo>
                  <a:lnTo>
                    <a:pt x="565" y="3244"/>
                  </a:lnTo>
                  <a:lnTo>
                    <a:pt x="649" y="3244"/>
                  </a:lnTo>
                  <a:lnTo>
                    <a:pt x="670" y="3390"/>
                  </a:lnTo>
                  <a:lnTo>
                    <a:pt x="754" y="3411"/>
                  </a:lnTo>
                  <a:lnTo>
                    <a:pt x="816" y="3516"/>
                  </a:lnTo>
                  <a:lnTo>
                    <a:pt x="816" y="3704"/>
                  </a:lnTo>
                  <a:lnTo>
                    <a:pt x="900" y="3746"/>
                  </a:lnTo>
                  <a:lnTo>
                    <a:pt x="900" y="3850"/>
                  </a:lnTo>
                  <a:lnTo>
                    <a:pt x="1005" y="3976"/>
                  </a:lnTo>
                  <a:lnTo>
                    <a:pt x="1109" y="4018"/>
                  </a:lnTo>
                  <a:lnTo>
                    <a:pt x="1214" y="3934"/>
                  </a:lnTo>
                  <a:lnTo>
                    <a:pt x="1214" y="3850"/>
                  </a:lnTo>
                  <a:lnTo>
                    <a:pt x="1277" y="3829"/>
                  </a:lnTo>
                  <a:lnTo>
                    <a:pt x="1277" y="3725"/>
                  </a:lnTo>
                  <a:lnTo>
                    <a:pt x="1214" y="3641"/>
                  </a:lnTo>
                  <a:lnTo>
                    <a:pt x="1277" y="3557"/>
                  </a:lnTo>
                  <a:lnTo>
                    <a:pt x="1277" y="3453"/>
                  </a:lnTo>
                  <a:lnTo>
                    <a:pt x="1172" y="3411"/>
                  </a:lnTo>
                  <a:lnTo>
                    <a:pt x="1109" y="3348"/>
                  </a:lnTo>
                  <a:cubicBezTo>
                    <a:pt x="1130" y="3306"/>
                    <a:pt x="1130" y="3223"/>
                    <a:pt x="1130" y="3181"/>
                  </a:cubicBezTo>
                  <a:lnTo>
                    <a:pt x="1235" y="3097"/>
                  </a:lnTo>
                  <a:lnTo>
                    <a:pt x="1214" y="3013"/>
                  </a:lnTo>
                  <a:lnTo>
                    <a:pt x="1277" y="2930"/>
                  </a:lnTo>
                  <a:lnTo>
                    <a:pt x="1402" y="2930"/>
                  </a:lnTo>
                  <a:lnTo>
                    <a:pt x="1632" y="3034"/>
                  </a:lnTo>
                  <a:lnTo>
                    <a:pt x="1695" y="3118"/>
                  </a:lnTo>
                  <a:lnTo>
                    <a:pt x="1821" y="3202"/>
                  </a:lnTo>
                  <a:lnTo>
                    <a:pt x="1904" y="3327"/>
                  </a:lnTo>
                  <a:lnTo>
                    <a:pt x="1863" y="3306"/>
                  </a:lnTo>
                  <a:cubicBezTo>
                    <a:pt x="1800" y="3264"/>
                    <a:pt x="1716" y="3264"/>
                    <a:pt x="1632" y="3264"/>
                  </a:cubicBezTo>
                  <a:lnTo>
                    <a:pt x="1653" y="3244"/>
                  </a:lnTo>
                  <a:lnTo>
                    <a:pt x="1611" y="3139"/>
                  </a:lnTo>
                  <a:lnTo>
                    <a:pt x="1507" y="3097"/>
                  </a:lnTo>
                  <a:lnTo>
                    <a:pt x="1444" y="3181"/>
                  </a:lnTo>
                  <a:lnTo>
                    <a:pt x="1486" y="3244"/>
                  </a:lnTo>
                  <a:lnTo>
                    <a:pt x="1528" y="3285"/>
                  </a:lnTo>
                  <a:cubicBezTo>
                    <a:pt x="1507" y="3285"/>
                    <a:pt x="1486" y="3306"/>
                    <a:pt x="1444" y="3306"/>
                  </a:cubicBezTo>
                  <a:lnTo>
                    <a:pt x="1444" y="3327"/>
                  </a:lnTo>
                  <a:lnTo>
                    <a:pt x="1591" y="3327"/>
                  </a:lnTo>
                  <a:lnTo>
                    <a:pt x="1611" y="3348"/>
                  </a:lnTo>
                  <a:lnTo>
                    <a:pt x="1611" y="3327"/>
                  </a:lnTo>
                  <a:cubicBezTo>
                    <a:pt x="1695" y="3327"/>
                    <a:pt x="1758" y="3348"/>
                    <a:pt x="1842" y="3390"/>
                  </a:cubicBezTo>
                  <a:cubicBezTo>
                    <a:pt x="1850" y="3393"/>
                    <a:pt x="1858" y="3394"/>
                    <a:pt x="1866" y="3394"/>
                  </a:cubicBezTo>
                  <a:cubicBezTo>
                    <a:pt x="1915" y="3394"/>
                    <a:pt x="1946" y="3342"/>
                    <a:pt x="1946" y="3306"/>
                  </a:cubicBezTo>
                  <a:lnTo>
                    <a:pt x="1967" y="3327"/>
                  </a:lnTo>
                  <a:lnTo>
                    <a:pt x="2030" y="3327"/>
                  </a:lnTo>
                  <a:lnTo>
                    <a:pt x="2009" y="3139"/>
                  </a:lnTo>
                  <a:lnTo>
                    <a:pt x="1863" y="2930"/>
                  </a:lnTo>
                  <a:lnTo>
                    <a:pt x="1904" y="2888"/>
                  </a:lnTo>
                  <a:lnTo>
                    <a:pt x="1946" y="2888"/>
                  </a:lnTo>
                  <a:lnTo>
                    <a:pt x="2030" y="2971"/>
                  </a:lnTo>
                  <a:lnTo>
                    <a:pt x="2114" y="2992"/>
                  </a:lnTo>
                  <a:lnTo>
                    <a:pt x="2176" y="3118"/>
                  </a:lnTo>
                  <a:lnTo>
                    <a:pt x="2344" y="3181"/>
                  </a:lnTo>
                  <a:lnTo>
                    <a:pt x="2386" y="3285"/>
                  </a:lnTo>
                  <a:lnTo>
                    <a:pt x="2386" y="3411"/>
                  </a:lnTo>
                  <a:lnTo>
                    <a:pt x="2469" y="3432"/>
                  </a:lnTo>
                  <a:lnTo>
                    <a:pt x="2595" y="3599"/>
                  </a:lnTo>
                  <a:lnTo>
                    <a:pt x="2699" y="3557"/>
                  </a:lnTo>
                  <a:lnTo>
                    <a:pt x="2699" y="3516"/>
                  </a:lnTo>
                  <a:lnTo>
                    <a:pt x="2804" y="3536"/>
                  </a:lnTo>
                  <a:lnTo>
                    <a:pt x="2804" y="3599"/>
                  </a:lnTo>
                  <a:lnTo>
                    <a:pt x="2741" y="3641"/>
                  </a:lnTo>
                  <a:cubicBezTo>
                    <a:pt x="2741" y="3641"/>
                    <a:pt x="2699" y="3641"/>
                    <a:pt x="2699" y="3662"/>
                  </a:cubicBezTo>
                  <a:cubicBezTo>
                    <a:pt x="2783" y="3913"/>
                    <a:pt x="2992" y="4060"/>
                    <a:pt x="3223" y="4122"/>
                  </a:cubicBezTo>
                  <a:lnTo>
                    <a:pt x="3285" y="4122"/>
                  </a:lnTo>
                  <a:lnTo>
                    <a:pt x="3411" y="4269"/>
                  </a:lnTo>
                  <a:lnTo>
                    <a:pt x="3432" y="4290"/>
                  </a:lnTo>
                  <a:lnTo>
                    <a:pt x="3432" y="4332"/>
                  </a:lnTo>
                  <a:cubicBezTo>
                    <a:pt x="3432" y="4352"/>
                    <a:pt x="3411" y="4394"/>
                    <a:pt x="3411" y="4436"/>
                  </a:cubicBezTo>
                  <a:lnTo>
                    <a:pt x="3411" y="4436"/>
                  </a:lnTo>
                  <a:cubicBezTo>
                    <a:pt x="3411" y="4436"/>
                    <a:pt x="3411" y="4394"/>
                    <a:pt x="3453" y="4394"/>
                  </a:cubicBezTo>
                  <a:lnTo>
                    <a:pt x="3495" y="4436"/>
                  </a:lnTo>
                  <a:lnTo>
                    <a:pt x="3599" y="4478"/>
                  </a:lnTo>
                  <a:lnTo>
                    <a:pt x="3620" y="4562"/>
                  </a:lnTo>
                  <a:lnTo>
                    <a:pt x="3808" y="4562"/>
                  </a:lnTo>
                  <a:lnTo>
                    <a:pt x="3829" y="4583"/>
                  </a:lnTo>
                  <a:lnTo>
                    <a:pt x="3871" y="4562"/>
                  </a:lnTo>
                  <a:lnTo>
                    <a:pt x="3913" y="4583"/>
                  </a:lnTo>
                  <a:lnTo>
                    <a:pt x="3871" y="4499"/>
                  </a:lnTo>
                  <a:lnTo>
                    <a:pt x="3829" y="4394"/>
                  </a:lnTo>
                  <a:lnTo>
                    <a:pt x="3788" y="4352"/>
                  </a:lnTo>
                  <a:lnTo>
                    <a:pt x="3788" y="4185"/>
                  </a:lnTo>
                  <a:lnTo>
                    <a:pt x="3767" y="3976"/>
                  </a:lnTo>
                  <a:lnTo>
                    <a:pt x="3767" y="3934"/>
                  </a:lnTo>
                  <a:lnTo>
                    <a:pt x="3704" y="3913"/>
                  </a:lnTo>
                  <a:lnTo>
                    <a:pt x="3599" y="3767"/>
                  </a:lnTo>
                  <a:lnTo>
                    <a:pt x="3557" y="3662"/>
                  </a:lnTo>
                  <a:lnTo>
                    <a:pt x="3474" y="3662"/>
                  </a:lnTo>
                  <a:lnTo>
                    <a:pt x="3453" y="3704"/>
                  </a:lnTo>
                  <a:lnTo>
                    <a:pt x="3390" y="3662"/>
                  </a:lnTo>
                  <a:lnTo>
                    <a:pt x="3348" y="3662"/>
                  </a:lnTo>
                  <a:lnTo>
                    <a:pt x="3285" y="3725"/>
                  </a:lnTo>
                  <a:lnTo>
                    <a:pt x="3097" y="3725"/>
                  </a:lnTo>
                  <a:lnTo>
                    <a:pt x="3055" y="3704"/>
                  </a:lnTo>
                  <a:lnTo>
                    <a:pt x="3055" y="3767"/>
                  </a:lnTo>
                  <a:lnTo>
                    <a:pt x="3055" y="3808"/>
                  </a:lnTo>
                  <a:cubicBezTo>
                    <a:pt x="2992" y="3767"/>
                    <a:pt x="2972" y="3746"/>
                    <a:pt x="2930" y="3725"/>
                  </a:cubicBezTo>
                  <a:lnTo>
                    <a:pt x="2951" y="3620"/>
                  </a:lnTo>
                  <a:lnTo>
                    <a:pt x="2951" y="3536"/>
                  </a:lnTo>
                  <a:lnTo>
                    <a:pt x="2992" y="3495"/>
                  </a:lnTo>
                  <a:lnTo>
                    <a:pt x="2951" y="3432"/>
                  </a:lnTo>
                  <a:lnTo>
                    <a:pt x="2846" y="3432"/>
                  </a:lnTo>
                  <a:lnTo>
                    <a:pt x="2762" y="3390"/>
                  </a:lnTo>
                  <a:lnTo>
                    <a:pt x="2658" y="3390"/>
                  </a:lnTo>
                  <a:lnTo>
                    <a:pt x="2658" y="3306"/>
                  </a:lnTo>
                  <a:lnTo>
                    <a:pt x="2574" y="3097"/>
                  </a:lnTo>
                  <a:lnTo>
                    <a:pt x="2553" y="2992"/>
                  </a:lnTo>
                  <a:lnTo>
                    <a:pt x="2616" y="2971"/>
                  </a:lnTo>
                  <a:lnTo>
                    <a:pt x="2658" y="2992"/>
                  </a:lnTo>
                  <a:lnTo>
                    <a:pt x="2741" y="2992"/>
                  </a:lnTo>
                  <a:lnTo>
                    <a:pt x="2720" y="2971"/>
                  </a:lnTo>
                  <a:lnTo>
                    <a:pt x="2616" y="2888"/>
                  </a:lnTo>
                  <a:lnTo>
                    <a:pt x="2469" y="2888"/>
                  </a:lnTo>
                  <a:lnTo>
                    <a:pt x="2427" y="2783"/>
                  </a:lnTo>
                  <a:lnTo>
                    <a:pt x="2365" y="2825"/>
                  </a:lnTo>
                  <a:lnTo>
                    <a:pt x="2365" y="2930"/>
                  </a:lnTo>
                  <a:lnTo>
                    <a:pt x="2302" y="2992"/>
                  </a:lnTo>
                  <a:lnTo>
                    <a:pt x="2239" y="2930"/>
                  </a:lnTo>
                  <a:lnTo>
                    <a:pt x="2260" y="2804"/>
                  </a:lnTo>
                  <a:lnTo>
                    <a:pt x="2197" y="2679"/>
                  </a:lnTo>
                  <a:lnTo>
                    <a:pt x="2009" y="2574"/>
                  </a:lnTo>
                  <a:lnTo>
                    <a:pt x="1904" y="2574"/>
                  </a:lnTo>
                  <a:lnTo>
                    <a:pt x="1737" y="2699"/>
                  </a:lnTo>
                  <a:lnTo>
                    <a:pt x="1716" y="2783"/>
                  </a:lnTo>
                  <a:lnTo>
                    <a:pt x="1632" y="2804"/>
                  </a:lnTo>
                  <a:lnTo>
                    <a:pt x="1507" y="2762"/>
                  </a:lnTo>
                  <a:lnTo>
                    <a:pt x="1465" y="2658"/>
                  </a:lnTo>
                  <a:lnTo>
                    <a:pt x="1381" y="2574"/>
                  </a:lnTo>
                  <a:lnTo>
                    <a:pt x="1381" y="2448"/>
                  </a:lnTo>
                  <a:lnTo>
                    <a:pt x="1423" y="2365"/>
                  </a:lnTo>
                  <a:lnTo>
                    <a:pt x="1360" y="2281"/>
                  </a:lnTo>
                  <a:lnTo>
                    <a:pt x="1088" y="2239"/>
                  </a:lnTo>
                  <a:lnTo>
                    <a:pt x="1026" y="2176"/>
                  </a:lnTo>
                  <a:lnTo>
                    <a:pt x="1067" y="2051"/>
                  </a:lnTo>
                  <a:lnTo>
                    <a:pt x="1109" y="1967"/>
                  </a:lnTo>
                  <a:lnTo>
                    <a:pt x="1109" y="1842"/>
                  </a:lnTo>
                  <a:lnTo>
                    <a:pt x="1172" y="1737"/>
                  </a:lnTo>
                  <a:lnTo>
                    <a:pt x="1360" y="1549"/>
                  </a:lnTo>
                  <a:lnTo>
                    <a:pt x="1423" y="1507"/>
                  </a:lnTo>
                  <a:lnTo>
                    <a:pt x="1402" y="1570"/>
                  </a:lnTo>
                  <a:lnTo>
                    <a:pt x="1402" y="1632"/>
                  </a:lnTo>
                  <a:lnTo>
                    <a:pt x="1507" y="1465"/>
                  </a:lnTo>
                  <a:lnTo>
                    <a:pt x="1486" y="1339"/>
                  </a:lnTo>
                  <a:lnTo>
                    <a:pt x="1549" y="1193"/>
                  </a:lnTo>
                  <a:lnTo>
                    <a:pt x="1611" y="921"/>
                  </a:lnTo>
                  <a:lnTo>
                    <a:pt x="1549" y="837"/>
                  </a:lnTo>
                  <a:lnTo>
                    <a:pt x="1528" y="691"/>
                  </a:lnTo>
                  <a:lnTo>
                    <a:pt x="1465" y="649"/>
                  </a:lnTo>
                  <a:lnTo>
                    <a:pt x="1360" y="482"/>
                  </a:lnTo>
                  <a:lnTo>
                    <a:pt x="1381" y="251"/>
                  </a:lnTo>
                  <a:lnTo>
                    <a:pt x="1381" y="189"/>
                  </a:lnTo>
                  <a:lnTo>
                    <a:pt x="1381" y="105"/>
                  </a:lnTo>
                  <a:lnTo>
                    <a:pt x="1298" y="0"/>
                  </a:lnTo>
                  <a:lnTo>
                    <a:pt x="1256" y="42"/>
                  </a:lnTo>
                  <a:lnTo>
                    <a:pt x="1256" y="84"/>
                  </a:lnTo>
                  <a:lnTo>
                    <a:pt x="1172" y="168"/>
                  </a:lnTo>
                  <a:lnTo>
                    <a:pt x="1005" y="168"/>
                  </a:lnTo>
                  <a:lnTo>
                    <a:pt x="984" y="210"/>
                  </a:lnTo>
                  <a:lnTo>
                    <a:pt x="900" y="168"/>
                  </a:lnTo>
                  <a:lnTo>
                    <a:pt x="795" y="63"/>
                  </a:lnTo>
                  <a:lnTo>
                    <a:pt x="586" y="0"/>
                  </a:lnTo>
                  <a:close/>
                  <a:moveTo>
                    <a:pt x="1842" y="4060"/>
                  </a:moveTo>
                  <a:lnTo>
                    <a:pt x="1716" y="4080"/>
                  </a:lnTo>
                  <a:lnTo>
                    <a:pt x="1695" y="4164"/>
                  </a:lnTo>
                  <a:lnTo>
                    <a:pt x="1821" y="4227"/>
                  </a:lnTo>
                  <a:lnTo>
                    <a:pt x="1883" y="4248"/>
                  </a:lnTo>
                  <a:lnTo>
                    <a:pt x="1883" y="4352"/>
                  </a:lnTo>
                  <a:lnTo>
                    <a:pt x="1842" y="4457"/>
                  </a:lnTo>
                  <a:lnTo>
                    <a:pt x="1842" y="4666"/>
                  </a:lnTo>
                  <a:lnTo>
                    <a:pt x="1800" y="4792"/>
                  </a:lnTo>
                  <a:lnTo>
                    <a:pt x="1842" y="4980"/>
                  </a:lnTo>
                  <a:lnTo>
                    <a:pt x="1904" y="4959"/>
                  </a:lnTo>
                  <a:lnTo>
                    <a:pt x="1925" y="4896"/>
                  </a:lnTo>
                  <a:lnTo>
                    <a:pt x="2051" y="4813"/>
                  </a:lnTo>
                  <a:cubicBezTo>
                    <a:pt x="2093" y="4813"/>
                    <a:pt x="2114" y="4855"/>
                    <a:pt x="2135" y="4855"/>
                  </a:cubicBezTo>
                  <a:lnTo>
                    <a:pt x="2114" y="4959"/>
                  </a:lnTo>
                  <a:lnTo>
                    <a:pt x="2197" y="5001"/>
                  </a:lnTo>
                  <a:lnTo>
                    <a:pt x="2260" y="4917"/>
                  </a:lnTo>
                  <a:cubicBezTo>
                    <a:pt x="2323" y="4959"/>
                    <a:pt x="2344" y="5001"/>
                    <a:pt x="2407" y="5022"/>
                  </a:cubicBezTo>
                  <a:lnTo>
                    <a:pt x="2407" y="5106"/>
                  </a:lnTo>
                  <a:lnTo>
                    <a:pt x="2344" y="5231"/>
                  </a:lnTo>
                  <a:lnTo>
                    <a:pt x="2155" y="5294"/>
                  </a:lnTo>
                  <a:lnTo>
                    <a:pt x="2114" y="5378"/>
                  </a:lnTo>
                  <a:lnTo>
                    <a:pt x="2135" y="5545"/>
                  </a:lnTo>
                  <a:lnTo>
                    <a:pt x="2218" y="5545"/>
                  </a:lnTo>
                  <a:lnTo>
                    <a:pt x="2344" y="5629"/>
                  </a:lnTo>
                  <a:lnTo>
                    <a:pt x="2448" y="5629"/>
                  </a:lnTo>
                  <a:lnTo>
                    <a:pt x="2448" y="5754"/>
                  </a:lnTo>
                  <a:lnTo>
                    <a:pt x="2532" y="5817"/>
                  </a:lnTo>
                  <a:lnTo>
                    <a:pt x="2637" y="5754"/>
                  </a:lnTo>
                  <a:lnTo>
                    <a:pt x="2637" y="5650"/>
                  </a:lnTo>
                  <a:lnTo>
                    <a:pt x="2574" y="5587"/>
                  </a:lnTo>
                  <a:cubicBezTo>
                    <a:pt x="2616" y="5545"/>
                    <a:pt x="2637" y="5545"/>
                    <a:pt x="2658" y="5524"/>
                  </a:cubicBezTo>
                  <a:lnTo>
                    <a:pt x="2658" y="5503"/>
                  </a:lnTo>
                  <a:lnTo>
                    <a:pt x="2679" y="5587"/>
                  </a:lnTo>
                  <a:lnTo>
                    <a:pt x="2762" y="5482"/>
                  </a:lnTo>
                  <a:lnTo>
                    <a:pt x="2804" y="5231"/>
                  </a:lnTo>
                  <a:lnTo>
                    <a:pt x="2972" y="5064"/>
                  </a:lnTo>
                  <a:lnTo>
                    <a:pt x="2992" y="4959"/>
                  </a:lnTo>
                  <a:lnTo>
                    <a:pt x="2972" y="4855"/>
                  </a:lnTo>
                  <a:lnTo>
                    <a:pt x="3034" y="4771"/>
                  </a:lnTo>
                  <a:lnTo>
                    <a:pt x="3034" y="4750"/>
                  </a:lnTo>
                  <a:cubicBezTo>
                    <a:pt x="3087" y="4760"/>
                    <a:pt x="3128" y="4766"/>
                    <a:pt x="3170" y="4766"/>
                  </a:cubicBezTo>
                  <a:cubicBezTo>
                    <a:pt x="3212" y="4766"/>
                    <a:pt x="3254" y="4760"/>
                    <a:pt x="3306" y="4750"/>
                  </a:cubicBezTo>
                  <a:cubicBezTo>
                    <a:pt x="3348" y="4750"/>
                    <a:pt x="3369" y="4708"/>
                    <a:pt x="3369" y="4687"/>
                  </a:cubicBezTo>
                  <a:lnTo>
                    <a:pt x="3411" y="4750"/>
                  </a:lnTo>
                  <a:lnTo>
                    <a:pt x="3411" y="4896"/>
                  </a:lnTo>
                  <a:lnTo>
                    <a:pt x="3411" y="4917"/>
                  </a:lnTo>
                  <a:cubicBezTo>
                    <a:pt x="3390" y="4959"/>
                    <a:pt x="3390" y="4980"/>
                    <a:pt x="3411" y="4980"/>
                  </a:cubicBezTo>
                  <a:cubicBezTo>
                    <a:pt x="3453" y="5001"/>
                    <a:pt x="3453" y="5022"/>
                    <a:pt x="3474" y="5085"/>
                  </a:cubicBezTo>
                  <a:lnTo>
                    <a:pt x="3474" y="5189"/>
                  </a:lnTo>
                  <a:lnTo>
                    <a:pt x="3557" y="5231"/>
                  </a:lnTo>
                  <a:cubicBezTo>
                    <a:pt x="3599" y="5336"/>
                    <a:pt x="3683" y="5482"/>
                    <a:pt x="3704" y="5608"/>
                  </a:cubicBezTo>
                  <a:cubicBezTo>
                    <a:pt x="3716" y="5632"/>
                    <a:pt x="3750" y="5643"/>
                    <a:pt x="3780" y="5643"/>
                  </a:cubicBezTo>
                  <a:cubicBezTo>
                    <a:pt x="3801" y="5643"/>
                    <a:pt x="3821" y="5637"/>
                    <a:pt x="3829" y="5629"/>
                  </a:cubicBezTo>
                  <a:lnTo>
                    <a:pt x="3871" y="5754"/>
                  </a:lnTo>
                  <a:lnTo>
                    <a:pt x="3871" y="5838"/>
                  </a:lnTo>
                  <a:lnTo>
                    <a:pt x="3788" y="5733"/>
                  </a:lnTo>
                  <a:lnTo>
                    <a:pt x="3725" y="5733"/>
                  </a:lnTo>
                  <a:lnTo>
                    <a:pt x="3725" y="5901"/>
                  </a:lnTo>
                  <a:lnTo>
                    <a:pt x="3704" y="5943"/>
                  </a:lnTo>
                  <a:lnTo>
                    <a:pt x="3620" y="5901"/>
                  </a:lnTo>
                  <a:lnTo>
                    <a:pt x="3495" y="5838"/>
                  </a:lnTo>
                  <a:lnTo>
                    <a:pt x="3453" y="6068"/>
                  </a:lnTo>
                  <a:lnTo>
                    <a:pt x="3495" y="6110"/>
                  </a:lnTo>
                  <a:lnTo>
                    <a:pt x="3495" y="6173"/>
                  </a:lnTo>
                  <a:lnTo>
                    <a:pt x="3411" y="6215"/>
                  </a:lnTo>
                  <a:lnTo>
                    <a:pt x="3369" y="6068"/>
                  </a:lnTo>
                  <a:lnTo>
                    <a:pt x="3244" y="6131"/>
                  </a:lnTo>
                  <a:lnTo>
                    <a:pt x="3181" y="6340"/>
                  </a:lnTo>
                  <a:lnTo>
                    <a:pt x="3055" y="6424"/>
                  </a:lnTo>
                  <a:lnTo>
                    <a:pt x="2951" y="6445"/>
                  </a:lnTo>
                  <a:lnTo>
                    <a:pt x="2846" y="6549"/>
                  </a:lnTo>
                  <a:lnTo>
                    <a:pt x="2972" y="6361"/>
                  </a:lnTo>
                  <a:lnTo>
                    <a:pt x="2972" y="6173"/>
                  </a:lnTo>
                  <a:lnTo>
                    <a:pt x="2825" y="6047"/>
                  </a:lnTo>
                  <a:lnTo>
                    <a:pt x="2741" y="6047"/>
                  </a:lnTo>
                  <a:lnTo>
                    <a:pt x="2658" y="6152"/>
                  </a:lnTo>
                  <a:lnTo>
                    <a:pt x="2532" y="6215"/>
                  </a:lnTo>
                  <a:lnTo>
                    <a:pt x="2469" y="6319"/>
                  </a:lnTo>
                  <a:lnTo>
                    <a:pt x="2532" y="6424"/>
                  </a:lnTo>
                  <a:lnTo>
                    <a:pt x="2365" y="6445"/>
                  </a:lnTo>
                  <a:lnTo>
                    <a:pt x="2260" y="6424"/>
                  </a:lnTo>
                  <a:lnTo>
                    <a:pt x="2197" y="6487"/>
                  </a:lnTo>
                  <a:lnTo>
                    <a:pt x="2093" y="6529"/>
                  </a:lnTo>
                  <a:lnTo>
                    <a:pt x="1988" y="6654"/>
                  </a:lnTo>
                  <a:lnTo>
                    <a:pt x="2009" y="6738"/>
                  </a:lnTo>
                  <a:lnTo>
                    <a:pt x="1988" y="6884"/>
                  </a:lnTo>
                  <a:lnTo>
                    <a:pt x="1904" y="7052"/>
                  </a:lnTo>
                  <a:lnTo>
                    <a:pt x="2030" y="7177"/>
                  </a:lnTo>
                  <a:lnTo>
                    <a:pt x="2093" y="7093"/>
                  </a:lnTo>
                  <a:lnTo>
                    <a:pt x="2155" y="6863"/>
                  </a:lnTo>
                  <a:lnTo>
                    <a:pt x="2239" y="6801"/>
                  </a:lnTo>
                  <a:lnTo>
                    <a:pt x="2302" y="6675"/>
                  </a:lnTo>
                  <a:lnTo>
                    <a:pt x="2344" y="6654"/>
                  </a:lnTo>
                  <a:lnTo>
                    <a:pt x="2427" y="6738"/>
                  </a:lnTo>
                  <a:lnTo>
                    <a:pt x="2407" y="6863"/>
                  </a:lnTo>
                  <a:lnTo>
                    <a:pt x="2427" y="6884"/>
                  </a:lnTo>
                  <a:lnTo>
                    <a:pt x="2469" y="6863"/>
                  </a:lnTo>
                  <a:lnTo>
                    <a:pt x="2532" y="6884"/>
                  </a:lnTo>
                  <a:lnTo>
                    <a:pt x="2532" y="6780"/>
                  </a:lnTo>
                  <a:lnTo>
                    <a:pt x="2574" y="6759"/>
                  </a:lnTo>
                  <a:lnTo>
                    <a:pt x="2637" y="6780"/>
                  </a:lnTo>
                  <a:lnTo>
                    <a:pt x="2616" y="6863"/>
                  </a:lnTo>
                  <a:lnTo>
                    <a:pt x="2658" y="6863"/>
                  </a:lnTo>
                  <a:lnTo>
                    <a:pt x="2762" y="6947"/>
                  </a:lnTo>
                  <a:lnTo>
                    <a:pt x="2825" y="6947"/>
                  </a:lnTo>
                  <a:lnTo>
                    <a:pt x="2762" y="6863"/>
                  </a:lnTo>
                  <a:lnTo>
                    <a:pt x="2783" y="6801"/>
                  </a:lnTo>
                  <a:lnTo>
                    <a:pt x="2762" y="6759"/>
                  </a:lnTo>
                  <a:lnTo>
                    <a:pt x="2825" y="6696"/>
                  </a:lnTo>
                  <a:lnTo>
                    <a:pt x="2867" y="6696"/>
                  </a:lnTo>
                  <a:lnTo>
                    <a:pt x="2972" y="6801"/>
                  </a:lnTo>
                  <a:lnTo>
                    <a:pt x="3076" y="6842"/>
                  </a:lnTo>
                  <a:lnTo>
                    <a:pt x="3181" y="6905"/>
                  </a:lnTo>
                  <a:lnTo>
                    <a:pt x="3202" y="7010"/>
                  </a:lnTo>
                  <a:lnTo>
                    <a:pt x="3306" y="7093"/>
                  </a:lnTo>
                  <a:lnTo>
                    <a:pt x="3202" y="7073"/>
                  </a:lnTo>
                  <a:lnTo>
                    <a:pt x="3160" y="7093"/>
                  </a:lnTo>
                  <a:lnTo>
                    <a:pt x="3160" y="7156"/>
                  </a:lnTo>
                  <a:lnTo>
                    <a:pt x="3097" y="7219"/>
                  </a:lnTo>
                  <a:lnTo>
                    <a:pt x="3160" y="7282"/>
                  </a:lnTo>
                  <a:lnTo>
                    <a:pt x="3160" y="7365"/>
                  </a:lnTo>
                  <a:lnTo>
                    <a:pt x="3139" y="7428"/>
                  </a:lnTo>
                  <a:lnTo>
                    <a:pt x="3202" y="7533"/>
                  </a:lnTo>
                  <a:lnTo>
                    <a:pt x="3244" y="7637"/>
                  </a:lnTo>
                  <a:lnTo>
                    <a:pt x="3348" y="7784"/>
                  </a:lnTo>
                  <a:lnTo>
                    <a:pt x="3474" y="7784"/>
                  </a:lnTo>
                  <a:lnTo>
                    <a:pt x="3578" y="7847"/>
                  </a:lnTo>
                  <a:lnTo>
                    <a:pt x="3704" y="7909"/>
                  </a:lnTo>
                  <a:lnTo>
                    <a:pt x="3808" y="7847"/>
                  </a:lnTo>
                  <a:lnTo>
                    <a:pt x="3829" y="7805"/>
                  </a:lnTo>
                  <a:lnTo>
                    <a:pt x="3892" y="7742"/>
                  </a:lnTo>
                  <a:lnTo>
                    <a:pt x="3913" y="7805"/>
                  </a:lnTo>
                  <a:lnTo>
                    <a:pt x="3871" y="7889"/>
                  </a:lnTo>
                  <a:lnTo>
                    <a:pt x="3892" y="7993"/>
                  </a:lnTo>
                  <a:lnTo>
                    <a:pt x="3913" y="8035"/>
                  </a:lnTo>
                  <a:lnTo>
                    <a:pt x="3997" y="7993"/>
                  </a:lnTo>
                  <a:lnTo>
                    <a:pt x="4143" y="7784"/>
                  </a:lnTo>
                  <a:lnTo>
                    <a:pt x="4143" y="7637"/>
                  </a:lnTo>
                  <a:lnTo>
                    <a:pt x="4101" y="7575"/>
                  </a:lnTo>
                  <a:lnTo>
                    <a:pt x="4039" y="7407"/>
                  </a:lnTo>
                  <a:lnTo>
                    <a:pt x="3934" y="7324"/>
                  </a:lnTo>
                  <a:lnTo>
                    <a:pt x="3976" y="7219"/>
                  </a:lnTo>
                  <a:lnTo>
                    <a:pt x="4101" y="6989"/>
                  </a:lnTo>
                  <a:lnTo>
                    <a:pt x="4185" y="6947"/>
                  </a:lnTo>
                  <a:lnTo>
                    <a:pt x="4248" y="7052"/>
                  </a:lnTo>
                  <a:lnTo>
                    <a:pt x="4290" y="7156"/>
                  </a:lnTo>
                  <a:lnTo>
                    <a:pt x="4332" y="7219"/>
                  </a:lnTo>
                  <a:lnTo>
                    <a:pt x="4332" y="7324"/>
                  </a:lnTo>
                  <a:lnTo>
                    <a:pt x="4394" y="7512"/>
                  </a:lnTo>
                  <a:lnTo>
                    <a:pt x="4415" y="7596"/>
                  </a:lnTo>
                  <a:lnTo>
                    <a:pt x="4415" y="7512"/>
                  </a:lnTo>
                  <a:lnTo>
                    <a:pt x="4415" y="7386"/>
                  </a:lnTo>
                  <a:lnTo>
                    <a:pt x="4352" y="7219"/>
                  </a:lnTo>
                  <a:lnTo>
                    <a:pt x="4394" y="7156"/>
                  </a:lnTo>
                  <a:lnTo>
                    <a:pt x="4436" y="7156"/>
                  </a:lnTo>
                  <a:lnTo>
                    <a:pt x="4499" y="7219"/>
                  </a:lnTo>
                  <a:lnTo>
                    <a:pt x="4499" y="7156"/>
                  </a:lnTo>
                  <a:lnTo>
                    <a:pt x="4541" y="7156"/>
                  </a:lnTo>
                  <a:lnTo>
                    <a:pt x="4604" y="6989"/>
                  </a:lnTo>
                  <a:lnTo>
                    <a:pt x="4562" y="6801"/>
                  </a:lnTo>
                  <a:lnTo>
                    <a:pt x="4499" y="6696"/>
                  </a:lnTo>
                  <a:lnTo>
                    <a:pt x="4436" y="6591"/>
                  </a:lnTo>
                  <a:lnTo>
                    <a:pt x="4436" y="6466"/>
                  </a:lnTo>
                  <a:lnTo>
                    <a:pt x="4415" y="6340"/>
                  </a:lnTo>
                  <a:lnTo>
                    <a:pt x="4352" y="6424"/>
                  </a:lnTo>
                  <a:lnTo>
                    <a:pt x="4352" y="6277"/>
                  </a:lnTo>
                  <a:lnTo>
                    <a:pt x="4352" y="6215"/>
                  </a:lnTo>
                  <a:lnTo>
                    <a:pt x="4311" y="6215"/>
                  </a:lnTo>
                  <a:lnTo>
                    <a:pt x="4227" y="6131"/>
                  </a:lnTo>
                  <a:lnTo>
                    <a:pt x="4248" y="6068"/>
                  </a:lnTo>
                  <a:lnTo>
                    <a:pt x="4332" y="6068"/>
                  </a:lnTo>
                  <a:lnTo>
                    <a:pt x="4332" y="5922"/>
                  </a:lnTo>
                  <a:lnTo>
                    <a:pt x="4248" y="5796"/>
                  </a:lnTo>
                  <a:lnTo>
                    <a:pt x="4248" y="5712"/>
                  </a:lnTo>
                  <a:lnTo>
                    <a:pt x="4185" y="5796"/>
                  </a:lnTo>
                  <a:lnTo>
                    <a:pt x="4080" y="5692"/>
                  </a:lnTo>
                  <a:lnTo>
                    <a:pt x="3913" y="5545"/>
                  </a:lnTo>
                  <a:lnTo>
                    <a:pt x="3892" y="5440"/>
                  </a:lnTo>
                  <a:lnTo>
                    <a:pt x="3871" y="5440"/>
                  </a:lnTo>
                  <a:lnTo>
                    <a:pt x="3767" y="5420"/>
                  </a:lnTo>
                  <a:lnTo>
                    <a:pt x="3767" y="5503"/>
                  </a:lnTo>
                  <a:cubicBezTo>
                    <a:pt x="3725" y="5482"/>
                    <a:pt x="3725" y="5420"/>
                    <a:pt x="3704" y="5399"/>
                  </a:cubicBezTo>
                  <a:lnTo>
                    <a:pt x="3704" y="5315"/>
                  </a:lnTo>
                  <a:lnTo>
                    <a:pt x="3662" y="5210"/>
                  </a:lnTo>
                  <a:lnTo>
                    <a:pt x="3662" y="5273"/>
                  </a:lnTo>
                  <a:cubicBezTo>
                    <a:pt x="3620" y="5231"/>
                    <a:pt x="3620" y="5210"/>
                    <a:pt x="3599" y="5189"/>
                  </a:cubicBezTo>
                  <a:lnTo>
                    <a:pt x="3683" y="5168"/>
                  </a:lnTo>
                  <a:lnTo>
                    <a:pt x="3683" y="5085"/>
                  </a:lnTo>
                  <a:lnTo>
                    <a:pt x="3578" y="4896"/>
                  </a:lnTo>
                  <a:lnTo>
                    <a:pt x="3495" y="4855"/>
                  </a:lnTo>
                  <a:lnTo>
                    <a:pt x="3474" y="4666"/>
                  </a:lnTo>
                  <a:lnTo>
                    <a:pt x="3411" y="4562"/>
                  </a:lnTo>
                  <a:cubicBezTo>
                    <a:pt x="3411" y="4541"/>
                    <a:pt x="3411" y="4541"/>
                    <a:pt x="3453" y="4499"/>
                  </a:cubicBezTo>
                  <a:cubicBezTo>
                    <a:pt x="3474" y="4478"/>
                    <a:pt x="3453" y="4457"/>
                    <a:pt x="3411" y="4436"/>
                  </a:cubicBezTo>
                  <a:lnTo>
                    <a:pt x="3390" y="4457"/>
                  </a:lnTo>
                  <a:lnTo>
                    <a:pt x="3411" y="4457"/>
                  </a:lnTo>
                  <a:lnTo>
                    <a:pt x="3411" y="4478"/>
                  </a:lnTo>
                  <a:cubicBezTo>
                    <a:pt x="3411" y="4478"/>
                    <a:pt x="3390" y="4478"/>
                    <a:pt x="3390" y="4499"/>
                  </a:cubicBezTo>
                  <a:lnTo>
                    <a:pt x="3390" y="4541"/>
                  </a:lnTo>
                  <a:lnTo>
                    <a:pt x="3306" y="4562"/>
                  </a:lnTo>
                  <a:lnTo>
                    <a:pt x="3202" y="4499"/>
                  </a:lnTo>
                  <a:lnTo>
                    <a:pt x="3139" y="4499"/>
                  </a:lnTo>
                  <a:lnTo>
                    <a:pt x="3181" y="4604"/>
                  </a:lnTo>
                  <a:lnTo>
                    <a:pt x="3181" y="4666"/>
                  </a:lnTo>
                  <a:cubicBezTo>
                    <a:pt x="3097" y="4687"/>
                    <a:pt x="3055" y="4708"/>
                    <a:pt x="2972" y="4750"/>
                  </a:cubicBezTo>
                  <a:lnTo>
                    <a:pt x="2972" y="4583"/>
                  </a:lnTo>
                  <a:lnTo>
                    <a:pt x="2930" y="4604"/>
                  </a:lnTo>
                  <a:lnTo>
                    <a:pt x="2888" y="4750"/>
                  </a:lnTo>
                  <a:lnTo>
                    <a:pt x="2888" y="4792"/>
                  </a:lnTo>
                  <a:lnTo>
                    <a:pt x="2783" y="4980"/>
                  </a:lnTo>
                  <a:lnTo>
                    <a:pt x="2783" y="5106"/>
                  </a:lnTo>
                  <a:lnTo>
                    <a:pt x="2741" y="5273"/>
                  </a:lnTo>
                  <a:lnTo>
                    <a:pt x="2658" y="5378"/>
                  </a:lnTo>
                  <a:lnTo>
                    <a:pt x="2658" y="5482"/>
                  </a:lnTo>
                  <a:cubicBezTo>
                    <a:pt x="2646" y="5459"/>
                    <a:pt x="2622" y="5443"/>
                    <a:pt x="2599" y="5443"/>
                  </a:cubicBezTo>
                  <a:cubicBezTo>
                    <a:pt x="2580" y="5443"/>
                    <a:pt x="2562" y="5454"/>
                    <a:pt x="2553" y="5482"/>
                  </a:cubicBezTo>
                  <a:lnTo>
                    <a:pt x="2553" y="5315"/>
                  </a:lnTo>
                  <a:lnTo>
                    <a:pt x="2637" y="4980"/>
                  </a:lnTo>
                  <a:lnTo>
                    <a:pt x="2741" y="4876"/>
                  </a:lnTo>
                  <a:lnTo>
                    <a:pt x="2741" y="4771"/>
                  </a:lnTo>
                  <a:lnTo>
                    <a:pt x="2658" y="4687"/>
                  </a:lnTo>
                  <a:lnTo>
                    <a:pt x="2616" y="4708"/>
                  </a:lnTo>
                  <a:lnTo>
                    <a:pt x="2532" y="4687"/>
                  </a:lnTo>
                  <a:lnTo>
                    <a:pt x="2448" y="4750"/>
                  </a:lnTo>
                  <a:lnTo>
                    <a:pt x="2448" y="4855"/>
                  </a:lnTo>
                  <a:cubicBezTo>
                    <a:pt x="2427" y="4792"/>
                    <a:pt x="2365" y="4708"/>
                    <a:pt x="2323" y="4666"/>
                  </a:cubicBezTo>
                  <a:lnTo>
                    <a:pt x="2427" y="4583"/>
                  </a:lnTo>
                  <a:lnTo>
                    <a:pt x="2469" y="4457"/>
                  </a:lnTo>
                  <a:lnTo>
                    <a:pt x="2532" y="4394"/>
                  </a:lnTo>
                  <a:lnTo>
                    <a:pt x="2553" y="4290"/>
                  </a:lnTo>
                  <a:lnTo>
                    <a:pt x="2511" y="4227"/>
                  </a:lnTo>
                  <a:lnTo>
                    <a:pt x="2427" y="4269"/>
                  </a:lnTo>
                  <a:lnTo>
                    <a:pt x="2344" y="4373"/>
                  </a:lnTo>
                  <a:lnTo>
                    <a:pt x="2260" y="4269"/>
                  </a:lnTo>
                  <a:lnTo>
                    <a:pt x="2197" y="4248"/>
                  </a:lnTo>
                  <a:lnTo>
                    <a:pt x="2009" y="4248"/>
                  </a:lnTo>
                  <a:lnTo>
                    <a:pt x="2030" y="4185"/>
                  </a:lnTo>
                  <a:lnTo>
                    <a:pt x="1946" y="4164"/>
                  </a:lnTo>
                  <a:lnTo>
                    <a:pt x="1842" y="406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4" name="Google Shape;2644;p44"/>
            <p:cNvSpPr/>
            <p:nvPr/>
          </p:nvSpPr>
          <p:spPr>
            <a:xfrm>
              <a:off x="5472625" y="3375600"/>
              <a:ext cx="56000" cy="29325"/>
            </a:xfrm>
            <a:custGeom>
              <a:rect b="b" l="l" r="r" t="t"/>
              <a:pathLst>
                <a:path extrusionOk="0" h="1173" w="2240">
                  <a:moveTo>
                    <a:pt x="2177" y="1"/>
                  </a:moveTo>
                  <a:lnTo>
                    <a:pt x="1968" y="43"/>
                  </a:lnTo>
                  <a:lnTo>
                    <a:pt x="1821" y="43"/>
                  </a:lnTo>
                  <a:lnTo>
                    <a:pt x="1675" y="64"/>
                  </a:lnTo>
                  <a:lnTo>
                    <a:pt x="1570" y="64"/>
                  </a:lnTo>
                  <a:lnTo>
                    <a:pt x="1424" y="105"/>
                  </a:lnTo>
                  <a:lnTo>
                    <a:pt x="1193" y="105"/>
                  </a:lnTo>
                  <a:lnTo>
                    <a:pt x="1005" y="252"/>
                  </a:lnTo>
                  <a:lnTo>
                    <a:pt x="880" y="315"/>
                  </a:lnTo>
                  <a:lnTo>
                    <a:pt x="817" y="336"/>
                  </a:lnTo>
                  <a:lnTo>
                    <a:pt x="712" y="357"/>
                  </a:lnTo>
                  <a:lnTo>
                    <a:pt x="628" y="377"/>
                  </a:lnTo>
                  <a:lnTo>
                    <a:pt x="482" y="419"/>
                  </a:lnTo>
                  <a:lnTo>
                    <a:pt x="398" y="482"/>
                  </a:lnTo>
                  <a:lnTo>
                    <a:pt x="377" y="524"/>
                  </a:lnTo>
                  <a:lnTo>
                    <a:pt x="252" y="587"/>
                  </a:lnTo>
                  <a:lnTo>
                    <a:pt x="210" y="733"/>
                  </a:lnTo>
                  <a:lnTo>
                    <a:pt x="105" y="880"/>
                  </a:lnTo>
                  <a:lnTo>
                    <a:pt x="84" y="942"/>
                  </a:lnTo>
                  <a:lnTo>
                    <a:pt x="147" y="984"/>
                  </a:lnTo>
                  <a:lnTo>
                    <a:pt x="147" y="1047"/>
                  </a:lnTo>
                  <a:lnTo>
                    <a:pt x="84" y="1047"/>
                  </a:lnTo>
                  <a:lnTo>
                    <a:pt x="43" y="1005"/>
                  </a:lnTo>
                  <a:lnTo>
                    <a:pt x="1" y="1110"/>
                  </a:lnTo>
                  <a:lnTo>
                    <a:pt x="63" y="1173"/>
                  </a:lnTo>
                  <a:lnTo>
                    <a:pt x="252" y="1152"/>
                  </a:lnTo>
                  <a:lnTo>
                    <a:pt x="419" y="1047"/>
                  </a:lnTo>
                  <a:lnTo>
                    <a:pt x="503" y="1005"/>
                  </a:lnTo>
                  <a:lnTo>
                    <a:pt x="608" y="1005"/>
                  </a:lnTo>
                  <a:lnTo>
                    <a:pt x="712" y="942"/>
                  </a:lnTo>
                  <a:lnTo>
                    <a:pt x="796" y="838"/>
                  </a:lnTo>
                  <a:lnTo>
                    <a:pt x="1005" y="670"/>
                  </a:lnTo>
                  <a:lnTo>
                    <a:pt x="1047" y="587"/>
                  </a:lnTo>
                  <a:lnTo>
                    <a:pt x="1110" y="566"/>
                  </a:lnTo>
                  <a:lnTo>
                    <a:pt x="1131" y="566"/>
                  </a:lnTo>
                  <a:lnTo>
                    <a:pt x="1235" y="461"/>
                  </a:lnTo>
                  <a:lnTo>
                    <a:pt x="1340" y="440"/>
                  </a:lnTo>
                  <a:lnTo>
                    <a:pt x="1444" y="440"/>
                  </a:lnTo>
                  <a:lnTo>
                    <a:pt x="1675" y="419"/>
                  </a:lnTo>
                  <a:lnTo>
                    <a:pt x="1842" y="315"/>
                  </a:lnTo>
                  <a:lnTo>
                    <a:pt x="2030" y="252"/>
                  </a:lnTo>
                  <a:lnTo>
                    <a:pt x="2051" y="168"/>
                  </a:lnTo>
                  <a:lnTo>
                    <a:pt x="2135" y="168"/>
                  </a:lnTo>
                  <a:lnTo>
                    <a:pt x="2240" y="105"/>
                  </a:lnTo>
                  <a:lnTo>
                    <a:pt x="2240" y="43"/>
                  </a:lnTo>
                  <a:lnTo>
                    <a:pt x="217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45" name="Google Shape;2645;p44"/>
            <p:cNvGrpSpPr/>
            <p:nvPr/>
          </p:nvGrpSpPr>
          <p:grpSpPr>
            <a:xfrm>
              <a:off x="5068275" y="3161675"/>
              <a:ext cx="664875" cy="222850"/>
              <a:chOff x="5068275" y="3161675"/>
              <a:chExt cx="664875" cy="222850"/>
            </a:xfrm>
          </p:grpSpPr>
          <p:sp>
            <p:nvSpPr>
              <p:cNvPr id="2646" name="Google Shape;2646;p44"/>
              <p:cNvSpPr/>
              <p:nvPr/>
            </p:nvSpPr>
            <p:spPr>
              <a:xfrm>
                <a:off x="5408300" y="3224425"/>
                <a:ext cx="96775" cy="107800"/>
              </a:xfrm>
              <a:custGeom>
                <a:rect b="b" l="l" r="r" t="t"/>
                <a:pathLst>
                  <a:path extrusionOk="0" h="4312" w="3871">
                    <a:moveTo>
                      <a:pt x="3620" y="1"/>
                    </a:moveTo>
                    <a:lnTo>
                      <a:pt x="3515" y="43"/>
                    </a:lnTo>
                    <a:lnTo>
                      <a:pt x="3494" y="147"/>
                    </a:lnTo>
                    <a:lnTo>
                      <a:pt x="3390" y="231"/>
                    </a:lnTo>
                    <a:lnTo>
                      <a:pt x="3390" y="294"/>
                    </a:lnTo>
                    <a:lnTo>
                      <a:pt x="3285" y="357"/>
                    </a:lnTo>
                    <a:lnTo>
                      <a:pt x="3181" y="398"/>
                    </a:lnTo>
                    <a:lnTo>
                      <a:pt x="3139" y="461"/>
                    </a:lnTo>
                    <a:lnTo>
                      <a:pt x="2992" y="503"/>
                    </a:lnTo>
                    <a:lnTo>
                      <a:pt x="2720" y="440"/>
                    </a:lnTo>
                    <a:lnTo>
                      <a:pt x="2469" y="419"/>
                    </a:lnTo>
                    <a:lnTo>
                      <a:pt x="2448" y="503"/>
                    </a:lnTo>
                    <a:lnTo>
                      <a:pt x="2406" y="503"/>
                    </a:lnTo>
                    <a:lnTo>
                      <a:pt x="2260" y="398"/>
                    </a:lnTo>
                    <a:lnTo>
                      <a:pt x="2092" y="398"/>
                    </a:lnTo>
                    <a:lnTo>
                      <a:pt x="1988" y="357"/>
                    </a:lnTo>
                    <a:lnTo>
                      <a:pt x="1820" y="336"/>
                    </a:lnTo>
                    <a:lnTo>
                      <a:pt x="1737" y="398"/>
                    </a:lnTo>
                    <a:lnTo>
                      <a:pt x="1674" y="336"/>
                    </a:lnTo>
                    <a:lnTo>
                      <a:pt x="1569" y="231"/>
                    </a:lnTo>
                    <a:lnTo>
                      <a:pt x="1381" y="210"/>
                    </a:lnTo>
                    <a:lnTo>
                      <a:pt x="1276" y="210"/>
                    </a:lnTo>
                    <a:lnTo>
                      <a:pt x="1276" y="336"/>
                    </a:lnTo>
                    <a:lnTo>
                      <a:pt x="1193" y="398"/>
                    </a:lnTo>
                    <a:lnTo>
                      <a:pt x="1151" y="503"/>
                    </a:lnTo>
                    <a:lnTo>
                      <a:pt x="1067" y="566"/>
                    </a:lnTo>
                    <a:lnTo>
                      <a:pt x="900" y="524"/>
                    </a:lnTo>
                    <a:lnTo>
                      <a:pt x="774" y="545"/>
                    </a:lnTo>
                    <a:lnTo>
                      <a:pt x="712" y="608"/>
                    </a:lnTo>
                    <a:lnTo>
                      <a:pt x="753" y="650"/>
                    </a:lnTo>
                    <a:lnTo>
                      <a:pt x="586" y="775"/>
                    </a:lnTo>
                    <a:lnTo>
                      <a:pt x="586" y="942"/>
                    </a:lnTo>
                    <a:lnTo>
                      <a:pt x="628" y="1047"/>
                    </a:lnTo>
                    <a:lnTo>
                      <a:pt x="628" y="1235"/>
                    </a:lnTo>
                    <a:lnTo>
                      <a:pt x="586" y="1298"/>
                    </a:lnTo>
                    <a:lnTo>
                      <a:pt x="649" y="1445"/>
                    </a:lnTo>
                    <a:lnTo>
                      <a:pt x="670" y="1549"/>
                    </a:lnTo>
                    <a:lnTo>
                      <a:pt x="628" y="1486"/>
                    </a:lnTo>
                    <a:lnTo>
                      <a:pt x="565" y="1403"/>
                    </a:lnTo>
                    <a:lnTo>
                      <a:pt x="523" y="1445"/>
                    </a:lnTo>
                    <a:lnTo>
                      <a:pt x="440" y="1507"/>
                    </a:lnTo>
                    <a:lnTo>
                      <a:pt x="335" y="1570"/>
                    </a:lnTo>
                    <a:lnTo>
                      <a:pt x="314" y="1675"/>
                    </a:lnTo>
                    <a:lnTo>
                      <a:pt x="335" y="1800"/>
                    </a:lnTo>
                    <a:lnTo>
                      <a:pt x="314" y="1905"/>
                    </a:lnTo>
                    <a:lnTo>
                      <a:pt x="335" y="2135"/>
                    </a:lnTo>
                    <a:lnTo>
                      <a:pt x="314" y="2198"/>
                    </a:lnTo>
                    <a:lnTo>
                      <a:pt x="272" y="2303"/>
                    </a:lnTo>
                    <a:lnTo>
                      <a:pt x="188" y="2323"/>
                    </a:lnTo>
                    <a:lnTo>
                      <a:pt x="188" y="2449"/>
                    </a:lnTo>
                    <a:lnTo>
                      <a:pt x="63" y="2554"/>
                    </a:lnTo>
                    <a:lnTo>
                      <a:pt x="42" y="2721"/>
                    </a:lnTo>
                    <a:lnTo>
                      <a:pt x="42" y="2763"/>
                    </a:lnTo>
                    <a:lnTo>
                      <a:pt x="0" y="2826"/>
                    </a:lnTo>
                    <a:lnTo>
                      <a:pt x="63" y="3035"/>
                    </a:lnTo>
                    <a:lnTo>
                      <a:pt x="126" y="3139"/>
                    </a:lnTo>
                    <a:lnTo>
                      <a:pt x="168" y="3119"/>
                    </a:lnTo>
                    <a:lnTo>
                      <a:pt x="251" y="3119"/>
                    </a:lnTo>
                    <a:lnTo>
                      <a:pt x="335" y="3056"/>
                    </a:lnTo>
                    <a:lnTo>
                      <a:pt x="377" y="3077"/>
                    </a:lnTo>
                    <a:lnTo>
                      <a:pt x="419" y="3223"/>
                    </a:lnTo>
                    <a:lnTo>
                      <a:pt x="523" y="3495"/>
                    </a:lnTo>
                    <a:lnTo>
                      <a:pt x="481" y="3558"/>
                    </a:lnTo>
                    <a:lnTo>
                      <a:pt x="440" y="3704"/>
                    </a:lnTo>
                    <a:lnTo>
                      <a:pt x="356" y="3851"/>
                    </a:lnTo>
                    <a:lnTo>
                      <a:pt x="356" y="4081"/>
                    </a:lnTo>
                    <a:lnTo>
                      <a:pt x="356" y="4269"/>
                    </a:lnTo>
                    <a:lnTo>
                      <a:pt x="440" y="4269"/>
                    </a:lnTo>
                    <a:lnTo>
                      <a:pt x="523" y="4311"/>
                    </a:lnTo>
                    <a:lnTo>
                      <a:pt x="628" y="4311"/>
                    </a:lnTo>
                    <a:lnTo>
                      <a:pt x="670" y="4269"/>
                    </a:lnTo>
                    <a:lnTo>
                      <a:pt x="774" y="4290"/>
                    </a:lnTo>
                    <a:lnTo>
                      <a:pt x="879" y="4269"/>
                    </a:lnTo>
                    <a:lnTo>
                      <a:pt x="963" y="4311"/>
                    </a:lnTo>
                    <a:lnTo>
                      <a:pt x="984" y="4227"/>
                    </a:lnTo>
                    <a:lnTo>
                      <a:pt x="963" y="4102"/>
                    </a:lnTo>
                    <a:lnTo>
                      <a:pt x="879" y="4060"/>
                    </a:lnTo>
                    <a:lnTo>
                      <a:pt x="858" y="3914"/>
                    </a:lnTo>
                    <a:lnTo>
                      <a:pt x="942" y="3809"/>
                    </a:lnTo>
                    <a:lnTo>
                      <a:pt x="963" y="3600"/>
                    </a:lnTo>
                    <a:lnTo>
                      <a:pt x="942" y="3432"/>
                    </a:lnTo>
                    <a:lnTo>
                      <a:pt x="879" y="3391"/>
                    </a:lnTo>
                    <a:lnTo>
                      <a:pt x="1004" y="3223"/>
                    </a:lnTo>
                    <a:lnTo>
                      <a:pt x="1046" y="3056"/>
                    </a:lnTo>
                    <a:lnTo>
                      <a:pt x="1004" y="2909"/>
                    </a:lnTo>
                    <a:lnTo>
                      <a:pt x="942" y="2826"/>
                    </a:lnTo>
                    <a:lnTo>
                      <a:pt x="942" y="2763"/>
                    </a:lnTo>
                    <a:lnTo>
                      <a:pt x="1067" y="2700"/>
                    </a:lnTo>
                    <a:lnTo>
                      <a:pt x="1088" y="2616"/>
                    </a:lnTo>
                    <a:lnTo>
                      <a:pt x="1214" y="2595"/>
                    </a:lnTo>
                    <a:lnTo>
                      <a:pt x="1318" y="2637"/>
                    </a:lnTo>
                    <a:lnTo>
                      <a:pt x="1318" y="2700"/>
                    </a:lnTo>
                    <a:lnTo>
                      <a:pt x="1381" y="2763"/>
                    </a:lnTo>
                    <a:lnTo>
                      <a:pt x="1381" y="2909"/>
                    </a:lnTo>
                    <a:lnTo>
                      <a:pt x="1276" y="3014"/>
                    </a:lnTo>
                    <a:lnTo>
                      <a:pt x="1276" y="3119"/>
                    </a:lnTo>
                    <a:lnTo>
                      <a:pt x="1318" y="3223"/>
                    </a:lnTo>
                    <a:lnTo>
                      <a:pt x="1402" y="3244"/>
                    </a:lnTo>
                    <a:lnTo>
                      <a:pt x="1486" y="3328"/>
                    </a:lnTo>
                    <a:lnTo>
                      <a:pt x="1611" y="3391"/>
                    </a:lnTo>
                    <a:lnTo>
                      <a:pt x="1632" y="3495"/>
                    </a:lnTo>
                    <a:lnTo>
                      <a:pt x="1590" y="3495"/>
                    </a:lnTo>
                    <a:lnTo>
                      <a:pt x="1569" y="3704"/>
                    </a:lnTo>
                    <a:lnTo>
                      <a:pt x="1590" y="3851"/>
                    </a:lnTo>
                    <a:lnTo>
                      <a:pt x="1674" y="3872"/>
                    </a:lnTo>
                    <a:lnTo>
                      <a:pt x="1737" y="3851"/>
                    </a:lnTo>
                    <a:lnTo>
                      <a:pt x="1883" y="3893"/>
                    </a:lnTo>
                    <a:lnTo>
                      <a:pt x="1946" y="3872"/>
                    </a:lnTo>
                    <a:lnTo>
                      <a:pt x="1946" y="3851"/>
                    </a:lnTo>
                    <a:lnTo>
                      <a:pt x="1925" y="3746"/>
                    </a:lnTo>
                    <a:lnTo>
                      <a:pt x="2030" y="3663"/>
                    </a:lnTo>
                    <a:lnTo>
                      <a:pt x="2113" y="3642"/>
                    </a:lnTo>
                    <a:lnTo>
                      <a:pt x="2260" y="3558"/>
                    </a:lnTo>
                    <a:lnTo>
                      <a:pt x="2427" y="3579"/>
                    </a:lnTo>
                    <a:lnTo>
                      <a:pt x="2511" y="3495"/>
                    </a:lnTo>
                    <a:lnTo>
                      <a:pt x="2532" y="3537"/>
                    </a:lnTo>
                    <a:lnTo>
                      <a:pt x="2616" y="3537"/>
                    </a:lnTo>
                    <a:lnTo>
                      <a:pt x="2657" y="3453"/>
                    </a:lnTo>
                    <a:lnTo>
                      <a:pt x="2657" y="3391"/>
                    </a:lnTo>
                    <a:lnTo>
                      <a:pt x="2511" y="3370"/>
                    </a:lnTo>
                    <a:lnTo>
                      <a:pt x="2448" y="3391"/>
                    </a:lnTo>
                    <a:lnTo>
                      <a:pt x="2281" y="3391"/>
                    </a:lnTo>
                    <a:lnTo>
                      <a:pt x="2281" y="3328"/>
                    </a:lnTo>
                    <a:lnTo>
                      <a:pt x="2239" y="3328"/>
                    </a:lnTo>
                    <a:lnTo>
                      <a:pt x="2239" y="3244"/>
                    </a:lnTo>
                    <a:lnTo>
                      <a:pt x="2197" y="3244"/>
                    </a:lnTo>
                    <a:lnTo>
                      <a:pt x="2134" y="3265"/>
                    </a:lnTo>
                    <a:lnTo>
                      <a:pt x="2134" y="3223"/>
                    </a:lnTo>
                    <a:lnTo>
                      <a:pt x="2030" y="3181"/>
                    </a:lnTo>
                    <a:lnTo>
                      <a:pt x="2009" y="3119"/>
                    </a:lnTo>
                    <a:lnTo>
                      <a:pt x="2051" y="3035"/>
                    </a:lnTo>
                    <a:lnTo>
                      <a:pt x="2092" y="2972"/>
                    </a:lnTo>
                    <a:lnTo>
                      <a:pt x="2134" y="3014"/>
                    </a:lnTo>
                    <a:lnTo>
                      <a:pt x="2134" y="3014"/>
                    </a:lnTo>
                    <a:lnTo>
                      <a:pt x="2113" y="2930"/>
                    </a:lnTo>
                    <a:lnTo>
                      <a:pt x="2155" y="2930"/>
                    </a:lnTo>
                    <a:lnTo>
                      <a:pt x="2197" y="2867"/>
                    </a:lnTo>
                    <a:lnTo>
                      <a:pt x="2134" y="2826"/>
                    </a:lnTo>
                    <a:lnTo>
                      <a:pt x="2051" y="2805"/>
                    </a:lnTo>
                    <a:lnTo>
                      <a:pt x="2092" y="2742"/>
                    </a:lnTo>
                    <a:lnTo>
                      <a:pt x="2051" y="2658"/>
                    </a:lnTo>
                    <a:lnTo>
                      <a:pt x="1988" y="2616"/>
                    </a:lnTo>
                    <a:lnTo>
                      <a:pt x="1904" y="2616"/>
                    </a:lnTo>
                    <a:lnTo>
                      <a:pt x="1883" y="2491"/>
                    </a:lnTo>
                    <a:lnTo>
                      <a:pt x="1716" y="2323"/>
                    </a:lnTo>
                    <a:lnTo>
                      <a:pt x="1611" y="2240"/>
                    </a:lnTo>
                    <a:lnTo>
                      <a:pt x="1569" y="2135"/>
                    </a:lnTo>
                    <a:lnTo>
                      <a:pt x="1569" y="2093"/>
                    </a:lnTo>
                    <a:lnTo>
                      <a:pt x="1611" y="2093"/>
                    </a:lnTo>
                    <a:lnTo>
                      <a:pt x="1632" y="2177"/>
                    </a:lnTo>
                    <a:lnTo>
                      <a:pt x="1737" y="2177"/>
                    </a:lnTo>
                    <a:lnTo>
                      <a:pt x="1841" y="2093"/>
                    </a:lnTo>
                    <a:lnTo>
                      <a:pt x="1883" y="2010"/>
                    </a:lnTo>
                    <a:lnTo>
                      <a:pt x="2092" y="1926"/>
                    </a:lnTo>
                    <a:lnTo>
                      <a:pt x="2260" y="1800"/>
                    </a:lnTo>
                    <a:lnTo>
                      <a:pt x="2344" y="1675"/>
                    </a:lnTo>
                    <a:lnTo>
                      <a:pt x="2448" y="1612"/>
                    </a:lnTo>
                    <a:lnTo>
                      <a:pt x="2448" y="1549"/>
                    </a:lnTo>
                    <a:lnTo>
                      <a:pt x="2574" y="1507"/>
                    </a:lnTo>
                    <a:lnTo>
                      <a:pt x="2678" y="1570"/>
                    </a:lnTo>
                    <a:lnTo>
                      <a:pt x="2762" y="1591"/>
                    </a:lnTo>
                    <a:lnTo>
                      <a:pt x="2867" y="1445"/>
                    </a:lnTo>
                    <a:lnTo>
                      <a:pt x="2867" y="1361"/>
                    </a:lnTo>
                    <a:lnTo>
                      <a:pt x="2741" y="1298"/>
                    </a:lnTo>
                    <a:lnTo>
                      <a:pt x="2469" y="1340"/>
                    </a:lnTo>
                    <a:lnTo>
                      <a:pt x="2364" y="1403"/>
                    </a:lnTo>
                    <a:lnTo>
                      <a:pt x="2197" y="1403"/>
                    </a:lnTo>
                    <a:lnTo>
                      <a:pt x="2113" y="1445"/>
                    </a:lnTo>
                    <a:lnTo>
                      <a:pt x="2009" y="1549"/>
                    </a:lnTo>
                    <a:lnTo>
                      <a:pt x="1820" y="1549"/>
                    </a:lnTo>
                    <a:lnTo>
                      <a:pt x="1716" y="1486"/>
                    </a:lnTo>
                    <a:lnTo>
                      <a:pt x="1611" y="1466"/>
                    </a:lnTo>
                    <a:lnTo>
                      <a:pt x="1507" y="1591"/>
                    </a:lnTo>
                    <a:lnTo>
                      <a:pt x="1423" y="1800"/>
                    </a:lnTo>
                    <a:lnTo>
                      <a:pt x="1297" y="1863"/>
                    </a:lnTo>
                    <a:lnTo>
                      <a:pt x="1193" y="1821"/>
                    </a:lnTo>
                    <a:lnTo>
                      <a:pt x="1172" y="1779"/>
                    </a:lnTo>
                    <a:lnTo>
                      <a:pt x="1004" y="1612"/>
                    </a:lnTo>
                    <a:lnTo>
                      <a:pt x="858" y="1486"/>
                    </a:lnTo>
                    <a:lnTo>
                      <a:pt x="774" y="1277"/>
                    </a:lnTo>
                    <a:lnTo>
                      <a:pt x="795" y="1047"/>
                    </a:lnTo>
                    <a:lnTo>
                      <a:pt x="879" y="838"/>
                    </a:lnTo>
                    <a:lnTo>
                      <a:pt x="984" y="733"/>
                    </a:lnTo>
                    <a:lnTo>
                      <a:pt x="1109" y="670"/>
                    </a:lnTo>
                    <a:lnTo>
                      <a:pt x="1276" y="754"/>
                    </a:lnTo>
                    <a:lnTo>
                      <a:pt x="1465" y="775"/>
                    </a:lnTo>
                    <a:lnTo>
                      <a:pt x="1674" y="670"/>
                    </a:lnTo>
                    <a:lnTo>
                      <a:pt x="1820" y="670"/>
                    </a:lnTo>
                    <a:lnTo>
                      <a:pt x="1883" y="754"/>
                    </a:lnTo>
                    <a:lnTo>
                      <a:pt x="1988" y="754"/>
                    </a:lnTo>
                    <a:lnTo>
                      <a:pt x="2051" y="712"/>
                    </a:lnTo>
                    <a:lnTo>
                      <a:pt x="2281" y="733"/>
                    </a:lnTo>
                    <a:lnTo>
                      <a:pt x="2427" y="733"/>
                    </a:lnTo>
                    <a:lnTo>
                      <a:pt x="2448" y="712"/>
                    </a:lnTo>
                    <a:lnTo>
                      <a:pt x="2574" y="712"/>
                    </a:lnTo>
                    <a:lnTo>
                      <a:pt x="2678" y="754"/>
                    </a:lnTo>
                    <a:lnTo>
                      <a:pt x="2720" y="817"/>
                    </a:lnTo>
                    <a:lnTo>
                      <a:pt x="2825" y="859"/>
                    </a:lnTo>
                    <a:lnTo>
                      <a:pt x="3264" y="754"/>
                    </a:lnTo>
                    <a:lnTo>
                      <a:pt x="3453" y="629"/>
                    </a:lnTo>
                    <a:lnTo>
                      <a:pt x="3494" y="524"/>
                    </a:lnTo>
                    <a:lnTo>
                      <a:pt x="3578" y="524"/>
                    </a:lnTo>
                    <a:lnTo>
                      <a:pt x="3620" y="440"/>
                    </a:lnTo>
                    <a:lnTo>
                      <a:pt x="3704" y="398"/>
                    </a:lnTo>
                    <a:lnTo>
                      <a:pt x="3766" y="294"/>
                    </a:lnTo>
                    <a:lnTo>
                      <a:pt x="3808" y="210"/>
                    </a:lnTo>
                    <a:lnTo>
                      <a:pt x="3871" y="147"/>
                    </a:lnTo>
                    <a:lnTo>
                      <a:pt x="3808" y="106"/>
                    </a:lnTo>
                    <a:lnTo>
                      <a:pt x="3787" y="43"/>
                    </a:lnTo>
                    <a:lnTo>
                      <a:pt x="362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7" name="Google Shape;2647;p44"/>
              <p:cNvSpPr/>
              <p:nvPr/>
            </p:nvSpPr>
            <p:spPr>
              <a:xfrm>
                <a:off x="5587700" y="3253200"/>
                <a:ext cx="145450" cy="131325"/>
              </a:xfrm>
              <a:custGeom>
                <a:rect b="b" l="l" r="r" t="t"/>
                <a:pathLst>
                  <a:path extrusionOk="0" h="5253" w="5818">
                    <a:moveTo>
                      <a:pt x="922" y="1"/>
                    </a:moveTo>
                    <a:lnTo>
                      <a:pt x="775" y="22"/>
                    </a:lnTo>
                    <a:lnTo>
                      <a:pt x="712" y="84"/>
                    </a:lnTo>
                    <a:lnTo>
                      <a:pt x="566" y="189"/>
                    </a:lnTo>
                    <a:lnTo>
                      <a:pt x="482" y="210"/>
                    </a:lnTo>
                    <a:lnTo>
                      <a:pt x="398" y="294"/>
                    </a:lnTo>
                    <a:lnTo>
                      <a:pt x="252" y="294"/>
                    </a:lnTo>
                    <a:lnTo>
                      <a:pt x="147" y="356"/>
                    </a:lnTo>
                    <a:lnTo>
                      <a:pt x="189" y="440"/>
                    </a:lnTo>
                    <a:lnTo>
                      <a:pt x="168" y="524"/>
                    </a:lnTo>
                    <a:lnTo>
                      <a:pt x="43" y="608"/>
                    </a:lnTo>
                    <a:lnTo>
                      <a:pt x="1" y="670"/>
                    </a:lnTo>
                    <a:lnTo>
                      <a:pt x="147" y="712"/>
                    </a:lnTo>
                    <a:lnTo>
                      <a:pt x="252" y="649"/>
                    </a:lnTo>
                    <a:lnTo>
                      <a:pt x="273" y="608"/>
                    </a:lnTo>
                    <a:lnTo>
                      <a:pt x="315" y="670"/>
                    </a:lnTo>
                    <a:lnTo>
                      <a:pt x="503" y="754"/>
                    </a:lnTo>
                    <a:lnTo>
                      <a:pt x="566" y="859"/>
                    </a:lnTo>
                    <a:lnTo>
                      <a:pt x="524" y="921"/>
                    </a:lnTo>
                    <a:lnTo>
                      <a:pt x="566" y="1047"/>
                    </a:lnTo>
                    <a:lnTo>
                      <a:pt x="691" y="1131"/>
                    </a:lnTo>
                    <a:lnTo>
                      <a:pt x="796" y="1152"/>
                    </a:lnTo>
                    <a:lnTo>
                      <a:pt x="901" y="1131"/>
                    </a:lnTo>
                    <a:lnTo>
                      <a:pt x="984" y="1172"/>
                    </a:lnTo>
                    <a:lnTo>
                      <a:pt x="1026" y="1131"/>
                    </a:lnTo>
                    <a:lnTo>
                      <a:pt x="1110" y="1152"/>
                    </a:lnTo>
                    <a:lnTo>
                      <a:pt x="1298" y="1131"/>
                    </a:lnTo>
                    <a:lnTo>
                      <a:pt x="1340" y="1152"/>
                    </a:lnTo>
                    <a:lnTo>
                      <a:pt x="1424" y="1131"/>
                    </a:lnTo>
                    <a:lnTo>
                      <a:pt x="1361" y="1068"/>
                    </a:lnTo>
                    <a:lnTo>
                      <a:pt x="1654" y="1089"/>
                    </a:lnTo>
                    <a:lnTo>
                      <a:pt x="1717" y="1172"/>
                    </a:lnTo>
                    <a:lnTo>
                      <a:pt x="1675" y="1298"/>
                    </a:lnTo>
                    <a:lnTo>
                      <a:pt x="1633" y="1277"/>
                    </a:lnTo>
                    <a:lnTo>
                      <a:pt x="1549" y="1361"/>
                    </a:lnTo>
                    <a:lnTo>
                      <a:pt x="1507" y="1465"/>
                    </a:lnTo>
                    <a:lnTo>
                      <a:pt x="1445" y="1361"/>
                    </a:lnTo>
                    <a:lnTo>
                      <a:pt x="1256" y="1277"/>
                    </a:lnTo>
                    <a:lnTo>
                      <a:pt x="1194" y="1298"/>
                    </a:lnTo>
                    <a:lnTo>
                      <a:pt x="1131" y="1465"/>
                    </a:lnTo>
                    <a:lnTo>
                      <a:pt x="1026" y="1507"/>
                    </a:lnTo>
                    <a:lnTo>
                      <a:pt x="922" y="1465"/>
                    </a:lnTo>
                    <a:lnTo>
                      <a:pt x="817" y="1465"/>
                    </a:lnTo>
                    <a:lnTo>
                      <a:pt x="775" y="1403"/>
                    </a:lnTo>
                    <a:lnTo>
                      <a:pt x="629" y="1444"/>
                    </a:lnTo>
                    <a:lnTo>
                      <a:pt x="566" y="1507"/>
                    </a:lnTo>
                    <a:lnTo>
                      <a:pt x="608" y="1570"/>
                    </a:lnTo>
                    <a:lnTo>
                      <a:pt x="733" y="1591"/>
                    </a:lnTo>
                    <a:lnTo>
                      <a:pt x="838" y="1654"/>
                    </a:lnTo>
                    <a:lnTo>
                      <a:pt x="901" y="1779"/>
                    </a:lnTo>
                    <a:lnTo>
                      <a:pt x="942" y="1821"/>
                    </a:lnTo>
                    <a:lnTo>
                      <a:pt x="1005" y="1800"/>
                    </a:lnTo>
                    <a:lnTo>
                      <a:pt x="1026" y="1884"/>
                    </a:lnTo>
                    <a:lnTo>
                      <a:pt x="1026" y="1968"/>
                    </a:lnTo>
                    <a:lnTo>
                      <a:pt x="984" y="1988"/>
                    </a:lnTo>
                    <a:lnTo>
                      <a:pt x="942" y="2072"/>
                    </a:lnTo>
                    <a:lnTo>
                      <a:pt x="1047" y="2240"/>
                    </a:lnTo>
                    <a:lnTo>
                      <a:pt x="1152" y="2281"/>
                    </a:lnTo>
                    <a:lnTo>
                      <a:pt x="1256" y="2240"/>
                    </a:lnTo>
                    <a:lnTo>
                      <a:pt x="1403" y="2114"/>
                    </a:lnTo>
                    <a:lnTo>
                      <a:pt x="1361" y="2009"/>
                    </a:lnTo>
                    <a:lnTo>
                      <a:pt x="1466" y="1863"/>
                    </a:lnTo>
                    <a:lnTo>
                      <a:pt x="1507" y="1821"/>
                    </a:lnTo>
                    <a:lnTo>
                      <a:pt x="1528" y="1758"/>
                    </a:lnTo>
                    <a:lnTo>
                      <a:pt x="1570" y="1612"/>
                    </a:lnTo>
                    <a:lnTo>
                      <a:pt x="1633" y="1507"/>
                    </a:lnTo>
                    <a:lnTo>
                      <a:pt x="1633" y="1654"/>
                    </a:lnTo>
                    <a:lnTo>
                      <a:pt x="1549" y="1716"/>
                    </a:lnTo>
                    <a:lnTo>
                      <a:pt x="1612" y="1863"/>
                    </a:lnTo>
                    <a:lnTo>
                      <a:pt x="1654" y="1988"/>
                    </a:lnTo>
                    <a:lnTo>
                      <a:pt x="1717" y="2072"/>
                    </a:lnTo>
                    <a:lnTo>
                      <a:pt x="1738" y="2009"/>
                    </a:lnTo>
                    <a:lnTo>
                      <a:pt x="1779" y="2009"/>
                    </a:lnTo>
                    <a:lnTo>
                      <a:pt x="1842" y="2030"/>
                    </a:lnTo>
                    <a:lnTo>
                      <a:pt x="1842" y="2135"/>
                    </a:lnTo>
                    <a:lnTo>
                      <a:pt x="1884" y="2093"/>
                    </a:lnTo>
                    <a:lnTo>
                      <a:pt x="1947" y="2093"/>
                    </a:lnTo>
                    <a:lnTo>
                      <a:pt x="1968" y="2135"/>
                    </a:lnTo>
                    <a:lnTo>
                      <a:pt x="2051" y="2177"/>
                    </a:lnTo>
                    <a:lnTo>
                      <a:pt x="2156" y="2135"/>
                    </a:lnTo>
                    <a:lnTo>
                      <a:pt x="2240" y="2135"/>
                    </a:lnTo>
                    <a:lnTo>
                      <a:pt x="2240" y="2177"/>
                    </a:lnTo>
                    <a:lnTo>
                      <a:pt x="2093" y="2177"/>
                    </a:lnTo>
                    <a:lnTo>
                      <a:pt x="2093" y="2281"/>
                    </a:lnTo>
                    <a:lnTo>
                      <a:pt x="2240" y="2302"/>
                    </a:lnTo>
                    <a:lnTo>
                      <a:pt x="2240" y="2323"/>
                    </a:lnTo>
                    <a:lnTo>
                      <a:pt x="2261" y="2386"/>
                    </a:lnTo>
                    <a:lnTo>
                      <a:pt x="2407" y="2449"/>
                    </a:lnTo>
                    <a:lnTo>
                      <a:pt x="2575" y="2449"/>
                    </a:lnTo>
                    <a:lnTo>
                      <a:pt x="2930" y="2553"/>
                    </a:lnTo>
                    <a:lnTo>
                      <a:pt x="3286" y="2658"/>
                    </a:lnTo>
                    <a:lnTo>
                      <a:pt x="3391" y="2658"/>
                    </a:lnTo>
                    <a:lnTo>
                      <a:pt x="3537" y="2721"/>
                    </a:lnTo>
                    <a:lnTo>
                      <a:pt x="3558" y="2825"/>
                    </a:lnTo>
                    <a:lnTo>
                      <a:pt x="3725" y="2867"/>
                    </a:lnTo>
                    <a:lnTo>
                      <a:pt x="3830" y="2867"/>
                    </a:lnTo>
                    <a:lnTo>
                      <a:pt x="3914" y="2825"/>
                    </a:lnTo>
                    <a:lnTo>
                      <a:pt x="3914" y="2825"/>
                    </a:lnTo>
                    <a:lnTo>
                      <a:pt x="3830" y="2951"/>
                    </a:lnTo>
                    <a:lnTo>
                      <a:pt x="3851" y="2972"/>
                    </a:lnTo>
                    <a:lnTo>
                      <a:pt x="3935" y="2951"/>
                    </a:lnTo>
                    <a:lnTo>
                      <a:pt x="3955" y="3014"/>
                    </a:lnTo>
                    <a:lnTo>
                      <a:pt x="4081" y="2972"/>
                    </a:lnTo>
                    <a:lnTo>
                      <a:pt x="4018" y="3035"/>
                    </a:lnTo>
                    <a:lnTo>
                      <a:pt x="4060" y="3076"/>
                    </a:lnTo>
                    <a:lnTo>
                      <a:pt x="4039" y="3139"/>
                    </a:lnTo>
                    <a:lnTo>
                      <a:pt x="4081" y="3181"/>
                    </a:lnTo>
                    <a:lnTo>
                      <a:pt x="4186" y="3160"/>
                    </a:lnTo>
                    <a:lnTo>
                      <a:pt x="4081" y="3265"/>
                    </a:lnTo>
                    <a:lnTo>
                      <a:pt x="4081" y="3328"/>
                    </a:lnTo>
                    <a:lnTo>
                      <a:pt x="4227" y="3453"/>
                    </a:lnTo>
                    <a:lnTo>
                      <a:pt x="4186" y="3558"/>
                    </a:lnTo>
                    <a:lnTo>
                      <a:pt x="4227" y="3641"/>
                    </a:lnTo>
                    <a:lnTo>
                      <a:pt x="4332" y="3704"/>
                    </a:lnTo>
                    <a:lnTo>
                      <a:pt x="4479" y="3809"/>
                    </a:lnTo>
                    <a:lnTo>
                      <a:pt x="4499" y="3872"/>
                    </a:lnTo>
                    <a:lnTo>
                      <a:pt x="4374" y="3872"/>
                    </a:lnTo>
                    <a:lnTo>
                      <a:pt x="4353" y="3955"/>
                    </a:lnTo>
                    <a:lnTo>
                      <a:pt x="4437" y="4018"/>
                    </a:lnTo>
                    <a:lnTo>
                      <a:pt x="4541" y="4081"/>
                    </a:lnTo>
                    <a:lnTo>
                      <a:pt x="4667" y="4060"/>
                    </a:lnTo>
                    <a:lnTo>
                      <a:pt x="4751" y="4081"/>
                    </a:lnTo>
                    <a:lnTo>
                      <a:pt x="4688" y="4081"/>
                    </a:lnTo>
                    <a:lnTo>
                      <a:pt x="4562" y="4123"/>
                    </a:lnTo>
                    <a:lnTo>
                      <a:pt x="4499" y="4102"/>
                    </a:lnTo>
                    <a:lnTo>
                      <a:pt x="4458" y="4123"/>
                    </a:lnTo>
                    <a:lnTo>
                      <a:pt x="4499" y="4206"/>
                    </a:lnTo>
                    <a:lnTo>
                      <a:pt x="4583" y="4227"/>
                    </a:lnTo>
                    <a:lnTo>
                      <a:pt x="4562" y="4395"/>
                    </a:lnTo>
                    <a:lnTo>
                      <a:pt x="4541" y="4416"/>
                    </a:lnTo>
                    <a:lnTo>
                      <a:pt x="4541" y="4499"/>
                    </a:lnTo>
                    <a:lnTo>
                      <a:pt x="4499" y="4583"/>
                    </a:lnTo>
                    <a:lnTo>
                      <a:pt x="4458" y="4604"/>
                    </a:lnTo>
                    <a:lnTo>
                      <a:pt x="4541" y="4709"/>
                    </a:lnTo>
                    <a:lnTo>
                      <a:pt x="4667" y="4625"/>
                    </a:lnTo>
                    <a:lnTo>
                      <a:pt x="4709" y="4688"/>
                    </a:lnTo>
                    <a:lnTo>
                      <a:pt x="4792" y="4688"/>
                    </a:lnTo>
                    <a:lnTo>
                      <a:pt x="4897" y="4625"/>
                    </a:lnTo>
                    <a:lnTo>
                      <a:pt x="5064" y="4625"/>
                    </a:lnTo>
                    <a:lnTo>
                      <a:pt x="5127" y="4583"/>
                    </a:lnTo>
                    <a:lnTo>
                      <a:pt x="5169" y="4478"/>
                    </a:lnTo>
                    <a:lnTo>
                      <a:pt x="5169" y="4583"/>
                    </a:lnTo>
                    <a:lnTo>
                      <a:pt x="5106" y="4688"/>
                    </a:lnTo>
                    <a:lnTo>
                      <a:pt x="5127" y="4750"/>
                    </a:lnTo>
                    <a:lnTo>
                      <a:pt x="5190" y="4792"/>
                    </a:lnTo>
                    <a:lnTo>
                      <a:pt x="5316" y="4897"/>
                    </a:lnTo>
                    <a:lnTo>
                      <a:pt x="5295" y="4939"/>
                    </a:lnTo>
                    <a:lnTo>
                      <a:pt x="5336" y="5022"/>
                    </a:lnTo>
                    <a:lnTo>
                      <a:pt x="5504" y="5211"/>
                    </a:lnTo>
                    <a:lnTo>
                      <a:pt x="5629" y="5232"/>
                    </a:lnTo>
                    <a:lnTo>
                      <a:pt x="5692" y="5253"/>
                    </a:lnTo>
                    <a:lnTo>
                      <a:pt x="5713" y="3851"/>
                    </a:lnTo>
                    <a:lnTo>
                      <a:pt x="5713" y="3788"/>
                    </a:lnTo>
                    <a:lnTo>
                      <a:pt x="5713" y="3704"/>
                    </a:lnTo>
                    <a:lnTo>
                      <a:pt x="5734" y="3537"/>
                    </a:lnTo>
                    <a:lnTo>
                      <a:pt x="5818" y="1382"/>
                    </a:lnTo>
                    <a:lnTo>
                      <a:pt x="5713" y="1403"/>
                    </a:lnTo>
                    <a:lnTo>
                      <a:pt x="5629" y="1382"/>
                    </a:lnTo>
                    <a:lnTo>
                      <a:pt x="5629" y="1298"/>
                    </a:lnTo>
                    <a:lnTo>
                      <a:pt x="5650" y="1256"/>
                    </a:lnTo>
                    <a:lnTo>
                      <a:pt x="5546" y="1193"/>
                    </a:lnTo>
                    <a:lnTo>
                      <a:pt x="5441" y="1193"/>
                    </a:lnTo>
                    <a:lnTo>
                      <a:pt x="5316" y="1172"/>
                    </a:lnTo>
                    <a:lnTo>
                      <a:pt x="5232" y="1152"/>
                    </a:lnTo>
                    <a:lnTo>
                      <a:pt x="5169" y="1172"/>
                    </a:lnTo>
                    <a:lnTo>
                      <a:pt x="4813" y="1026"/>
                    </a:lnTo>
                    <a:lnTo>
                      <a:pt x="4667" y="984"/>
                    </a:lnTo>
                    <a:lnTo>
                      <a:pt x="4562" y="963"/>
                    </a:lnTo>
                    <a:lnTo>
                      <a:pt x="4458" y="880"/>
                    </a:lnTo>
                    <a:lnTo>
                      <a:pt x="4248" y="838"/>
                    </a:lnTo>
                    <a:lnTo>
                      <a:pt x="4060" y="754"/>
                    </a:lnTo>
                    <a:lnTo>
                      <a:pt x="3976" y="670"/>
                    </a:lnTo>
                    <a:lnTo>
                      <a:pt x="3830" y="649"/>
                    </a:lnTo>
                    <a:lnTo>
                      <a:pt x="3537" y="838"/>
                    </a:lnTo>
                    <a:lnTo>
                      <a:pt x="3537" y="880"/>
                    </a:lnTo>
                    <a:lnTo>
                      <a:pt x="3600" y="984"/>
                    </a:lnTo>
                    <a:lnTo>
                      <a:pt x="3558" y="1068"/>
                    </a:lnTo>
                    <a:lnTo>
                      <a:pt x="3391" y="1089"/>
                    </a:lnTo>
                    <a:lnTo>
                      <a:pt x="3286" y="1131"/>
                    </a:lnTo>
                    <a:lnTo>
                      <a:pt x="3223" y="1131"/>
                    </a:lnTo>
                    <a:lnTo>
                      <a:pt x="3181" y="1089"/>
                    </a:lnTo>
                    <a:lnTo>
                      <a:pt x="3119" y="1172"/>
                    </a:lnTo>
                    <a:lnTo>
                      <a:pt x="3119" y="1277"/>
                    </a:lnTo>
                    <a:lnTo>
                      <a:pt x="2993" y="1340"/>
                    </a:lnTo>
                    <a:lnTo>
                      <a:pt x="2888" y="1361"/>
                    </a:lnTo>
                    <a:lnTo>
                      <a:pt x="2805" y="1465"/>
                    </a:lnTo>
                    <a:lnTo>
                      <a:pt x="2805" y="1612"/>
                    </a:lnTo>
                    <a:lnTo>
                      <a:pt x="2763" y="1654"/>
                    </a:lnTo>
                    <a:lnTo>
                      <a:pt x="2700" y="1696"/>
                    </a:lnTo>
                    <a:lnTo>
                      <a:pt x="2658" y="1800"/>
                    </a:lnTo>
                    <a:lnTo>
                      <a:pt x="2554" y="1821"/>
                    </a:lnTo>
                    <a:lnTo>
                      <a:pt x="2449" y="1821"/>
                    </a:lnTo>
                    <a:lnTo>
                      <a:pt x="2386" y="1779"/>
                    </a:lnTo>
                    <a:lnTo>
                      <a:pt x="2261" y="1675"/>
                    </a:lnTo>
                    <a:lnTo>
                      <a:pt x="2240" y="1570"/>
                    </a:lnTo>
                    <a:lnTo>
                      <a:pt x="2177" y="1591"/>
                    </a:lnTo>
                    <a:lnTo>
                      <a:pt x="2156" y="1465"/>
                    </a:lnTo>
                    <a:lnTo>
                      <a:pt x="2156" y="1361"/>
                    </a:lnTo>
                    <a:lnTo>
                      <a:pt x="2072" y="1298"/>
                    </a:lnTo>
                    <a:lnTo>
                      <a:pt x="2031" y="1382"/>
                    </a:lnTo>
                    <a:lnTo>
                      <a:pt x="2051" y="1507"/>
                    </a:lnTo>
                    <a:lnTo>
                      <a:pt x="1989" y="1507"/>
                    </a:lnTo>
                    <a:lnTo>
                      <a:pt x="1926" y="1444"/>
                    </a:lnTo>
                    <a:lnTo>
                      <a:pt x="1863" y="1298"/>
                    </a:lnTo>
                    <a:lnTo>
                      <a:pt x="1842" y="1047"/>
                    </a:lnTo>
                    <a:lnTo>
                      <a:pt x="1821" y="880"/>
                    </a:lnTo>
                    <a:lnTo>
                      <a:pt x="1863" y="775"/>
                    </a:lnTo>
                    <a:lnTo>
                      <a:pt x="1947" y="670"/>
                    </a:lnTo>
                    <a:lnTo>
                      <a:pt x="1884" y="566"/>
                    </a:lnTo>
                    <a:lnTo>
                      <a:pt x="1821" y="503"/>
                    </a:lnTo>
                    <a:lnTo>
                      <a:pt x="1821" y="335"/>
                    </a:lnTo>
                    <a:lnTo>
                      <a:pt x="1842" y="294"/>
                    </a:lnTo>
                    <a:lnTo>
                      <a:pt x="1779" y="231"/>
                    </a:lnTo>
                    <a:lnTo>
                      <a:pt x="1612" y="210"/>
                    </a:lnTo>
                    <a:lnTo>
                      <a:pt x="1424" y="231"/>
                    </a:lnTo>
                    <a:lnTo>
                      <a:pt x="1235" y="105"/>
                    </a:lnTo>
                    <a:lnTo>
                      <a:pt x="92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8" name="Google Shape;2648;p44"/>
              <p:cNvSpPr/>
              <p:nvPr/>
            </p:nvSpPr>
            <p:spPr>
              <a:xfrm>
                <a:off x="5268100" y="3181025"/>
                <a:ext cx="143350" cy="129750"/>
              </a:xfrm>
              <a:custGeom>
                <a:rect b="b" l="l" r="r" t="t"/>
                <a:pathLst>
                  <a:path extrusionOk="0" h="5190" w="5734">
                    <a:moveTo>
                      <a:pt x="4060" y="0"/>
                    </a:moveTo>
                    <a:lnTo>
                      <a:pt x="3955" y="147"/>
                    </a:lnTo>
                    <a:lnTo>
                      <a:pt x="3955" y="209"/>
                    </a:lnTo>
                    <a:lnTo>
                      <a:pt x="3892" y="314"/>
                    </a:lnTo>
                    <a:lnTo>
                      <a:pt x="3892" y="398"/>
                    </a:lnTo>
                    <a:lnTo>
                      <a:pt x="3767" y="837"/>
                    </a:lnTo>
                    <a:lnTo>
                      <a:pt x="3579" y="1109"/>
                    </a:lnTo>
                    <a:lnTo>
                      <a:pt x="3516" y="1360"/>
                    </a:lnTo>
                    <a:lnTo>
                      <a:pt x="3265" y="1716"/>
                    </a:lnTo>
                    <a:lnTo>
                      <a:pt x="3307" y="1779"/>
                    </a:lnTo>
                    <a:lnTo>
                      <a:pt x="3014" y="1842"/>
                    </a:lnTo>
                    <a:lnTo>
                      <a:pt x="2783" y="1967"/>
                    </a:lnTo>
                    <a:lnTo>
                      <a:pt x="2637" y="1967"/>
                    </a:lnTo>
                    <a:lnTo>
                      <a:pt x="2595" y="1883"/>
                    </a:lnTo>
                    <a:lnTo>
                      <a:pt x="2470" y="1842"/>
                    </a:lnTo>
                    <a:lnTo>
                      <a:pt x="2177" y="1842"/>
                    </a:lnTo>
                    <a:lnTo>
                      <a:pt x="2093" y="1925"/>
                    </a:lnTo>
                    <a:lnTo>
                      <a:pt x="1758" y="2051"/>
                    </a:lnTo>
                    <a:lnTo>
                      <a:pt x="1444" y="2030"/>
                    </a:lnTo>
                    <a:lnTo>
                      <a:pt x="1361" y="2072"/>
                    </a:lnTo>
                    <a:lnTo>
                      <a:pt x="1235" y="2051"/>
                    </a:lnTo>
                    <a:lnTo>
                      <a:pt x="1214" y="2134"/>
                    </a:lnTo>
                    <a:lnTo>
                      <a:pt x="1047" y="2176"/>
                    </a:lnTo>
                    <a:lnTo>
                      <a:pt x="942" y="2155"/>
                    </a:lnTo>
                    <a:lnTo>
                      <a:pt x="921" y="2051"/>
                    </a:lnTo>
                    <a:lnTo>
                      <a:pt x="796" y="1946"/>
                    </a:lnTo>
                    <a:lnTo>
                      <a:pt x="754" y="1883"/>
                    </a:lnTo>
                    <a:lnTo>
                      <a:pt x="566" y="1758"/>
                    </a:lnTo>
                    <a:lnTo>
                      <a:pt x="440" y="1549"/>
                    </a:lnTo>
                    <a:lnTo>
                      <a:pt x="377" y="1570"/>
                    </a:lnTo>
                    <a:lnTo>
                      <a:pt x="314" y="1653"/>
                    </a:lnTo>
                    <a:lnTo>
                      <a:pt x="168" y="1842"/>
                    </a:lnTo>
                    <a:lnTo>
                      <a:pt x="84" y="1988"/>
                    </a:lnTo>
                    <a:lnTo>
                      <a:pt x="84" y="2072"/>
                    </a:lnTo>
                    <a:lnTo>
                      <a:pt x="105" y="2155"/>
                    </a:lnTo>
                    <a:lnTo>
                      <a:pt x="84" y="2239"/>
                    </a:lnTo>
                    <a:lnTo>
                      <a:pt x="1" y="2281"/>
                    </a:lnTo>
                    <a:lnTo>
                      <a:pt x="22" y="2490"/>
                    </a:lnTo>
                    <a:lnTo>
                      <a:pt x="210" y="2699"/>
                    </a:lnTo>
                    <a:lnTo>
                      <a:pt x="231" y="2804"/>
                    </a:lnTo>
                    <a:lnTo>
                      <a:pt x="189" y="2762"/>
                    </a:lnTo>
                    <a:lnTo>
                      <a:pt x="168" y="2804"/>
                    </a:lnTo>
                    <a:lnTo>
                      <a:pt x="210" y="2930"/>
                    </a:lnTo>
                    <a:lnTo>
                      <a:pt x="335" y="2971"/>
                    </a:lnTo>
                    <a:lnTo>
                      <a:pt x="419" y="2971"/>
                    </a:lnTo>
                    <a:lnTo>
                      <a:pt x="607" y="2909"/>
                    </a:lnTo>
                    <a:lnTo>
                      <a:pt x="733" y="2825"/>
                    </a:lnTo>
                    <a:lnTo>
                      <a:pt x="838" y="2867"/>
                    </a:lnTo>
                    <a:lnTo>
                      <a:pt x="733" y="2867"/>
                    </a:lnTo>
                    <a:lnTo>
                      <a:pt x="607" y="2971"/>
                    </a:lnTo>
                    <a:lnTo>
                      <a:pt x="398" y="3013"/>
                    </a:lnTo>
                    <a:lnTo>
                      <a:pt x="314" y="3097"/>
                    </a:lnTo>
                    <a:lnTo>
                      <a:pt x="210" y="3097"/>
                    </a:lnTo>
                    <a:lnTo>
                      <a:pt x="210" y="3139"/>
                    </a:lnTo>
                    <a:lnTo>
                      <a:pt x="335" y="3181"/>
                    </a:lnTo>
                    <a:lnTo>
                      <a:pt x="503" y="3243"/>
                    </a:lnTo>
                    <a:lnTo>
                      <a:pt x="649" y="3411"/>
                    </a:lnTo>
                    <a:lnTo>
                      <a:pt x="712" y="3515"/>
                    </a:lnTo>
                    <a:lnTo>
                      <a:pt x="733" y="3620"/>
                    </a:lnTo>
                    <a:lnTo>
                      <a:pt x="649" y="3746"/>
                    </a:lnTo>
                    <a:lnTo>
                      <a:pt x="566" y="3829"/>
                    </a:lnTo>
                    <a:lnTo>
                      <a:pt x="607" y="3871"/>
                    </a:lnTo>
                    <a:lnTo>
                      <a:pt x="712" y="3955"/>
                    </a:lnTo>
                    <a:lnTo>
                      <a:pt x="733" y="4227"/>
                    </a:lnTo>
                    <a:lnTo>
                      <a:pt x="733" y="4352"/>
                    </a:lnTo>
                    <a:lnTo>
                      <a:pt x="817" y="4499"/>
                    </a:lnTo>
                    <a:lnTo>
                      <a:pt x="858" y="4499"/>
                    </a:lnTo>
                    <a:lnTo>
                      <a:pt x="963" y="4436"/>
                    </a:lnTo>
                    <a:lnTo>
                      <a:pt x="1005" y="4499"/>
                    </a:lnTo>
                    <a:lnTo>
                      <a:pt x="1130" y="4499"/>
                    </a:lnTo>
                    <a:lnTo>
                      <a:pt x="1214" y="4541"/>
                    </a:lnTo>
                    <a:lnTo>
                      <a:pt x="1361" y="4541"/>
                    </a:lnTo>
                    <a:lnTo>
                      <a:pt x="1444" y="4457"/>
                    </a:lnTo>
                    <a:lnTo>
                      <a:pt x="1528" y="4499"/>
                    </a:lnTo>
                    <a:lnTo>
                      <a:pt x="1591" y="4457"/>
                    </a:lnTo>
                    <a:lnTo>
                      <a:pt x="1654" y="4352"/>
                    </a:lnTo>
                    <a:lnTo>
                      <a:pt x="1654" y="4290"/>
                    </a:lnTo>
                    <a:lnTo>
                      <a:pt x="1674" y="4373"/>
                    </a:lnTo>
                    <a:lnTo>
                      <a:pt x="1654" y="4478"/>
                    </a:lnTo>
                    <a:lnTo>
                      <a:pt x="1695" y="4603"/>
                    </a:lnTo>
                    <a:lnTo>
                      <a:pt x="1737" y="4792"/>
                    </a:lnTo>
                    <a:lnTo>
                      <a:pt x="1695" y="4896"/>
                    </a:lnTo>
                    <a:lnTo>
                      <a:pt x="1779" y="4896"/>
                    </a:lnTo>
                    <a:lnTo>
                      <a:pt x="1905" y="4750"/>
                    </a:lnTo>
                    <a:lnTo>
                      <a:pt x="1988" y="4708"/>
                    </a:lnTo>
                    <a:lnTo>
                      <a:pt x="2051" y="4771"/>
                    </a:lnTo>
                    <a:lnTo>
                      <a:pt x="2114" y="4750"/>
                    </a:lnTo>
                    <a:lnTo>
                      <a:pt x="2135" y="4687"/>
                    </a:lnTo>
                    <a:lnTo>
                      <a:pt x="2302" y="4687"/>
                    </a:lnTo>
                    <a:lnTo>
                      <a:pt x="2386" y="4583"/>
                    </a:lnTo>
                    <a:lnTo>
                      <a:pt x="2428" y="4583"/>
                    </a:lnTo>
                    <a:lnTo>
                      <a:pt x="2532" y="4645"/>
                    </a:lnTo>
                    <a:lnTo>
                      <a:pt x="2616" y="4583"/>
                    </a:lnTo>
                    <a:lnTo>
                      <a:pt x="2658" y="4645"/>
                    </a:lnTo>
                    <a:lnTo>
                      <a:pt x="2658" y="4750"/>
                    </a:lnTo>
                    <a:lnTo>
                      <a:pt x="2721" y="4792"/>
                    </a:lnTo>
                    <a:lnTo>
                      <a:pt x="2825" y="4813"/>
                    </a:lnTo>
                    <a:lnTo>
                      <a:pt x="2804" y="4750"/>
                    </a:lnTo>
                    <a:lnTo>
                      <a:pt x="2825" y="4666"/>
                    </a:lnTo>
                    <a:lnTo>
                      <a:pt x="2888" y="4750"/>
                    </a:lnTo>
                    <a:lnTo>
                      <a:pt x="2993" y="4771"/>
                    </a:lnTo>
                    <a:lnTo>
                      <a:pt x="3035" y="4750"/>
                    </a:lnTo>
                    <a:lnTo>
                      <a:pt x="3097" y="4813"/>
                    </a:lnTo>
                    <a:lnTo>
                      <a:pt x="3139" y="4792"/>
                    </a:lnTo>
                    <a:lnTo>
                      <a:pt x="3160" y="4855"/>
                    </a:lnTo>
                    <a:lnTo>
                      <a:pt x="3223" y="4917"/>
                    </a:lnTo>
                    <a:lnTo>
                      <a:pt x="3181" y="5022"/>
                    </a:lnTo>
                    <a:lnTo>
                      <a:pt x="3244" y="5189"/>
                    </a:lnTo>
                    <a:lnTo>
                      <a:pt x="3348" y="5168"/>
                    </a:lnTo>
                    <a:lnTo>
                      <a:pt x="3579" y="5064"/>
                    </a:lnTo>
                    <a:lnTo>
                      <a:pt x="3746" y="5022"/>
                    </a:lnTo>
                    <a:lnTo>
                      <a:pt x="3955" y="4896"/>
                    </a:lnTo>
                    <a:lnTo>
                      <a:pt x="4060" y="4666"/>
                    </a:lnTo>
                    <a:lnTo>
                      <a:pt x="4060" y="4583"/>
                    </a:lnTo>
                    <a:lnTo>
                      <a:pt x="4102" y="4457"/>
                    </a:lnTo>
                    <a:lnTo>
                      <a:pt x="4143" y="4478"/>
                    </a:lnTo>
                    <a:lnTo>
                      <a:pt x="4185" y="4478"/>
                    </a:lnTo>
                    <a:lnTo>
                      <a:pt x="4269" y="4290"/>
                    </a:lnTo>
                    <a:lnTo>
                      <a:pt x="4227" y="4269"/>
                    </a:lnTo>
                    <a:lnTo>
                      <a:pt x="4185" y="4227"/>
                    </a:lnTo>
                    <a:lnTo>
                      <a:pt x="4185" y="4164"/>
                    </a:lnTo>
                    <a:lnTo>
                      <a:pt x="4206" y="4185"/>
                    </a:lnTo>
                    <a:lnTo>
                      <a:pt x="4290" y="4227"/>
                    </a:lnTo>
                    <a:lnTo>
                      <a:pt x="4353" y="4143"/>
                    </a:lnTo>
                    <a:lnTo>
                      <a:pt x="4311" y="4059"/>
                    </a:lnTo>
                    <a:lnTo>
                      <a:pt x="4269" y="4059"/>
                    </a:lnTo>
                    <a:lnTo>
                      <a:pt x="4206" y="4039"/>
                    </a:lnTo>
                    <a:lnTo>
                      <a:pt x="4290" y="3976"/>
                    </a:lnTo>
                    <a:lnTo>
                      <a:pt x="4290" y="3871"/>
                    </a:lnTo>
                    <a:lnTo>
                      <a:pt x="4143" y="3871"/>
                    </a:lnTo>
                    <a:lnTo>
                      <a:pt x="4185" y="3808"/>
                    </a:lnTo>
                    <a:lnTo>
                      <a:pt x="4164" y="3746"/>
                    </a:lnTo>
                    <a:lnTo>
                      <a:pt x="4164" y="3746"/>
                    </a:lnTo>
                    <a:lnTo>
                      <a:pt x="4227" y="3767"/>
                    </a:lnTo>
                    <a:lnTo>
                      <a:pt x="4353" y="3725"/>
                    </a:lnTo>
                    <a:lnTo>
                      <a:pt x="4374" y="3620"/>
                    </a:lnTo>
                    <a:lnTo>
                      <a:pt x="4457" y="3515"/>
                    </a:lnTo>
                    <a:lnTo>
                      <a:pt x="4478" y="3390"/>
                    </a:lnTo>
                    <a:lnTo>
                      <a:pt x="4457" y="3306"/>
                    </a:lnTo>
                    <a:lnTo>
                      <a:pt x="4499" y="3348"/>
                    </a:lnTo>
                    <a:lnTo>
                      <a:pt x="4562" y="3453"/>
                    </a:lnTo>
                    <a:lnTo>
                      <a:pt x="4625" y="3348"/>
                    </a:lnTo>
                    <a:lnTo>
                      <a:pt x="4708" y="3243"/>
                    </a:lnTo>
                    <a:lnTo>
                      <a:pt x="4667" y="3097"/>
                    </a:lnTo>
                    <a:lnTo>
                      <a:pt x="4813" y="2971"/>
                    </a:lnTo>
                    <a:lnTo>
                      <a:pt x="4834" y="2783"/>
                    </a:lnTo>
                    <a:lnTo>
                      <a:pt x="4897" y="2699"/>
                    </a:lnTo>
                    <a:lnTo>
                      <a:pt x="4918" y="2469"/>
                    </a:lnTo>
                    <a:lnTo>
                      <a:pt x="4980" y="2406"/>
                    </a:lnTo>
                    <a:lnTo>
                      <a:pt x="4980" y="2344"/>
                    </a:lnTo>
                    <a:lnTo>
                      <a:pt x="5106" y="2197"/>
                    </a:lnTo>
                    <a:lnTo>
                      <a:pt x="5148" y="2281"/>
                    </a:lnTo>
                    <a:lnTo>
                      <a:pt x="5190" y="2239"/>
                    </a:lnTo>
                    <a:lnTo>
                      <a:pt x="5148" y="2072"/>
                    </a:lnTo>
                    <a:lnTo>
                      <a:pt x="5148" y="2072"/>
                    </a:lnTo>
                    <a:lnTo>
                      <a:pt x="5336" y="2260"/>
                    </a:lnTo>
                    <a:lnTo>
                      <a:pt x="5462" y="2260"/>
                    </a:lnTo>
                    <a:lnTo>
                      <a:pt x="5545" y="2197"/>
                    </a:lnTo>
                    <a:lnTo>
                      <a:pt x="5629" y="2239"/>
                    </a:lnTo>
                    <a:lnTo>
                      <a:pt x="5713" y="2197"/>
                    </a:lnTo>
                    <a:lnTo>
                      <a:pt x="5734" y="2093"/>
                    </a:lnTo>
                    <a:lnTo>
                      <a:pt x="5629" y="2072"/>
                    </a:lnTo>
                    <a:lnTo>
                      <a:pt x="5608" y="2030"/>
                    </a:lnTo>
                    <a:lnTo>
                      <a:pt x="5503" y="1883"/>
                    </a:lnTo>
                    <a:lnTo>
                      <a:pt x="5420" y="1883"/>
                    </a:lnTo>
                    <a:lnTo>
                      <a:pt x="5190" y="1674"/>
                    </a:lnTo>
                    <a:lnTo>
                      <a:pt x="5106" y="1632"/>
                    </a:lnTo>
                    <a:lnTo>
                      <a:pt x="5085" y="1528"/>
                    </a:lnTo>
                    <a:lnTo>
                      <a:pt x="5022" y="1465"/>
                    </a:lnTo>
                    <a:lnTo>
                      <a:pt x="5043" y="1423"/>
                    </a:lnTo>
                    <a:lnTo>
                      <a:pt x="5190" y="1360"/>
                    </a:lnTo>
                    <a:lnTo>
                      <a:pt x="5231" y="1256"/>
                    </a:lnTo>
                    <a:lnTo>
                      <a:pt x="5148" y="1193"/>
                    </a:lnTo>
                    <a:lnTo>
                      <a:pt x="4980" y="1005"/>
                    </a:lnTo>
                    <a:lnTo>
                      <a:pt x="4918" y="879"/>
                    </a:lnTo>
                    <a:lnTo>
                      <a:pt x="4834" y="795"/>
                    </a:lnTo>
                    <a:lnTo>
                      <a:pt x="4876" y="712"/>
                    </a:lnTo>
                    <a:lnTo>
                      <a:pt x="4918" y="691"/>
                    </a:lnTo>
                    <a:lnTo>
                      <a:pt x="4918" y="628"/>
                    </a:lnTo>
                    <a:lnTo>
                      <a:pt x="4876" y="607"/>
                    </a:lnTo>
                    <a:lnTo>
                      <a:pt x="4750" y="482"/>
                    </a:lnTo>
                    <a:lnTo>
                      <a:pt x="4813" y="461"/>
                    </a:lnTo>
                    <a:lnTo>
                      <a:pt x="4939" y="482"/>
                    </a:lnTo>
                    <a:lnTo>
                      <a:pt x="5085" y="461"/>
                    </a:lnTo>
                    <a:lnTo>
                      <a:pt x="4980" y="314"/>
                    </a:lnTo>
                    <a:lnTo>
                      <a:pt x="4834" y="272"/>
                    </a:lnTo>
                    <a:lnTo>
                      <a:pt x="4897" y="209"/>
                    </a:lnTo>
                    <a:lnTo>
                      <a:pt x="4876" y="168"/>
                    </a:lnTo>
                    <a:lnTo>
                      <a:pt x="4939" y="147"/>
                    </a:lnTo>
                    <a:lnTo>
                      <a:pt x="4939" y="105"/>
                    </a:lnTo>
                    <a:lnTo>
                      <a:pt x="4813" y="84"/>
                    </a:lnTo>
                    <a:lnTo>
                      <a:pt x="4667" y="84"/>
                    </a:lnTo>
                    <a:lnTo>
                      <a:pt x="4604" y="42"/>
                    </a:lnTo>
                    <a:lnTo>
                      <a:pt x="4164" y="42"/>
                    </a:lnTo>
                    <a:lnTo>
                      <a:pt x="40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9" name="Google Shape;2649;p44"/>
              <p:cNvSpPr/>
              <p:nvPr/>
            </p:nvSpPr>
            <p:spPr>
              <a:xfrm>
                <a:off x="5068275" y="3161675"/>
                <a:ext cx="431050" cy="221800"/>
              </a:xfrm>
              <a:custGeom>
                <a:rect b="b" l="l" r="r" t="t"/>
                <a:pathLst>
                  <a:path extrusionOk="0" h="8872" w="17242">
                    <a:moveTo>
                      <a:pt x="16991" y="8202"/>
                    </a:moveTo>
                    <a:lnTo>
                      <a:pt x="16886" y="8265"/>
                    </a:lnTo>
                    <a:lnTo>
                      <a:pt x="16928" y="8286"/>
                    </a:lnTo>
                    <a:lnTo>
                      <a:pt x="16907" y="8307"/>
                    </a:lnTo>
                    <a:cubicBezTo>
                      <a:pt x="16886" y="8307"/>
                      <a:pt x="16823" y="8349"/>
                      <a:pt x="16802" y="8349"/>
                    </a:cubicBezTo>
                    <a:lnTo>
                      <a:pt x="16802" y="8307"/>
                    </a:lnTo>
                    <a:lnTo>
                      <a:pt x="16782" y="8349"/>
                    </a:lnTo>
                    <a:cubicBezTo>
                      <a:pt x="16677" y="8370"/>
                      <a:pt x="16572" y="8370"/>
                      <a:pt x="16489" y="8390"/>
                    </a:cubicBezTo>
                    <a:lnTo>
                      <a:pt x="16593" y="8286"/>
                    </a:lnTo>
                    <a:lnTo>
                      <a:pt x="16551" y="8265"/>
                    </a:lnTo>
                    <a:lnTo>
                      <a:pt x="16468" y="8307"/>
                    </a:lnTo>
                    <a:lnTo>
                      <a:pt x="16384" y="8307"/>
                    </a:lnTo>
                    <a:lnTo>
                      <a:pt x="16342" y="8349"/>
                    </a:lnTo>
                    <a:lnTo>
                      <a:pt x="16363" y="8390"/>
                    </a:lnTo>
                    <a:lnTo>
                      <a:pt x="16300" y="8453"/>
                    </a:lnTo>
                    <a:lnTo>
                      <a:pt x="16196" y="8453"/>
                    </a:lnTo>
                    <a:lnTo>
                      <a:pt x="16258" y="8495"/>
                    </a:lnTo>
                    <a:lnTo>
                      <a:pt x="16384" y="8474"/>
                    </a:lnTo>
                    <a:lnTo>
                      <a:pt x="16447" y="8411"/>
                    </a:lnTo>
                    <a:cubicBezTo>
                      <a:pt x="16489" y="8411"/>
                      <a:pt x="16551" y="8411"/>
                      <a:pt x="16614" y="8390"/>
                    </a:cubicBezTo>
                    <a:lnTo>
                      <a:pt x="16614" y="8390"/>
                    </a:lnTo>
                    <a:lnTo>
                      <a:pt x="16593" y="8411"/>
                    </a:lnTo>
                    <a:lnTo>
                      <a:pt x="16677" y="8411"/>
                    </a:lnTo>
                    <a:lnTo>
                      <a:pt x="16719" y="8474"/>
                    </a:lnTo>
                    <a:lnTo>
                      <a:pt x="16802" y="8370"/>
                    </a:lnTo>
                    <a:cubicBezTo>
                      <a:pt x="16823" y="8370"/>
                      <a:pt x="16886" y="8349"/>
                      <a:pt x="16907" y="8349"/>
                    </a:cubicBezTo>
                    <a:lnTo>
                      <a:pt x="16907" y="8370"/>
                    </a:lnTo>
                    <a:lnTo>
                      <a:pt x="17012" y="8390"/>
                    </a:lnTo>
                    <a:lnTo>
                      <a:pt x="17200" y="8307"/>
                    </a:lnTo>
                    <a:lnTo>
                      <a:pt x="17242" y="8244"/>
                    </a:lnTo>
                    <a:lnTo>
                      <a:pt x="17200" y="8202"/>
                    </a:lnTo>
                    <a:lnTo>
                      <a:pt x="17033" y="8244"/>
                    </a:lnTo>
                    <a:lnTo>
                      <a:pt x="16991" y="8202"/>
                    </a:lnTo>
                    <a:close/>
                    <a:moveTo>
                      <a:pt x="16070" y="8411"/>
                    </a:moveTo>
                    <a:lnTo>
                      <a:pt x="16007" y="8443"/>
                    </a:lnTo>
                    <a:lnTo>
                      <a:pt x="16007" y="8443"/>
                    </a:lnTo>
                    <a:cubicBezTo>
                      <a:pt x="16026" y="8475"/>
                      <a:pt x="16037" y="8501"/>
                      <a:pt x="16036" y="8525"/>
                    </a:cubicBezTo>
                    <a:lnTo>
                      <a:pt x="16036" y="8525"/>
                    </a:lnTo>
                    <a:lnTo>
                      <a:pt x="16049" y="8474"/>
                    </a:lnTo>
                    <a:lnTo>
                      <a:pt x="16133" y="8453"/>
                    </a:lnTo>
                    <a:lnTo>
                      <a:pt x="16196" y="8453"/>
                    </a:lnTo>
                    <a:lnTo>
                      <a:pt x="16237" y="8411"/>
                    </a:lnTo>
                    <a:close/>
                    <a:moveTo>
                      <a:pt x="16036" y="8525"/>
                    </a:moveTo>
                    <a:lnTo>
                      <a:pt x="16028" y="8558"/>
                    </a:lnTo>
                    <a:cubicBezTo>
                      <a:pt x="16034" y="8547"/>
                      <a:pt x="16036" y="8536"/>
                      <a:pt x="16036" y="8525"/>
                    </a:cubicBezTo>
                    <a:close/>
                    <a:moveTo>
                      <a:pt x="105" y="0"/>
                    </a:moveTo>
                    <a:lnTo>
                      <a:pt x="22" y="42"/>
                    </a:lnTo>
                    <a:lnTo>
                      <a:pt x="1" y="105"/>
                    </a:lnTo>
                    <a:lnTo>
                      <a:pt x="22" y="251"/>
                    </a:lnTo>
                    <a:lnTo>
                      <a:pt x="168" y="565"/>
                    </a:lnTo>
                    <a:lnTo>
                      <a:pt x="252" y="628"/>
                    </a:lnTo>
                    <a:lnTo>
                      <a:pt x="524" y="879"/>
                    </a:lnTo>
                    <a:lnTo>
                      <a:pt x="587" y="879"/>
                    </a:lnTo>
                    <a:lnTo>
                      <a:pt x="754" y="1067"/>
                    </a:lnTo>
                    <a:lnTo>
                      <a:pt x="838" y="1088"/>
                    </a:lnTo>
                    <a:lnTo>
                      <a:pt x="900" y="1067"/>
                    </a:lnTo>
                    <a:lnTo>
                      <a:pt x="1089" y="1214"/>
                    </a:lnTo>
                    <a:lnTo>
                      <a:pt x="1298" y="1528"/>
                    </a:lnTo>
                    <a:lnTo>
                      <a:pt x="1507" y="1716"/>
                    </a:lnTo>
                    <a:lnTo>
                      <a:pt x="1570" y="1716"/>
                    </a:lnTo>
                    <a:lnTo>
                      <a:pt x="1570" y="1883"/>
                    </a:lnTo>
                    <a:lnTo>
                      <a:pt x="1612" y="1925"/>
                    </a:lnTo>
                    <a:lnTo>
                      <a:pt x="1633" y="2092"/>
                    </a:lnTo>
                    <a:lnTo>
                      <a:pt x="1716" y="2155"/>
                    </a:lnTo>
                    <a:lnTo>
                      <a:pt x="1842" y="2155"/>
                    </a:lnTo>
                    <a:lnTo>
                      <a:pt x="2009" y="2344"/>
                    </a:lnTo>
                    <a:lnTo>
                      <a:pt x="2093" y="2406"/>
                    </a:lnTo>
                    <a:lnTo>
                      <a:pt x="2156" y="2406"/>
                    </a:lnTo>
                    <a:lnTo>
                      <a:pt x="2198" y="2448"/>
                    </a:lnTo>
                    <a:lnTo>
                      <a:pt x="2135" y="2532"/>
                    </a:lnTo>
                    <a:lnTo>
                      <a:pt x="2219" y="2616"/>
                    </a:lnTo>
                    <a:lnTo>
                      <a:pt x="2261" y="2762"/>
                    </a:lnTo>
                    <a:lnTo>
                      <a:pt x="2261" y="2783"/>
                    </a:lnTo>
                    <a:lnTo>
                      <a:pt x="2365" y="3097"/>
                    </a:lnTo>
                    <a:lnTo>
                      <a:pt x="2428" y="3264"/>
                    </a:lnTo>
                    <a:lnTo>
                      <a:pt x="2574" y="3306"/>
                    </a:lnTo>
                    <a:lnTo>
                      <a:pt x="2763" y="3411"/>
                    </a:lnTo>
                    <a:lnTo>
                      <a:pt x="2763" y="3515"/>
                    </a:lnTo>
                    <a:lnTo>
                      <a:pt x="2888" y="3787"/>
                    </a:lnTo>
                    <a:lnTo>
                      <a:pt x="3035" y="3892"/>
                    </a:lnTo>
                    <a:lnTo>
                      <a:pt x="3056" y="4185"/>
                    </a:lnTo>
                    <a:lnTo>
                      <a:pt x="3265" y="4561"/>
                    </a:lnTo>
                    <a:lnTo>
                      <a:pt x="3265" y="4729"/>
                    </a:lnTo>
                    <a:lnTo>
                      <a:pt x="3307" y="4875"/>
                    </a:lnTo>
                    <a:lnTo>
                      <a:pt x="3516" y="5043"/>
                    </a:lnTo>
                    <a:lnTo>
                      <a:pt x="3725" y="5294"/>
                    </a:lnTo>
                    <a:lnTo>
                      <a:pt x="3788" y="5440"/>
                    </a:lnTo>
                    <a:lnTo>
                      <a:pt x="3934" y="5461"/>
                    </a:lnTo>
                    <a:lnTo>
                      <a:pt x="3997" y="5545"/>
                    </a:lnTo>
                    <a:lnTo>
                      <a:pt x="4123" y="5608"/>
                    </a:lnTo>
                    <a:lnTo>
                      <a:pt x="4144" y="5775"/>
                    </a:lnTo>
                    <a:lnTo>
                      <a:pt x="4290" y="5859"/>
                    </a:lnTo>
                    <a:lnTo>
                      <a:pt x="4437" y="6005"/>
                    </a:lnTo>
                    <a:lnTo>
                      <a:pt x="4709" y="6173"/>
                    </a:lnTo>
                    <a:lnTo>
                      <a:pt x="4750" y="6298"/>
                    </a:lnTo>
                    <a:lnTo>
                      <a:pt x="4918" y="6361"/>
                    </a:lnTo>
                    <a:lnTo>
                      <a:pt x="5253" y="6633"/>
                    </a:lnTo>
                    <a:lnTo>
                      <a:pt x="5274" y="6779"/>
                    </a:lnTo>
                    <a:lnTo>
                      <a:pt x="5357" y="6800"/>
                    </a:lnTo>
                    <a:lnTo>
                      <a:pt x="5441" y="6926"/>
                    </a:lnTo>
                    <a:lnTo>
                      <a:pt x="5483" y="6884"/>
                    </a:lnTo>
                    <a:lnTo>
                      <a:pt x="5483" y="6779"/>
                    </a:lnTo>
                    <a:lnTo>
                      <a:pt x="5462" y="6717"/>
                    </a:lnTo>
                    <a:lnTo>
                      <a:pt x="5462" y="6675"/>
                    </a:lnTo>
                    <a:lnTo>
                      <a:pt x="5566" y="6696"/>
                    </a:lnTo>
                    <a:lnTo>
                      <a:pt x="5797" y="6905"/>
                    </a:lnTo>
                    <a:lnTo>
                      <a:pt x="5859" y="6884"/>
                    </a:lnTo>
                    <a:lnTo>
                      <a:pt x="5859" y="6717"/>
                    </a:lnTo>
                    <a:lnTo>
                      <a:pt x="5901" y="6633"/>
                    </a:lnTo>
                    <a:lnTo>
                      <a:pt x="5985" y="6675"/>
                    </a:lnTo>
                    <a:cubicBezTo>
                      <a:pt x="5985" y="6696"/>
                      <a:pt x="6006" y="6696"/>
                      <a:pt x="6006" y="6717"/>
                    </a:cubicBezTo>
                    <a:lnTo>
                      <a:pt x="6090" y="6842"/>
                    </a:lnTo>
                    <a:lnTo>
                      <a:pt x="6110" y="6842"/>
                    </a:lnTo>
                    <a:cubicBezTo>
                      <a:pt x="6173" y="6905"/>
                      <a:pt x="6215" y="6989"/>
                      <a:pt x="6278" y="7030"/>
                    </a:cubicBezTo>
                    <a:lnTo>
                      <a:pt x="6236" y="7051"/>
                    </a:lnTo>
                    <a:lnTo>
                      <a:pt x="6236" y="7198"/>
                    </a:lnTo>
                    <a:lnTo>
                      <a:pt x="6194" y="7323"/>
                    </a:lnTo>
                    <a:lnTo>
                      <a:pt x="6069" y="7344"/>
                    </a:lnTo>
                    <a:lnTo>
                      <a:pt x="6069" y="7449"/>
                    </a:lnTo>
                    <a:lnTo>
                      <a:pt x="5985" y="7470"/>
                    </a:lnTo>
                    <a:lnTo>
                      <a:pt x="5922" y="7428"/>
                    </a:lnTo>
                    <a:lnTo>
                      <a:pt x="5880" y="7428"/>
                    </a:lnTo>
                    <a:lnTo>
                      <a:pt x="5880" y="7512"/>
                    </a:lnTo>
                    <a:lnTo>
                      <a:pt x="5964" y="7554"/>
                    </a:lnTo>
                    <a:lnTo>
                      <a:pt x="6194" y="7554"/>
                    </a:lnTo>
                    <a:lnTo>
                      <a:pt x="6320" y="7512"/>
                    </a:lnTo>
                    <a:lnTo>
                      <a:pt x="6382" y="7616"/>
                    </a:lnTo>
                    <a:lnTo>
                      <a:pt x="6445" y="7658"/>
                    </a:lnTo>
                    <a:lnTo>
                      <a:pt x="6529" y="7637"/>
                    </a:lnTo>
                    <a:lnTo>
                      <a:pt x="6613" y="7637"/>
                    </a:lnTo>
                    <a:lnTo>
                      <a:pt x="6550" y="7679"/>
                    </a:lnTo>
                    <a:lnTo>
                      <a:pt x="6466" y="7826"/>
                    </a:lnTo>
                    <a:lnTo>
                      <a:pt x="6529" y="7867"/>
                    </a:lnTo>
                    <a:lnTo>
                      <a:pt x="6696" y="7888"/>
                    </a:lnTo>
                    <a:lnTo>
                      <a:pt x="6822" y="7951"/>
                    </a:lnTo>
                    <a:lnTo>
                      <a:pt x="6926" y="7888"/>
                    </a:lnTo>
                    <a:lnTo>
                      <a:pt x="6989" y="7951"/>
                    </a:lnTo>
                    <a:lnTo>
                      <a:pt x="7178" y="7951"/>
                    </a:lnTo>
                    <a:lnTo>
                      <a:pt x="7366" y="8077"/>
                    </a:lnTo>
                    <a:lnTo>
                      <a:pt x="7638" y="8160"/>
                    </a:lnTo>
                    <a:lnTo>
                      <a:pt x="7743" y="8035"/>
                    </a:lnTo>
                    <a:lnTo>
                      <a:pt x="7805" y="8035"/>
                    </a:lnTo>
                    <a:lnTo>
                      <a:pt x="7889" y="8139"/>
                    </a:lnTo>
                    <a:lnTo>
                      <a:pt x="7994" y="8160"/>
                    </a:lnTo>
                    <a:lnTo>
                      <a:pt x="8077" y="8077"/>
                    </a:lnTo>
                    <a:lnTo>
                      <a:pt x="8140" y="8077"/>
                    </a:lnTo>
                    <a:lnTo>
                      <a:pt x="8287" y="8181"/>
                    </a:lnTo>
                    <a:lnTo>
                      <a:pt x="8454" y="8181"/>
                    </a:lnTo>
                    <a:lnTo>
                      <a:pt x="8747" y="8370"/>
                    </a:lnTo>
                    <a:lnTo>
                      <a:pt x="9061" y="8474"/>
                    </a:lnTo>
                    <a:lnTo>
                      <a:pt x="9186" y="8390"/>
                    </a:lnTo>
                    <a:lnTo>
                      <a:pt x="9395" y="8390"/>
                    </a:lnTo>
                    <a:lnTo>
                      <a:pt x="9521" y="8495"/>
                    </a:lnTo>
                    <a:lnTo>
                      <a:pt x="9647" y="8390"/>
                    </a:lnTo>
                    <a:lnTo>
                      <a:pt x="9793" y="8411"/>
                    </a:lnTo>
                    <a:lnTo>
                      <a:pt x="9960" y="8495"/>
                    </a:lnTo>
                    <a:lnTo>
                      <a:pt x="10149" y="8495"/>
                    </a:lnTo>
                    <a:lnTo>
                      <a:pt x="10295" y="8411"/>
                    </a:lnTo>
                    <a:lnTo>
                      <a:pt x="10379" y="8411"/>
                    </a:lnTo>
                    <a:lnTo>
                      <a:pt x="10483" y="8516"/>
                    </a:lnTo>
                    <a:lnTo>
                      <a:pt x="10609" y="8558"/>
                    </a:lnTo>
                    <a:lnTo>
                      <a:pt x="10776" y="8683"/>
                    </a:lnTo>
                    <a:lnTo>
                      <a:pt x="10902" y="8662"/>
                    </a:lnTo>
                    <a:lnTo>
                      <a:pt x="10986" y="8725"/>
                    </a:lnTo>
                    <a:lnTo>
                      <a:pt x="11048" y="8704"/>
                    </a:lnTo>
                    <a:lnTo>
                      <a:pt x="11028" y="8516"/>
                    </a:lnTo>
                    <a:lnTo>
                      <a:pt x="10965" y="8474"/>
                    </a:lnTo>
                    <a:lnTo>
                      <a:pt x="11007" y="8453"/>
                    </a:lnTo>
                    <a:cubicBezTo>
                      <a:pt x="11132" y="8453"/>
                      <a:pt x="11237" y="8474"/>
                      <a:pt x="11341" y="8495"/>
                    </a:cubicBezTo>
                    <a:lnTo>
                      <a:pt x="11467" y="8579"/>
                    </a:lnTo>
                    <a:lnTo>
                      <a:pt x="11488" y="8662"/>
                    </a:lnTo>
                    <a:lnTo>
                      <a:pt x="11551" y="8579"/>
                    </a:lnTo>
                    <a:lnTo>
                      <a:pt x="11634" y="8516"/>
                    </a:lnTo>
                    <a:cubicBezTo>
                      <a:pt x="11697" y="8579"/>
                      <a:pt x="11781" y="8600"/>
                      <a:pt x="11864" y="8621"/>
                    </a:cubicBezTo>
                    <a:lnTo>
                      <a:pt x="11844" y="8662"/>
                    </a:lnTo>
                    <a:lnTo>
                      <a:pt x="11864" y="8704"/>
                    </a:lnTo>
                    <a:lnTo>
                      <a:pt x="12053" y="8767"/>
                    </a:lnTo>
                    <a:lnTo>
                      <a:pt x="12157" y="8704"/>
                    </a:lnTo>
                    <a:lnTo>
                      <a:pt x="12220" y="8725"/>
                    </a:lnTo>
                    <a:lnTo>
                      <a:pt x="12220" y="8704"/>
                    </a:lnTo>
                    <a:cubicBezTo>
                      <a:pt x="12262" y="8725"/>
                      <a:pt x="12304" y="8725"/>
                      <a:pt x="12325" y="8767"/>
                    </a:cubicBezTo>
                    <a:lnTo>
                      <a:pt x="12388" y="8809"/>
                    </a:lnTo>
                    <a:lnTo>
                      <a:pt x="12492" y="8872"/>
                    </a:lnTo>
                    <a:lnTo>
                      <a:pt x="12597" y="8830"/>
                    </a:lnTo>
                    <a:lnTo>
                      <a:pt x="12680" y="8830"/>
                    </a:lnTo>
                    <a:lnTo>
                      <a:pt x="12722" y="8872"/>
                    </a:lnTo>
                    <a:lnTo>
                      <a:pt x="12848" y="8809"/>
                    </a:lnTo>
                    <a:lnTo>
                      <a:pt x="12911" y="8725"/>
                    </a:lnTo>
                    <a:lnTo>
                      <a:pt x="13015" y="8767"/>
                    </a:lnTo>
                    <a:lnTo>
                      <a:pt x="13141" y="8704"/>
                    </a:lnTo>
                    <a:lnTo>
                      <a:pt x="13245" y="8725"/>
                    </a:lnTo>
                    <a:lnTo>
                      <a:pt x="13371" y="8621"/>
                    </a:lnTo>
                    <a:lnTo>
                      <a:pt x="13413" y="8704"/>
                    </a:lnTo>
                    <a:lnTo>
                      <a:pt x="13517" y="8683"/>
                    </a:lnTo>
                    <a:lnTo>
                      <a:pt x="13664" y="8704"/>
                    </a:lnTo>
                    <a:lnTo>
                      <a:pt x="13580" y="8662"/>
                    </a:lnTo>
                    <a:lnTo>
                      <a:pt x="13894" y="8662"/>
                    </a:lnTo>
                    <a:lnTo>
                      <a:pt x="13936" y="8683"/>
                    </a:lnTo>
                    <a:lnTo>
                      <a:pt x="13936" y="8662"/>
                    </a:lnTo>
                    <a:lnTo>
                      <a:pt x="14166" y="8662"/>
                    </a:lnTo>
                    <a:lnTo>
                      <a:pt x="14250" y="8683"/>
                    </a:lnTo>
                    <a:lnTo>
                      <a:pt x="14313" y="8683"/>
                    </a:lnTo>
                    <a:lnTo>
                      <a:pt x="14396" y="8704"/>
                    </a:lnTo>
                    <a:lnTo>
                      <a:pt x="14480" y="8683"/>
                    </a:lnTo>
                    <a:lnTo>
                      <a:pt x="14564" y="8683"/>
                    </a:lnTo>
                    <a:lnTo>
                      <a:pt x="14626" y="8725"/>
                    </a:lnTo>
                    <a:lnTo>
                      <a:pt x="14731" y="8683"/>
                    </a:lnTo>
                    <a:lnTo>
                      <a:pt x="14794" y="8704"/>
                    </a:lnTo>
                    <a:lnTo>
                      <a:pt x="14877" y="8704"/>
                    </a:lnTo>
                    <a:lnTo>
                      <a:pt x="14898" y="8683"/>
                    </a:lnTo>
                    <a:lnTo>
                      <a:pt x="15024" y="8621"/>
                    </a:lnTo>
                    <a:lnTo>
                      <a:pt x="15212" y="8662"/>
                    </a:lnTo>
                    <a:lnTo>
                      <a:pt x="15359" y="8579"/>
                    </a:lnTo>
                    <a:lnTo>
                      <a:pt x="15547" y="8579"/>
                    </a:lnTo>
                    <a:lnTo>
                      <a:pt x="15631" y="8600"/>
                    </a:lnTo>
                    <a:lnTo>
                      <a:pt x="15652" y="8579"/>
                    </a:lnTo>
                    <a:cubicBezTo>
                      <a:pt x="15683" y="8589"/>
                      <a:pt x="15714" y="8594"/>
                      <a:pt x="15748" y="8594"/>
                    </a:cubicBezTo>
                    <a:cubicBezTo>
                      <a:pt x="15782" y="8594"/>
                      <a:pt x="15819" y="8589"/>
                      <a:pt x="15861" y="8579"/>
                    </a:cubicBezTo>
                    <a:cubicBezTo>
                      <a:pt x="15882" y="8579"/>
                      <a:pt x="15924" y="8558"/>
                      <a:pt x="15945" y="8516"/>
                    </a:cubicBezTo>
                    <a:lnTo>
                      <a:pt x="15986" y="8453"/>
                    </a:lnTo>
                    <a:lnTo>
                      <a:pt x="16007" y="8443"/>
                    </a:lnTo>
                    <a:lnTo>
                      <a:pt x="16007" y="8443"/>
                    </a:lnTo>
                    <a:cubicBezTo>
                      <a:pt x="16001" y="8433"/>
                      <a:pt x="15994" y="8423"/>
                      <a:pt x="15986" y="8411"/>
                    </a:cubicBezTo>
                    <a:lnTo>
                      <a:pt x="16049" y="8390"/>
                    </a:lnTo>
                    <a:lnTo>
                      <a:pt x="16091" y="8286"/>
                    </a:lnTo>
                    <a:lnTo>
                      <a:pt x="16091" y="8181"/>
                    </a:lnTo>
                    <a:lnTo>
                      <a:pt x="15965" y="8139"/>
                    </a:lnTo>
                    <a:lnTo>
                      <a:pt x="15861" y="8202"/>
                    </a:lnTo>
                    <a:lnTo>
                      <a:pt x="15924" y="8244"/>
                    </a:lnTo>
                    <a:lnTo>
                      <a:pt x="15840" y="8349"/>
                    </a:lnTo>
                    <a:lnTo>
                      <a:pt x="15735" y="8370"/>
                    </a:lnTo>
                    <a:lnTo>
                      <a:pt x="15714" y="8390"/>
                    </a:lnTo>
                    <a:lnTo>
                      <a:pt x="15673" y="8390"/>
                    </a:lnTo>
                    <a:cubicBezTo>
                      <a:pt x="15652" y="8390"/>
                      <a:pt x="15631" y="8411"/>
                      <a:pt x="15610" y="8453"/>
                    </a:cubicBezTo>
                    <a:lnTo>
                      <a:pt x="15526" y="8453"/>
                    </a:lnTo>
                    <a:lnTo>
                      <a:pt x="15442" y="8390"/>
                    </a:lnTo>
                    <a:lnTo>
                      <a:pt x="15296" y="8390"/>
                    </a:lnTo>
                    <a:lnTo>
                      <a:pt x="15149" y="8453"/>
                    </a:lnTo>
                    <a:lnTo>
                      <a:pt x="15003" y="8349"/>
                    </a:lnTo>
                    <a:lnTo>
                      <a:pt x="14836" y="8307"/>
                    </a:lnTo>
                    <a:lnTo>
                      <a:pt x="14773" y="8349"/>
                    </a:lnTo>
                    <a:lnTo>
                      <a:pt x="14626" y="8265"/>
                    </a:lnTo>
                    <a:lnTo>
                      <a:pt x="14354" y="8307"/>
                    </a:lnTo>
                    <a:lnTo>
                      <a:pt x="14166" y="8411"/>
                    </a:lnTo>
                    <a:lnTo>
                      <a:pt x="14166" y="8453"/>
                    </a:lnTo>
                    <a:lnTo>
                      <a:pt x="13999" y="8453"/>
                    </a:lnTo>
                    <a:lnTo>
                      <a:pt x="13894" y="8411"/>
                    </a:lnTo>
                    <a:lnTo>
                      <a:pt x="13894" y="8474"/>
                    </a:lnTo>
                    <a:cubicBezTo>
                      <a:pt x="13852" y="8474"/>
                      <a:pt x="13769" y="8474"/>
                      <a:pt x="13727" y="8495"/>
                    </a:cubicBezTo>
                    <a:lnTo>
                      <a:pt x="13685" y="8453"/>
                    </a:lnTo>
                    <a:lnTo>
                      <a:pt x="13685" y="8370"/>
                    </a:lnTo>
                    <a:lnTo>
                      <a:pt x="13559" y="8349"/>
                    </a:lnTo>
                    <a:lnTo>
                      <a:pt x="13580" y="8453"/>
                    </a:lnTo>
                    <a:lnTo>
                      <a:pt x="13538" y="8474"/>
                    </a:lnTo>
                    <a:lnTo>
                      <a:pt x="13538" y="8370"/>
                    </a:lnTo>
                    <a:lnTo>
                      <a:pt x="13434" y="8286"/>
                    </a:lnTo>
                    <a:lnTo>
                      <a:pt x="13329" y="8349"/>
                    </a:lnTo>
                    <a:lnTo>
                      <a:pt x="13224" y="8265"/>
                    </a:lnTo>
                    <a:lnTo>
                      <a:pt x="13120" y="8202"/>
                    </a:lnTo>
                    <a:lnTo>
                      <a:pt x="12994" y="8286"/>
                    </a:lnTo>
                    <a:lnTo>
                      <a:pt x="12994" y="8349"/>
                    </a:lnTo>
                    <a:lnTo>
                      <a:pt x="13224" y="8411"/>
                    </a:lnTo>
                    <a:lnTo>
                      <a:pt x="13308" y="8495"/>
                    </a:lnTo>
                    <a:lnTo>
                      <a:pt x="13162" y="8495"/>
                    </a:lnTo>
                    <a:lnTo>
                      <a:pt x="13162" y="8516"/>
                    </a:lnTo>
                    <a:lnTo>
                      <a:pt x="13099" y="8579"/>
                    </a:lnTo>
                    <a:lnTo>
                      <a:pt x="13057" y="8579"/>
                    </a:lnTo>
                    <a:cubicBezTo>
                      <a:pt x="13094" y="8560"/>
                      <a:pt x="13098" y="8492"/>
                      <a:pt x="13055" y="8492"/>
                    </a:cubicBezTo>
                    <a:cubicBezTo>
                      <a:pt x="13049" y="8492"/>
                      <a:pt x="13043" y="8493"/>
                      <a:pt x="13036" y="8495"/>
                    </a:cubicBezTo>
                    <a:lnTo>
                      <a:pt x="12952" y="8495"/>
                    </a:lnTo>
                    <a:lnTo>
                      <a:pt x="12932" y="8390"/>
                    </a:lnTo>
                    <a:lnTo>
                      <a:pt x="12848" y="8370"/>
                    </a:lnTo>
                    <a:lnTo>
                      <a:pt x="12743" y="8390"/>
                    </a:lnTo>
                    <a:lnTo>
                      <a:pt x="12639" y="8370"/>
                    </a:lnTo>
                    <a:lnTo>
                      <a:pt x="12492" y="8411"/>
                    </a:lnTo>
                    <a:lnTo>
                      <a:pt x="12408" y="8516"/>
                    </a:lnTo>
                    <a:lnTo>
                      <a:pt x="12388" y="8600"/>
                    </a:lnTo>
                    <a:lnTo>
                      <a:pt x="12283" y="8600"/>
                    </a:lnTo>
                    <a:lnTo>
                      <a:pt x="12283" y="8579"/>
                    </a:lnTo>
                    <a:lnTo>
                      <a:pt x="12283" y="8558"/>
                    </a:lnTo>
                    <a:lnTo>
                      <a:pt x="12304" y="8558"/>
                    </a:lnTo>
                    <a:cubicBezTo>
                      <a:pt x="12325" y="8558"/>
                      <a:pt x="12304" y="8516"/>
                      <a:pt x="12304" y="8516"/>
                    </a:cubicBezTo>
                    <a:lnTo>
                      <a:pt x="12325" y="8495"/>
                    </a:lnTo>
                    <a:lnTo>
                      <a:pt x="12367" y="8370"/>
                    </a:lnTo>
                    <a:lnTo>
                      <a:pt x="12178" y="8307"/>
                    </a:lnTo>
                    <a:lnTo>
                      <a:pt x="12053" y="8390"/>
                    </a:lnTo>
                    <a:lnTo>
                      <a:pt x="12011" y="8516"/>
                    </a:lnTo>
                    <a:cubicBezTo>
                      <a:pt x="11885" y="8495"/>
                      <a:pt x="11781" y="8474"/>
                      <a:pt x="11676" y="8453"/>
                    </a:cubicBezTo>
                    <a:lnTo>
                      <a:pt x="11781" y="8411"/>
                    </a:lnTo>
                    <a:lnTo>
                      <a:pt x="11802" y="8349"/>
                    </a:lnTo>
                    <a:lnTo>
                      <a:pt x="11676" y="8181"/>
                    </a:lnTo>
                    <a:lnTo>
                      <a:pt x="11530" y="8160"/>
                    </a:lnTo>
                    <a:lnTo>
                      <a:pt x="11362" y="8202"/>
                    </a:lnTo>
                    <a:lnTo>
                      <a:pt x="11237" y="8181"/>
                    </a:lnTo>
                    <a:lnTo>
                      <a:pt x="11111" y="8202"/>
                    </a:lnTo>
                    <a:lnTo>
                      <a:pt x="11111" y="8244"/>
                    </a:lnTo>
                    <a:cubicBezTo>
                      <a:pt x="11069" y="8244"/>
                      <a:pt x="11069" y="8244"/>
                      <a:pt x="11048" y="8202"/>
                    </a:cubicBezTo>
                    <a:lnTo>
                      <a:pt x="11069" y="8056"/>
                    </a:lnTo>
                    <a:lnTo>
                      <a:pt x="11028" y="7972"/>
                    </a:lnTo>
                    <a:lnTo>
                      <a:pt x="10923" y="7951"/>
                    </a:lnTo>
                    <a:lnTo>
                      <a:pt x="10902" y="7930"/>
                    </a:lnTo>
                    <a:lnTo>
                      <a:pt x="10797" y="7930"/>
                    </a:lnTo>
                    <a:lnTo>
                      <a:pt x="10714" y="7972"/>
                    </a:lnTo>
                    <a:lnTo>
                      <a:pt x="10609" y="7972"/>
                    </a:lnTo>
                    <a:lnTo>
                      <a:pt x="10525" y="7930"/>
                    </a:lnTo>
                    <a:lnTo>
                      <a:pt x="10400" y="7972"/>
                    </a:lnTo>
                    <a:lnTo>
                      <a:pt x="10274" y="7930"/>
                    </a:lnTo>
                    <a:lnTo>
                      <a:pt x="10191" y="7846"/>
                    </a:lnTo>
                    <a:lnTo>
                      <a:pt x="10191" y="7763"/>
                    </a:lnTo>
                    <a:lnTo>
                      <a:pt x="10086" y="7595"/>
                    </a:lnTo>
                    <a:lnTo>
                      <a:pt x="10086" y="7449"/>
                    </a:lnTo>
                    <a:lnTo>
                      <a:pt x="9939" y="7449"/>
                    </a:lnTo>
                    <a:lnTo>
                      <a:pt x="9856" y="7470"/>
                    </a:lnTo>
                    <a:lnTo>
                      <a:pt x="9772" y="7386"/>
                    </a:lnTo>
                    <a:lnTo>
                      <a:pt x="9667" y="7386"/>
                    </a:lnTo>
                    <a:lnTo>
                      <a:pt x="9542" y="7282"/>
                    </a:lnTo>
                    <a:lnTo>
                      <a:pt x="9458" y="7240"/>
                    </a:lnTo>
                    <a:lnTo>
                      <a:pt x="9354" y="7261"/>
                    </a:lnTo>
                    <a:lnTo>
                      <a:pt x="9270" y="7261"/>
                    </a:lnTo>
                    <a:lnTo>
                      <a:pt x="9144" y="7114"/>
                    </a:lnTo>
                    <a:lnTo>
                      <a:pt x="9040" y="7114"/>
                    </a:lnTo>
                    <a:lnTo>
                      <a:pt x="9019" y="7344"/>
                    </a:lnTo>
                    <a:lnTo>
                      <a:pt x="8935" y="7449"/>
                    </a:lnTo>
                    <a:lnTo>
                      <a:pt x="8684" y="7491"/>
                    </a:lnTo>
                    <a:lnTo>
                      <a:pt x="8370" y="7449"/>
                    </a:lnTo>
                    <a:lnTo>
                      <a:pt x="8015" y="7449"/>
                    </a:lnTo>
                    <a:lnTo>
                      <a:pt x="7805" y="7365"/>
                    </a:lnTo>
                    <a:lnTo>
                      <a:pt x="7763" y="7323"/>
                    </a:lnTo>
                    <a:lnTo>
                      <a:pt x="7784" y="7219"/>
                    </a:lnTo>
                    <a:lnTo>
                      <a:pt x="7701" y="7072"/>
                    </a:lnTo>
                    <a:lnTo>
                      <a:pt x="7450" y="7051"/>
                    </a:lnTo>
                    <a:lnTo>
                      <a:pt x="7240" y="7010"/>
                    </a:lnTo>
                    <a:lnTo>
                      <a:pt x="7136" y="6926"/>
                    </a:lnTo>
                    <a:lnTo>
                      <a:pt x="6947" y="6926"/>
                    </a:lnTo>
                    <a:lnTo>
                      <a:pt x="6906" y="6968"/>
                    </a:lnTo>
                    <a:lnTo>
                      <a:pt x="6843" y="7030"/>
                    </a:lnTo>
                    <a:lnTo>
                      <a:pt x="6759" y="6947"/>
                    </a:lnTo>
                    <a:lnTo>
                      <a:pt x="6592" y="6926"/>
                    </a:lnTo>
                    <a:lnTo>
                      <a:pt x="6487" y="6926"/>
                    </a:lnTo>
                    <a:cubicBezTo>
                      <a:pt x="6403" y="6842"/>
                      <a:pt x="6320" y="6758"/>
                      <a:pt x="6278" y="6654"/>
                    </a:cubicBezTo>
                    <a:lnTo>
                      <a:pt x="6278" y="6486"/>
                    </a:lnTo>
                    <a:lnTo>
                      <a:pt x="6320" y="6173"/>
                    </a:lnTo>
                    <a:lnTo>
                      <a:pt x="6278" y="5963"/>
                    </a:lnTo>
                    <a:lnTo>
                      <a:pt x="6382" y="5712"/>
                    </a:lnTo>
                    <a:lnTo>
                      <a:pt x="6320" y="5649"/>
                    </a:lnTo>
                    <a:lnTo>
                      <a:pt x="6320" y="5461"/>
                    </a:lnTo>
                    <a:lnTo>
                      <a:pt x="6424" y="5398"/>
                    </a:lnTo>
                    <a:lnTo>
                      <a:pt x="6487" y="5336"/>
                    </a:lnTo>
                    <a:lnTo>
                      <a:pt x="6445" y="5231"/>
                    </a:lnTo>
                    <a:lnTo>
                      <a:pt x="6382" y="5168"/>
                    </a:lnTo>
                    <a:lnTo>
                      <a:pt x="6278" y="5085"/>
                    </a:lnTo>
                    <a:lnTo>
                      <a:pt x="6215" y="4959"/>
                    </a:lnTo>
                    <a:lnTo>
                      <a:pt x="6131" y="4938"/>
                    </a:lnTo>
                    <a:lnTo>
                      <a:pt x="6110" y="4854"/>
                    </a:lnTo>
                    <a:lnTo>
                      <a:pt x="6006" y="4813"/>
                    </a:lnTo>
                    <a:lnTo>
                      <a:pt x="5818" y="4833"/>
                    </a:lnTo>
                    <a:lnTo>
                      <a:pt x="5713" y="4813"/>
                    </a:lnTo>
                    <a:lnTo>
                      <a:pt x="5692" y="4624"/>
                    </a:lnTo>
                    <a:lnTo>
                      <a:pt x="5608" y="4520"/>
                    </a:lnTo>
                    <a:lnTo>
                      <a:pt x="5546" y="4561"/>
                    </a:lnTo>
                    <a:lnTo>
                      <a:pt x="5587" y="4457"/>
                    </a:lnTo>
                    <a:lnTo>
                      <a:pt x="5483" y="4415"/>
                    </a:lnTo>
                    <a:lnTo>
                      <a:pt x="5462" y="4122"/>
                    </a:lnTo>
                    <a:lnTo>
                      <a:pt x="5336" y="4185"/>
                    </a:lnTo>
                    <a:lnTo>
                      <a:pt x="5274" y="4122"/>
                    </a:lnTo>
                    <a:lnTo>
                      <a:pt x="5043" y="4122"/>
                    </a:lnTo>
                    <a:lnTo>
                      <a:pt x="4855" y="3996"/>
                    </a:lnTo>
                    <a:lnTo>
                      <a:pt x="4855" y="3892"/>
                    </a:lnTo>
                    <a:lnTo>
                      <a:pt x="4960" y="3850"/>
                    </a:lnTo>
                    <a:lnTo>
                      <a:pt x="5085" y="3766"/>
                    </a:lnTo>
                    <a:lnTo>
                      <a:pt x="5002" y="3704"/>
                    </a:lnTo>
                    <a:lnTo>
                      <a:pt x="4876" y="3745"/>
                    </a:lnTo>
                    <a:lnTo>
                      <a:pt x="4813" y="3704"/>
                    </a:lnTo>
                    <a:lnTo>
                      <a:pt x="4667" y="3766"/>
                    </a:lnTo>
                    <a:lnTo>
                      <a:pt x="4750" y="3683"/>
                    </a:lnTo>
                    <a:lnTo>
                      <a:pt x="4876" y="3578"/>
                    </a:lnTo>
                    <a:lnTo>
                      <a:pt x="5064" y="3557"/>
                    </a:lnTo>
                    <a:lnTo>
                      <a:pt x="5043" y="3432"/>
                    </a:lnTo>
                    <a:lnTo>
                      <a:pt x="4855" y="3222"/>
                    </a:lnTo>
                    <a:lnTo>
                      <a:pt x="4750" y="3222"/>
                    </a:lnTo>
                    <a:lnTo>
                      <a:pt x="4625" y="3285"/>
                    </a:lnTo>
                    <a:lnTo>
                      <a:pt x="4478" y="3369"/>
                    </a:lnTo>
                    <a:lnTo>
                      <a:pt x="4332" y="3369"/>
                    </a:lnTo>
                    <a:lnTo>
                      <a:pt x="4416" y="3348"/>
                    </a:lnTo>
                    <a:lnTo>
                      <a:pt x="4457" y="3285"/>
                    </a:lnTo>
                    <a:lnTo>
                      <a:pt x="4520" y="3264"/>
                    </a:lnTo>
                    <a:lnTo>
                      <a:pt x="4562" y="3180"/>
                    </a:lnTo>
                    <a:lnTo>
                      <a:pt x="4541" y="3097"/>
                    </a:lnTo>
                    <a:lnTo>
                      <a:pt x="4416" y="3055"/>
                    </a:lnTo>
                    <a:lnTo>
                      <a:pt x="4206" y="3055"/>
                    </a:lnTo>
                    <a:lnTo>
                      <a:pt x="4081" y="2929"/>
                    </a:lnTo>
                    <a:lnTo>
                      <a:pt x="4081" y="2846"/>
                    </a:lnTo>
                    <a:lnTo>
                      <a:pt x="4039" y="2678"/>
                    </a:lnTo>
                    <a:lnTo>
                      <a:pt x="3809" y="2448"/>
                    </a:lnTo>
                    <a:lnTo>
                      <a:pt x="3725" y="2427"/>
                    </a:lnTo>
                    <a:lnTo>
                      <a:pt x="3662" y="2448"/>
                    </a:lnTo>
                    <a:lnTo>
                      <a:pt x="3558" y="2364"/>
                    </a:lnTo>
                    <a:lnTo>
                      <a:pt x="3516" y="2155"/>
                    </a:lnTo>
                    <a:lnTo>
                      <a:pt x="3369" y="2009"/>
                    </a:lnTo>
                    <a:lnTo>
                      <a:pt x="3160" y="1883"/>
                    </a:lnTo>
                    <a:lnTo>
                      <a:pt x="3035" y="1883"/>
                    </a:lnTo>
                    <a:lnTo>
                      <a:pt x="2993" y="1925"/>
                    </a:lnTo>
                    <a:lnTo>
                      <a:pt x="2930" y="1883"/>
                    </a:lnTo>
                    <a:lnTo>
                      <a:pt x="2888" y="1716"/>
                    </a:lnTo>
                    <a:lnTo>
                      <a:pt x="2825" y="1800"/>
                    </a:lnTo>
                    <a:lnTo>
                      <a:pt x="2763" y="1716"/>
                    </a:lnTo>
                    <a:lnTo>
                      <a:pt x="2763" y="1528"/>
                    </a:lnTo>
                    <a:lnTo>
                      <a:pt x="2658" y="1402"/>
                    </a:lnTo>
                    <a:lnTo>
                      <a:pt x="2533" y="1381"/>
                    </a:lnTo>
                    <a:lnTo>
                      <a:pt x="2470" y="1297"/>
                    </a:lnTo>
                    <a:lnTo>
                      <a:pt x="2135" y="1088"/>
                    </a:lnTo>
                    <a:lnTo>
                      <a:pt x="2030" y="1088"/>
                    </a:lnTo>
                    <a:lnTo>
                      <a:pt x="1905" y="942"/>
                    </a:lnTo>
                    <a:lnTo>
                      <a:pt x="1779" y="900"/>
                    </a:lnTo>
                    <a:lnTo>
                      <a:pt x="1737" y="837"/>
                    </a:lnTo>
                    <a:lnTo>
                      <a:pt x="1716" y="649"/>
                    </a:lnTo>
                    <a:lnTo>
                      <a:pt x="1612" y="586"/>
                    </a:lnTo>
                    <a:lnTo>
                      <a:pt x="1528" y="460"/>
                    </a:lnTo>
                    <a:lnTo>
                      <a:pt x="1486" y="439"/>
                    </a:lnTo>
                    <a:lnTo>
                      <a:pt x="1403" y="272"/>
                    </a:lnTo>
                    <a:lnTo>
                      <a:pt x="1277" y="230"/>
                    </a:lnTo>
                    <a:lnTo>
                      <a:pt x="1152" y="230"/>
                    </a:lnTo>
                    <a:lnTo>
                      <a:pt x="1068" y="251"/>
                    </a:lnTo>
                    <a:lnTo>
                      <a:pt x="1005" y="209"/>
                    </a:lnTo>
                    <a:lnTo>
                      <a:pt x="859" y="209"/>
                    </a:lnTo>
                    <a:lnTo>
                      <a:pt x="670" y="251"/>
                    </a:lnTo>
                    <a:lnTo>
                      <a:pt x="587" y="209"/>
                    </a:lnTo>
                    <a:lnTo>
                      <a:pt x="336" y="21"/>
                    </a:lnTo>
                    <a:lnTo>
                      <a:pt x="10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50" name="Google Shape;2650;p44"/>
            <p:cNvSpPr/>
            <p:nvPr/>
          </p:nvSpPr>
          <p:spPr>
            <a:xfrm>
              <a:off x="5139425" y="3145975"/>
              <a:ext cx="62800" cy="82150"/>
            </a:xfrm>
            <a:custGeom>
              <a:rect b="b" l="l" r="r" t="t"/>
              <a:pathLst>
                <a:path extrusionOk="0" h="3286" w="2512">
                  <a:moveTo>
                    <a:pt x="126" y="0"/>
                  </a:moveTo>
                  <a:lnTo>
                    <a:pt x="42" y="84"/>
                  </a:lnTo>
                  <a:lnTo>
                    <a:pt x="0" y="210"/>
                  </a:lnTo>
                  <a:lnTo>
                    <a:pt x="126" y="419"/>
                  </a:lnTo>
                  <a:lnTo>
                    <a:pt x="189" y="879"/>
                  </a:lnTo>
                  <a:lnTo>
                    <a:pt x="251" y="1047"/>
                  </a:lnTo>
                  <a:lnTo>
                    <a:pt x="314" y="1172"/>
                  </a:lnTo>
                  <a:lnTo>
                    <a:pt x="314" y="1360"/>
                  </a:lnTo>
                  <a:lnTo>
                    <a:pt x="251" y="1402"/>
                  </a:lnTo>
                  <a:lnTo>
                    <a:pt x="293" y="1507"/>
                  </a:lnTo>
                  <a:lnTo>
                    <a:pt x="356" y="1611"/>
                  </a:lnTo>
                  <a:lnTo>
                    <a:pt x="335" y="1674"/>
                  </a:lnTo>
                  <a:lnTo>
                    <a:pt x="419" y="1758"/>
                  </a:lnTo>
                  <a:lnTo>
                    <a:pt x="565" y="1863"/>
                  </a:lnTo>
                  <a:lnTo>
                    <a:pt x="649" y="2009"/>
                  </a:lnTo>
                  <a:lnTo>
                    <a:pt x="754" y="2072"/>
                  </a:lnTo>
                  <a:lnTo>
                    <a:pt x="837" y="2176"/>
                  </a:lnTo>
                  <a:lnTo>
                    <a:pt x="754" y="2281"/>
                  </a:lnTo>
                  <a:lnTo>
                    <a:pt x="733" y="2344"/>
                  </a:lnTo>
                  <a:lnTo>
                    <a:pt x="816" y="2407"/>
                  </a:lnTo>
                  <a:lnTo>
                    <a:pt x="1005" y="2490"/>
                  </a:lnTo>
                  <a:lnTo>
                    <a:pt x="1193" y="2616"/>
                  </a:lnTo>
                  <a:lnTo>
                    <a:pt x="1172" y="2720"/>
                  </a:lnTo>
                  <a:lnTo>
                    <a:pt x="1339" y="2867"/>
                  </a:lnTo>
                  <a:lnTo>
                    <a:pt x="1486" y="2867"/>
                  </a:lnTo>
                  <a:lnTo>
                    <a:pt x="1528" y="2909"/>
                  </a:lnTo>
                  <a:lnTo>
                    <a:pt x="1611" y="3013"/>
                  </a:lnTo>
                  <a:lnTo>
                    <a:pt x="1800" y="3118"/>
                  </a:lnTo>
                  <a:lnTo>
                    <a:pt x="1988" y="3139"/>
                  </a:lnTo>
                  <a:lnTo>
                    <a:pt x="2051" y="3223"/>
                  </a:lnTo>
                  <a:lnTo>
                    <a:pt x="2197" y="3264"/>
                  </a:lnTo>
                  <a:lnTo>
                    <a:pt x="2218" y="3244"/>
                  </a:lnTo>
                  <a:lnTo>
                    <a:pt x="2281" y="3285"/>
                  </a:lnTo>
                  <a:lnTo>
                    <a:pt x="2386" y="3223"/>
                  </a:lnTo>
                  <a:lnTo>
                    <a:pt x="2386" y="3181"/>
                  </a:lnTo>
                  <a:lnTo>
                    <a:pt x="2344" y="3181"/>
                  </a:lnTo>
                  <a:lnTo>
                    <a:pt x="2386" y="3118"/>
                  </a:lnTo>
                  <a:lnTo>
                    <a:pt x="2323" y="3076"/>
                  </a:lnTo>
                  <a:lnTo>
                    <a:pt x="2407" y="3118"/>
                  </a:lnTo>
                  <a:lnTo>
                    <a:pt x="2407" y="3181"/>
                  </a:lnTo>
                  <a:lnTo>
                    <a:pt x="2407" y="3223"/>
                  </a:lnTo>
                  <a:lnTo>
                    <a:pt x="2511" y="3244"/>
                  </a:lnTo>
                  <a:lnTo>
                    <a:pt x="2511" y="3118"/>
                  </a:lnTo>
                  <a:lnTo>
                    <a:pt x="2386" y="2846"/>
                  </a:lnTo>
                  <a:lnTo>
                    <a:pt x="2344" y="2846"/>
                  </a:lnTo>
                  <a:lnTo>
                    <a:pt x="2344" y="2804"/>
                  </a:lnTo>
                  <a:lnTo>
                    <a:pt x="2323" y="2762"/>
                  </a:lnTo>
                  <a:lnTo>
                    <a:pt x="2281" y="2741"/>
                  </a:lnTo>
                  <a:lnTo>
                    <a:pt x="2239" y="2553"/>
                  </a:lnTo>
                  <a:lnTo>
                    <a:pt x="2281" y="2511"/>
                  </a:lnTo>
                  <a:lnTo>
                    <a:pt x="2239" y="2448"/>
                  </a:lnTo>
                  <a:lnTo>
                    <a:pt x="2176" y="2448"/>
                  </a:lnTo>
                  <a:lnTo>
                    <a:pt x="2009" y="2344"/>
                  </a:lnTo>
                  <a:lnTo>
                    <a:pt x="1967" y="2197"/>
                  </a:lnTo>
                  <a:lnTo>
                    <a:pt x="1967" y="1904"/>
                  </a:lnTo>
                  <a:lnTo>
                    <a:pt x="1904" y="1821"/>
                  </a:lnTo>
                  <a:lnTo>
                    <a:pt x="1904" y="1716"/>
                  </a:lnTo>
                  <a:lnTo>
                    <a:pt x="1925" y="1674"/>
                  </a:lnTo>
                  <a:lnTo>
                    <a:pt x="1904" y="1381"/>
                  </a:lnTo>
                  <a:lnTo>
                    <a:pt x="1967" y="1339"/>
                  </a:lnTo>
                  <a:lnTo>
                    <a:pt x="1904" y="1088"/>
                  </a:lnTo>
                  <a:lnTo>
                    <a:pt x="1779" y="879"/>
                  </a:lnTo>
                  <a:lnTo>
                    <a:pt x="1360" y="461"/>
                  </a:lnTo>
                  <a:lnTo>
                    <a:pt x="1277" y="314"/>
                  </a:lnTo>
                  <a:lnTo>
                    <a:pt x="1235" y="335"/>
                  </a:lnTo>
                  <a:lnTo>
                    <a:pt x="1172" y="398"/>
                  </a:lnTo>
                  <a:lnTo>
                    <a:pt x="1088" y="398"/>
                  </a:lnTo>
                  <a:lnTo>
                    <a:pt x="1067" y="419"/>
                  </a:lnTo>
                  <a:lnTo>
                    <a:pt x="1067" y="523"/>
                  </a:lnTo>
                  <a:lnTo>
                    <a:pt x="984" y="565"/>
                  </a:lnTo>
                  <a:lnTo>
                    <a:pt x="921" y="523"/>
                  </a:lnTo>
                  <a:lnTo>
                    <a:pt x="816" y="523"/>
                  </a:lnTo>
                  <a:lnTo>
                    <a:pt x="670" y="628"/>
                  </a:lnTo>
                  <a:lnTo>
                    <a:pt x="523" y="607"/>
                  </a:lnTo>
                  <a:lnTo>
                    <a:pt x="523" y="523"/>
                  </a:lnTo>
                  <a:lnTo>
                    <a:pt x="607" y="440"/>
                  </a:lnTo>
                  <a:lnTo>
                    <a:pt x="607" y="251"/>
                  </a:lnTo>
                  <a:lnTo>
                    <a:pt x="544" y="189"/>
                  </a:lnTo>
                  <a:lnTo>
                    <a:pt x="419" y="189"/>
                  </a:lnTo>
                  <a:lnTo>
                    <a:pt x="398" y="126"/>
                  </a:lnTo>
                  <a:lnTo>
                    <a:pt x="231" y="84"/>
                  </a:lnTo>
                  <a:lnTo>
                    <a:pt x="12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1" name="Google Shape;2651;p44"/>
            <p:cNvSpPr/>
            <p:nvPr/>
          </p:nvSpPr>
          <p:spPr>
            <a:xfrm>
              <a:off x="5279075" y="3142825"/>
              <a:ext cx="137075" cy="92625"/>
            </a:xfrm>
            <a:custGeom>
              <a:rect b="b" l="l" r="r" t="t"/>
              <a:pathLst>
                <a:path extrusionOk="0" h="3705" w="5483">
                  <a:moveTo>
                    <a:pt x="4186" y="1"/>
                  </a:moveTo>
                  <a:lnTo>
                    <a:pt x="4144" y="22"/>
                  </a:lnTo>
                  <a:lnTo>
                    <a:pt x="4165" y="126"/>
                  </a:lnTo>
                  <a:lnTo>
                    <a:pt x="4039" y="252"/>
                  </a:lnTo>
                  <a:lnTo>
                    <a:pt x="3976" y="231"/>
                  </a:lnTo>
                  <a:lnTo>
                    <a:pt x="4039" y="126"/>
                  </a:lnTo>
                  <a:lnTo>
                    <a:pt x="4018" y="43"/>
                  </a:lnTo>
                  <a:lnTo>
                    <a:pt x="3935" y="43"/>
                  </a:lnTo>
                  <a:lnTo>
                    <a:pt x="3851" y="273"/>
                  </a:lnTo>
                  <a:lnTo>
                    <a:pt x="3767" y="315"/>
                  </a:lnTo>
                  <a:lnTo>
                    <a:pt x="3642" y="587"/>
                  </a:lnTo>
                  <a:lnTo>
                    <a:pt x="3642" y="754"/>
                  </a:lnTo>
                  <a:lnTo>
                    <a:pt x="3432" y="963"/>
                  </a:lnTo>
                  <a:lnTo>
                    <a:pt x="3328" y="963"/>
                  </a:lnTo>
                  <a:lnTo>
                    <a:pt x="3140" y="1005"/>
                  </a:lnTo>
                  <a:lnTo>
                    <a:pt x="3098" y="1089"/>
                  </a:lnTo>
                  <a:lnTo>
                    <a:pt x="3181" y="1089"/>
                  </a:lnTo>
                  <a:lnTo>
                    <a:pt x="3119" y="1152"/>
                  </a:lnTo>
                  <a:lnTo>
                    <a:pt x="3181" y="1173"/>
                  </a:lnTo>
                  <a:lnTo>
                    <a:pt x="3307" y="1152"/>
                  </a:lnTo>
                  <a:lnTo>
                    <a:pt x="3244" y="1214"/>
                  </a:lnTo>
                  <a:lnTo>
                    <a:pt x="3181" y="1277"/>
                  </a:lnTo>
                  <a:lnTo>
                    <a:pt x="3140" y="1298"/>
                  </a:lnTo>
                  <a:lnTo>
                    <a:pt x="3140" y="1319"/>
                  </a:lnTo>
                  <a:lnTo>
                    <a:pt x="3223" y="1528"/>
                  </a:lnTo>
                  <a:lnTo>
                    <a:pt x="3181" y="1633"/>
                  </a:lnTo>
                  <a:lnTo>
                    <a:pt x="3098" y="1591"/>
                  </a:lnTo>
                  <a:lnTo>
                    <a:pt x="3098" y="1465"/>
                  </a:lnTo>
                  <a:lnTo>
                    <a:pt x="3077" y="1361"/>
                  </a:lnTo>
                  <a:lnTo>
                    <a:pt x="3035" y="1361"/>
                  </a:lnTo>
                  <a:lnTo>
                    <a:pt x="3035" y="1319"/>
                  </a:lnTo>
                  <a:lnTo>
                    <a:pt x="2993" y="1319"/>
                  </a:lnTo>
                  <a:lnTo>
                    <a:pt x="2930" y="1424"/>
                  </a:lnTo>
                  <a:lnTo>
                    <a:pt x="2972" y="1675"/>
                  </a:lnTo>
                  <a:lnTo>
                    <a:pt x="2909" y="1717"/>
                  </a:lnTo>
                  <a:lnTo>
                    <a:pt x="2805" y="1612"/>
                  </a:lnTo>
                  <a:lnTo>
                    <a:pt x="2700" y="1465"/>
                  </a:lnTo>
                  <a:lnTo>
                    <a:pt x="2658" y="1465"/>
                  </a:lnTo>
                  <a:lnTo>
                    <a:pt x="2554" y="1403"/>
                  </a:lnTo>
                  <a:lnTo>
                    <a:pt x="2470" y="1507"/>
                  </a:lnTo>
                  <a:lnTo>
                    <a:pt x="2470" y="1633"/>
                  </a:lnTo>
                  <a:lnTo>
                    <a:pt x="2344" y="1779"/>
                  </a:lnTo>
                  <a:lnTo>
                    <a:pt x="2261" y="1884"/>
                  </a:lnTo>
                  <a:lnTo>
                    <a:pt x="2093" y="2030"/>
                  </a:lnTo>
                  <a:lnTo>
                    <a:pt x="2072" y="2135"/>
                  </a:lnTo>
                  <a:lnTo>
                    <a:pt x="1926" y="2323"/>
                  </a:lnTo>
                  <a:lnTo>
                    <a:pt x="1779" y="2449"/>
                  </a:lnTo>
                  <a:lnTo>
                    <a:pt x="1319" y="2554"/>
                  </a:lnTo>
                  <a:lnTo>
                    <a:pt x="1256" y="2574"/>
                  </a:lnTo>
                  <a:lnTo>
                    <a:pt x="1298" y="2742"/>
                  </a:lnTo>
                  <a:lnTo>
                    <a:pt x="1340" y="2784"/>
                  </a:lnTo>
                  <a:lnTo>
                    <a:pt x="1256" y="2763"/>
                  </a:lnTo>
                  <a:lnTo>
                    <a:pt x="1173" y="2826"/>
                  </a:lnTo>
                  <a:lnTo>
                    <a:pt x="1047" y="2846"/>
                  </a:lnTo>
                  <a:lnTo>
                    <a:pt x="984" y="2888"/>
                  </a:lnTo>
                  <a:lnTo>
                    <a:pt x="943" y="3035"/>
                  </a:lnTo>
                  <a:lnTo>
                    <a:pt x="943" y="3181"/>
                  </a:lnTo>
                  <a:lnTo>
                    <a:pt x="838" y="3349"/>
                  </a:lnTo>
                  <a:lnTo>
                    <a:pt x="838" y="3370"/>
                  </a:lnTo>
                  <a:lnTo>
                    <a:pt x="629" y="3349"/>
                  </a:lnTo>
                  <a:lnTo>
                    <a:pt x="399" y="3265"/>
                  </a:lnTo>
                  <a:lnTo>
                    <a:pt x="210" y="3265"/>
                  </a:lnTo>
                  <a:lnTo>
                    <a:pt x="168" y="3181"/>
                  </a:lnTo>
                  <a:lnTo>
                    <a:pt x="64" y="3056"/>
                  </a:lnTo>
                  <a:lnTo>
                    <a:pt x="1" y="3077"/>
                  </a:lnTo>
                  <a:lnTo>
                    <a:pt x="127" y="3286"/>
                  </a:lnTo>
                  <a:lnTo>
                    <a:pt x="315" y="3411"/>
                  </a:lnTo>
                  <a:lnTo>
                    <a:pt x="357" y="3474"/>
                  </a:lnTo>
                  <a:lnTo>
                    <a:pt x="482" y="3579"/>
                  </a:lnTo>
                  <a:lnTo>
                    <a:pt x="503" y="3683"/>
                  </a:lnTo>
                  <a:lnTo>
                    <a:pt x="608" y="3704"/>
                  </a:lnTo>
                  <a:lnTo>
                    <a:pt x="775" y="3662"/>
                  </a:lnTo>
                  <a:lnTo>
                    <a:pt x="796" y="3579"/>
                  </a:lnTo>
                  <a:lnTo>
                    <a:pt x="922" y="3600"/>
                  </a:lnTo>
                  <a:lnTo>
                    <a:pt x="1005" y="3558"/>
                  </a:lnTo>
                  <a:lnTo>
                    <a:pt x="1319" y="3579"/>
                  </a:lnTo>
                  <a:lnTo>
                    <a:pt x="1654" y="3453"/>
                  </a:lnTo>
                  <a:lnTo>
                    <a:pt x="1738" y="3370"/>
                  </a:lnTo>
                  <a:lnTo>
                    <a:pt x="2031" y="3370"/>
                  </a:lnTo>
                  <a:lnTo>
                    <a:pt x="2156" y="3411"/>
                  </a:lnTo>
                  <a:lnTo>
                    <a:pt x="2198" y="3495"/>
                  </a:lnTo>
                  <a:lnTo>
                    <a:pt x="2344" y="3495"/>
                  </a:lnTo>
                  <a:lnTo>
                    <a:pt x="2575" y="3370"/>
                  </a:lnTo>
                  <a:lnTo>
                    <a:pt x="2868" y="3307"/>
                  </a:lnTo>
                  <a:lnTo>
                    <a:pt x="2826" y="3244"/>
                  </a:lnTo>
                  <a:lnTo>
                    <a:pt x="3077" y="2888"/>
                  </a:lnTo>
                  <a:lnTo>
                    <a:pt x="3140" y="2637"/>
                  </a:lnTo>
                  <a:lnTo>
                    <a:pt x="3328" y="2365"/>
                  </a:lnTo>
                  <a:lnTo>
                    <a:pt x="3453" y="1926"/>
                  </a:lnTo>
                  <a:lnTo>
                    <a:pt x="3453" y="1842"/>
                  </a:lnTo>
                  <a:lnTo>
                    <a:pt x="3516" y="1737"/>
                  </a:lnTo>
                  <a:lnTo>
                    <a:pt x="3516" y="1675"/>
                  </a:lnTo>
                  <a:lnTo>
                    <a:pt x="3621" y="1528"/>
                  </a:lnTo>
                  <a:lnTo>
                    <a:pt x="3725" y="1570"/>
                  </a:lnTo>
                  <a:lnTo>
                    <a:pt x="4165" y="1570"/>
                  </a:lnTo>
                  <a:lnTo>
                    <a:pt x="4228" y="1612"/>
                  </a:lnTo>
                  <a:lnTo>
                    <a:pt x="4374" y="1612"/>
                  </a:lnTo>
                  <a:lnTo>
                    <a:pt x="4500" y="1633"/>
                  </a:lnTo>
                  <a:lnTo>
                    <a:pt x="4500" y="1591"/>
                  </a:lnTo>
                  <a:lnTo>
                    <a:pt x="4667" y="1675"/>
                  </a:lnTo>
                  <a:lnTo>
                    <a:pt x="4751" y="1696"/>
                  </a:lnTo>
                  <a:lnTo>
                    <a:pt x="4876" y="1633"/>
                  </a:lnTo>
                  <a:lnTo>
                    <a:pt x="5023" y="1612"/>
                  </a:lnTo>
                  <a:lnTo>
                    <a:pt x="5023" y="1528"/>
                  </a:lnTo>
                  <a:lnTo>
                    <a:pt x="4876" y="1403"/>
                  </a:lnTo>
                  <a:lnTo>
                    <a:pt x="4876" y="1277"/>
                  </a:lnTo>
                  <a:lnTo>
                    <a:pt x="4918" y="1214"/>
                  </a:lnTo>
                  <a:lnTo>
                    <a:pt x="5169" y="1256"/>
                  </a:lnTo>
                  <a:lnTo>
                    <a:pt x="5357" y="1193"/>
                  </a:lnTo>
                  <a:lnTo>
                    <a:pt x="5483" y="1089"/>
                  </a:lnTo>
                  <a:lnTo>
                    <a:pt x="5441" y="1005"/>
                  </a:lnTo>
                  <a:lnTo>
                    <a:pt x="5357" y="1005"/>
                  </a:lnTo>
                  <a:lnTo>
                    <a:pt x="5232" y="984"/>
                  </a:lnTo>
                  <a:lnTo>
                    <a:pt x="5127" y="880"/>
                  </a:lnTo>
                  <a:lnTo>
                    <a:pt x="5023" y="901"/>
                  </a:lnTo>
                  <a:lnTo>
                    <a:pt x="4897" y="775"/>
                  </a:lnTo>
                  <a:lnTo>
                    <a:pt x="4813" y="775"/>
                  </a:lnTo>
                  <a:lnTo>
                    <a:pt x="4709" y="859"/>
                  </a:lnTo>
                  <a:lnTo>
                    <a:pt x="4667" y="796"/>
                  </a:lnTo>
                  <a:lnTo>
                    <a:pt x="4792" y="691"/>
                  </a:lnTo>
                  <a:lnTo>
                    <a:pt x="4709" y="629"/>
                  </a:lnTo>
                  <a:lnTo>
                    <a:pt x="4688" y="649"/>
                  </a:lnTo>
                  <a:lnTo>
                    <a:pt x="4604" y="754"/>
                  </a:lnTo>
                  <a:lnTo>
                    <a:pt x="4562" y="670"/>
                  </a:lnTo>
                  <a:lnTo>
                    <a:pt x="4500" y="670"/>
                  </a:lnTo>
                  <a:lnTo>
                    <a:pt x="4500" y="482"/>
                  </a:lnTo>
                  <a:lnTo>
                    <a:pt x="4604" y="461"/>
                  </a:lnTo>
                  <a:lnTo>
                    <a:pt x="4604" y="377"/>
                  </a:lnTo>
                  <a:lnTo>
                    <a:pt x="4458" y="273"/>
                  </a:lnTo>
                  <a:lnTo>
                    <a:pt x="4437" y="336"/>
                  </a:lnTo>
                  <a:lnTo>
                    <a:pt x="4290" y="231"/>
                  </a:lnTo>
                  <a:lnTo>
                    <a:pt x="4290" y="64"/>
                  </a:lnTo>
                  <a:lnTo>
                    <a:pt x="41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2" name="Google Shape;2652;p44"/>
            <p:cNvSpPr/>
            <p:nvPr/>
          </p:nvSpPr>
          <p:spPr>
            <a:xfrm>
              <a:off x="5150925" y="2887575"/>
              <a:ext cx="119300" cy="230700"/>
            </a:xfrm>
            <a:custGeom>
              <a:rect b="b" l="l" r="r" t="t"/>
              <a:pathLst>
                <a:path extrusionOk="0" h="9228" w="4772">
                  <a:moveTo>
                    <a:pt x="1821" y="0"/>
                  </a:moveTo>
                  <a:lnTo>
                    <a:pt x="1737" y="84"/>
                  </a:lnTo>
                  <a:lnTo>
                    <a:pt x="1591" y="84"/>
                  </a:lnTo>
                  <a:lnTo>
                    <a:pt x="1465" y="126"/>
                  </a:lnTo>
                  <a:lnTo>
                    <a:pt x="1507" y="314"/>
                  </a:lnTo>
                  <a:lnTo>
                    <a:pt x="1298" y="398"/>
                  </a:lnTo>
                  <a:lnTo>
                    <a:pt x="1193" y="314"/>
                  </a:lnTo>
                  <a:lnTo>
                    <a:pt x="1026" y="377"/>
                  </a:lnTo>
                  <a:lnTo>
                    <a:pt x="1026" y="440"/>
                  </a:lnTo>
                  <a:lnTo>
                    <a:pt x="900" y="502"/>
                  </a:lnTo>
                  <a:lnTo>
                    <a:pt x="879" y="419"/>
                  </a:lnTo>
                  <a:lnTo>
                    <a:pt x="796" y="419"/>
                  </a:lnTo>
                  <a:lnTo>
                    <a:pt x="733" y="502"/>
                  </a:lnTo>
                  <a:lnTo>
                    <a:pt x="607" y="398"/>
                  </a:lnTo>
                  <a:lnTo>
                    <a:pt x="524" y="440"/>
                  </a:lnTo>
                  <a:lnTo>
                    <a:pt x="503" y="544"/>
                  </a:lnTo>
                  <a:lnTo>
                    <a:pt x="419" y="544"/>
                  </a:lnTo>
                  <a:lnTo>
                    <a:pt x="377" y="523"/>
                  </a:lnTo>
                  <a:lnTo>
                    <a:pt x="398" y="440"/>
                  </a:lnTo>
                  <a:lnTo>
                    <a:pt x="315" y="419"/>
                  </a:lnTo>
                  <a:lnTo>
                    <a:pt x="189" y="481"/>
                  </a:lnTo>
                  <a:lnTo>
                    <a:pt x="147" y="523"/>
                  </a:lnTo>
                  <a:lnTo>
                    <a:pt x="105" y="586"/>
                  </a:lnTo>
                  <a:lnTo>
                    <a:pt x="63" y="607"/>
                  </a:lnTo>
                  <a:lnTo>
                    <a:pt x="1" y="628"/>
                  </a:lnTo>
                  <a:lnTo>
                    <a:pt x="63" y="712"/>
                  </a:lnTo>
                  <a:lnTo>
                    <a:pt x="252" y="795"/>
                  </a:lnTo>
                  <a:lnTo>
                    <a:pt x="356" y="942"/>
                  </a:lnTo>
                  <a:lnTo>
                    <a:pt x="461" y="1025"/>
                  </a:lnTo>
                  <a:lnTo>
                    <a:pt x="482" y="1151"/>
                  </a:lnTo>
                  <a:lnTo>
                    <a:pt x="419" y="1235"/>
                  </a:lnTo>
                  <a:lnTo>
                    <a:pt x="628" y="1423"/>
                  </a:lnTo>
                  <a:lnTo>
                    <a:pt x="733" y="1632"/>
                  </a:lnTo>
                  <a:lnTo>
                    <a:pt x="984" y="1632"/>
                  </a:lnTo>
                  <a:lnTo>
                    <a:pt x="1131" y="1674"/>
                  </a:lnTo>
                  <a:lnTo>
                    <a:pt x="1256" y="1590"/>
                  </a:lnTo>
                  <a:lnTo>
                    <a:pt x="1423" y="1590"/>
                  </a:lnTo>
                  <a:lnTo>
                    <a:pt x="1507" y="1695"/>
                  </a:lnTo>
                  <a:lnTo>
                    <a:pt x="1654" y="1737"/>
                  </a:lnTo>
                  <a:lnTo>
                    <a:pt x="1675" y="1841"/>
                  </a:lnTo>
                  <a:lnTo>
                    <a:pt x="1654" y="1946"/>
                  </a:lnTo>
                  <a:lnTo>
                    <a:pt x="1842" y="1988"/>
                  </a:lnTo>
                  <a:lnTo>
                    <a:pt x="1842" y="2072"/>
                  </a:lnTo>
                  <a:lnTo>
                    <a:pt x="1758" y="2092"/>
                  </a:lnTo>
                  <a:lnTo>
                    <a:pt x="1675" y="2302"/>
                  </a:lnTo>
                  <a:lnTo>
                    <a:pt x="1633" y="2385"/>
                  </a:lnTo>
                  <a:lnTo>
                    <a:pt x="1507" y="2385"/>
                  </a:lnTo>
                  <a:lnTo>
                    <a:pt x="1340" y="2469"/>
                  </a:lnTo>
                  <a:lnTo>
                    <a:pt x="1256" y="2469"/>
                  </a:lnTo>
                  <a:lnTo>
                    <a:pt x="1256" y="2532"/>
                  </a:lnTo>
                  <a:lnTo>
                    <a:pt x="1403" y="2699"/>
                  </a:lnTo>
                  <a:lnTo>
                    <a:pt x="1319" y="2783"/>
                  </a:lnTo>
                  <a:lnTo>
                    <a:pt x="1340" y="2846"/>
                  </a:lnTo>
                  <a:lnTo>
                    <a:pt x="1423" y="2846"/>
                  </a:lnTo>
                  <a:lnTo>
                    <a:pt x="1507" y="3013"/>
                  </a:lnTo>
                  <a:lnTo>
                    <a:pt x="1675" y="3013"/>
                  </a:lnTo>
                  <a:lnTo>
                    <a:pt x="1863" y="3118"/>
                  </a:lnTo>
                  <a:lnTo>
                    <a:pt x="1968" y="3118"/>
                  </a:lnTo>
                  <a:lnTo>
                    <a:pt x="2114" y="3327"/>
                  </a:lnTo>
                  <a:lnTo>
                    <a:pt x="2281" y="3411"/>
                  </a:lnTo>
                  <a:lnTo>
                    <a:pt x="2407" y="3557"/>
                  </a:lnTo>
                  <a:lnTo>
                    <a:pt x="2386" y="3641"/>
                  </a:lnTo>
                  <a:lnTo>
                    <a:pt x="2574" y="3850"/>
                  </a:lnTo>
                  <a:lnTo>
                    <a:pt x="2616" y="3976"/>
                  </a:lnTo>
                  <a:lnTo>
                    <a:pt x="2700" y="4038"/>
                  </a:lnTo>
                  <a:lnTo>
                    <a:pt x="2825" y="4038"/>
                  </a:lnTo>
                  <a:lnTo>
                    <a:pt x="2909" y="4143"/>
                  </a:lnTo>
                  <a:lnTo>
                    <a:pt x="2909" y="4206"/>
                  </a:lnTo>
                  <a:lnTo>
                    <a:pt x="2993" y="4289"/>
                  </a:lnTo>
                  <a:lnTo>
                    <a:pt x="3035" y="4289"/>
                  </a:lnTo>
                  <a:lnTo>
                    <a:pt x="3118" y="4310"/>
                  </a:lnTo>
                  <a:lnTo>
                    <a:pt x="3097" y="4415"/>
                  </a:lnTo>
                  <a:lnTo>
                    <a:pt x="3139" y="4478"/>
                  </a:lnTo>
                  <a:lnTo>
                    <a:pt x="3286" y="4478"/>
                  </a:lnTo>
                  <a:lnTo>
                    <a:pt x="3348" y="4582"/>
                  </a:lnTo>
                  <a:lnTo>
                    <a:pt x="3411" y="4603"/>
                  </a:lnTo>
                  <a:lnTo>
                    <a:pt x="3516" y="4561"/>
                  </a:lnTo>
                  <a:lnTo>
                    <a:pt x="3558" y="4624"/>
                  </a:lnTo>
                  <a:lnTo>
                    <a:pt x="3495" y="4708"/>
                  </a:lnTo>
                  <a:lnTo>
                    <a:pt x="3453" y="4875"/>
                  </a:lnTo>
                  <a:lnTo>
                    <a:pt x="3516" y="4938"/>
                  </a:lnTo>
                  <a:lnTo>
                    <a:pt x="3600" y="4938"/>
                  </a:lnTo>
                  <a:lnTo>
                    <a:pt x="3600" y="5105"/>
                  </a:lnTo>
                  <a:lnTo>
                    <a:pt x="3432" y="5231"/>
                  </a:lnTo>
                  <a:lnTo>
                    <a:pt x="3453" y="5357"/>
                  </a:lnTo>
                  <a:lnTo>
                    <a:pt x="3495" y="5440"/>
                  </a:lnTo>
                  <a:lnTo>
                    <a:pt x="3516" y="5629"/>
                  </a:lnTo>
                  <a:lnTo>
                    <a:pt x="3411" y="5670"/>
                  </a:lnTo>
                  <a:lnTo>
                    <a:pt x="3390" y="5670"/>
                  </a:lnTo>
                  <a:lnTo>
                    <a:pt x="3453" y="5859"/>
                  </a:lnTo>
                  <a:lnTo>
                    <a:pt x="3558" y="5921"/>
                  </a:lnTo>
                  <a:lnTo>
                    <a:pt x="3662" y="6152"/>
                  </a:lnTo>
                  <a:lnTo>
                    <a:pt x="3641" y="6340"/>
                  </a:lnTo>
                  <a:lnTo>
                    <a:pt x="3662" y="6445"/>
                  </a:lnTo>
                  <a:lnTo>
                    <a:pt x="3641" y="6591"/>
                  </a:lnTo>
                  <a:lnTo>
                    <a:pt x="3662" y="6717"/>
                  </a:lnTo>
                  <a:lnTo>
                    <a:pt x="3558" y="6905"/>
                  </a:lnTo>
                  <a:lnTo>
                    <a:pt x="3495" y="6926"/>
                  </a:lnTo>
                  <a:lnTo>
                    <a:pt x="3453" y="7010"/>
                  </a:lnTo>
                  <a:lnTo>
                    <a:pt x="3307" y="7072"/>
                  </a:lnTo>
                  <a:lnTo>
                    <a:pt x="3139" y="7177"/>
                  </a:lnTo>
                  <a:lnTo>
                    <a:pt x="3076" y="7282"/>
                  </a:lnTo>
                  <a:lnTo>
                    <a:pt x="2867" y="7282"/>
                  </a:lnTo>
                  <a:lnTo>
                    <a:pt x="2763" y="7344"/>
                  </a:lnTo>
                  <a:lnTo>
                    <a:pt x="2784" y="7554"/>
                  </a:lnTo>
                  <a:lnTo>
                    <a:pt x="2909" y="7595"/>
                  </a:lnTo>
                  <a:lnTo>
                    <a:pt x="3014" y="7700"/>
                  </a:lnTo>
                  <a:lnTo>
                    <a:pt x="2993" y="7763"/>
                  </a:lnTo>
                  <a:lnTo>
                    <a:pt x="3035" y="7909"/>
                  </a:lnTo>
                  <a:lnTo>
                    <a:pt x="2867" y="7909"/>
                  </a:lnTo>
                  <a:lnTo>
                    <a:pt x="2825" y="7826"/>
                  </a:lnTo>
                  <a:lnTo>
                    <a:pt x="2721" y="7763"/>
                  </a:lnTo>
                  <a:lnTo>
                    <a:pt x="2449" y="7826"/>
                  </a:lnTo>
                  <a:lnTo>
                    <a:pt x="2386" y="7805"/>
                  </a:lnTo>
                  <a:lnTo>
                    <a:pt x="2260" y="7805"/>
                  </a:lnTo>
                  <a:lnTo>
                    <a:pt x="2198" y="7951"/>
                  </a:lnTo>
                  <a:lnTo>
                    <a:pt x="2072" y="7972"/>
                  </a:lnTo>
                  <a:lnTo>
                    <a:pt x="1968" y="8118"/>
                  </a:lnTo>
                  <a:lnTo>
                    <a:pt x="1988" y="8139"/>
                  </a:lnTo>
                  <a:lnTo>
                    <a:pt x="1988" y="8244"/>
                  </a:lnTo>
                  <a:lnTo>
                    <a:pt x="1988" y="8265"/>
                  </a:lnTo>
                  <a:lnTo>
                    <a:pt x="2093" y="8286"/>
                  </a:lnTo>
                  <a:lnTo>
                    <a:pt x="2156" y="8265"/>
                  </a:lnTo>
                  <a:lnTo>
                    <a:pt x="2198" y="8286"/>
                  </a:lnTo>
                  <a:lnTo>
                    <a:pt x="2281" y="8265"/>
                  </a:lnTo>
                  <a:lnTo>
                    <a:pt x="2407" y="8286"/>
                  </a:lnTo>
                  <a:lnTo>
                    <a:pt x="2491" y="8265"/>
                  </a:lnTo>
                  <a:lnTo>
                    <a:pt x="2449" y="8328"/>
                  </a:lnTo>
                  <a:lnTo>
                    <a:pt x="2281" y="8453"/>
                  </a:lnTo>
                  <a:lnTo>
                    <a:pt x="2198" y="8579"/>
                  </a:lnTo>
                  <a:lnTo>
                    <a:pt x="2198" y="8767"/>
                  </a:lnTo>
                  <a:lnTo>
                    <a:pt x="2177" y="8851"/>
                  </a:lnTo>
                  <a:lnTo>
                    <a:pt x="2240" y="8851"/>
                  </a:lnTo>
                  <a:lnTo>
                    <a:pt x="2198" y="8872"/>
                  </a:lnTo>
                  <a:lnTo>
                    <a:pt x="2198" y="9018"/>
                  </a:lnTo>
                  <a:lnTo>
                    <a:pt x="2281" y="9081"/>
                  </a:lnTo>
                  <a:lnTo>
                    <a:pt x="2344" y="9060"/>
                  </a:lnTo>
                  <a:lnTo>
                    <a:pt x="2344" y="9060"/>
                  </a:lnTo>
                  <a:lnTo>
                    <a:pt x="2281" y="9123"/>
                  </a:lnTo>
                  <a:lnTo>
                    <a:pt x="2177" y="9165"/>
                  </a:lnTo>
                  <a:lnTo>
                    <a:pt x="2072" y="9227"/>
                  </a:lnTo>
                  <a:lnTo>
                    <a:pt x="2240" y="9227"/>
                  </a:lnTo>
                  <a:lnTo>
                    <a:pt x="2470" y="9123"/>
                  </a:lnTo>
                  <a:lnTo>
                    <a:pt x="2470" y="9102"/>
                  </a:lnTo>
                  <a:lnTo>
                    <a:pt x="2491" y="9102"/>
                  </a:lnTo>
                  <a:lnTo>
                    <a:pt x="2574" y="9018"/>
                  </a:lnTo>
                  <a:lnTo>
                    <a:pt x="2595" y="8914"/>
                  </a:lnTo>
                  <a:lnTo>
                    <a:pt x="2616" y="8851"/>
                  </a:lnTo>
                  <a:lnTo>
                    <a:pt x="2700" y="8872"/>
                  </a:lnTo>
                  <a:lnTo>
                    <a:pt x="2721" y="8851"/>
                  </a:lnTo>
                  <a:lnTo>
                    <a:pt x="2867" y="8746"/>
                  </a:lnTo>
                  <a:lnTo>
                    <a:pt x="2909" y="8746"/>
                  </a:lnTo>
                  <a:lnTo>
                    <a:pt x="2930" y="8683"/>
                  </a:lnTo>
                  <a:lnTo>
                    <a:pt x="2993" y="8662"/>
                  </a:lnTo>
                  <a:lnTo>
                    <a:pt x="2972" y="8600"/>
                  </a:lnTo>
                  <a:lnTo>
                    <a:pt x="2972" y="8579"/>
                  </a:lnTo>
                  <a:lnTo>
                    <a:pt x="2930" y="8495"/>
                  </a:lnTo>
                  <a:lnTo>
                    <a:pt x="2993" y="8495"/>
                  </a:lnTo>
                  <a:lnTo>
                    <a:pt x="3035" y="8558"/>
                  </a:lnTo>
                  <a:lnTo>
                    <a:pt x="3097" y="8579"/>
                  </a:lnTo>
                  <a:lnTo>
                    <a:pt x="3139" y="8537"/>
                  </a:lnTo>
                  <a:lnTo>
                    <a:pt x="3139" y="8453"/>
                  </a:lnTo>
                  <a:lnTo>
                    <a:pt x="3035" y="8349"/>
                  </a:lnTo>
                  <a:lnTo>
                    <a:pt x="3160" y="8453"/>
                  </a:lnTo>
                  <a:lnTo>
                    <a:pt x="3244" y="8390"/>
                  </a:lnTo>
                  <a:lnTo>
                    <a:pt x="3223" y="8286"/>
                  </a:lnTo>
                  <a:lnTo>
                    <a:pt x="3244" y="8244"/>
                  </a:lnTo>
                  <a:lnTo>
                    <a:pt x="3097" y="8181"/>
                  </a:lnTo>
                  <a:lnTo>
                    <a:pt x="3160" y="8181"/>
                  </a:lnTo>
                  <a:lnTo>
                    <a:pt x="3223" y="8160"/>
                  </a:lnTo>
                  <a:lnTo>
                    <a:pt x="3223" y="8139"/>
                  </a:lnTo>
                  <a:lnTo>
                    <a:pt x="3139" y="8077"/>
                  </a:lnTo>
                  <a:lnTo>
                    <a:pt x="3244" y="8118"/>
                  </a:lnTo>
                  <a:lnTo>
                    <a:pt x="3286" y="8077"/>
                  </a:lnTo>
                  <a:lnTo>
                    <a:pt x="3307" y="8014"/>
                  </a:lnTo>
                  <a:lnTo>
                    <a:pt x="3307" y="8077"/>
                  </a:lnTo>
                  <a:lnTo>
                    <a:pt x="3286" y="8160"/>
                  </a:lnTo>
                  <a:lnTo>
                    <a:pt x="3307" y="8160"/>
                  </a:lnTo>
                  <a:lnTo>
                    <a:pt x="3411" y="8139"/>
                  </a:lnTo>
                  <a:lnTo>
                    <a:pt x="3495" y="8181"/>
                  </a:lnTo>
                  <a:lnTo>
                    <a:pt x="3620" y="8160"/>
                  </a:lnTo>
                  <a:lnTo>
                    <a:pt x="3872" y="8014"/>
                  </a:lnTo>
                  <a:lnTo>
                    <a:pt x="3955" y="7951"/>
                  </a:lnTo>
                  <a:lnTo>
                    <a:pt x="4060" y="7951"/>
                  </a:lnTo>
                  <a:lnTo>
                    <a:pt x="4060" y="7846"/>
                  </a:lnTo>
                  <a:lnTo>
                    <a:pt x="4164" y="7763"/>
                  </a:lnTo>
                  <a:lnTo>
                    <a:pt x="4269" y="7721"/>
                  </a:lnTo>
                  <a:lnTo>
                    <a:pt x="4395" y="7595"/>
                  </a:lnTo>
                  <a:lnTo>
                    <a:pt x="4457" y="7554"/>
                  </a:lnTo>
                  <a:lnTo>
                    <a:pt x="4478" y="7428"/>
                  </a:lnTo>
                  <a:lnTo>
                    <a:pt x="4541" y="7407"/>
                  </a:lnTo>
                  <a:lnTo>
                    <a:pt x="4604" y="7323"/>
                  </a:lnTo>
                  <a:lnTo>
                    <a:pt x="4583" y="7282"/>
                  </a:lnTo>
                  <a:lnTo>
                    <a:pt x="4604" y="7177"/>
                  </a:lnTo>
                  <a:lnTo>
                    <a:pt x="4541" y="7072"/>
                  </a:lnTo>
                  <a:lnTo>
                    <a:pt x="4646" y="6989"/>
                  </a:lnTo>
                  <a:lnTo>
                    <a:pt x="4646" y="6905"/>
                  </a:lnTo>
                  <a:lnTo>
                    <a:pt x="4688" y="6884"/>
                  </a:lnTo>
                  <a:lnTo>
                    <a:pt x="4688" y="6821"/>
                  </a:lnTo>
                  <a:lnTo>
                    <a:pt x="4646" y="6758"/>
                  </a:lnTo>
                  <a:lnTo>
                    <a:pt x="4646" y="6675"/>
                  </a:lnTo>
                  <a:lnTo>
                    <a:pt x="4688" y="6654"/>
                  </a:lnTo>
                  <a:lnTo>
                    <a:pt x="4709" y="6696"/>
                  </a:lnTo>
                  <a:lnTo>
                    <a:pt x="4709" y="6717"/>
                  </a:lnTo>
                  <a:lnTo>
                    <a:pt x="4729" y="6717"/>
                  </a:lnTo>
                  <a:lnTo>
                    <a:pt x="4771" y="6654"/>
                  </a:lnTo>
                  <a:lnTo>
                    <a:pt x="4688" y="6507"/>
                  </a:lnTo>
                  <a:lnTo>
                    <a:pt x="4667" y="6445"/>
                  </a:lnTo>
                  <a:lnTo>
                    <a:pt x="4604" y="6403"/>
                  </a:lnTo>
                  <a:lnTo>
                    <a:pt x="4604" y="6361"/>
                  </a:lnTo>
                  <a:lnTo>
                    <a:pt x="4583" y="6194"/>
                  </a:lnTo>
                  <a:lnTo>
                    <a:pt x="4604" y="6173"/>
                  </a:lnTo>
                  <a:lnTo>
                    <a:pt x="4562" y="6068"/>
                  </a:lnTo>
                  <a:lnTo>
                    <a:pt x="4583" y="6026"/>
                  </a:lnTo>
                  <a:lnTo>
                    <a:pt x="4583" y="5921"/>
                  </a:lnTo>
                  <a:lnTo>
                    <a:pt x="4541" y="5859"/>
                  </a:lnTo>
                  <a:lnTo>
                    <a:pt x="4499" y="5670"/>
                  </a:lnTo>
                  <a:lnTo>
                    <a:pt x="4457" y="5649"/>
                  </a:lnTo>
                  <a:lnTo>
                    <a:pt x="4437" y="5440"/>
                  </a:lnTo>
                  <a:lnTo>
                    <a:pt x="4332" y="5315"/>
                  </a:lnTo>
                  <a:lnTo>
                    <a:pt x="4353" y="5252"/>
                  </a:lnTo>
                  <a:lnTo>
                    <a:pt x="4332" y="5210"/>
                  </a:lnTo>
                  <a:lnTo>
                    <a:pt x="4332" y="5147"/>
                  </a:lnTo>
                  <a:lnTo>
                    <a:pt x="4185" y="5022"/>
                  </a:lnTo>
                  <a:lnTo>
                    <a:pt x="4185" y="4938"/>
                  </a:lnTo>
                  <a:lnTo>
                    <a:pt x="4164" y="4938"/>
                  </a:lnTo>
                  <a:lnTo>
                    <a:pt x="4144" y="4833"/>
                  </a:lnTo>
                  <a:lnTo>
                    <a:pt x="4060" y="4708"/>
                  </a:lnTo>
                  <a:lnTo>
                    <a:pt x="3809" y="4499"/>
                  </a:lnTo>
                  <a:lnTo>
                    <a:pt x="3746" y="4394"/>
                  </a:lnTo>
                  <a:lnTo>
                    <a:pt x="3453" y="4185"/>
                  </a:lnTo>
                  <a:lnTo>
                    <a:pt x="3139" y="4038"/>
                  </a:lnTo>
                  <a:lnTo>
                    <a:pt x="3139" y="3976"/>
                  </a:lnTo>
                  <a:lnTo>
                    <a:pt x="3014" y="3934"/>
                  </a:lnTo>
                  <a:lnTo>
                    <a:pt x="2784" y="3745"/>
                  </a:lnTo>
                  <a:lnTo>
                    <a:pt x="2763" y="3662"/>
                  </a:lnTo>
                  <a:lnTo>
                    <a:pt x="2721" y="3536"/>
                  </a:lnTo>
                  <a:lnTo>
                    <a:pt x="2721" y="3473"/>
                  </a:lnTo>
                  <a:lnTo>
                    <a:pt x="2721" y="3432"/>
                  </a:lnTo>
                  <a:lnTo>
                    <a:pt x="2679" y="3306"/>
                  </a:lnTo>
                  <a:lnTo>
                    <a:pt x="2595" y="3306"/>
                  </a:lnTo>
                  <a:lnTo>
                    <a:pt x="2470" y="3139"/>
                  </a:lnTo>
                  <a:lnTo>
                    <a:pt x="2281" y="3055"/>
                  </a:lnTo>
                  <a:lnTo>
                    <a:pt x="2177" y="3034"/>
                  </a:lnTo>
                  <a:lnTo>
                    <a:pt x="2281" y="2992"/>
                  </a:lnTo>
                  <a:lnTo>
                    <a:pt x="2281" y="2929"/>
                  </a:lnTo>
                  <a:lnTo>
                    <a:pt x="2177" y="2825"/>
                  </a:lnTo>
                  <a:lnTo>
                    <a:pt x="2240" y="2720"/>
                  </a:lnTo>
                  <a:lnTo>
                    <a:pt x="2281" y="2532"/>
                  </a:lnTo>
                  <a:lnTo>
                    <a:pt x="2260" y="2490"/>
                  </a:lnTo>
                  <a:lnTo>
                    <a:pt x="2198" y="2490"/>
                  </a:lnTo>
                  <a:lnTo>
                    <a:pt x="2198" y="2385"/>
                  </a:lnTo>
                  <a:lnTo>
                    <a:pt x="2260" y="2323"/>
                  </a:lnTo>
                  <a:lnTo>
                    <a:pt x="2281" y="2218"/>
                  </a:lnTo>
                  <a:lnTo>
                    <a:pt x="2344" y="2197"/>
                  </a:lnTo>
                  <a:lnTo>
                    <a:pt x="2365" y="2155"/>
                  </a:lnTo>
                  <a:lnTo>
                    <a:pt x="2386" y="2176"/>
                  </a:lnTo>
                  <a:lnTo>
                    <a:pt x="2449" y="2176"/>
                  </a:lnTo>
                  <a:lnTo>
                    <a:pt x="2553" y="2051"/>
                  </a:lnTo>
                  <a:lnTo>
                    <a:pt x="2574" y="2051"/>
                  </a:lnTo>
                  <a:lnTo>
                    <a:pt x="2616" y="1988"/>
                  </a:lnTo>
                  <a:lnTo>
                    <a:pt x="2574" y="1904"/>
                  </a:lnTo>
                  <a:lnTo>
                    <a:pt x="2595" y="1883"/>
                  </a:lnTo>
                  <a:lnTo>
                    <a:pt x="2595" y="1800"/>
                  </a:lnTo>
                  <a:lnTo>
                    <a:pt x="2595" y="1737"/>
                  </a:lnTo>
                  <a:lnTo>
                    <a:pt x="2574" y="1674"/>
                  </a:lnTo>
                  <a:lnTo>
                    <a:pt x="2616" y="1632"/>
                  </a:lnTo>
                  <a:lnTo>
                    <a:pt x="2616" y="1548"/>
                  </a:lnTo>
                  <a:lnTo>
                    <a:pt x="2679" y="1548"/>
                  </a:lnTo>
                  <a:lnTo>
                    <a:pt x="2700" y="1590"/>
                  </a:lnTo>
                  <a:lnTo>
                    <a:pt x="2721" y="1590"/>
                  </a:lnTo>
                  <a:lnTo>
                    <a:pt x="2804" y="1548"/>
                  </a:lnTo>
                  <a:lnTo>
                    <a:pt x="2888" y="1528"/>
                  </a:lnTo>
                  <a:lnTo>
                    <a:pt x="2930" y="1548"/>
                  </a:lnTo>
                  <a:lnTo>
                    <a:pt x="2972" y="1528"/>
                  </a:lnTo>
                  <a:lnTo>
                    <a:pt x="3014" y="1465"/>
                  </a:lnTo>
                  <a:lnTo>
                    <a:pt x="2993" y="1381"/>
                  </a:lnTo>
                  <a:lnTo>
                    <a:pt x="3014" y="1339"/>
                  </a:lnTo>
                  <a:lnTo>
                    <a:pt x="3118" y="1318"/>
                  </a:lnTo>
                  <a:lnTo>
                    <a:pt x="3223" y="1339"/>
                  </a:lnTo>
                  <a:lnTo>
                    <a:pt x="3328" y="1256"/>
                  </a:lnTo>
                  <a:lnTo>
                    <a:pt x="3390" y="1256"/>
                  </a:lnTo>
                  <a:lnTo>
                    <a:pt x="3432" y="1235"/>
                  </a:lnTo>
                  <a:lnTo>
                    <a:pt x="3495" y="1172"/>
                  </a:lnTo>
                  <a:lnTo>
                    <a:pt x="3453" y="1130"/>
                  </a:lnTo>
                  <a:lnTo>
                    <a:pt x="3348" y="1067"/>
                  </a:lnTo>
                  <a:lnTo>
                    <a:pt x="3286" y="1109"/>
                  </a:lnTo>
                  <a:lnTo>
                    <a:pt x="3223" y="1046"/>
                  </a:lnTo>
                  <a:lnTo>
                    <a:pt x="3118" y="1109"/>
                  </a:lnTo>
                  <a:lnTo>
                    <a:pt x="3014" y="1025"/>
                  </a:lnTo>
                  <a:lnTo>
                    <a:pt x="2888" y="1004"/>
                  </a:lnTo>
                  <a:lnTo>
                    <a:pt x="2867" y="900"/>
                  </a:lnTo>
                  <a:lnTo>
                    <a:pt x="2616" y="816"/>
                  </a:lnTo>
                  <a:lnTo>
                    <a:pt x="2595" y="712"/>
                  </a:lnTo>
                  <a:lnTo>
                    <a:pt x="2512" y="691"/>
                  </a:lnTo>
                  <a:lnTo>
                    <a:pt x="2574" y="481"/>
                  </a:lnTo>
                  <a:lnTo>
                    <a:pt x="2679" y="440"/>
                  </a:lnTo>
                  <a:lnTo>
                    <a:pt x="2679" y="335"/>
                  </a:lnTo>
                  <a:lnTo>
                    <a:pt x="2595" y="272"/>
                  </a:lnTo>
                  <a:lnTo>
                    <a:pt x="2449" y="314"/>
                  </a:lnTo>
                  <a:lnTo>
                    <a:pt x="2386" y="272"/>
                  </a:lnTo>
                  <a:lnTo>
                    <a:pt x="2114" y="272"/>
                  </a:lnTo>
                  <a:lnTo>
                    <a:pt x="2072" y="188"/>
                  </a:lnTo>
                  <a:lnTo>
                    <a:pt x="1947" y="168"/>
                  </a:lnTo>
                  <a:lnTo>
                    <a:pt x="1947" y="84"/>
                  </a:lnTo>
                  <a:lnTo>
                    <a:pt x="182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3" name="Google Shape;2653;p44"/>
            <p:cNvSpPr/>
            <p:nvPr/>
          </p:nvSpPr>
          <p:spPr>
            <a:xfrm>
              <a:off x="5166625" y="3025150"/>
              <a:ext cx="75875" cy="65400"/>
            </a:xfrm>
            <a:custGeom>
              <a:rect b="b" l="l" r="r" t="t"/>
              <a:pathLst>
                <a:path extrusionOk="0" h="2616" w="3035">
                  <a:moveTo>
                    <a:pt x="2407" y="0"/>
                  </a:moveTo>
                  <a:lnTo>
                    <a:pt x="2239" y="42"/>
                  </a:lnTo>
                  <a:lnTo>
                    <a:pt x="2135" y="126"/>
                  </a:lnTo>
                  <a:lnTo>
                    <a:pt x="2260" y="251"/>
                  </a:lnTo>
                  <a:lnTo>
                    <a:pt x="2239" y="356"/>
                  </a:lnTo>
                  <a:lnTo>
                    <a:pt x="2260" y="460"/>
                  </a:lnTo>
                  <a:lnTo>
                    <a:pt x="2260" y="544"/>
                  </a:lnTo>
                  <a:lnTo>
                    <a:pt x="2072" y="481"/>
                  </a:lnTo>
                  <a:lnTo>
                    <a:pt x="1967" y="314"/>
                  </a:lnTo>
                  <a:lnTo>
                    <a:pt x="1821" y="314"/>
                  </a:lnTo>
                  <a:lnTo>
                    <a:pt x="1758" y="230"/>
                  </a:lnTo>
                  <a:lnTo>
                    <a:pt x="1632" y="126"/>
                  </a:lnTo>
                  <a:lnTo>
                    <a:pt x="1549" y="167"/>
                  </a:lnTo>
                  <a:lnTo>
                    <a:pt x="1444" y="105"/>
                  </a:lnTo>
                  <a:lnTo>
                    <a:pt x="1298" y="126"/>
                  </a:lnTo>
                  <a:lnTo>
                    <a:pt x="1151" y="63"/>
                  </a:lnTo>
                  <a:lnTo>
                    <a:pt x="1026" y="63"/>
                  </a:lnTo>
                  <a:lnTo>
                    <a:pt x="879" y="146"/>
                  </a:lnTo>
                  <a:lnTo>
                    <a:pt x="816" y="105"/>
                  </a:lnTo>
                  <a:lnTo>
                    <a:pt x="670" y="105"/>
                  </a:lnTo>
                  <a:lnTo>
                    <a:pt x="398" y="167"/>
                  </a:lnTo>
                  <a:lnTo>
                    <a:pt x="272" y="167"/>
                  </a:lnTo>
                  <a:lnTo>
                    <a:pt x="168" y="335"/>
                  </a:lnTo>
                  <a:lnTo>
                    <a:pt x="105" y="523"/>
                  </a:lnTo>
                  <a:lnTo>
                    <a:pt x="42" y="649"/>
                  </a:lnTo>
                  <a:lnTo>
                    <a:pt x="0" y="858"/>
                  </a:lnTo>
                  <a:lnTo>
                    <a:pt x="63" y="1088"/>
                  </a:lnTo>
                  <a:lnTo>
                    <a:pt x="168" y="1151"/>
                  </a:lnTo>
                  <a:lnTo>
                    <a:pt x="210" y="1255"/>
                  </a:lnTo>
                  <a:lnTo>
                    <a:pt x="189" y="1486"/>
                  </a:lnTo>
                  <a:lnTo>
                    <a:pt x="189" y="1569"/>
                  </a:lnTo>
                  <a:lnTo>
                    <a:pt x="272" y="1632"/>
                  </a:lnTo>
                  <a:lnTo>
                    <a:pt x="272" y="1779"/>
                  </a:lnTo>
                  <a:lnTo>
                    <a:pt x="356" y="1820"/>
                  </a:lnTo>
                  <a:lnTo>
                    <a:pt x="356" y="1925"/>
                  </a:lnTo>
                  <a:lnTo>
                    <a:pt x="419" y="2051"/>
                  </a:lnTo>
                  <a:lnTo>
                    <a:pt x="482" y="2030"/>
                  </a:lnTo>
                  <a:lnTo>
                    <a:pt x="523" y="2113"/>
                  </a:lnTo>
                  <a:lnTo>
                    <a:pt x="503" y="2218"/>
                  </a:lnTo>
                  <a:lnTo>
                    <a:pt x="565" y="2260"/>
                  </a:lnTo>
                  <a:lnTo>
                    <a:pt x="565" y="2364"/>
                  </a:lnTo>
                  <a:lnTo>
                    <a:pt x="733" y="2364"/>
                  </a:lnTo>
                  <a:lnTo>
                    <a:pt x="733" y="2260"/>
                  </a:lnTo>
                  <a:lnTo>
                    <a:pt x="795" y="2218"/>
                  </a:lnTo>
                  <a:lnTo>
                    <a:pt x="837" y="2155"/>
                  </a:lnTo>
                  <a:lnTo>
                    <a:pt x="837" y="2239"/>
                  </a:lnTo>
                  <a:lnTo>
                    <a:pt x="900" y="2323"/>
                  </a:lnTo>
                  <a:lnTo>
                    <a:pt x="879" y="2406"/>
                  </a:lnTo>
                  <a:lnTo>
                    <a:pt x="816" y="2469"/>
                  </a:lnTo>
                  <a:lnTo>
                    <a:pt x="837" y="2553"/>
                  </a:lnTo>
                  <a:lnTo>
                    <a:pt x="879" y="2574"/>
                  </a:lnTo>
                  <a:lnTo>
                    <a:pt x="921" y="2574"/>
                  </a:lnTo>
                  <a:lnTo>
                    <a:pt x="1026" y="2511"/>
                  </a:lnTo>
                  <a:lnTo>
                    <a:pt x="1026" y="2469"/>
                  </a:lnTo>
                  <a:lnTo>
                    <a:pt x="1088" y="2532"/>
                  </a:lnTo>
                  <a:lnTo>
                    <a:pt x="1214" y="2553"/>
                  </a:lnTo>
                  <a:lnTo>
                    <a:pt x="1235" y="2532"/>
                  </a:lnTo>
                  <a:lnTo>
                    <a:pt x="1340" y="2615"/>
                  </a:lnTo>
                  <a:lnTo>
                    <a:pt x="1444" y="2469"/>
                  </a:lnTo>
                  <a:lnTo>
                    <a:pt x="1570" y="2448"/>
                  </a:lnTo>
                  <a:lnTo>
                    <a:pt x="1632" y="2302"/>
                  </a:lnTo>
                  <a:lnTo>
                    <a:pt x="1758" y="2302"/>
                  </a:lnTo>
                  <a:lnTo>
                    <a:pt x="1821" y="2323"/>
                  </a:lnTo>
                  <a:lnTo>
                    <a:pt x="2093" y="2260"/>
                  </a:lnTo>
                  <a:lnTo>
                    <a:pt x="2197" y="2323"/>
                  </a:lnTo>
                  <a:lnTo>
                    <a:pt x="2239" y="2406"/>
                  </a:lnTo>
                  <a:lnTo>
                    <a:pt x="2407" y="2406"/>
                  </a:lnTo>
                  <a:lnTo>
                    <a:pt x="2365" y="2260"/>
                  </a:lnTo>
                  <a:lnTo>
                    <a:pt x="2386" y="2197"/>
                  </a:lnTo>
                  <a:lnTo>
                    <a:pt x="2281" y="2092"/>
                  </a:lnTo>
                  <a:lnTo>
                    <a:pt x="2156" y="2051"/>
                  </a:lnTo>
                  <a:lnTo>
                    <a:pt x="2135" y="1841"/>
                  </a:lnTo>
                  <a:lnTo>
                    <a:pt x="2239" y="1779"/>
                  </a:lnTo>
                  <a:lnTo>
                    <a:pt x="2448" y="1779"/>
                  </a:lnTo>
                  <a:lnTo>
                    <a:pt x="2511" y="1674"/>
                  </a:lnTo>
                  <a:lnTo>
                    <a:pt x="2679" y="1569"/>
                  </a:lnTo>
                  <a:lnTo>
                    <a:pt x="2825" y="1507"/>
                  </a:lnTo>
                  <a:lnTo>
                    <a:pt x="2867" y="1423"/>
                  </a:lnTo>
                  <a:lnTo>
                    <a:pt x="2930" y="1402"/>
                  </a:lnTo>
                  <a:lnTo>
                    <a:pt x="3034" y="1214"/>
                  </a:lnTo>
                  <a:lnTo>
                    <a:pt x="3013" y="1088"/>
                  </a:lnTo>
                  <a:lnTo>
                    <a:pt x="3034" y="942"/>
                  </a:lnTo>
                  <a:lnTo>
                    <a:pt x="3013" y="837"/>
                  </a:lnTo>
                  <a:lnTo>
                    <a:pt x="3034" y="649"/>
                  </a:lnTo>
                  <a:lnTo>
                    <a:pt x="2930" y="418"/>
                  </a:lnTo>
                  <a:lnTo>
                    <a:pt x="2825" y="356"/>
                  </a:lnTo>
                  <a:lnTo>
                    <a:pt x="2762" y="167"/>
                  </a:lnTo>
                  <a:lnTo>
                    <a:pt x="2679" y="167"/>
                  </a:lnTo>
                  <a:lnTo>
                    <a:pt x="2574" y="126"/>
                  </a:lnTo>
                  <a:lnTo>
                    <a:pt x="2469" y="105"/>
                  </a:lnTo>
                  <a:lnTo>
                    <a:pt x="240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4" name="Google Shape;2654;p44"/>
            <p:cNvSpPr/>
            <p:nvPr/>
          </p:nvSpPr>
          <p:spPr>
            <a:xfrm>
              <a:off x="5123725" y="2903250"/>
              <a:ext cx="117200" cy="135525"/>
            </a:xfrm>
            <a:custGeom>
              <a:rect b="b" l="l" r="r" t="t"/>
              <a:pathLst>
                <a:path extrusionOk="0" h="5421" w="4688">
                  <a:moveTo>
                    <a:pt x="879" y="1"/>
                  </a:moveTo>
                  <a:lnTo>
                    <a:pt x="879" y="85"/>
                  </a:lnTo>
                  <a:lnTo>
                    <a:pt x="817" y="126"/>
                  </a:lnTo>
                  <a:lnTo>
                    <a:pt x="817" y="336"/>
                  </a:lnTo>
                  <a:lnTo>
                    <a:pt x="859" y="440"/>
                  </a:lnTo>
                  <a:lnTo>
                    <a:pt x="859" y="587"/>
                  </a:lnTo>
                  <a:lnTo>
                    <a:pt x="879" y="733"/>
                  </a:lnTo>
                  <a:lnTo>
                    <a:pt x="775" y="712"/>
                  </a:lnTo>
                  <a:lnTo>
                    <a:pt x="649" y="754"/>
                  </a:lnTo>
                  <a:lnTo>
                    <a:pt x="587" y="649"/>
                  </a:lnTo>
                  <a:lnTo>
                    <a:pt x="524" y="608"/>
                  </a:lnTo>
                  <a:lnTo>
                    <a:pt x="419" y="712"/>
                  </a:lnTo>
                  <a:lnTo>
                    <a:pt x="252" y="733"/>
                  </a:lnTo>
                  <a:lnTo>
                    <a:pt x="231" y="838"/>
                  </a:lnTo>
                  <a:lnTo>
                    <a:pt x="189" y="942"/>
                  </a:lnTo>
                  <a:lnTo>
                    <a:pt x="231" y="1026"/>
                  </a:lnTo>
                  <a:lnTo>
                    <a:pt x="105" y="1110"/>
                  </a:lnTo>
                  <a:lnTo>
                    <a:pt x="43" y="1110"/>
                  </a:lnTo>
                  <a:lnTo>
                    <a:pt x="1" y="1256"/>
                  </a:lnTo>
                  <a:lnTo>
                    <a:pt x="43" y="1382"/>
                  </a:lnTo>
                  <a:lnTo>
                    <a:pt x="210" y="1361"/>
                  </a:lnTo>
                  <a:lnTo>
                    <a:pt x="315" y="1486"/>
                  </a:lnTo>
                  <a:lnTo>
                    <a:pt x="335" y="1675"/>
                  </a:lnTo>
                  <a:lnTo>
                    <a:pt x="252" y="1758"/>
                  </a:lnTo>
                  <a:lnTo>
                    <a:pt x="335" y="1884"/>
                  </a:lnTo>
                  <a:lnTo>
                    <a:pt x="440" y="1947"/>
                  </a:lnTo>
                  <a:lnTo>
                    <a:pt x="524" y="1863"/>
                  </a:lnTo>
                  <a:lnTo>
                    <a:pt x="733" y="1863"/>
                  </a:lnTo>
                  <a:lnTo>
                    <a:pt x="754" y="1968"/>
                  </a:lnTo>
                  <a:lnTo>
                    <a:pt x="670" y="2093"/>
                  </a:lnTo>
                  <a:lnTo>
                    <a:pt x="754" y="2198"/>
                  </a:lnTo>
                  <a:lnTo>
                    <a:pt x="733" y="2281"/>
                  </a:lnTo>
                  <a:lnTo>
                    <a:pt x="670" y="2386"/>
                  </a:lnTo>
                  <a:lnTo>
                    <a:pt x="733" y="2512"/>
                  </a:lnTo>
                  <a:lnTo>
                    <a:pt x="733" y="2721"/>
                  </a:lnTo>
                  <a:lnTo>
                    <a:pt x="733" y="3014"/>
                  </a:lnTo>
                  <a:lnTo>
                    <a:pt x="879" y="2930"/>
                  </a:lnTo>
                  <a:lnTo>
                    <a:pt x="1047" y="2909"/>
                  </a:lnTo>
                  <a:lnTo>
                    <a:pt x="1047" y="2784"/>
                  </a:lnTo>
                  <a:lnTo>
                    <a:pt x="1235" y="2700"/>
                  </a:lnTo>
                  <a:lnTo>
                    <a:pt x="1444" y="2805"/>
                  </a:lnTo>
                  <a:lnTo>
                    <a:pt x="1549" y="2805"/>
                  </a:lnTo>
                  <a:lnTo>
                    <a:pt x="1633" y="2930"/>
                  </a:lnTo>
                  <a:lnTo>
                    <a:pt x="1884" y="2909"/>
                  </a:lnTo>
                  <a:lnTo>
                    <a:pt x="2009" y="2637"/>
                  </a:lnTo>
                  <a:lnTo>
                    <a:pt x="2198" y="2595"/>
                  </a:lnTo>
                  <a:lnTo>
                    <a:pt x="2449" y="2679"/>
                  </a:lnTo>
                  <a:lnTo>
                    <a:pt x="2532" y="2826"/>
                  </a:lnTo>
                  <a:lnTo>
                    <a:pt x="2804" y="3014"/>
                  </a:lnTo>
                  <a:lnTo>
                    <a:pt x="2930" y="3118"/>
                  </a:lnTo>
                  <a:lnTo>
                    <a:pt x="2972" y="3244"/>
                  </a:lnTo>
                  <a:lnTo>
                    <a:pt x="2972" y="3328"/>
                  </a:lnTo>
                  <a:lnTo>
                    <a:pt x="2930" y="3411"/>
                  </a:lnTo>
                  <a:lnTo>
                    <a:pt x="2972" y="3537"/>
                  </a:lnTo>
                  <a:lnTo>
                    <a:pt x="2972" y="3725"/>
                  </a:lnTo>
                  <a:lnTo>
                    <a:pt x="2951" y="3788"/>
                  </a:lnTo>
                  <a:lnTo>
                    <a:pt x="3056" y="3872"/>
                  </a:lnTo>
                  <a:lnTo>
                    <a:pt x="3160" y="3997"/>
                  </a:lnTo>
                  <a:lnTo>
                    <a:pt x="3286" y="3997"/>
                  </a:lnTo>
                  <a:lnTo>
                    <a:pt x="3369" y="4060"/>
                  </a:lnTo>
                  <a:lnTo>
                    <a:pt x="3348" y="4102"/>
                  </a:lnTo>
                  <a:lnTo>
                    <a:pt x="3495" y="4206"/>
                  </a:lnTo>
                  <a:lnTo>
                    <a:pt x="3495" y="4290"/>
                  </a:lnTo>
                  <a:lnTo>
                    <a:pt x="3474" y="4416"/>
                  </a:lnTo>
                  <a:lnTo>
                    <a:pt x="3474" y="4499"/>
                  </a:lnTo>
                  <a:lnTo>
                    <a:pt x="3453" y="4604"/>
                  </a:lnTo>
                  <a:lnTo>
                    <a:pt x="3474" y="4688"/>
                  </a:lnTo>
                  <a:lnTo>
                    <a:pt x="3474" y="4897"/>
                  </a:lnTo>
                  <a:lnTo>
                    <a:pt x="3390" y="4981"/>
                  </a:lnTo>
                  <a:lnTo>
                    <a:pt x="3348" y="5002"/>
                  </a:lnTo>
                  <a:lnTo>
                    <a:pt x="3474" y="5106"/>
                  </a:lnTo>
                  <a:lnTo>
                    <a:pt x="3537" y="5190"/>
                  </a:lnTo>
                  <a:lnTo>
                    <a:pt x="3683" y="5190"/>
                  </a:lnTo>
                  <a:lnTo>
                    <a:pt x="3788" y="5357"/>
                  </a:lnTo>
                  <a:lnTo>
                    <a:pt x="3976" y="5420"/>
                  </a:lnTo>
                  <a:lnTo>
                    <a:pt x="3976" y="5336"/>
                  </a:lnTo>
                  <a:lnTo>
                    <a:pt x="3955" y="5232"/>
                  </a:lnTo>
                  <a:lnTo>
                    <a:pt x="3976" y="5127"/>
                  </a:lnTo>
                  <a:lnTo>
                    <a:pt x="3851" y="5002"/>
                  </a:lnTo>
                  <a:lnTo>
                    <a:pt x="3955" y="4918"/>
                  </a:lnTo>
                  <a:lnTo>
                    <a:pt x="4123" y="4876"/>
                  </a:lnTo>
                  <a:lnTo>
                    <a:pt x="4185" y="4981"/>
                  </a:lnTo>
                  <a:lnTo>
                    <a:pt x="4290" y="5002"/>
                  </a:lnTo>
                  <a:lnTo>
                    <a:pt x="4395" y="5043"/>
                  </a:lnTo>
                  <a:lnTo>
                    <a:pt x="4499" y="5043"/>
                  </a:lnTo>
                  <a:lnTo>
                    <a:pt x="4604" y="5002"/>
                  </a:lnTo>
                  <a:lnTo>
                    <a:pt x="4583" y="4813"/>
                  </a:lnTo>
                  <a:lnTo>
                    <a:pt x="4541" y="4730"/>
                  </a:lnTo>
                  <a:lnTo>
                    <a:pt x="4520" y="4604"/>
                  </a:lnTo>
                  <a:lnTo>
                    <a:pt x="4688" y="4478"/>
                  </a:lnTo>
                  <a:lnTo>
                    <a:pt x="4688" y="4311"/>
                  </a:lnTo>
                  <a:lnTo>
                    <a:pt x="4604" y="4311"/>
                  </a:lnTo>
                  <a:lnTo>
                    <a:pt x="4541" y="4248"/>
                  </a:lnTo>
                  <a:lnTo>
                    <a:pt x="4583" y="4081"/>
                  </a:lnTo>
                  <a:lnTo>
                    <a:pt x="4646" y="3997"/>
                  </a:lnTo>
                  <a:lnTo>
                    <a:pt x="4604" y="3934"/>
                  </a:lnTo>
                  <a:lnTo>
                    <a:pt x="4499" y="3976"/>
                  </a:lnTo>
                  <a:lnTo>
                    <a:pt x="4436" y="3955"/>
                  </a:lnTo>
                  <a:lnTo>
                    <a:pt x="4374" y="3851"/>
                  </a:lnTo>
                  <a:lnTo>
                    <a:pt x="4227" y="3851"/>
                  </a:lnTo>
                  <a:lnTo>
                    <a:pt x="4185" y="3788"/>
                  </a:lnTo>
                  <a:lnTo>
                    <a:pt x="4206" y="3683"/>
                  </a:lnTo>
                  <a:lnTo>
                    <a:pt x="4123" y="3662"/>
                  </a:lnTo>
                  <a:lnTo>
                    <a:pt x="4081" y="3662"/>
                  </a:lnTo>
                  <a:lnTo>
                    <a:pt x="3997" y="3579"/>
                  </a:lnTo>
                  <a:lnTo>
                    <a:pt x="3997" y="3516"/>
                  </a:lnTo>
                  <a:lnTo>
                    <a:pt x="3913" y="3411"/>
                  </a:lnTo>
                  <a:lnTo>
                    <a:pt x="3788" y="3411"/>
                  </a:lnTo>
                  <a:lnTo>
                    <a:pt x="3704" y="3349"/>
                  </a:lnTo>
                  <a:lnTo>
                    <a:pt x="3662" y="3223"/>
                  </a:lnTo>
                  <a:lnTo>
                    <a:pt x="3474" y="3014"/>
                  </a:lnTo>
                  <a:lnTo>
                    <a:pt x="3495" y="2930"/>
                  </a:lnTo>
                  <a:lnTo>
                    <a:pt x="3369" y="2784"/>
                  </a:lnTo>
                  <a:lnTo>
                    <a:pt x="3202" y="2700"/>
                  </a:lnTo>
                  <a:lnTo>
                    <a:pt x="3056" y="2491"/>
                  </a:lnTo>
                  <a:lnTo>
                    <a:pt x="2951" y="2491"/>
                  </a:lnTo>
                  <a:lnTo>
                    <a:pt x="2763" y="2386"/>
                  </a:lnTo>
                  <a:lnTo>
                    <a:pt x="2595" y="2386"/>
                  </a:lnTo>
                  <a:lnTo>
                    <a:pt x="2511" y="2219"/>
                  </a:lnTo>
                  <a:lnTo>
                    <a:pt x="2428" y="2219"/>
                  </a:lnTo>
                  <a:lnTo>
                    <a:pt x="2407" y="2156"/>
                  </a:lnTo>
                  <a:lnTo>
                    <a:pt x="2491" y="2072"/>
                  </a:lnTo>
                  <a:lnTo>
                    <a:pt x="2344" y="1905"/>
                  </a:lnTo>
                  <a:lnTo>
                    <a:pt x="2344" y="1842"/>
                  </a:lnTo>
                  <a:lnTo>
                    <a:pt x="2428" y="1842"/>
                  </a:lnTo>
                  <a:lnTo>
                    <a:pt x="2595" y="1758"/>
                  </a:lnTo>
                  <a:lnTo>
                    <a:pt x="2721" y="1758"/>
                  </a:lnTo>
                  <a:lnTo>
                    <a:pt x="2763" y="1675"/>
                  </a:lnTo>
                  <a:lnTo>
                    <a:pt x="2846" y="1465"/>
                  </a:lnTo>
                  <a:lnTo>
                    <a:pt x="2930" y="1445"/>
                  </a:lnTo>
                  <a:lnTo>
                    <a:pt x="2930" y="1361"/>
                  </a:lnTo>
                  <a:lnTo>
                    <a:pt x="2742" y="1319"/>
                  </a:lnTo>
                  <a:lnTo>
                    <a:pt x="2763" y="1214"/>
                  </a:lnTo>
                  <a:lnTo>
                    <a:pt x="2742" y="1110"/>
                  </a:lnTo>
                  <a:lnTo>
                    <a:pt x="2595" y="1068"/>
                  </a:lnTo>
                  <a:lnTo>
                    <a:pt x="2511" y="963"/>
                  </a:lnTo>
                  <a:lnTo>
                    <a:pt x="2344" y="963"/>
                  </a:lnTo>
                  <a:lnTo>
                    <a:pt x="2219" y="1047"/>
                  </a:lnTo>
                  <a:lnTo>
                    <a:pt x="2072" y="1005"/>
                  </a:lnTo>
                  <a:lnTo>
                    <a:pt x="1821" y="1005"/>
                  </a:lnTo>
                  <a:lnTo>
                    <a:pt x="1716" y="796"/>
                  </a:lnTo>
                  <a:lnTo>
                    <a:pt x="1507" y="608"/>
                  </a:lnTo>
                  <a:lnTo>
                    <a:pt x="1570" y="524"/>
                  </a:lnTo>
                  <a:lnTo>
                    <a:pt x="1549" y="398"/>
                  </a:lnTo>
                  <a:lnTo>
                    <a:pt x="1444" y="315"/>
                  </a:lnTo>
                  <a:lnTo>
                    <a:pt x="1340" y="168"/>
                  </a:lnTo>
                  <a:lnTo>
                    <a:pt x="1151" y="85"/>
                  </a:lnTo>
                  <a:lnTo>
                    <a:pt x="10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5" name="Google Shape;2655;p44"/>
            <p:cNvSpPr/>
            <p:nvPr/>
          </p:nvSpPr>
          <p:spPr>
            <a:xfrm>
              <a:off x="5089200" y="2934650"/>
              <a:ext cx="121900" cy="227050"/>
            </a:xfrm>
            <a:custGeom>
              <a:rect b="b" l="l" r="r" t="t"/>
              <a:pathLst>
                <a:path extrusionOk="0" h="9082" w="4876">
                  <a:moveTo>
                    <a:pt x="1361" y="0"/>
                  </a:moveTo>
                  <a:lnTo>
                    <a:pt x="1193" y="21"/>
                  </a:lnTo>
                  <a:lnTo>
                    <a:pt x="1068" y="63"/>
                  </a:lnTo>
                  <a:lnTo>
                    <a:pt x="1068" y="126"/>
                  </a:lnTo>
                  <a:lnTo>
                    <a:pt x="1110" y="209"/>
                  </a:lnTo>
                  <a:lnTo>
                    <a:pt x="1089" y="293"/>
                  </a:lnTo>
                  <a:lnTo>
                    <a:pt x="921" y="272"/>
                  </a:lnTo>
                  <a:lnTo>
                    <a:pt x="859" y="314"/>
                  </a:lnTo>
                  <a:lnTo>
                    <a:pt x="859" y="481"/>
                  </a:lnTo>
                  <a:lnTo>
                    <a:pt x="838" y="523"/>
                  </a:lnTo>
                  <a:lnTo>
                    <a:pt x="691" y="523"/>
                  </a:lnTo>
                  <a:lnTo>
                    <a:pt x="566" y="628"/>
                  </a:lnTo>
                  <a:lnTo>
                    <a:pt x="335" y="544"/>
                  </a:lnTo>
                  <a:lnTo>
                    <a:pt x="252" y="691"/>
                  </a:lnTo>
                  <a:lnTo>
                    <a:pt x="273" y="858"/>
                  </a:lnTo>
                  <a:lnTo>
                    <a:pt x="210" y="942"/>
                  </a:lnTo>
                  <a:lnTo>
                    <a:pt x="210" y="1130"/>
                  </a:lnTo>
                  <a:lnTo>
                    <a:pt x="231" y="1214"/>
                  </a:lnTo>
                  <a:lnTo>
                    <a:pt x="126" y="1277"/>
                  </a:lnTo>
                  <a:lnTo>
                    <a:pt x="1" y="1360"/>
                  </a:lnTo>
                  <a:lnTo>
                    <a:pt x="1" y="1444"/>
                  </a:lnTo>
                  <a:lnTo>
                    <a:pt x="63" y="1465"/>
                  </a:lnTo>
                  <a:lnTo>
                    <a:pt x="168" y="1653"/>
                  </a:lnTo>
                  <a:lnTo>
                    <a:pt x="252" y="1737"/>
                  </a:lnTo>
                  <a:lnTo>
                    <a:pt x="315" y="1800"/>
                  </a:lnTo>
                  <a:lnTo>
                    <a:pt x="440" y="1904"/>
                  </a:lnTo>
                  <a:lnTo>
                    <a:pt x="587" y="2197"/>
                  </a:lnTo>
                  <a:lnTo>
                    <a:pt x="670" y="2260"/>
                  </a:lnTo>
                  <a:lnTo>
                    <a:pt x="754" y="2386"/>
                  </a:lnTo>
                  <a:lnTo>
                    <a:pt x="754" y="2511"/>
                  </a:lnTo>
                  <a:lnTo>
                    <a:pt x="879" y="2574"/>
                  </a:lnTo>
                  <a:lnTo>
                    <a:pt x="879" y="2699"/>
                  </a:lnTo>
                  <a:lnTo>
                    <a:pt x="775" y="2741"/>
                  </a:lnTo>
                  <a:lnTo>
                    <a:pt x="754" y="2825"/>
                  </a:lnTo>
                  <a:lnTo>
                    <a:pt x="796" y="3118"/>
                  </a:lnTo>
                  <a:lnTo>
                    <a:pt x="775" y="3222"/>
                  </a:lnTo>
                  <a:lnTo>
                    <a:pt x="670" y="3264"/>
                  </a:lnTo>
                  <a:lnTo>
                    <a:pt x="754" y="3474"/>
                  </a:lnTo>
                  <a:lnTo>
                    <a:pt x="754" y="3578"/>
                  </a:lnTo>
                  <a:lnTo>
                    <a:pt x="900" y="3766"/>
                  </a:lnTo>
                  <a:lnTo>
                    <a:pt x="1089" y="3892"/>
                  </a:lnTo>
                  <a:lnTo>
                    <a:pt x="1256" y="4059"/>
                  </a:lnTo>
                  <a:lnTo>
                    <a:pt x="1298" y="4311"/>
                  </a:lnTo>
                  <a:lnTo>
                    <a:pt x="1277" y="4394"/>
                  </a:lnTo>
                  <a:lnTo>
                    <a:pt x="1298" y="4520"/>
                  </a:lnTo>
                  <a:lnTo>
                    <a:pt x="1277" y="4624"/>
                  </a:lnTo>
                  <a:lnTo>
                    <a:pt x="1361" y="4708"/>
                  </a:lnTo>
                  <a:lnTo>
                    <a:pt x="1382" y="4896"/>
                  </a:lnTo>
                  <a:lnTo>
                    <a:pt x="1424" y="5001"/>
                  </a:lnTo>
                  <a:lnTo>
                    <a:pt x="1403" y="5147"/>
                  </a:lnTo>
                  <a:lnTo>
                    <a:pt x="1486" y="5294"/>
                  </a:lnTo>
                  <a:lnTo>
                    <a:pt x="1486" y="5461"/>
                  </a:lnTo>
                  <a:lnTo>
                    <a:pt x="1403" y="5524"/>
                  </a:lnTo>
                  <a:lnTo>
                    <a:pt x="1277" y="5880"/>
                  </a:lnTo>
                  <a:lnTo>
                    <a:pt x="1152" y="5963"/>
                  </a:lnTo>
                  <a:lnTo>
                    <a:pt x="1152" y="6131"/>
                  </a:lnTo>
                  <a:lnTo>
                    <a:pt x="1089" y="6194"/>
                  </a:lnTo>
                  <a:lnTo>
                    <a:pt x="1068" y="6298"/>
                  </a:lnTo>
                  <a:lnTo>
                    <a:pt x="1047" y="6487"/>
                  </a:lnTo>
                  <a:lnTo>
                    <a:pt x="1089" y="6487"/>
                  </a:lnTo>
                  <a:lnTo>
                    <a:pt x="1005" y="6591"/>
                  </a:lnTo>
                  <a:lnTo>
                    <a:pt x="1047" y="6654"/>
                  </a:lnTo>
                  <a:lnTo>
                    <a:pt x="963" y="6779"/>
                  </a:lnTo>
                  <a:lnTo>
                    <a:pt x="1047" y="6779"/>
                  </a:lnTo>
                  <a:lnTo>
                    <a:pt x="984" y="6863"/>
                  </a:lnTo>
                  <a:lnTo>
                    <a:pt x="921" y="6863"/>
                  </a:lnTo>
                  <a:lnTo>
                    <a:pt x="921" y="7072"/>
                  </a:lnTo>
                  <a:lnTo>
                    <a:pt x="859" y="7114"/>
                  </a:lnTo>
                  <a:lnTo>
                    <a:pt x="879" y="7282"/>
                  </a:lnTo>
                  <a:lnTo>
                    <a:pt x="859" y="7324"/>
                  </a:lnTo>
                  <a:lnTo>
                    <a:pt x="879" y="7533"/>
                  </a:lnTo>
                  <a:lnTo>
                    <a:pt x="921" y="7616"/>
                  </a:lnTo>
                  <a:lnTo>
                    <a:pt x="1005" y="7616"/>
                  </a:lnTo>
                  <a:lnTo>
                    <a:pt x="984" y="7512"/>
                  </a:lnTo>
                  <a:lnTo>
                    <a:pt x="1110" y="7449"/>
                  </a:lnTo>
                  <a:lnTo>
                    <a:pt x="1089" y="7512"/>
                  </a:lnTo>
                  <a:lnTo>
                    <a:pt x="1172" y="7554"/>
                  </a:lnTo>
                  <a:lnTo>
                    <a:pt x="1172" y="7637"/>
                  </a:lnTo>
                  <a:lnTo>
                    <a:pt x="1277" y="7658"/>
                  </a:lnTo>
                  <a:lnTo>
                    <a:pt x="1319" y="7868"/>
                  </a:lnTo>
                  <a:lnTo>
                    <a:pt x="1424" y="7868"/>
                  </a:lnTo>
                  <a:lnTo>
                    <a:pt x="1570" y="8035"/>
                  </a:lnTo>
                  <a:lnTo>
                    <a:pt x="1570" y="8119"/>
                  </a:lnTo>
                  <a:lnTo>
                    <a:pt x="1675" y="8140"/>
                  </a:lnTo>
                  <a:lnTo>
                    <a:pt x="1696" y="8244"/>
                  </a:lnTo>
                  <a:lnTo>
                    <a:pt x="1779" y="8244"/>
                  </a:lnTo>
                  <a:lnTo>
                    <a:pt x="1779" y="8286"/>
                  </a:lnTo>
                  <a:lnTo>
                    <a:pt x="1716" y="8370"/>
                  </a:lnTo>
                  <a:lnTo>
                    <a:pt x="1716" y="8391"/>
                  </a:lnTo>
                  <a:lnTo>
                    <a:pt x="1968" y="8579"/>
                  </a:lnTo>
                  <a:lnTo>
                    <a:pt x="2009" y="8663"/>
                  </a:lnTo>
                  <a:lnTo>
                    <a:pt x="2051" y="8537"/>
                  </a:lnTo>
                  <a:lnTo>
                    <a:pt x="2135" y="8453"/>
                  </a:lnTo>
                  <a:lnTo>
                    <a:pt x="2240" y="8537"/>
                  </a:lnTo>
                  <a:lnTo>
                    <a:pt x="2407" y="8579"/>
                  </a:lnTo>
                  <a:lnTo>
                    <a:pt x="2428" y="8642"/>
                  </a:lnTo>
                  <a:lnTo>
                    <a:pt x="2553" y="8642"/>
                  </a:lnTo>
                  <a:lnTo>
                    <a:pt x="2616" y="8704"/>
                  </a:lnTo>
                  <a:lnTo>
                    <a:pt x="2616" y="8893"/>
                  </a:lnTo>
                  <a:lnTo>
                    <a:pt x="2532" y="8976"/>
                  </a:lnTo>
                  <a:lnTo>
                    <a:pt x="2532" y="9060"/>
                  </a:lnTo>
                  <a:lnTo>
                    <a:pt x="2679" y="9081"/>
                  </a:lnTo>
                  <a:lnTo>
                    <a:pt x="2825" y="8976"/>
                  </a:lnTo>
                  <a:lnTo>
                    <a:pt x="2930" y="8976"/>
                  </a:lnTo>
                  <a:lnTo>
                    <a:pt x="2993" y="9018"/>
                  </a:lnTo>
                  <a:lnTo>
                    <a:pt x="3076" y="8976"/>
                  </a:lnTo>
                  <a:lnTo>
                    <a:pt x="3076" y="8872"/>
                  </a:lnTo>
                  <a:lnTo>
                    <a:pt x="3097" y="8851"/>
                  </a:lnTo>
                  <a:lnTo>
                    <a:pt x="3076" y="8788"/>
                  </a:lnTo>
                  <a:lnTo>
                    <a:pt x="2972" y="8704"/>
                  </a:lnTo>
                  <a:lnTo>
                    <a:pt x="2930" y="8642"/>
                  </a:lnTo>
                  <a:lnTo>
                    <a:pt x="2846" y="8474"/>
                  </a:lnTo>
                  <a:lnTo>
                    <a:pt x="2742" y="8432"/>
                  </a:lnTo>
                  <a:lnTo>
                    <a:pt x="2637" y="8432"/>
                  </a:lnTo>
                  <a:lnTo>
                    <a:pt x="2574" y="8453"/>
                  </a:lnTo>
                  <a:lnTo>
                    <a:pt x="2491" y="8391"/>
                  </a:lnTo>
                  <a:lnTo>
                    <a:pt x="2344" y="8244"/>
                  </a:lnTo>
                  <a:lnTo>
                    <a:pt x="2260" y="8160"/>
                  </a:lnTo>
                  <a:lnTo>
                    <a:pt x="2260" y="8056"/>
                  </a:lnTo>
                  <a:lnTo>
                    <a:pt x="2219" y="8035"/>
                  </a:lnTo>
                  <a:lnTo>
                    <a:pt x="2198" y="8140"/>
                  </a:lnTo>
                  <a:lnTo>
                    <a:pt x="2030" y="8056"/>
                  </a:lnTo>
                  <a:lnTo>
                    <a:pt x="2051" y="7972"/>
                  </a:lnTo>
                  <a:lnTo>
                    <a:pt x="2135" y="7930"/>
                  </a:lnTo>
                  <a:lnTo>
                    <a:pt x="2156" y="7951"/>
                  </a:lnTo>
                  <a:lnTo>
                    <a:pt x="2198" y="7930"/>
                  </a:lnTo>
                  <a:lnTo>
                    <a:pt x="2219" y="7868"/>
                  </a:lnTo>
                  <a:lnTo>
                    <a:pt x="2156" y="7637"/>
                  </a:lnTo>
                  <a:lnTo>
                    <a:pt x="2114" y="7616"/>
                  </a:lnTo>
                  <a:lnTo>
                    <a:pt x="2114" y="7533"/>
                  </a:lnTo>
                  <a:lnTo>
                    <a:pt x="2030" y="7428"/>
                  </a:lnTo>
                  <a:lnTo>
                    <a:pt x="2009" y="7344"/>
                  </a:lnTo>
                  <a:lnTo>
                    <a:pt x="2009" y="7386"/>
                  </a:lnTo>
                  <a:lnTo>
                    <a:pt x="2009" y="7449"/>
                  </a:lnTo>
                  <a:lnTo>
                    <a:pt x="1947" y="7449"/>
                  </a:lnTo>
                  <a:lnTo>
                    <a:pt x="1884" y="7324"/>
                  </a:lnTo>
                  <a:lnTo>
                    <a:pt x="1821" y="7303"/>
                  </a:lnTo>
                  <a:lnTo>
                    <a:pt x="1842" y="7177"/>
                  </a:lnTo>
                  <a:lnTo>
                    <a:pt x="1800" y="7114"/>
                  </a:lnTo>
                  <a:lnTo>
                    <a:pt x="1779" y="6989"/>
                  </a:lnTo>
                  <a:lnTo>
                    <a:pt x="1716" y="6926"/>
                  </a:lnTo>
                  <a:lnTo>
                    <a:pt x="1633" y="6926"/>
                  </a:lnTo>
                  <a:lnTo>
                    <a:pt x="1612" y="6905"/>
                  </a:lnTo>
                  <a:lnTo>
                    <a:pt x="1570" y="6968"/>
                  </a:lnTo>
                  <a:lnTo>
                    <a:pt x="1528" y="7010"/>
                  </a:lnTo>
                  <a:lnTo>
                    <a:pt x="1486" y="7031"/>
                  </a:lnTo>
                  <a:lnTo>
                    <a:pt x="1424" y="6989"/>
                  </a:lnTo>
                  <a:lnTo>
                    <a:pt x="1486" y="6884"/>
                  </a:lnTo>
                  <a:lnTo>
                    <a:pt x="1382" y="6717"/>
                  </a:lnTo>
                  <a:lnTo>
                    <a:pt x="1382" y="6654"/>
                  </a:lnTo>
                  <a:lnTo>
                    <a:pt x="1361" y="6507"/>
                  </a:lnTo>
                  <a:lnTo>
                    <a:pt x="1361" y="6466"/>
                  </a:lnTo>
                  <a:lnTo>
                    <a:pt x="1403" y="6382"/>
                  </a:lnTo>
                  <a:lnTo>
                    <a:pt x="1382" y="6361"/>
                  </a:lnTo>
                  <a:lnTo>
                    <a:pt x="1319" y="6361"/>
                  </a:lnTo>
                  <a:lnTo>
                    <a:pt x="1382" y="6256"/>
                  </a:lnTo>
                  <a:lnTo>
                    <a:pt x="1382" y="6131"/>
                  </a:lnTo>
                  <a:lnTo>
                    <a:pt x="1507" y="5943"/>
                  </a:lnTo>
                  <a:lnTo>
                    <a:pt x="1528" y="5503"/>
                  </a:lnTo>
                  <a:lnTo>
                    <a:pt x="1612" y="5399"/>
                  </a:lnTo>
                  <a:lnTo>
                    <a:pt x="1633" y="5252"/>
                  </a:lnTo>
                  <a:lnTo>
                    <a:pt x="1716" y="5147"/>
                  </a:lnTo>
                  <a:lnTo>
                    <a:pt x="1737" y="5001"/>
                  </a:lnTo>
                  <a:lnTo>
                    <a:pt x="1696" y="4980"/>
                  </a:lnTo>
                  <a:lnTo>
                    <a:pt x="1716" y="4896"/>
                  </a:lnTo>
                  <a:lnTo>
                    <a:pt x="1716" y="4771"/>
                  </a:lnTo>
                  <a:lnTo>
                    <a:pt x="1779" y="4666"/>
                  </a:lnTo>
                  <a:lnTo>
                    <a:pt x="1779" y="4562"/>
                  </a:lnTo>
                  <a:lnTo>
                    <a:pt x="1675" y="4520"/>
                  </a:lnTo>
                  <a:lnTo>
                    <a:pt x="1696" y="4457"/>
                  </a:lnTo>
                  <a:lnTo>
                    <a:pt x="1696" y="4415"/>
                  </a:lnTo>
                  <a:lnTo>
                    <a:pt x="1800" y="4415"/>
                  </a:lnTo>
                  <a:lnTo>
                    <a:pt x="1821" y="4394"/>
                  </a:lnTo>
                  <a:lnTo>
                    <a:pt x="1884" y="4415"/>
                  </a:lnTo>
                  <a:lnTo>
                    <a:pt x="1926" y="4415"/>
                  </a:lnTo>
                  <a:lnTo>
                    <a:pt x="2030" y="4373"/>
                  </a:lnTo>
                  <a:lnTo>
                    <a:pt x="2051" y="4394"/>
                  </a:lnTo>
                  <a:lnTo>
                    <a:pt x="2135" y="4394"/>
                  </a:lnTo>
                  <a:lnTo>
                    <a:pt x="2219" y="4415"/>
                  </a:lnTo>
                  <a:lnTo>
                    <a:pt x="2260" y="4499"/>
                  </a:lnTo>
                  <a:lnTo>
                    <a:pt x="2219" y="4520"/>
                  </a:lnTo>
                  <a:lnTo>
                    <a:pt x="2219" y="4687"/>
                  </a:lnTo>
                  <a:lnTo>
                    <a:pt x="2260" y="4792"/>
                  </a:lnTo>
                  <a:lnTo>
                    <a:pt x="2240" y="4813"/>
                  </a:lnTo>
                  <a:lnTo>
                    <a:pt x="2198" y="4917"/>
                  </a:lnTo>
                  <a:lnTo>
                    <a:pt x="2302" y="4896"/>
                  </a:lnTo>
                  <a:lnTo>
                    <a:pt x="2365" y="4917"/>
                  </a:lnTo>
                  <a:lnTo>
                    <a:pt x="2470" y="4896"/>
                  </a:lnTo>
                  <a:lnTo>
                    <a:pt x="2616" y="4917"/>
                  </a:lnTo>
                  <a:lnTo>
                    <a:pt x="2658" y="4980"/>
                  </a:lnTo>
                  <a:lnTo>
                    <a:pt x="2658" y="4938"/>
                  </a:lnTo>
                  <a:lnTo>
                    <a:pt x="2658" y="4917"/>
                  </a:lnTo>
                  <a:lnTo>
                    <a:pt x="2721" y="4875"/>
                  </a:lnTo>
                  <a:lnTo>
                    <a:pt x="2784" y="4896"/>
                  </a:lnTo>
                  <a:lnTo>
                    <a:pt x="2951" y="5043"/>
                  </a:lnTo>
                  <a:lnTo>
                    <a:pt x="3014" y="5085"/>
                  </a:lnTo>
                  <a:lnTo>
                    <a:pt x="3014" y="5127"/>
                  </a:lnTo>
                  <a:lnTo>
                    <a:pt x="3076" y="5127"/>
                  </a:lnTo>
                  <a:lnTo>
                    <a:pt x="3181" y="5231"/>
                  </a:lnTo>
                  <a:lnTo>
                    <a:pt x="3202" y="5252"/>
                  </a:lnTo>
                  <a:lnTo>
                    <a:pt x="3244" y="5252"/>
                  </a:lnTo>
                  <a:lnTo>
                    <a:pt x="3244" y="5189"/>
                  </a:lnTo>
                  <a:lnTo>
                    <a:pt x="3286" y="5189"/>
                  </a:lnTo>
                  <a:lnTo>
                    <a:pt x="3286" y="5106"/>
                  </a:lnTo>
                  <a:lnTo>
                    <a:pt x="3307" y="4875"/>
                  </a:lnTo>
                  <a:lnTo>
                    <a:pt x="3265" y="4771"/>
                  </a:lnTo>
                  <a:lnTo>
                    <a:pt x="3160" y="4708"/>
                  </a:lnTo>
                  <a:lnTo>
                    <a:pt x="3097" y="4478"/>
                  </a:lnTo>
                  <a:lnTo>
                    <a:pt x="3139" y="4269"/>
                  </a:lnTo>
                  <a:lnTo>
                    <a:pt x="3202" y="4143"/>
                  </a:lnTo>
                  <a:lnTo>
                    <a:pt x="3265" y="3955"/>
                  </a:lnTo>
                  <a:lnTo>
                    <a:pt x="3369" y="3787"/>
                  </a:lnTo>
                  <a:lnTo>
                    <a:pt x="3495" y="3787"/>
                  </a:lnTo>
                  <a:lnTo>
                    <a:pt x="3767" y="3725"/>
                  </a:lnTo>
                  <a:lnTo>
                    <a:pt x="3913" y="3725"/>
                  </a:lnTo>
                  <a:lnTo>
                    <a:pt x="3976" y="3766"/>
                  </a:lnTo>
                  <a:lnTo>
                    <a:pt x="4123" y="3683"/>
                  </a:lnTo>
                  <a:lnTo>
                    <a:pt x="4248" y="3683"/>
                  </a:lnTo>
                  <a:lnTo>
                    <a:pt x="4395" y="3746"/>
                  </a:lnTo>
                  <a:lnTo>
                    <a:pt x="4541" y="3725"/>
                  </a:lnTo>
                  <a:lnTo>
                    <a:pt x="4646" y="3787"/>
                  </a:lnTo>
                  <a:lnTo>
                    <a:pt x="4771" y="3725"/>
                  </a:lnTo>
                  <a:lnTo>
                    <a:pt x="4855" y="3641"/>
                  </a:lnTo>
                  <a:lnTo>
                    <a:pt x="4855" y="3432"/>
                  </a:lnTo>
                  <a:lnTo>
                    <a:pt x="4834" y="3348"/>
                  </a:lnTo>
                  <a:lnTo>
                    <a:pt x="4855" y="3243"/>
                  </a:lnTo>
                  <a:lnTo>
                    <a:pt x="4855" y="3160"/>
                  </a:lnTo>
                  <a:lnTo>
                    <a:pt x="4876" y="3034"/>
                  </a:lnTo>
                  <a:lnTo>
                    <a:pt x="4876" y="2950"/>
                  </a:lnTo>
                  <a:lnTo>
                    <a:pt x="4729" y="2846"/>
                  </a:lnTo>
                  <a:lnTo>
                    <a:pt x="4750" y="2804"/>
                  </a:lnTo>
                  <a:lnTo>
                    <a:pt x="4667" y="2741"/>
                  </a:lnTo>
                  <a:lnTo>
                    <a:pt x="4541" y="2741"/>
                  </a:lnTo>
                  <a:lnTo>
                    <a:pt x="4437" y="2616"/>
                  </a:lnTo>
                  <a:lnTo>
                    <a:pt x="4332" y="2532"/>
                  </a:lnTo>
                  <a:lnTo>
                    <a:pt x="4353" y="2469"/>
                  </a:lnTo>
                  <a:lnTo>
                    <a:pt x="4353" y="2281"/>
                  </a:lnTo>
                  <a:lnTo>
                    <a:pt x="4311" y="2155"/>
                  </a:lnTo>
                  <a:lnTo>
                    <a:pt x="4353" y="2072"/>
                  </a:lnTo>
                  <a:lnTo>
                    <a:pt x="4353" y="1988"/>
                  </a:lnTo>
                  <a:lnTo>
                    <a:pt x="4311" y="1862"/>
                  </a:lnTo>
                  <a:lnTo>
                    <a:pt x="4185" y="1758"/>
                  </a:lnTo>
                  <a:lnTo>
                    <a:pt x="3913" y="1570"/>
                  </a:lnTo>
                  <a:lnTo>
                    <a:pt x="3830" y="1423"/>
                  </a:lnTo>
                  <a:lnTo>
                    <a:pt x="3579" y="1339"/>
                  </a:lnTo>
                  <a:lnTo>
                    <a:pt x="3390" y="1381"/>
                  </a:lnTo>
                  <a:lnTo>
                    <a:pt x="3265" y="1653"/>
                  </a:lnTo>
                  <a:lnTo>
                    <a:pt x="3014" y="1674"/>
                  </a:lnTo>
                  <a:lnTo>
                    <a:pt x="2930" y="1549"/>
                  </a:lnTo>
                  <a:lnTo>
                    <a:pt x="2825" y="1549"/>
                  </a:lnTo>
                  <a:lnTo>
                    <a:pt x="2616" y="1444"/>
                  </a:lnTo>
                  <a:lnTo>
                    <a:pt x="2428" y="1528"/>
                  </a:lnTo>
                  <a:lnTo>
                    <a:pt x="2428" y="1653"/>
                  </a:lnTo>
                  <a:lnTo>
                    <a:pt x="2260" y="1674"/>
                  </a:lnTo>
                  <a:lnTo>
                    <a:pt x="2114" y="1758"/>
                  </a:lnTo>
                  <a:lnTo>
                    <a:pt x="2114" y="1465"/>
                  </a:lnTo>
                  <a:lnTo>
                    <a:pt x="2114" y="1256"/>
                  </a:lnTo>
                  <a:lnTo>
                    <a:pt x="2051" y="1130"/>
                  </a:lnTo>
                  <a:lnTo>
                    <a:pt x="2114" y="1025"/>
                  </a:lnTo>
                  <a:lnTo>
                    <a:pt x="2135" y="942"/>
                  </a:lnTo>
                  <a:lnTo>
                    <a:pt x="2051" y="837"/>
                  </a:lnTo>
                  <a:lnTo>
                    <a:pt x="2135" y="712"/>
                  </a:lnTo>
                  <a:lnTo>
                    <a:pt x="2114" y="607"/>
                  </a:lnTo>
                  <a:lnTo>
                    <a:pt x="1905" y="607"/>
                  </a:lnTo>
                  <a:lnTo>
                    <a:pt x="1821" y="691"/>
                  </a:lnTo>
                  <a:lnTo>
                    <a:pt x="1716" y="628"/>
                  </a:lnTo>
                  <a:lnTo>
                    <a:pt x="1633" y="502"/>
                  </a:lnTo>
                  <a:lnTo>
                    <a:pt x="1716" y="419"/>
                  </a:lnTo>
                  <a:lnTo>
                    <a:pt x="1696" y="230"/>
                  </a:lnTo>
                  <a:lnTo>
                    <a:pt x="1591" y="105"/>
                  </a:lnTo>
                  <a:lnTo>
                    <a:pt x="1424" y="126"/>
                  </a:lnTo>
                  <a:lnTo>
                    <a:pt x="138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6" name="Google Shape;2656;p44"/>
            <p:cNvSpPr/>
            <p:nvPr/>
          </p:nvSpPr>
          <p:spPr>
            <a:xfrm>
              <a:off x="5009700" y="2810675"/>
              <a:ext cx="128175" cy="288250"/>
            </a:xfrm>
            <a:custGeom>
              <a:rect b="b" l="l" r="r" t="t"/>
              <a:pathLst>
                <a:path extrusionOk="0" h="11530" w="5127">
                  <a:moveTo>
                    <a:pt x="2407" y="0"/>
                  </a:moveTo>
                  <a:lnTo>
                    <a:pt x="2302" y="42"/>
                  </a:lnTo>
                  <a:lnTo>
                    <a:pt x="2344" y="63"/>
                  </a:lnTo>
                  <a:lnTo>
                    <a:pt x="2365" y="147"/>
                  </a:lnTo>
                  <a:lnTo>
                    <a:pt x="2260" y="251"/>
                  </a:lnTo>
                  <a:lnTo>
                    <a:pt x="2260" y="419"/>
                  </a:lnTo>
                  <a:lnTo>
                    <a:pt x="2281" y="523"/>
                  </a:lnTo>
                  <a:lnTo>
                    <a:pt x="2155" y="461"/>
                  </a:lnTo>
                  <a:lnTo>
                    <a:pt x="2072" y="377"/>
                  </a:lnTo>
                  <a:lnTo>
                    <a:pt x="1925" y="482"/>
                  </a:lnTo>
                  <a:lnTo>
                    <a:pt x="1716" y="544"/>
                  </a:lnTo>
                  <a:lnTo>
                    <a:pt x="1653" y="691"/>
                  </a:lnTo>
                  <a:lnTo>
                    <a:pt x="1528" y="858"/>
                  </a:lnTo>
                  <a:lnTo>
                    <a:pt x="1402" y="900"/>
                  </a:lnTo>
                  <a:lnTo>
                    <a:pt x="1214" y="1193"/>
                  </a:lnTo>
                  <a:lnTo>
                    <a:pt x="1193" y="1360"/>
                  </a:lnTo>
                  <a:lnTo>
                    <a:pt x="1235" y="1402"/>
                  </a:lnTo>
                  <a:lnTo>
                    <a:pt x="1151" y="1632"/>
                  </a:lnTo>
                  <a:lnTo>
                    <a:pt x="1005" y="1904"/>
                  </a:lnTo>
                  <a:lnTo>
                    <a:pt x="1005" y="2009"/>
                  </a:lnTo>
                  <a:lnTo>
                    <a:pt x="1130" y="2051"/>
                  </a:lnTo>
                  <a:lnTo>
                    <a:pt x="1005" y="2365"/>
                  </a:lnTo>
                  <a:lnTo>
                    <a:pt x="942" y="2616"/>
                  </a:lnTo>
                  <a:lnTo>
                    <a:pt x="879" y="2825"/>
                  </a:lnTo>
                  <a:lnTo>
                    <a:pt x="712" y="2825"/>
                  </a:lnTo>
                  <a:lnTo>
                    <a:pt x="607" y="2783"/>
                  </a:lnTo>
                  <a:lnTo>
                    <a:pt x="502" y="2783"/>
                  </a:lnTo>
                  <a:lnTo>
                    <a:pt x="565" y="3076"/>
                  </a:lnTo>
                  <a:lnTo>
                    <a:pt x="565" y="3202"/>
                  </a:lnTo>
                  <a:lnTo>
                    <a:pt x="565" y="3411"/>
                  </a:lnTo>
                  <a:lnTo>
                    <a:pt x="419" y="3411"/>
                  </a:lnTo>
                  <a:lnTo>
                    <a:pt x="440" y="3578"/>
                  </a:lnTo>
                  <a:lnTo>
                    <a:pt x="419" y="3704"/>
                  </a:lnTo>
                  <a:lnTo>
                    <a:pt x="440" y="3808"/>
                  </a:lnTo>
                  <a:lnTo>
                    <a:pt x="398" y="4018"/>
                  </a:lnTo>
                  <a:lnTo>
                    <a:pt x="314" y="4039"/>
                  </a:lnTo>
                  <a:lnTo>
                    <a:pt x="272" y="4018"/>
                  </a:lnTo>
                  <a:lnTo>
                    <a:pt x="251" y="4122"/>
                  </a:lnTo>
                  <a:lnTo>
                    <a:pt x="251" y="4206"/>
                  </a:lnTo>
                  <a:lnTo>
                    <a:pt x="251" y="4332"/>
                  </a:lnTo>
                  <a:lnTo>
                    <a:pt x="189" y="4457"/>
                  </a:lnTo>
                  <a:lnTo>
                    <a:pt x="147" y="4436"/>
                  </a:lnTo>
                  <a:lnTo>
                    <a:pt x="42" y="4562"/>
                  </a:lnTo>
                  <a:lnTo>
                    <a:pt x="0" y="4666"/>
                  </a:lnTo>
                  <a:lnTo>
                    <a:pt x="0" y="4729"/>
                  </a:lnTo>
                  <a:lnTo>
                    <a:pt x="84" y="4834"/>
                  </a:lnTo>
                  <a:lnTo>
                    <a:pt x="105" y="4980"/>
                  </a:lnTo>
                  <a:lnTo>
                    <a:pt x="377" y="5231"/>
                  </a:lnTo>
                  <a:lnTo>
                    <a:pt x="377" y="5231"/>
                  </a:lnTo>
                  <a:lnTo>
                    <a:pt x="314" y="5127"/>
                  </a:lnTo>
                  <a:lnTo>
                    <a:pt x="314" y="5064"/>
                  </a:lnTo>
                  <a:lnTo>
                    <a:pt x="398" y="5148"/>
                  </a:lnTo>
                  <a:lnTo>
                    <a:pt x="523" y="5148"/>
                  </a:lnTo>
                  <a:lnTo>
                    <a:pt x="419" y="5231"/>
                  </a:lnTo>
                  <a:lnTo>
                    <a:pt x="440" y="5273"/>
                  </a:lnTo>
                  <a:lnTo>
                    <a:pt x="565" y="5273"/>
                  </a:lnTo>
                  <a:lnTo>
                    <a:pt x="565" y="5189"/>
                  </a:lnTo>
                  <a:lnTo>
                    <a:pt x="586" y="5273"/>
                  </a:lnTo>
                  <a:lnTo>
                    <a:pt x="691" y="5273"/>
                  </a:lnTo>
                  <a:lnTo>
                    <a:pt x="733" y="5357"/>
                  </a:lnTo>
                  <a:lnTo>
                    <a:pt x="921" y="5399"/>
                  </a:lnTo>
                  <a:lnTo>
                    <a:pt x="1026" y="5566"/>
                  </a:lnTo>
                  <a:lnTo>
                    <a:pt x="1026" y="5671"/>
                  </a:lnTo>
                  <a:lnTo>
                    <a:pt x="942" y="5692"/>
                  </a:lnTo>
                  <a:lnTo>
                    <a:pt x="900" y="5608"/>
                  </a:lnTo>
                  <a:lnTo>
                    <a:pt x="816" y="5671"/>
                  </a:lnTo>
                  <a:lnTo>
                    <a:pt x="900" y="5754"/>
                  </a:lnTo>
                  <a:lnTo>
                    <a:pt x="921" y="5775"/>
                  </a:lnTo>
                  <a:lnTo>
                    <a:pt x="900" y="5796"/>
                  </a:lnTo>
                  <a:lnTo>
                    <a:pt x="795" y="5775"/>
                  </a:lnTo>
                  <a:lnTo>
                    <a:pt x="774" y="5671"/>
                  </a:lnTo>
                  <a:lnTo>
                    <a:pt x="670" y="5671"/>
                  </a:lnTo>
                  <a:lnTo>
                    <a:pt x="670" y="5712"/>
                  </a:lnTo>
                  <a:lnTo>
                    <a:pt x="795" y="5817"/>
                  </a:lnTo>
                  <a:lnTo>
                    <a:pt x="795" y="5880"/>
                  </a:lnTo>
                  <a:lnTo>
                    <a:pt x="900" y="6005"/>
                  </a:lnTo>
                  <a:lnTo>
                    <a:pt x="1109" y="6068"/>
                  </a:lnTo>
                  <a:lnTo>
                    <a:pt x="1088" y="5880"/>
                  </a:lnTo>
                  <a:lnTo>
                    <a:pt x="1026" y="5775"/>
                  </a:lnTo>
                  <a:lnTo>
                    <a:pt x="1151" y="5859"/>
                  </a:lnTo>
                  <a:lnTo>
                    <a:pt x="1151" y="5964"/>
                  </a:lnTo>
                  <a:lnTo>
                    <a:pt x="1214" y="6068"/>
                  </a:lnTo>
                  <a:lnTo>
                    <a:pt x="1298" y="6131"/>
                  </a:lnTo>
                  <a:lnTo>
                    <a:pt x="1319" y="6298"/>
                  </a:lnTo>
                  <a:lnTo>
                    <a:pt x="1402" y="6382"/>
                  </a:lnTo>
                  <a:lnTo>
                    <a:pt x="1360" y="6403"/>
                  </a:lnTo>
                  <a:lnTo>
                    <a:pt x="1402" y="6445"/>
                  </a:lnTo>
                  <a:lnTo>
                    <a:pt x="1465" y="6487"/>
                  </a:lnTo>
                  <a:lnTo>
                    <a:pt x="1465" y="6717"/>
                  </a:lnTo>
                  <a:lnTo>
                    <a:pt x="1570" y="6947"/>
                  </a:lnTo>
                  <a:lnTo>
                    <a:pt x="1632" y="7010"/>
                  </a:lnTo>
                  <a:lnTo>
                    <a:pt x="1486" y="7114"/>
                  </a:lnTo>
                  <a:lnTo>
                    <a:pt x="1402" y="7658"/>
                  </a:lnTo>
                  <a:lnTo>
                    <a:pt x="1444" y="7784"/>
                  </a:lnTo>
                  <a:lnTo>
                    <a:pt x="1423" y="7847"/>
                  </a:lnTo>
                  <a:lnTo>
                    <a:pt x="1444" y="7889"/>
                  </a:lnTo>
                  <a:lnTo>
                    <a:pt x="1528" y="7742"/>
                  </a:lnTo>
                  <a:lnTo>
                    <a:pt x="1653" y="7637"/>
                  </a:lnTo>
                  <a:lnTo>
                    <a:pt x="1716" y="7470"/>
                  </a:lnTo>
                  <a:lnTo>
                    <a:pt x="1716" y="7658"/>
                  </a:lnTo>
                  <a:lnTo>
                    <a:pt x="1549" y="7805"/>
                  </a:lnTo>
                  <a:lnTo>
                    <a:pt x="1549" y="7972"/>
                  </a:lnTo>
                  <a:lnTo>
                    <a:pt x="1632" y="7951"/>
                  </a:lnTo>
                  <a:lnTo>
                    <a:pt x="1632" y="7868"/>
                  </a:lnTo>
                  <a:lnTo>
                    <a:pt x="1779" y="7784"/>
                  </a:lnTo>
                  <a:lnTo>
                    <a:pt x="1863" y="7868"/>
                  </a:lnTo>
                  <a:lnTo>
                    <a:pt x="1925" y="7868"/>
                  </a:lnTo>
                  <a:lnTo>
                    <a:pt x="1925" y="7805"/>
                  </a:lnTo>
                  <a:lnTo>
                    <a:pt x="1946" y="7847"/>
                  </a:lnTo>
                  <a:lnTo>
                    <a:pt x="1988" y="7847"/>
                  </a:lnTo>
                  <a:lnTo>
                    <a:pt x="2009" y="7805"/>
                  </a:lnTo>
                  <a:lnTo>
                    <a:pt x="2135" y="7805"/>
                  </a:lnTo>
                  <a:lnTo>
                    <a:pt x="2365" y="7658"/>
                  </a:lnTo>
                  <a:lnTo>
                    <a:pt x="2386" y="7575"/>
                  </a:lnTo>
                  <a:lnTo>
                    <a:pt x="2448" y="7596"/>
                  </a:lnTo>
                  <a:lnTo>
                    <a:pt x="2511" y="7596"/>
                  </a:lnTo>
                  <a:lnTo>
                    <a:pt x="2658" y="7533"/>
                  </a:lnTo>
                  <a:lnTo>
                    <a:pt x="2574" y="7491"/>
                  </a:lnTo>
                  <a:lnTo>
                    <a:pt x="2574" y="7470"/>
                  </a:lnTo>
                  <a:lnTo>
                    <a:pt x="2511" y="7365"/>
                  </a:lnTo>
                  <a:lnTo>
                    <a:pt x="2574" y="7365"/>
                  </a:lnTo>
                  <a:lnTo>
                    <a:pt x="2616" y="7449"/>
                  </a:lnTo>
                  <a:lnTo>
                    <a:pt x="2720" y="7470"/>
                  </a:lnTo>
                  <a:lnTo>
                    <a:pt x="2888" y="7345"/>
                  </a:lnTo>
                  <a:lnTo>
                    <a:pt x="2867" y="7282"/>
                  </a:lnTo>
                  <a:lnTo>
                    <a:pt x="2909" y="7240"/>
                  </a:lnTo>
                  <a:lnTo>
                    <a:pt x="2909" y="7114"/>
                  </a:lnTo>
                  <a:lnTo>
                    <a:pt x="2867" y="7052"/>
                  </a:lnTo>
                  <a:lnTo>
                    <a:pt x="2867" y="7010"/>
                  </a:lnTo>
                  <a:lnTo>
                    <a:pt x="2888" y="6947"/>
                  </a:lnTo>
                  <a:lnTo>
                    <a:pt x="2804" y="6863"/>
                  </a:lnTo>
                  <a:lnTo>
                    <a:pt x="2909" y="6947"/>
                  </a:lnTo>
                  <a:lnTo>
                    <a:pt x="2909" y="7010"/>
                  </a:lnTo>
                  <a:lnTo>
                    <a:pt x="2992" y="7010"/>
                  </a:lnTo>
                  <a:lnTo>
                    <a:pt x="2992" y="7073"/>
                  </a:lnTo>
                  <a:lnTo>
                    <a:pt x="3118" y="7282"/>
                  </a:lnTo>
                  <a:lnTo>
                    <a:pt x="3181" y="7365"/>
                  </a:lnTo>
                  <a:lnTo>
                    <a:pt x="3202" y="7491"/>
                  </a:lnTo>
                  <a:lnTo>
                    <a:pt x="3306" y="7491"/>
                  </a:lnTo>
                  <a:lnTo>
                    <a:pt x="3390" y="7470"/>
                  </a:lnTo>
                  <a:lnTo>
                    <a:pt x="3411" y="7386"/>
                  </a:lnTo>
                  <a:lnTo>
                    <a:pt x="3411" y="7470"/>
                  </a:lnTo>
                  <a:lnTo>
                    <a:pt x="3390" y="7533"/>
                  </a:lnTo>
                  <a:lnTo>
                    <a:pt x="3432" y="7658"/>
                  </a:lnTo>
                  <a:lnTo>
                    <a:pt x="3432" y="7700"/>
                  </a:lnTo>
                  <a:lnTo>
                    <a:pt x="3411" y="7742"/>
                  </a:lnTo>
                  <a:lnTo>
                    <a:pt x="3432" y="7847"/>
                  </a:lnTo>
                  <a:lnTo>
                    <a:pt x="3495" y="7889"/>
                  </a:lnTo>
                  <a:lnTo>
                    <a:pt x="3536" y="8307"/>
                  </a:lnTo>
                  <a:lnTo>
                    <a:pt x="3578" y="8328"/>
                  </a:lnTo>
                  <a:lnTo>
                    <a:pt x="3578" y="8516"/>
                  </a:lnTo>
                  <a:lnTo>
                    <a:pt x="3725" y="8600"/>
                  </a:lnTo>
                  <a:lnTo>
                    <a:pt x="3704" y="8642"/>
                  </a:lnTo>
                  <a:lnTo>
                    <a:pt x="3704" y="8788"/>
                  </a:lnTo>
                  <a:lnTo>
                    <a:pt x="3767" y="8851"/>
                  </a:lnTo>
                  <a:lnTo>
                    <a:pt x="3767" y="9123"/>
                  </a:lnTo>
                  <a:lnTo>
                    <a:pt x="3829" y="9228"/>
                  </a:lnTo>
                  <a:lnTo>
                    <a:pt x="3829" y="9332"/>
                  </a:lnTo>
                  <a:lnTo>
                    <a:pt x="3850" y="9311"/>
                  </a:lnTo>
                  <a:lnTo>
                    <a:pt x="3871" y="9123"/>
                  </a:lnTo>
                  <a:lnTo>
                    <a:pt x="3955" y="9249"/>
                  </a:lnTo>
                  <a:lnTo>
                    <a:pt x="3976" y="9374"/>
                  </a:lnTo>
                  <a:lnTo>
                    <a:pt x="4059" y="9458"/>
                  </a:lnTo>
                  <a:lnTo>
                    <a:pt x="4080" y="9793"/>
                  </a:lnTo>
                  <a:lnTo>
                    <a:pt x="4164" y="9855"/>
                  </a:lnTo>
                  <a:lnTo>
                    <a:pt x="4185" y="9960"/>
                  </a:lnTo>
                  <a:lnTo>
                    <a:pt x="4143" y="10002"/>
                  </a:lnTo>
                  <a:lnTo>
                    <a:pt x="4164" y="10169"/>
                  </a:lnTo>
                  <a:lnTo>
                    <a:pt x="4227" y="10253"/>
                  </a:lnTo>
                  <a:lnTo>
                    <a:pt x="4290" y="10316"/>
                  </a:lnTo>
                  <a:lnTo>
                    <a:pt x="4227" y="10399"/>
                  </a:lnTo>
                  <a:lnTo>
                    <a:pt x="4269" y="10567"/>
                  </a:lnTo>
                  <a:lnTo>
                    <a:pt x="4248" y="10609"/>
                  </a:lnTo>
                  <a:lnTo>
                    <a:pt x="4227" y="10630"/>
                  </a:lnTo>
                  <a:lnTo>
                    <a:pt x="4185" y="10797"/>
                  </a:lnTo>
                  <a:lnTo>
                    <a:pt x="4227" y="10818"/>
                  </a:lnTo>
                  <a:lnTo>
                    <a:pt x="4227" y="10922"/>
                  </a:lnTo>
                  <a:lnTo>
                    <a:pt x="4143" y="11027"/>
                  </a:lnTo>
                  <a:lnTo>
                    <a:pt x="4101" y="11048"/>
                  </a:lnTo>
                  <a:lnTo>
                    <a:pt x="4059" y="11048"/>
                  </a:lnTo>
                  <a:lnTo>
                    <a:pt x="4059" y="11111"/>
                  </a:lnTo>
                  <a:lnTo>
                    <a:pt x="4101" y="11194"/>
                  </a:lnTo>
                  <a:lnTo>
                    <a:pt x="4101" y="11341"/>
                  </a:lnTo>
                  <a:lnTo>
                    <a:pt x="4164" y="11529"/>
                  </a:lnTo>
                  <a:lnTo>
                    <a:pt x="4185" y="11341"/>
                  </a:lnTo>
                  <a:lnTo>
                    <a:pt x="4248" y="11236"/>
                  </a:lnTo>
                  <a:lnTo>
                    <a:pt x="4248" y="11257"/>
                  </a:lnTo>
                  <a:lnTo>
                    <a:pt x="4269" y="11153"/>
                  </a:lnTo>
                  <a:lnTo>
                    <a:pt x="4332" y="11090"/>
                  </a:lnTo>
                  <a:lnTo>
                    <a:pt x="4332" y="10922"/>
                  </a:lnTo>
                  <a:lnTo>
                    <a:pt x="4457" y="10839"/>
                  </a:lnTo>
                  <a:lnTo>
                    <a:pt x="4583" y="10483"/>
                  </a:lnTo>
                  <a:lnTo>
                    <a:pt x="4666" y="10420"/>
                  </a:lnTo>
                  <a:lnTo>
                    <a:pt x="4666" y="10253"/>
                  </a:lnTo>
                  <a:lnTo>
                    <a:pt x="4583" y="10106"/>
                  </a:lnTo>
                  <a:lnTo>
                    <a:pt x="4604" y="9960"/>
                  </a:lnTo>
                  <a:lnTo>
                    <a:pt x="4562" y="9855"/>
                  </a:lnTo>
                  <a:lnTo>
                    <a:pt x="4541" y="9667"/>
                  </a:lnTo>
                  <a:lnTo>
                    <a:pt x="4457" y="9583"/>
                  </a:lnTo>
                  <a:lnTo>
                    <a:pt x="4478" y="9479"/>
                  </a:lnTo>
                  <a:lnTo>
                    <a:pt x="4457" y="9353"/>
                  </a:lnTo>
                  <a:lnTo>
                    <a:pt x="4478" y="9270"/>
                  </a:lnTo>
                  <a:lnTo>
                    <a:pt x="4436" y="9018"/>
                  </a:lnTo>
                  <a:lnTo>
                    <a:pt x="4269" y="8851"/>
                  </a:lnTo>
                  <a:lnTo>
                    <a:pt x="4080" y="8725"/>
                  </a:lnTo>
                  <a:lnTo>
                    <a:pt x="3934" y="8537"/>
                  </a:lnTo>
                  <a:lnTo>
                    <a:pt x="3934" y="8433"/>
                  </a:lnTo>
                  <a:lnTo>
                    <a:pt x="3850" y="8223"/>
                  </a:lnTo>
                  <a:lnTo>
                    <a:pt x="3955" y="8181"/>
                  </a:lnTo>
                  <a:lnTo>
                    <a:pt x="3976" y="8077"/>
                  </a:lnTo>
                  <a:lnTo>
                    <a:pt x="3934" y="7784"/>
                  </a:lnTo>
                  <a:lnTo>
                    <a:pt x="3955" y="7700"/>
                  </a:lnTo>
                  <a:lnTo>
                    <a:pt x="4059" y="7658"/>
                  </a:lnTo>
                  <a:lnTo>
                    <a:pt x="4059" y="7533"/>
                  </a:lnTo>
                  <a:lnTo>
                    <a:pt x="3934" y="7470"/>
                  </a:lnTo>
                  <a:lnTo>
                    <a:pt x="3934" y="7345"/>
                  </a:lnTo>
                  <a:lnTo>
                    <a:pt x="3850" y="7219"/>
                  </a:lnTo>
                  <a:lnTo>
                    <a:pt x="3767" y="7156"/>
                  </a:lnTo>
                  <a:lnTo>
                    <a:pt x="3620" y="6863"/>
                  </a:lnTo>
                  <a:lnTo>
                    <a:pt x="3495" y="6759"/>
                  </a:lnTo>
                  <a:lnTo>
                    <a:pt x="3432" y="6696"/>
                  </a:lnTo>
                  <a:lnTo>
                    <a:pt x="3348" y="6612"/>
                  </a:lnTo>
                  <a:lnTo>
                    <a:pt x="3243" y="6424"/>
                  </a:lnTo>
                  <a:lnTo>
                    <a:pt x="3181" y="6403"/>
                  </a:lnTo>
                  <a:lnTo>
                    <a:pt x="3181" y="6319"/>
                  </a:lnTo>
                  <a:lnTo>
                    <a:pt x="3306" y="6236"/>
                  </a:lnTo>
                  <a:lnTo>
                    <a:pt x="3411" y="6173"/>
                  </a:lnTo>
                  <a:lnTo>
                    <a:pt x="3390" y="6089"/>
                  </a:lnTo>
                  <a:lnTo>
                    <a:pt x="3390" y="5901"/>
                  </a:lnTo>
                  <a:lnTo>
                    <a:pt x="3453" y="5817"/>
                  </a:lnTo>
                  <a:lnTo>
                    <a:pt x="3432" y="5650"/>
                  </a:lnTo>
                  <a:lnTo>
                    <a:pt x="3515" y="5503"/>
                  </a:lnTo>
                  <a:lnTo>
                    <a:pt x="3746" y="5587"/>
                  </a:lnTo>
                  <a:lnTo>
                    <a:pt x="3871" y="5482"/>
                  </a:lnTo>
                  <a:lnTo>
                    <a:pt x="4018" y="5482"/>
                  </a:lnTo>
                  <a:lnTo>
                    <a:pt x="4039" y="5440"/>
                  </a:lnTo>
                  <a:lnTo>
                    <a:pt x="4039" y="5273"/>
                  </a:lnTo>
                  <a:lnTo>
                    <a:pt x="4101" y="5231"/>
                  </a:lnTo>
                  <a:lnTo>
                    <a:pt x="4269" y="5252"/>
                  </a:lnTo>
                  <a:lnTo>
                    <a:pt x="4290" y="5168"/>
                  </a:lnTo>
                  <a:lnTo>
                    <a:pt x="4248" y="5085"/>
                  </a:lnTo>
                  <a:lnTo>
                    <a:pt x="4248" y="5022"/>
                  </a:lnTo>
                  <a:lnTo>
                    <a:pt x="4373" y="4980"/>
                  </a:lnTo>
                  <a:lnTo>
                    <a:pt x="4541" y="4959"/>
                  </a:lnTo>
                  <a:lnTo>
                    <a:pt x="4562" y="4959"/>
                  </a:lnTo>
                  <a:lnTo>
                    <a:pt x="4604" y="4813"/>
                  </a:lnTo>
                  <a:lnTo>
                    <a:pt x="4666" y="4813"/>
                  </a:lnTo>
                  <a:lnTo>
                    <a:pt x="4792" y="4729"/>
                  </a:lnTo>
                  <a:lnTo>
                    <a:pt x="4750" y="4645"/>
                  </a:lnTo>
                  <a:lnTo>
                    <a:pt x="4792" y="4541"/>
                  </a:lnTo>
                  <a:lnTo>
                    <a:pt x="4813" y="4436"/>
                  </a:lnTo>
                  <a:lnTo>
                    <a:pt x="4980" y="4415"/>
                  </a:lnTo>
                  <a:lnTo>
                    <a:pt x="5085" y="4311"/>
                  </a:lnTo>
                  <a:lnTo>
                    <a:pt x="5127" y="4290"/>
                  </a:lnTo>
                  <a:lnTo>
                    <a:pt x="5127" y="4143"/>
                  </a:lnTo>
                  <a:lnTo>
                    <a:pt x="5022" y="4122"/>
                  </a:lnTo>
                  <a:lnTo>
                    <a:pt x="4771" y="4227"/>
                  </a:lnTo>
                  <a:lnTo>
                    <a:pt x="4624" y="4227"/>
                  </a:lnTo>
                  <a:lnTo>
                    <a:pt x="4562" y="4311"/>
                  </a:lnTo>
                  <a:lnTo>
                    <a:pt x="4436" y="4248"/>
                  </a:lnTo>
                  <a:lnTo>
                    <a:pt x="4394" y="4122"/>
                  </a:lnTo>
                  <a:lnTo>
                    <a:pt x="4436" y="3997"/>
                  </a:lnTo>
                  <a:lnTo>
                    <a:pt x="4352" y="3892"/>
                  </a:lnTo>
                  <a:lnTo>
                    <a:pt x="4269" y="3976"/>
                  </a:lnTo>
                  <a:lnTo>
                    <a:pt x="4227" y="3913"/>
                  </a:lnTo>
                  <a:lnTo>
                    <a:pt x="4039" y="3913"/>
                  </a:lnTo>
                  <a:lnTo>
                    <a:pt x="3955" y="3934"/>
                  </a:lnTo>
                  <a:lnTo>
                    <a:pt x="3934" y="3871"/>
                  </a:lnTo>
                  <a:lnTo>
                    <a:pt x="4039" y="3767"/>
                  </a:lnTo>
                  <a:lnTo>
                    <a:pt x="4185" y="3578"/>
                  </a:lnTo>
                  <a:lnTo>
                    <a:pt x="4164" y="3495"/>
                  </a:lnTo>
                  <a:lnTo>
                    <a:pt x="4227" y="3390"/>
                  </a:lnTo>
                  <a:lnTo>
                    <a:pt x="4227" y="3306"/>
                  </a:lnTo>
                  <a:lnTo>
                    <a:pt x="4101" y="3244"/>
                  </a:lnTo>
                  <a:lnTo>
                    <a:pt x="3955" y="3244"/>
                  </a:lnTo>
                  <a:lnTo>
                    <a:pt x="3934" y="3285"/>
                  </a:lnTo>
                  <a:lnTo>
                    <a:pt x="3871" y="3202"/>
                  </a:lnTo>
                  <a:lnTo>
                    <a:pt x="3913" y="3160"/>
                  </a:lnTo>
                  <a:lnTo>
                    <a:pt x="3767" y="3139"/>
                  </a:lnTo>
                  <a:lnTo>
                    <a:pt x="3704" y="3055"/>
                  </a:lnTo>
                  <a:lnTo>
                    <a:pt x="3725" y="2951"/>
                  </a:lnTo>
                  <a:lnTo>
                    <a:pt x="3704" y="2846"/>
                  </a:lnTo>
                  <a:lnTo>
                    <a:pt x="3557" y="2867"/>
                  </a:lnTo>
                  <a:lnTo>
                    <a:pt x="3495" y="2825"/>
                  </a:lnTo>
                  <a:lnTo>
                    <a:pt x="3515" y="2741"/>
                  </a:lnTo>
                  <a:lnTo>
                    <a:pt x="3495" y="2658"/>
                  </a:lnTo>
                  <a:lnTo>
                    <a:pt x="3223" y="2720"/>
                  </a:lnTo>
                  <a:lnTo>
                    <a:pt x="3097" y="2825"/>
                  </a:lnTo>
                  <a:lnTo>
                    <a:pt x="3034" y="2679"/>
                  </a:lnTo>
                  <a:lnTo>
                    <a:pt x="3055" y="2532"/>
                  </a:lnTo>
                  <a:lnTo>
                    <a:pt x="2992" y="2469"/>
                  </a:lnTo>
                  <a:lnTo>
                    <a:pt x="2930" y="2407"/>
                  </a:lnTo>
                  <a:lnTo>
                    <a:pt x="2825" y="2344"/>
                  </a:lnTo>
                  <a:lnTo>
                    <a:pt x="2825" y="2239"/>
                  </a:lnTo>
                  <a:lnTo>
                    <a:pt x="2888" y="2155"/>
                  </a:lnTo>
                  <a:lnTo>
                    <a:pt x="2825" y="2093"/>
                  </a:lnTo>
                  <a:lnTo>
                    <a:pt x="2888" y="2009"/>
                  </a:lnTo>
                  <a:lnTo>
                    <a:pt x="2971" y="1904"/>
                  </a:lnTo>
                  <a:lnTo>
                    <a:pt x="3034" y="1925"/>
                  </a:lnTo>
                  <a:lnTo>
                    <a:pt x="3097" y="1883"/>
                  </a:lnTo>
                  <a:lnTo>
                    <a:pt x="3034" y="1779"/>
                  </a:lnTo>
                  <a:lnTo>
                    <a:pt x="3055" y="1695"/>
                  </a:lnTo>
                  <a:lnTo>
                    <a:pt x="3118" y="1674"/>
                  </a:lnTo>
                  <a:lnTo>
                    <a:pt x="3139" y="1570"/>
                  </a:lnTo>
                  <a:lnTo>
                    <a:pt x="3243" y="1507"/>
                  </a:lnTo>
                  <a:lnTo>
                    <a:pt x="3285" y="1423"/>
                  </a:lnTo>
                  <a:lnTo>
                    <a:pt x="3285" y="1319"/>
                  </a:lnTo>
                  <a:lnTo>
                    <a:pt x="3306" y="1067"/>
                  </a:lnTo>
                  <a:lnTo>
                    <a:pt x="3285" y="900"/>
                  </a:lnTo>
                  <a:lnTo>
                    <a:pt x="3202" y="691"/>
                  </a:lnTo>
                  <a:lnTo>
                    <a:pt x="3202" y="544"/>
                  </a:lnTo>
                  <a:lnTo>
                    <a:pt x="3097" y="419"/>
                  </a:lnTo>
                  <a:lnTo>
                    <a:pt x="2992" y="419"/>
                  </a:lnTo>
                  <a:lnTo>
                    <a:pt x="2971" y="251"/>
                  </a:lnTo>
                  <a:lnTo>
                    <a:pt x="2825" y="147"/>
                  </a:lnTo>
                  <a:lnTo>
                    <a:pt x="2783" y="0"/>
                  </a:lnTo>
                  <a:lnTo>
                    <a:pt x="2616" y="0"/>
                  </a:lnTo>
                  <a:lnTo>
                    <a:pt x="2532" y="42"/>
                  </a:lnTo>
                  <a:lnTo>
                    <a:pt x="240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7" name="Google Shape;2657;p44"/>
            <p:cNvSpPr/>
            <p:nvPr/>
          </p:nvSpPr>
          <p:spPr>
            <a:xfrm>
              <a:off x="4941700" y="2836825"/>
              <a:ext cx="74300" cy="95750"/>
            </a:xfrm>
            <a:custGeom>
              <a:rect b="b" l="l" r="r" t="t"/>
              <a:pathLst>
                <a:path extrusionOk="0" h="3830" w="2972">
                  <a:moveTo>
                    <a:pt x="209" y="1"/>
                  </a:moveTo>
                  <a:lnTo>
                    <a:pt x="189" y="63"/>
                  </a:lnTo>
                  <a:lnTo>
                    <a:pt x="147" y="63"/>
                  </a:lnTo>
                  <a:lnTo>
                    <a:pt x="147" y="147"/>
                  </a:lnTo>
                  <a:lnTo>
                    <a:pt x="189" y="210"/>
                  </a:lnTo>
                  <a:lnTo>
                    <a:pt x="147" y="356"/>
                  </a:lnTo>
                  <a:lnTo>
                    <a:pt x="21" y="482"/>
                  </a:lnTo>
                  <a:lnTo>
                    <a:pt x="0" y="628"/>
                  </a:lnTo>
                  <a:lnTo>
                    <a:pt x="293" y="733"/>
                  </a:lnTo>
                  <a:lnTo>
                    <a:pt x="398" y="670"/>
                  </a:lnTo>
                  <a:lnTo>
                    <a:pt x="523" y="691"/>
                  </a:lnTo>
                  <a:lnTo>
                    <a:pt x="502" y="754"/>
                  </a:lnTo>
                  <a:lnTo>
                    <a:pt x="544" y="900"/>
                  </a:lnTo>
                  <a:lnTo>
                    <a:pt x="481" y="963"/>
                  </a:lnTo>
                  <a:lnTo>
                    <a:pt x="398" y="942"/>
                  </a:lnTo>
                  <a:lnTo>
                    <a:pt x="314" y="984"/>
                  </a:lnTo>
                  <a:lnTo>
                    <a:pt x="272" y="1151"/>
                  </a:lnTo>
                  <a:lnTo>
                    <a:pt x="168" y="1172"/>
                  </a:lnTo>
                  <a:lnTo>
                    <a:pt x="168" y="1402"/>
                  </a:lnTo>
                  <a:lnTo>
                    <a:pt x="293" y="1570"/>
                  </a:lnTo>
                  <a:lnTo>
                    <a:pt x="419" y="1612"/>
                  </a:lnTo>
                  <a:lnTo>
                    <a:pt x="586" y="1800"/>
                  </a:lnTo>
                  <a:lnTo>
                    <a:pt x="586" y="1988"/>
                  </a:lnTo>
                  <a:lnTo>
                    <a:pt x="628" y="2114"/>
                  </a:lnTo>
                  <a:lnTo>
                    <a:pt x="607" y="2218"/>
                  </a:lnTo>
                  <a:lnTo>
                    <a:pt x="628" y="2407"/>
                  </a:lnTo>
                  <a:lnTo>
                    <a:pt x="816" y="2637"/>
                  </a:lnTo>
                  <a:lnTo>
                    <a:pt x="816" y="2783"/>
                  </a:lnTo>
                  <a:lnTo>
                    <a:pt x="837" y="2888"/>
                  </a:lnTo>
                  <a:lnTo>
                    <a:pt x="879" y="3076"/>
                  </a:lnTo>
                  <a:lnTo>
                    <a:pt x="921" y="3055"/>
                  </a:lnTo>
                  <a:lnTo>
                    <a:pt x="984" y="3160"/>
                  </a:lnTo>
                  <a:lnTo>
                    <a:pt x="1005" y="3202"/>
                  </a:lnTo>
                  <a:lnTo>
                    <a:pt x="1046" y="3202"/>
                  </a:lnTo>
                  <a:lnTo>
                    <a:pt x="1067" y="3139"/>
                  </a:lnTo>
                  <a:lnTo>
                    <a:pt x="1130" y="3097"/>
                  </a:lnTo>
                  <a:lnTo>
                    <a:pt x="1214" y="3160"/>
                  </a:lnTo>
                  <a:lnTo>
                    <a:pt x="1214" y="3181"/>
                  </a:lnTo>
                  <a:lnTo>
                    <a:pt x="1256" y="3160"/>
                  </a:lnTo>
                  <a:lnTo>
                    <a:pt x="1298" y="3055"/>
                  </a:lnTo>
                  <a:lnTo>
                    <a:pt x="1214" y="2930"/>
                  </a:lnTo>
                  <a:lnTo>
                    <a:pt x="1256" y="2888"/>
                  </a:lnTo>
                  <a:lnTo>
                    <a:pt x="1256" y="2783"/>
                  </a:lnTo>
                  <a:lnTo>
                    <a:pt x="1318" y="2721"/>
                  </a:lnTo>
                  <a:lnTo>
                    <a:pt x="1318" y="2742"/>
                  </a:lnTo>
                  <a:lnTo>
                    <a:pt x="1256" y="2951"/>
                  </a:lnTo>
                  <a:lnTo>
                    <a:pt x="1339" y="3055"/>
                  </a:lnTo>
                  <a:lnTo>
                    <a:pt x="1423" y="2930"/>
                  </a:lnTo>
                  <a:lnTo>
                    <a:pt x="1507" y="2888"/>
                  </a:lnTo>
                  <a:lnTo>
                    <a:pt x="1507" y="2888"/>
                  </a:lnTo>
                  <a:lnTo>
                    <a:pt x="1465" y="2951"/>
                  </a:lnTo>
                  <a:lnTo>
                    <a:pt x="1423" y="2972"/>
                  </a:lnTo>
                  <a:lnTo>
                    <a:pt x="1360" y="3076"/>
                  </a:lnTo>
                  <a:lnTo>
                    <a:pt x="1465" y="3139"/>
                  </a:lnTo>
                  <a:lnTo>
                    <a:pt x="1549" y="2951"/>
                  </a:lnTo>
                  <a:lnTo>
                    <a:pt x="1653" y="2930"/>
                  </a:lnTo>
                  <a:lnTo>
                    <a:pt x="1674" y="2762"/>
                  </a:lnTo>
                  <a:lnTo>
                    <a:pt x="1590" y="2637"/>
                  </a:lnTo>
                  <a:lnTo>
                    <a:pt x="1528" y="2616"/>
                  </a:lnTo>
                  <a:lnTo>
                    <a:pt x="1632" y="2553"/>
                  </a:lnTo>
                  <a:lnTo>
                    <a:pt x="1653" y="2511"/>
                  </a:lnTo>
                  <a:lnTo>
                    <a:pt x="1570" y="2365"/>
                  </a:lnTo>
                  <a:lnTo>
                    <a:pt x="1549" y="2156"/>
                  </a:lnTo>
                  <a:lnTo>
                    <a:pt x="1590" y="2344"/>
                  </a:lnTo>
                  <a:lnTo>
                    <a:pt x="1716" y="2449"/>
                  </a:lnTo>
                  <a:lnTo>
                    <a:pt x="1779" y="2428"/>
                  </a:lnTo>
                  <a:lnTo>
                    <a:pt x="1779" y="2470"/>
                  </a:lnTo>
                  <a:lnTo>
                    <a:pt x="1988" y="2574"/>
                  </a:lnTo>
                  <a:lnTo>
                    <a:pt x="2093" y="2511"/>
                  </a:lnTo>
                  <a:lnTo>
                    <a:pt x="2155" y="2532"/>
                  </a:lnTo>
                  <a:lnTo>
                    <a:pt x="2155" y="2470"/>
                  </a:lnTo>
                  <a:lnTo>
                    <a:pt x="2197" y="2470"/>
                  </a:lnTo>
                  <a:lnTo>
                    <a:pt x="2365" y="2888"/>
                  </a:lnTo>
                  <a:lnTo>
                    <a:pt x="2448" y="2951"/>
                  </a:lnTo>
                  <a:lnTo>
                    <a:pt x="2448" y="3034"/>
                  </a:lnTo>
                  <a:lnTo>
                    <a:pt x="2406" y="3160"/>
                  </a:lnTo>
                  <a:lnTo>
                    <a:pt x="2469" y="3181"/>
                  </a:lnTo>
                  <a:lnTo>
                    <a:pt x="2406" y="3348"/>
                  </a:lnTo>
                  <a:lnTo>
                    <a:pt x="2448" y="3369"/>
                  </a:lnTo>
                  <a:lnTo>
                    <a:pt x="2511" y="3306"/>
                  </a:lnTo>
                  <a:lnTo>
                    <a:pt x="2553" y="3265"/>
                  </a:lnTo>
                  <a:lnTo>
                    <a:pt x="2553" y="3265"/>
                  </a:lnTo>
                  <a:lnTo>
                    <a:pt x="2511" y="3369"/>
                  </a:lnTo>
                  <a:lnTo>
                    <a:pt x="2490" y="3411"/>
                  </a:lnTo>
                  <a:lnTo>
                    <a:pt x="2553" y="3495"/>
                  </a:lnTo>
                  <a:lnTo>
                    <a:pt x="2637" y="3620"/>
                  </a:lnTo>
                  <a:lnTo>
                    <a:pt x="2720" y="3830"/>
                  </a:lnTo>
                  <a:lnTo>
                    <a:pt x="2762" y="3830"/>
                  </a:lnTo>
                  <a:lnTo>
                    <a:pt x="2720" y="3683"/>
                  </a:lnTo>
                  <a:lnTo>
                    <a:pt x="2720" y="3620"/>
                  </a:lnTo>
                  <a:lnTo>
                    <a:pt x="2762" y="3516"/>
                  </a:lnTo>
                  <a:lnTo>
                    <a:pt x="2867" y="3390"/>
                  </a:lnTo>
                  <a:lnTo>
                    <a:pt x="2909" y="3411"/>
                  </a:lnTo>
                  <a:lnTo>
                    <a:pt x="2971" y="3286"/>
                  </a:lnTo>
                  <a:lnTo>
                    <a:pt x="2971" y="3160"/>
                  </a:lnTo>
                  <a:lnTo>
                    <a:pt x="2930" y="3139"/>
                  </a:lnTo>
                  <a:lnTo>
                    <a:pt x="2909" y="3076"/>
                  </a:lnTo>
                  <a:lnTo>
                    <a:pt x="2909" y="3034"/>
                  </a:lnTo>
                  <a:lnTo>
                    <a:pt x="2888" y="2972"/>
                  </a:lnTo>
                  <a:lnTo>
                    <a:pt x="2867" y="2888"/>
                  </a:lnTo>
                  <a:lnTo>
                    <a:pt x="2804" y="2742"/>
                  </a:lnTo>
                  <a:lnTo>
                    <a:pt x="2783" y="2511"/>
                  </a:lnTo>
                  <a:lnTo>
                    <a:pt x="2720" y="2428"/>
                  </a:lnTo>
                  <a:lnTo>
                    <a:pt x="2720" y="2302"/>
                  </a:lnTo>
                  <a:lnTo>
                    <a:pt x="2699" y="2135"/>
                  </a:lnTo>
                  <a:lnTo>
                    <a:pt x="2637" y="2051"/>
                  </a:lnTo>
                  <a:lnTo>
                    <a:pt x="2595" y="2009"/>
                  </a:lnTo>
                  <a:lnTo>
                    <a:pt x="2511" y="2009"/>
                  </a:lnTo>
                  <a:lnTo>
                    <a:pt x="2448" y="1946"/>
                  </a:lnTo>
                  <a:lnTo>
                    <a:pt x="2386" y="2009"/>
                  </a:lnTo>
                  <a:lnTo>
                    <a:pt x="2406" y="2051"/>
                  </a:lnTo>
                  <a:lnTo>
                    <a:pt x="2386" y="2114"/>
                  </a:lnTo>
                  <a:lnTo>
                    <a:pt x="2386" y="2156"/>
                  </a:lnTo>
                  <a:lnTo>
                    <a:pt x="2344" y="2239"/>
                  </a:lnTo>
                  <a:lnTo>
                    <a:pt x="2365" y="2302"/>
                  </a:lnTo>
                  <a:lnTo>
                    <a:pt x="2365" y="2365"/>
                  </a:lnTo>
                  <a:lnTo>
                    <a:pt x="2281" y="2365"/>
                  </a:lnTo>
                  <a:lnTo>
                    <a:pt x="2197" y="2260"/>
                  </a:lnTo>
                  <a:lnTo>
                    <a:pt x="2093" y="2156"/>
                  </a:lnTo>
                  <a:lnTo>
                    <a:pt x="2093" y="2114"/>
                  </a:lnTo>
                  <a:lnTo>
                    <a:pt x="2030" y="2051"/>
                  </a:lnTo>
                  <a:lnTo>
                    <a:pt x="1967" y="1905"/>
                  </a:lnTo>
                  <a:lnTo>
                    <a:pt x="1967" y="1821"/>
                  </a:lnTo>
                  <a:lnTo>
                    <a:pt x="2030" y="1800"/>
                  </a:lnTo>
                  <a:lnTo>
                    <a:pt x="2051" y="1716"/>
                  </a:lnTo>
                  <a:lnTo>
                    <a:pt x="2155" y="1633"/>
                  </a:lnTo>
                  <a:lnTo>
                    <a:pt x="2176" y="1695"/>
                  </a:lnTo>
                  <a:lnTo>
                    <a:pt x="2260" y="1695"/>
                  </a:lnTo>
                  <a:lnTo>
                    <a:pt x="2302" y="1633"/>
                  </a:lnTo>
                  <a:lnTo>
                    <a:pt x="2302" y="1570"/>
                  </a:lnTo>
                  <a:lnTo>
                    <a:pt x="2365" y="1528"/>
                  </a:lnTo>
                  <a:lnTo>
                    <a:pt x="2448" y="1319"/>
                  </a:lnTo>
                  <a:lnTo>
                    <a:pt x="2469" y="1193"/>
                  </a:lnTo>
                  <a:lnTo>
                    <a:pt x="2511" y="1068"/>
                  </a:lnTo>
                  <a:lnTo>
                    <a:pt x="2469" y="1047"/>
                  </a:lnTo>
                  <a:lnTo>
                    <a:pt x="2365" y="942"/>
                  </a:lnTo>
                  <a:lnTo>
                    <a:pt x="2302" y="963"/>
                  </a:lnTo>
                  <a:lnTo>
                    <a:pt x="2260" y="942"/>
                  </a:lnTo>
                  <a:lnTo>
                    <a:pt x="2176" y="942"/>
                  </a:lnTo>
                  <a:lnTo>
                    <a:pt x="1967" y="963"/>
                  </a:lnTo>
                  <a:lnTo>
                    <a:pt x="1779" y="942"/>
                  </a:lnTo>
                  <a:lnTo>
                    <a:pt x="1423" y="942"/>
                  </a:lnTo>
                  <a:lnTo>
                    <a:pt x="1298" y="879"/>
                  </a:lnTo>
                  <a:lnTo>
                    <a:pt x="1193" y="900"/>
                  </a:lnTo>
                  <a:lnTo>
                    <a:pt x="1067" y="858"/>
                  </a:lnTo>
                  <a:lnTo>
                    <a:pt x="1067" y="775"/>
                  </a:lnTo>
                  <a:lnTo>
                    <a:pt x="1026" y="649"/>
                  </a:lnTo>
                  <a:lnTo>
                    <a:pt x="1026" y="565"/>
                  </a:lnTo>
                  <a:lnTo>
                    <a:pt x="1005" y="440"/>
                  </a:lnTo>
                  <a:lnTo>
                    <a:pt x="921" y="314"/>
                  </a:lnTo>
                  <a:lnTo>
                    <a:pt x="879" y="314"/>
                  </a:lnTo>
                  <a:lnTo>
                    <a:pt x="837" y="356"/>
                  </a:lnTo>
                  <a:lnTo>
                    <a:pt x="733" y="314"/>
                  </a:lnTo>
                  <a:lnTo>
                    <a:pt x="691" y="252"/>
                  </a:lnTo>
                  <a:lnTo>
                    <a:pt x="607" y="168"/>
                  </a:lnTo>
                  <a:lnTo>
                    <a:pt x="544" y="168"/>
                  </a:lnTo>
                  <a:lnTo>
                    <a:pt x="523" y="252"/>
                  </a:lnTo>
                  <a:lnTo>
                    <a:pt x="607" y="314"/>
                  </a:lnTo>
                  <a:lnTo>
                    <a:pt x="544" y="335"/>
                  </a:lnTo>
                  <a:lnTo>
                    <a:pt x="419" y="314"/>
                  </a:lnTo>
                  <a:lnTo>
                    <a:pt x="356" y="210"/>
                  </a:lnTo>
                  <a:lnTo>
                    <a:pt x="356" y="147"/>
                  </a:lnTo>
                  <a:lnTo>
                    <a:pt x="272" y="42"/>
                  </a:lnTo>
                  <a:lnTo>
                    <a:pt x="20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8" name="Google Shape;2658;p44"/>
            <p:cNvSpPr/>
            <p:nvPr/>
          </p:nvSpPr>
          <p:spPr>
            <a:xfrm>
              <a:off x="3787225" y="2293850"/>
              <a:ext cx="55475" cy="68025"/>
            </a:xfrm>
            <a:custGeom>
              <a:rect b="b" l="l" r="r" t="t"/>
              <a:pathLst>
                <a:path extrusionOk="0" h="2721" w="2219">
                  <a:moveTo>
                    <a:pt x="1298" y="1"/>
                  </a:moveTo>
                  <a:lnTo>
                    <a:pt x="1152" y="168"/>
                  </a:lnTo>
                  <a:lnTo>
                    <a:pt x="984" y="231"/>
                  </a:lnTo>
                  <a:lnTo>
                    <a:pt x="880" y="231"/>
                  </a:lnTo>
                  <a:lnTo>
                    <a:pt x="817" y="336"/>
                  </a:lnTo>
                  <a:lnTo>
                    <a:pt x="754" y="482"/>
                  </a:lnTo>
                  <a:lnTo>
                    <a:pt x="649" y="545"/>
                  </a:lnTo>
                  <a:lnTo>
                    <a:pt x="524" y="545"/>
                  </a:lnTo>
                  <a:lnTo>
                    <a:pt x="357" y="649"/>
                  </a:lnTo>
                  <a:lnTo>
                    <a:pt x="315" y="629"/>
                  </a:lnTo>
                  <a:lnTo>
                    <a:pt x="231" y="629"/>
                  </a:lnTo>
                  <a:lnTo>
                    <a:pt x="210" y="754"/>
                  </a:lnTo>
                  <a:lnTo>
                    <a:pt x="126" y="838"/>
                  </a:lnTo>
                  <a:lnTo>
                    <a:pt x="189" y="901"/>
                  </a:lnTo>
                  <a:lnTo>
                    <a:pt x="231" y="859"/>
                  </a:lnTo>
                  <a:lnTo>
                    <a:pt x="357" y="1005"/>
                  </a:lnTo>
                  <a:lnTo>
                    <a:pt x="336" y="838"/>
                  </a:lnTo>
                  <a:lnTo>
                    <a:pt x="357" y="754"/>
                  </a:lnTo>
                  <a:lnTo>
                    <a:pt x="545" y="629"/>
                  </a:lnTo>
                  <a:lnTo>
                    <a:pt x="566" y="649"/>
                  </a:lnTo>
                  <a:lnTo>
                    <a:pt x="670" y="629"/>
                  </a:lnTo>
                  <a:lnTo>
                    <a:pt x="817" y="649"/>
                  </a:lnTo>
                  <a:lnTo>
                    <a:pt x="859" y="629"/>
                  </a:lnTo>
                  <a:lnTo>
                    <a:pt x="859" y="629"/>
                  </a:lnTo>
                  <a:cubicBezTo>
                    <a:pt x="859" y="649"/>
                    <a:pt x="838" y="649"/>
                    <a:pt x="838" y="691"/>
                  </a:cubicBezTo>
                  <a:lnTo>
                    <a:pt x="754" y="712"/>
                  </a:lnTo>
                  <a:lnTo>
                    <a:pt x="670" y="712"/>
                  </a:lnTo>
                  <a:lnTo>
                    <a:pt x="629" y="733"/>
                  </a:lnTo>
                  <a:lnTo>
                    <a:pt x="733" y="859"/>
                  </a:lnTo>
                  <a:lnTo>
                    <a:pt x="691" y="921"/>
                  </a:lnTo>
                  <a:lnTo>
                    <a:pt x="775" y="1026"/>
                  </a:lnTo>
                  <a:lnTo>
                    <a:pt x="775" y="1047"/>
                  </a:lnTo>
                  <a:lnTo>
                    <a:pt x="691" y="1026"/>
                  </a:lnTo>
                  <a:lnTo>
                    <a:pt x="587" y="1047"/>
                  </a:lnTo>
                  <a:lnTo>
                    <a:pt x="566" y="1005"/>
                  </a:lnTo>
                  <a:lnTo>
                    <a:pt x="629" y="942"/>
                  </a:lnTo>
                  <a:lnTo>
                    <a:pt x="566" y="838"/>
                  </a:lnTo>
                  <a:lnTo>
                    <a:pt x="545" y="838"/>
                  </a:lnTo>
                  <a:lnTo>
                    <a:pt x="461" y="963"/>
                  </a:lnTo>
                  <a:lnTo>
                    <a:pt x="524" y="1047"/>
                  </a:lnTo>
                  <a:lnTo>
                    <a:pt x="419" y="1131"/>
                  </a:lnTo>
                  <a:lnTo>
                    <a:pt x="336" y="1047"/>
                  </a:lnTo>
                  <a:lnTo>
                    <a:pt x="231" y="1047"/>
                  </a:lnTo>
                  <a:lnTo>
                    <a:pt x="147" y="1026"/>
                  </a:lnTo>
                  <a:lnTo>
                    <a:pt x="64" y="1110"/>
                  </a:lnTo>
                  <a:lnTo>
                    <a:pt x="210" y="1173"/>
                  </a:lnTo>
                  <a:lnTo>
                    <a:pt x="210" y="1277"/>
                  </a:lnTo>
                  <a:lnTo>
                    <a:pt x="126" y="1235"/>
                  </a:lnTo>
                  <a:lnTo>
                    <a:pt x="64" y="1256"/>
                  </a:lnTo>
                  <a:lnTo>
                    <a:pt x="105" y="1424"/>
                  </a:lnTo>
                  <a:lnTo>
                    <a:pt x="168" y="1465"/>
                  </a:lnTo>
                  <a:lnTo>
                    <a:pt x="168" y="1591"/>
                  </a:lnTo>
                  <a:lnTo>
                    <a:pt x="231" y="1675"/>
                  </a:lnTo>
                  <a:lnTo>
                    <a:pt x="64" y="1758"/>
                  </a:lnTo>
                  <a:lnTo>
                    <a:pt x="1" y="1905"/>
                  </a:lnTo>
                  <a:lnTo>
                    <a:pt x="64" y="1968"/>
                  </a:lnTo>
                  <a:lnTo>
                    <a:pt x="168" y="1905"/>
                  </a:lnTo>
                  <a:lnTo>
                    <a:pt x="315" y="2051"/>
                  </a:lnTo>
                  <a:lnTo>
                    <a:pt x="336" y="2219"/>
                  </a:lnTo>
                  <a:lnTo>
                    <a:pt x="273" y="2261"/>
                  </a:lnTo>
                  <a:lnTo>
                    <a:pt x="315" y="2323"/>
                  </a:lnTo>
                  <a:lnTo>
                    <a:pt x="461" y="2323"/>
                  </a:lnTo>
                  <a:lnTo>
                    <a:pt x="608" y="2533"/>
                  </a:lnTo>
                  <a:lnTo>
                    <a:pt x="649" y="2574"/>
                  </a:lnTo>
                  <a:lnTo>
                    <a:pt x="754" y="2533"/>
                  </a:lnTo>
                  <a:lnTo>
                    <a:pt x="775" y="2470"/>
                  </a:lnTo>
                  <a:lnTo>
                    <a:pt x="691" y="2386"/>
                  </a:lnTo>
                  <a:lnTo>
                    <a:pt x="649" y="2386"/>
                  </a:lnTo>
                  <a:lnTo>
                    <a:pt x="649" y="2302"/>
                  </a:lnTo>
                  <a:lnTo>
                    <a:pt x="733" y="2261"/>
                  </a:lnTo>
                  <a:lnTo>
                    <a:pt x="733" y="2177"/>
                  </a:lnTo>
                  <a:lnTo>
                    <a:pt x="670" y="2135"/>
                  </a:lnTo>
                  <a:lnTo>
                    <a:pt x="670" y="2072"/>
                  </a:lnTo>
                  <a:lnTo>
                    <a:pt x="754" y="2009"/>
                  </a:lnTo>
                  <a:cubicBezTo>
                    <a:pt x="775" y="2051"/>
                    <a:pt x="817" y="2093"/>
                    <a:pt x="838" y="2135"/>
                  </a:cubicBezTo>
                  <a:lnTo>
                    <a:pt x="838" y="2177"/>
                  </a:lnTo>
                  <a:lnTo>
                    <a:pt x="880" y="2302"/>
                  </a:lnTo>
                  <a:lnTo>
                    <a:pt x="984" y="2407"/>
                  </a:lnTo>
                  <a:lnTo>
                    <a:pt x="1089" y="2407"/>
                  </a:lnTo>
                  <a:lnTo>
                    <a:pt x="1152" y="2449"/>
                  </a:lnTo>
                  <a:lnTo>
                    <a:pt x="1256" y="2428"/>
                  </a:lnTo>
                  <a:cubicBezTo>
                    <a:pt x="1277" y="2428"/>
                    <a:pt x="1298" y="2428"/>
                    <a:pt x="1298" y="2407"/>
                  </a:cubicBezTo>
                  <a:cubicBezTo>
                    <a:pt x="1319" y="2407"/>
                    <a:pt x="1319" y="2428"/>
                    <a:pt x="1361" y="2428"/>
                  </a:cubicBezTo>
                  <a:lnTo>
                    <a:pt x="1361" y="2449"/>
                  </a:lnTo>
                  <a:lnTo>
                    <a:pt x="1298" y="2533"/>
                  </a:lnTo>
                  <a:lnTo>
                    <a:pt x="1319" y="2595"/>
                  </a:lnTo>
                  <a:lnTo>
                    <a:pt x="1382" y="2512"/>
                  </a:lnTo>
                  <a:lnTo>
                    <a:pt x="1403" y="2449"/>
                  </a:lnTo>
                  <a:cubicBezTo>
                    <a:pt x="1445" y="2491"/>
                    <a:pt x="1486" y="2512"/>
                    <a:pt x="1507" y="2553"/>
                  </a:cubicBezTo>
                  <a:lnTo>
                    <a:pt x="1507" y="2595"/>
                  </a:lnTo>
                  <a:lnTo>
                    <a:pt x="1465" y="2616"/>
                  </a:lnTo>
                  <a:lnTo>
                    <a:pt x="1507" y="2658"/>
                  </a:lnTo>
                  <a:lnTo>
                    <a:pt x="1675" y="2721"/>
                  </a:lnTo>
                  <a:lnTo>
                    <a:pt x="1821" y="2700"/>
                  </a:lnTo>
                  <a:lnTo>
                    <a:pt x="1884" y="2616"/>
                  </a:lnTo>
                  <a:lnTo>
                    <a:pt x="1905" y="2700"/>
                  </a:lnTo>
                  <a:lnTo>
                    <a:pt x="1926" y="2721"/>
                  </a:lnTo>
                  <a:lnTo>
                    <a:pt x="1926" y="2616"/>
                  </a:lnTo>
                  <a:lnTo>
                    <a:pt x="1968" y="2574"/>
                  </a:lnTo>
                  <a:cubicBezTo>
                    <a:pt x="2009" y="2533"/>
                    <a:pt x="2030" y="2512"/>
                    <a:pt x="2030" y="2470"/>
                  </a:cubicBezTo>
                  <a:lnTo>
                    <a:pt x="2093" y="2386"/>
                  </a:lnTo>
                  <a:lnTo>
                    <a:pt x="2177" y="2344"/>
                  </a:lnTo>
                  <a:lnTo>
                    <a:pt x="2135" y="2302"/>
                  </a:lnTo>
                  <a:lnTo>
                    <a:pt x="2072" y="2323"/>
                  </a:lnTo>
                  <a:lnTo>
                    <a:pt x="2009" y="2407"/>
                  </a:lnTo>
                  <a:lnTo>
                    <a:pt x="2009" y="2386"/>
                  </a:lnTo>
                  <a:cubicBezTo>
                    <a:pt x="1989" y="2344"/>
                    <a:pt x="1989" y="2344"/>
                    <a:pt x="1989" y="2323"/>
                  </a:cubicBezTo>
                  <a:lnTo>
                    <a:pt x="2009" y="2302"/>
                  </a:lnTo>
                  <a:lnTo>
                    <a:pt x="2009" y="2219"/>
                  </a:lnTo>
                  <a:lnTo>
                    <a:pt x="2135" y="2177"/>
                  </a:lnTo>
                  <a:lnTo>
                    <a:pt x="2198" y="2114"/>
                  </a:lnTo>
                  <a:lnTo>
                    <a:pt x="2177" y="2051"/>
                  </a:lnTo>
                  <a:lnTo>
                    <a:pt x="2072" y="1968"/>
                  </a:lnTo>
                  <a:lnTo>
                    <a:pt x="2072" y="1905"/>
                  </a:lnTo>
                  <a:lnTo>
                    <a:pt x="2198" y="1863"/>
                  </a:lnTo>
                  <a:lnTo>
                    <a:pt x="2219" y="1737"/>
                  </a:lnTo>
                  <a:lnTo>
                    <a:pt x="2219" y="1591"/>
                  </a:lnTo>
                  <a:lnTo>
                    <a:pt x="2198" y="1486"/>
                  </a:lnTo>
                  <a:lnTo>
                    <a:pt x="2072" y="1486"/>
                  </a:lnTo>
                  <a:lnTo>
                    <a:pt x="1905" y="1528"/>
                  </a:lnTo>
                  <a:lnTo>
                    <a:pt x="1863" y="1633"/>
                  </a:lnTo>
                  <a:lnTo>
                    <a:pt x="1905" y="1675"/>
                  </a:lnTo>
                  <a:lnTo>
                    <a:pt x="1989" y="1737"/>
                  </a:lnTo>
                  <a:lnTo>
                    <a:pt x="1989" y="1779"/>
                  </a:lnTo>
                  <a:lnTo>
                    <a:pt x="1926" y="1758"/>
                  </a:lnTo>
                  <a:lnTo>
                    <a:pt x="1905" y="1779"/>
                  </a:lnTo>
                  <a:lnTo>
                    <a:pt x="1800" y="1696"/>
                  </a:lnTo>
                  <a:lnTo>
                    <a:pt x="1800" y="1654"/>
                  </a:lnTo>
                  <a:lnTo>
                    <a:pt x="1758" y="1570"/>
                  </a:lnTo>
                  <a:lnTo>
                    <a:pt x="1696" y="1591"/>
                  </a:lnTo>
                  <a:lnTo>
                    <a:pt x="1654" y="1675"/>
                  </a:lnTo>
                  <a:lnTo>
                    <a:pt x="1570" y="1696"/>
                  </a:lnTo>
                  <a:lnTo>
                    <a:pt x="1591" y="1779"/>
                  </a:lnTo>
                  <a:lnTo>
                    <a:pt x="1654" y="1863"/>
                  </a:lnTo>
                  <a:lnTo>
                    <a:pt x="1654" y="1989"/>
                  </a:lnTo>
                  <a:lnTo>
                    <a:pt x="1717" y="2072"/>
                  </a:lnTo>
                  <a:lnTo>
                    <a:pt x="1800" y="2072"/>
                  </a:lnTo>
                  <a:lnTo>
                    <a:pt x="1926" y="2093"/>
                  </a:lnTo>
                  <a:lnTo>
                    <a:pt x="1968" y="2156"/>
                  </a:lnTo>
                  <a:lnTo>
                    <a:pt x="1905" y="2198"/>
                  </a:lnTo>
                  <a:lnTo>
                    <a:pt x="1968" y="2261"/>
                  </a:lnTo>
                  <a:cubicBezTo>
                    <a:pt x="1926" y="2281"/>
                    <a:pt x="1926" y="2323"/>
                    <a:pt x="1926" y="2365"/>
                  </a:cubicBezTo>
                  <a:lnTo>
                    <a:pt x="1905" y="2386"/>
                  </a:lnTo>
                  <a:lnTo>
                    <a:pt x="1863" y="2386"/>
                  </a:lnTo>
                  <a:lnTo>
                    <a:pt x="1779" y="2407"/>
                  </a:lnTo>
                  <a:lnTo>
                    <a:pt x="1675" y="2261"/>
                  </a:lnTo>
                  <a:lnTo>
                    <a:pt x="1612" y="2281"/>
                  </a:lnTo>
                  <a:cubicBezTo>
                    <a:pt x="1591" y="2261"/>
                    <a:pt x="1570" y="2261"/>
                    <a:pt x="1549" y="2219"/>
                  </a:cubicBezTo>
                  <a:lnTo>
                    <a:pt x="1549" y="2198"/>
                  </a:lnTo>
                  <a:lnTo>
                    <a:pt x="1465" y="2114"/>
                  </a:lnTo>
                  <a:lnTo>
                    <a:pt x="1465" y="2177"/>
                  </a:lnTo>
                  <a:cubicBezTo>
                    <a:pt x="1465" y="2177"/>
                    <a:pt x="1445" y="2177"/>
                    <a:pt x="1445" y="2156"/>
                  </a:cubicBezTo>
                  <a:cubicBezTo>
                    <a:pt x="1403" y="2156"/>
                    <a:pt x="1403" y="2156"/>
                    <a:pt x="1382" y="2177"/>
                  </a:cubicBezTo>
                  <a:lnTo>
                    <a:pt x="1403" y="2093"/>
                  </a:lnTo>
                  <a:lnTo>
                    <a:pt x="1382" y="2009"/>
                  </a:lnTo>
                  <a:lnTo>
                    <a:pt x="1298" y="1863"/>
                  </a:lnTo>
                  <a:lnTo>
                    <a:pt x="1235" y="1863"/>
                  </a:lnTo>
                  <a:lnTo>
                    <a:pt x="1089" y="1779"/>
                  </a:lnTo>
                  <a:lnTo>
                    <a:pt x="1026" y="1612"/>
                  </a:lnTo>
                  <a:lnTo>
                    <a:pt x="1047" y="1654"/>
                  </a:lnTo>
                  <a:lnTo>
                    <a:pt x="1173" y="1591"/>
                  </a:lnTo>
                  <a:lnTo>
                    <a:pt x="1173" y="1445"/>
                  </a:lnTo>
                  <a:lnTo>
                    <a:pt x="1131" y="1340"/>
                  </a:lnTo>
                  <a:lnTo>
                    <a:pt x="1193" y="1256"/>
                  </a:lnTo>
                  <a:lnTo>
                    <a:pt x="1298" y="1235"/>
                  </a:lnTo>
                  <a:lnTo>
                    <a:pt x="1382" y="1298"/>
                  </a:lnTo>
                  <a:lnTo>
                    <a:pt x="1445" y="1277"/>
                  </a:lnTo>
                  <a:lnTo>
                    <a:pt x="1486" y="1298"/>
                  </a:lnTo>
                  <a:lnTo>
                    <a:pt x="1507" y="1256"/>
                  </a:lnTo>
                  <a:lnTo>
                    <a:pt x="1549" y="1152"/>
                  </a:lnTo>
                  <a:lnTo>
                    <a:pt x="1445" y="1047"/>
                  </a:lnTo>
                  <a:lnTo>
                    <a:pt x="1382" y="1110"/>
                  </a:lnTo>
                  <a:lnTo>
                    <a:pt x="1256" y="1110"/>
                  </a:lnTo>
                  <a:lnTo>
                    <a:pt x="1193" y="1026"/>
                  </a:lnTo>
                  <a:lnTo>
                    <a:pt x="1152" y="921"/>
                  </a:lnTo>
                  <a:lnTo>
                    <a:pt x="1089" y="921"/>
                  </a:lnTo>
                  <a:lnTo>
                    <a:pt x="1152" y="859"/>
                  </a:lnTo>
                  <a:lnTo>
                    <a:pt x="1152" y="754"/>
                  </a:lnTo>
                  <a:lnTo>
                    <a:pt x="1131" y="754"/>
                  </a:lnTo>
                  <a:cubicBezTo>
                    <a:pt x="1131" y="733"/>
                    <a:pt x="1152" y="712"/>
                    <a:pt x="1152" y="691"/>
                  </a:cubicBezTo>
                  <a:lnTo>
                    <a:pt x="1173" y="691"/>
                  </a:lnTo>
                  <a:lnTo>
                    <a:pt x="1277" y="503"/>
                  </a:lnTo>
                  <a:lnTo>
                    <a:pt x="1256" y="377"/>
                  </a:lnTo>
                  <a:lnTo>
                    <a:pt x="1277" y="315"/>
                  </a:lnTo>
                  <a:lnTo>
                    <a:pt x="1256" y="210"/>
                  </a:lnTo>
                  <a:lnTo>
                    <a:pt x="1340" y="64"/>
                  </a:lnTo>
                  <a:lnTo>
                    <a:pt x="12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9" name="Google Shape;2659;p44"/>
            <p:cNvSpPr/>
            <p:nvPr/>
          </p:nvSpPr>
          <p:spPr>
            <a:xfrm>
              <a:off x="3743300" y="1958025"/>
              <a:ext cx="290325" cy="337425"/>
            </a:xfrm>
            <a:custGeom>
              <a:rect b="b" l="l" r="r" t="t"/>
              <a:pathLst>
                <a:path extrusionOk="0" h="13497" w="11613">
                  <a:moveTo>
                    <a:pt x="9792" y="1"/>
                  </a:moveTo>
                  <a:lnTo>
                    <a:pt x="9709" y="64"/>
                  </a:lnTo>
                  <a:lnTo>
                    <a:pt x="9709" y="126"/>
                  </a:lnTo>
                  <a:lnTo>
                    <a:pt x="9792" y="231"/>
                  </a:lnTo>
                  <a:lnTo>
                    <a:pt x="9730" y="273"/>
                  </a:lnTo>
                  <a:lnTo>
                    <a:pt x="9688" y="273"/>
                  </a:lnTo>
                  <a:lnTo>
                    <a:pt x="9604" y="168"/>
                  </a:lnTo>
                  <a:lnTo>
                    <a:pt x="9541" y="231"/>
                  </a:lnTo>
                  <a:lnTo>
                    <a:pt x="9520" y="336"/>
                  </a:lnTo>
                  <a:lnTo>
                    <a:pt x="9541" y="357"/>
                  </a:lnTo>
                  <a:lnTo>
                    <a:pt x="9625" y="357"/>
                  </a:lnTo>
                  <a:lnTo>
                    <a:pt x="9688" y="419"/>
                  </a:lnTo>
                  <a:lnTo>
                    <a:pt x="9646" y="440"/>
                  </a:lnTo>
                  <a:lnTo>
                    <a:pt x="9604" y="482"/>
                  </a:lnTo>
                  <a:lnTo>
                    <a:pt x="9604" y="566"/>
                  </a:lnTo>
                  <a:lnTo>
                    <a:pt x="9520" y="587"/>
                  </a:lnTo>
                  <a:lnTo>
                    <a:pt x="9520" y="670"/>
                  </a:lnTo>
                  <a:lnTo>
                    <a:pt x="9541" y="691"/>
                  </a:lnTo>
                  <a:lnTo>
                    <a:pt x="9479" y="754"/>
                  </a:lnTo>
                  <a:lnTo>
                    <a:pt x="9520" y="859"/>
                  </a:lnTo>
                  <a:lnTo>
                    <a:pt x="9479" y="901"/>
                  </a:lnTo>
                  <a:lnTo>
                    <a:pt x="9416" y="859"/>
                  </a:lnTo>
                  <a:lnTo>
                    <a:pt x="9332" y="901"/>
                  </a:lnTo>
                  <a:lnTo>
                    <a:pt x="9332" y="942"/>
                  </a:lnTo>
                  <a:lnTo>
                    <a:pt x="9269" y="984"/>
                  </a:lnTo>
                  <a:lnTo>
                    <a:pt x="9228" y="880"/>
                  </a:lnTo>
                  <a:lnTo>
                    <a:pt x="9332" y="670"/>
                  </a:lnTo>
                  <a:lnTo>
                    <a:pt x="9269" y="649"/>
                  </a:lnTo>
                  <a:lnTo>
                    <a:pt x="9269" y="587"/>
                  </a:lnTo>
                  <a:lnTo>
                    <a:pt x="9311" y="545"/>
                  </a:lnTo>
                  <a:lnTo>
                    <a:pt x="9311" y="357"/>
                  </a:lnTo>
                  <a:lnTo>
                    <a:pt x="9290" y="315"/>
                  </a:lnTo>
                  <a:lnTo>
                    <a:pt x="9228" y="315"/>
                  </a:lnTo>
                  <a:lnTo>
                    <a:pt x="9102" y="545"/>
                  </a:lnTo>
                  <a:lnTo>
                    <a:pt x="9081" y="670"/>
                  </a:lnTo>
                  <a:lnTo>
                    <a:pt x="8956" y="880"/>
                  </a:lnTo>
                  <a:lnTo>
                    <a:pt x="8893" y="1005"/>
                  </a:lnTo>
                  <a:lnTo>
                    <a:pt x="8956" y="1068"/>
                  </a:lnTo>
                  <a:lnTo>
                    <a:pt x="8914" y="1193"/>
                  </a:lnTo>
                  <a:lnTo>
                    <a:pt x="8767" y="1361"/>
                  </a:lnTo>
                  <a:lnTo>
                    <a:pt x="8704" y="1382"/>
                  </a:lnTo>
                  <a:lnTo>
                    <a:pt x="8704" y="1298"/>
                  </a:lnTo>
                  <a:lnTo>
                    <a:pt x="8663" y="1214"/>
                  </a:lnTo>
                  <a:lnTo>
                    <a:pt x="8767" y="1068"/>
                  </a:lnTo>
                  <a:lnTo>
                    <a:pt x="8746" y="963"/>
                  </a:lnTo>
                  <a:lnTo>
                    <a:pt x="8788" y="880"/>
                  </a:lnTo>
                  <a:lnTo>
                    <a:pt x="8746" y="775"/>
                  </a:lnTo>
                  <a:lnTo>
                    <a:pt x="8893" y="587"/>
                  </a:lnTo>
                  <a:lnTo>
                    <a:pt x="8914" y="482"/>
                  </a:lnTo>
                  <a:lnTo>
                    <a:pt x="8956" y="461"/>
                  </a:lnTo>
                  <a:lnTo>
                    <a:pt x="8956" y="419"/>
                  </a:lnTo>
                  <a:lnTo>
                    <a:pt x="8851" y="419"/>
                  </a:lnTo>
                  <a:lnTo>
                    <a:pt x="8767" y="315"/>
                  </a:lnTo>
                  <a:lnTo>
                    <a:pt x="8704" y="336"/>
                  </a:lnTo>
                  <a:lnTo>
                    <a:pt x="8746" y="440"/>
                  </a:lnTo>
                  <a:lnTo>
                    <a:pt x="8663" y="482"/>
                  </a:lnTo>
                  <a:lnTo>
                    <a:pt x="8663" y="419"/>
                  </a:lnTo>
                  <a:lnTo>
                    <a:pt x="8579" y="336"/>
                  </a:lnTo>
                  <a:lnTo>
                    <a:pt x="8495" y="315"/>
                  </a:lnTo>
                  <a:lnTo>
                    <a:pt x="8432" y="336"/>
                  </a:lnTo>
                  <a:lnTo>
                    <a:pt x="8453" y="482"/>
                  </a:lnTo>
                  <a:lnTo>
                    <a:pt x="8391" y="545"/>
                  </a:lnTo>
                  <a:lnTo>
                    <a:pt x="8349" y="482"/>
                  </a:lnTo>
                  <a:lnTo>
                    <a:pt x="8286" y="461"/>
                  </a:lnTo>
                  <a:lnTo>
                    <a:pt x="8244" y="482"/>
                  </a:lnTo>
                  <a:lnTo>
                    <a:pt x="8265" y="545"/>
                  </a:lnTo>
                  <a:lnTo>
                    <a:pt x="8391" y="608"/>
                  </a:lnTo>
                  <a:lnTo>
                    <a:pt x="8432" y="733"/>
                  </a:lnTo>
                  <a:lnTo>
                    <a:pt x="8391" y="775"/>
                  </a:lnTo>
                  <a:lnTo>
                    <a:pt x="8349" y="691"/>
                  </a:lnTo>
                  <a:lnTo>
                    <a:pt x="8265" y="775"/>
                  </a:lnTo>
                  <a:lnTo>
                    <a:pt x="8265" y="838"/>
                  </a:lnTo>
                  <a:lnTo>
                    <a:pt x="8286" y="880"/>
                  </a:lnTo>
                  <a:lnTo>
                    <a:pt x="8265" y="901"/>
                  </a:lnTo>
                  <a:lnTo>
                    <a:pt x="8160" y="859"/>
                  </a:lnTo>
                  <a:lnTo>
                    <a:pt x="8119" y="859"/>
                  </a:lnTo>
                  <a:lnTo>
                    <a:pt x="8035" y="963"/>
                  </a:lnTo>
                  <a:lnTo>
                    <a:pt x="7951" y="1005"/>
                  </a:lnTo>
                  <a:lnTo>
                    <a:pt x="7951" y="1047"/>
                  </a:lnTo>
                  <a:lnTo>
                    <a:pt x="8014" y="1068"/>
                  </a:lnTo>
                  <a:lnTo>
                    <a:pt x="7909" y="1131"/>
                  </a:lnTo>
                  <a:lnTo>
                    <a:pt x="7868" y="1214"/>
                  </a:lnTo>
                  <a:lnTo>
                    <a:pt x="7972" y="1319"/>
                  </a:lnTo>
                  <a:lnTo>
                    <a:pt x="7909" y="1382"/>
                  </a:lnTo>
                  <a:lnTo>
                    <a:pt x="7972" y="1424"/>
                  </a:lnTo>
                  <a:lnTo>
                    <a:pt x="8035" y="1466"/>
                  </a:lnTo>
                  <a:lnTo>
                    <a:pt x="7972" y="1507"/>
                  </a:lnTo>
                  <a:lnTo>
                    <a:pt x="7847" y="1507"/>
                  </a:lnTo>
                  <a:lnTo>
                    <a:pt x="7805" y="1361"/>
                  </a:lnTo>
                  <a:lnTo>
                    <a:pt x="7742" y="1319"/>
                  </a:lnTo>
                  <a:lnTo>
                    <a:pt x="7805" y="1277"/>
                  </a:lnTo>
                  <a:lnTo>
                    <a:pt x="7721" y="1214"/>
                  </a:lnTo>
                  <a:lnTo>
                    <a:pt x="7491" y="1214"/>
                  </a:lnTo>
                  <a:lnTo>
                    <a:pt x="7303" y="1089"/>
                  </a:lnTo>
                  <a:lnTo>
                    <a:pt x="7240" y="1089"/>
                  </a:lnTo>
                  <a:lnTo>
                    <a:pt x="7198" y="1131"/>
                  </a:lnTo>
                  <a:lnTo>
                    <a:pt x="7177" y="1068"/>
                  </a:lnTo>
                  <a:lnTo>
                    <a:pt x="7072" y="1173"/>
                  </a:lnTo>
                  <a:lnTo>
                    <a:pt x="6968" y="1173"/>
                  </a:lnTo>
                  <a:lnTo>
                    <a:pt x="6968" y="1214"/>
                  </a:lnTo>
                  <a:lnTo>
                    <a:pt x="7093" y="1382"/>
                  </a:lnTo>
                  <a:lnTo>
                    <a:pt x="7177" y="1382"/>
                  </a:lnTo>
                  <a:lnTo>
                    <a:pt x="7219" y="1424"/>
                  </a:lnTo>
                  <a:lnTo>
                    <a:pt x="7344" y="1424"/>
                  </a:lnTo>
                  <a:lnTo>
                    <a:pt x="7303" y="1528"/>
                  </a:lnTo>
                  <a:lnTo>
                    <a:pt x="7303" y="1633"/>
                  </a:lnTo>
                  <a:lnTo>
                    <a:pt x="7407" y="1779"/>
                  </a:lnTo>
                  <a:lnTo>
                    <a:pt x="7386" y="1842"/>
                  </a:lnTo>
                  <a:lnTo>
                    <a:pt x="7303" y="1800"/>
                  </a:lnTo>
                  <a:lnTo>
                    <a:pt x="7219" y="1654"/>
                  </a:lnTo>
                  <a:lnTo>
                    <a:pt x="7114" y="1612"/>
                  </a:lnTo>
                  <a:lnTo>
                    <a:pt x="7072" y="1528"/>
                  </a:lnTo>
                  <a:lnTo>
                    <a:pt x="7031" y="1633"/>
                  </a:lnTo>
                  <a:lnTo>
                    <a:pt x="6968" y="1717"/>
                  </a:lnTo>
                  <a:lnTo>
                    <a:pt x="6926" y="1591"/>
                  </a:lnTo>
                  <a:lnTo>
                    <a:pt x="6863" y="1633"/>
                  </a:lnTo>
                  <a:lnTo>
                    <a:pt x="6863" y="1717"/>
                  </a:lnTo>
                  <a:lnTo>
                    <a:pt x="6759" y="1800"/>
                  </a:lnTo>
                  <a:lnTo>
                    <a:pt x="6759" y="1884"/>
                  </a:lnTo>
                  <a:lnTo>
                    <a:pt x="6884" y="1947"/>
                  </a:lnTo>
                  <a:lnTo>
                    <a:pt x="6926" y="2051"/>
                  </a:lnTo>
                  <a:lnTo>
                    <a:pt x="6821" y="2030"/>
                  </a:lnTo>
                  <a:lnTo>
                    <a:pt x="6779" y="1989"/>
                  </a:lnTo>
                  <a:lnTo>
                    <a:pt x="6696" y="2114"/>
                  </a:lnTo>
                  <a:lnTo>
                    <a:pt x="6675" y="2177"/>
                  </a:lnTo>
                  <a:lnTo>
                    <a:pt x="6549" y="2302"/>
                  </a:lnTo>
                  <a:lnTo>
                    <a:pt x="6549" y="2219"/>
                  </a:lnTo>
                  <a:lnTo>
                    <a:pt x="6654" y="2156"/>
                  </a:lnTo>
                  <a:lnTo>
                    <a:pt x="6591" y="2093"/>
                  </a:lnTo>
                  <a:lnTo>
                    <a:pt x="6696" y="1926"/>
                  </a:lnTo>
                  <a:lnTo>
                    <a:pt x="6612" y="1612"/>
                  </a:lnTo>
                  <a:lnTo>
                    <a:pt x="6549" y="1654"/>
                  </a:lnTo>
                  <a:lnTo>
                    <a:pt x="6403" y="1842"/>
                  </a:lnTo>
                  <a:lnTo>
                    <a:pt x="6403" y="2010"/>
                  </a:lnTo>
                  <a:lnTo>
                    <a:pt x="6445" y="2051"/>
                  </a:lnTo>
                  <a:lnTo>
                    <a:pt x="6340" y="2156"/>
                  </a:lnTo>
                  <a:lnTo>
                    <a:pt x="6340" y="2051"/>
                  </a:lnTo>
                  <a:lnTo>
                    <a:pt x="6382" y="1947"/>
                  </a:lnTo>
                  <a:lnTo>
                    <a:pt x="6340" y="1800"/>
                  </a:lnTo>
                  <a:lnTo>
                    <a:pt x="6277" y="1779"/>
                  </a:lnTo>
                  <a:lnTo>
                    <a:pt x="6173" y="1842"/>
                  </a:lnTo>
                  <a:lnTo>
                    <a:pt x="6089" y="1989"/>
                  </a:lnTo>
                  <a:lnTo>
                    <a:pt x="6152" y="2114"/>
                  </a:lnTo>
                  <a:lnTo>
                    <a:pt x="6152" y="2177"/>
                  </a:lnTo>
                  <a:lnTo>
                    <a:pt x="6298" y="2323"/>
                  </a:lnTo>
                  <a:lnTo>
                    <a:pt x="6340" y="2407"/>
                  </a:lnTo>
                  <a:lnTo>
                    <a:pt x="6277" y="2512"/>
                  </a:lnTo>
                  <a:lnTo>
                    <a:pt x="6235" y="2344"/>
                  </a:lnTo>
                  <a:lnTo>
                    <a:pt x="6131" y="2302"/>
                  </a:lnTo>
                  <a:lnTo>
                    <a:pt x="6047" y="2114"/>
                  </a:lnTo>
                  <a:lnTo>
                    <a:pt x="5984" y="2093"/>
                  </a:lnTo>
                  <a:lnTo>
                    <a:pt x="5859" y="2135"/>
                  </a:lnTo>
                  <a:lnTo>
                    <a:pt x="5838" y="2219"/>
                  </a:lnTo>
                  <a:lnTo>
                    <a:pt x="5984" y="2323"/>
                  </a:lnTo>
                  <a:lnTo>
                    <a:pt x="6047" y="2323"/>
                  </a:lnTo>
                  <a:lnTo>
                    <a:pt x="6089" y="2365"/>
                  </a:lnTo>
                  <a:lnTo>
                    <a:pt x="5984" y="2344"/>
                  </a:lnTo>
                  <a:lnTo>
                    <a:pt x="5880" y="2407"/>
                  </a:lnTo>
                  <a:lnTo>
                    <a:pt x="5963" y="2512"/>
                  </a:lnTo>
                  <a:lnTo>
                    <a:pt x="5838" y="2428"/>
                  </a:lnTo>
                  <a:lnTo>
                    <a:pt x="5838" y="2302"/>
                  </a:lnTo>
                  <a:lnTo>
                    <a:pt x="5775" y="2261"/>
                  </a:lnTo>
                  <a:lnTo>
                    <a:pt x="5754" y="2156"/>
                  </a:lnTo>
                  <a:lnTo>
                    <a:pt x="5712" y="2219"/>
                  </a:lnTo>
                  <a:lnTo>
                    <a:pt x="5671" y="2365"/>
                  </a:lnTo>
                  <a:lnTo>
                    <a:pt x="5733" y="2428"/>
                  </a:lnTo>
                  <a:lnTo>
                    <a:pt x="5712" y="2554"/>
                  </a:lnTo>
                  <a:lnTo>
                    <a:pt x="5629" y="2512"/>
                  </a:lnTo>
                  <a:lnTo>
                    <a:pt x="5545" y="2533"/>
                  </a:lnTo>
                  <a:lnTo>
                    <a:pt x="5419" y="2658"/>
                  </a:lnTo>
                  <a:lnTo>
                    <a:pt x="5440" y="2679"/>
                  </a:lnTo>
                  <a:lnTo>
                    <a:pt x="5524" y="2658"/>
                  </a:lnTo>
                  <a:lnTo>
                    <a:pt x="5608" y="2763"/>
                  </a:lnTo>
                  <a:lnTo>
                    <a:pt x="5503" y="2763"/>
                  </a:lnTo>
                  <a:lnTo>
                    <a:pt x="5440" y="2826"/>
                  </a:lnTo>
                  <a:lnTo>
                    <a:pt x="5503" y="2846"/>
                  </a:lnTo>
                  <a:lnTo>
                    <a:pt x="5461" y="2888"/>
                  </a:lnTo>
                  <a:lnTo>
                    <a:pt x="5357" y="2930"/>
                  </a:lnTo>
                  <a:lnTo>
                    <a:pt x="5357" y="2972"/>
                  </a:lnTo>
                  <a:lnTo>
                    <a:pt x="5399" y="2993"/>
                  </a:lnTo>
                  <a:lnTo>
                    <a:pt x="5336" y="2993"/>
                  </a:lnTo>
                  <a:lnTo>
                    <a:pt x="5294" y="2951"/>
                  </a:lnTo>
                  <a:lnTo>
                    <a:pt x="5210" y="2972"/>
                  </a:lnTo>
                  <a:lnTo>
                    <a:pt x="5127" y="3077"/>
                  </a:lnTo>
                  <a:lnTo>
                    <a:pt x="5147" y="3139"/>
                  </a:lnTo>
                  <a:lnTo>
                    <a:pt x="5127" y="3160"/>
                  </a:lnTo>
                  <a:lnTo>
                    <a:pt x="5022" y="3160"/>
                  </a:lnTo>
                  <a:lnTo>
                    <a:pt x="4938" y="3265"/>
                  </a:lnTo>
                  <a:lnTo>
                    <a:pt x="5043" y="3307"/>
                  </a:lnTo>
                  <a:lnTo>
                    <a:pt x="5315" y="3223"/>
                  </a:lnTo>
                  <a:lnTo>
                    <a:pt x="5357" y="3265"/>
                  </a:lnTo>
                  <a:lnTo>
                    <a:pt x="5461" y="3202"/>
                  </a:lnTo>
                  <a:lnTo>
                    <a:pt x="5524" y="3202"/>
                  </a:lnTo>
                  <a:lnTo>
                    <a:pt x="5524" y="3286"/>
                  </a:lnTo>
                  <a:lnTo>
                    <a:pt x="5461" y="3370"/>
                  </a:lnTo>
                  <a:lnTo>
                    <a:pt x="5440" y="3516"/>
                  </a:lnTo>
                  <a:lnTo>
                    <a:pt x="5419" y="3558"/>
                  </a:lnTo>
                  <a:lnTo>
                    <a:pt x="5357" y="3495"/>
                  </a:lnTo>
                  <a:lnTo>
                    <a:pt x="5336" y="3411"/>
                  </a:lnTo>
                  <a:lnTo>
                    <a:pt x="5252" y="3453"/>
                  </a:lnTo>
                  <a:lnTo>
                    <a:pt x="5210" y="3390"/>
                  </a:lnTo>
                  <a:lnTo>
                    <a:pt x="5106" y="3390"/>
                  </a:lnTo>
                  <a:lnTo>
                    <a:pt x="5127" y="3453"/>
                  </a:lnTo>
                  <a:lnTo>
                    <a:pt x="5106" y="3495"/>
                  </a:lnTo>
                  <a:lnTo>
                    <a:pt x="5022" y="3453"/>
                  </a:lnTo>
                  <a:lnTo>
                    <a:pt x="4938" y="3474"/>
                  </a:lnTo>
                  <a:lnTo>
                    <a:pt x="5043" y="3516"/>
                  </a:lnTo>
                  <a:lnTo>
                    <a:pt x="5085" y="3600"/>
                  </a:lnTo>
                  <a:lnTo>
                    <a:pt x="5022" y="3621"/>
                  </a:lnTo>
                  <a:lnTo>
                    <a:pt x="5001" y="3683"/>
                  </a:lnTo>
                  <a:lnTo>
                    <a:pt x="5001" y="3746"/>
                  </a:lnTo>
                  <a:lnTo>
                    <a:pt x="4980" y="3809"/>
                  </a:lnTo>
                  <a:lnTo>
                    <a:pt x="4938" y="3725"/>
                  </a:lnTo>
                  <a:lnTo>
                    <a:pt x="4938" y="3621"/>
                  </a:lnTo>
                  <a:lnTo>
                    <a:pt x="4875" y="3558"/>
                  </a:lnTo>
                  <a:lnTo>
                    <a:pt x="4792" y="3621"/>
                  </a:lnTo>
                  <a:lnTo>
                    <a:pt x="4708" y="3662"/>
                  </a:lnTo>
                  <a:lnTo>
                    <a:pt x="4666" y="3579"/>
                  </a:lnTo>
                  <a:lnTo>
                    <a:pt x="4687" y="3516"/>
                  </a:lnTo>
                  <a:lnTo>
                    <a:pt x="4624" y="3516"/>
                  </a:lnTo>
                  <a:lnTo>
                    <a:pt x="4520" y="3621"/>
                  </a:lnTo>
                  <a:lnTo>
                    <a:pt x="4603" y="3704"/>
                  </a:lnTo>
                  <a:lnTo>
                    <a:pt x="4729" y="3704"/>
                  </a:lnTo>
                  <a:lnTo>
                    <a:pt x="4834" y="3746"/>
                  </a:lnTo>
                  <a:lnTo>
                    <a:pt x="4792" y="3830"/>
                  </a:lnTo>
                  <a:lnTo>
                    <a:pt x="4583" y="3893"/>
                  </a:lnTo>
                  <a:lnTo>
                    <a:pt x="4520" y="3830"/>
                  </a:lnTo>
                  <a:lnTo>
                    <a:pt x="4457" y="3830"/>
                  </a:lnTo>
                  <a:lnTo>
                    <a:pt x="4394" y="3934"/>
                  </a:lnTo>
                  <a:lnTo>
                    <a:pt x="4478" y="4018"/>
                  </a:lnTo>
                  <a:lnTo>
                    <a:pt x="4394" y="4102"/>
                  </a:lnTo>
                  <a:lnTo>
                    <a:pt x="4478" y="4102"/>
                  </a:lnTo>
                  <a:lnTo>
                    <a:pt x="4583" y="3976"/>
                  </a:lnTo>
                  <a:lnTo>
                    <a:pt x="4687" y="3976"/>
                  </a:lnTo>
                  <a:lnTo>
                    <a:pt x="4729" y="4039"/>
                  </a:lnTo>
                  <a:lnTo>
                    <a:pt x="4583" y="4081"/>
                  </a:lnTo>
                  <a:lnTo>
                    <a:pt x="4562" y="4186"/>
                  </a:lnTo>
                  <a:lnTo>
                    <a:pt x="4603" y="4248"/>
                  </a:lnTo>
                  <a:lnTo>
                    <a:pt x="4729" y="4332"/>
                  </a:lnTo>
                  <a:lnTo>
                    <a:pt x="4729" y="4416"/>
                  </a:lnTo>
                  <a:lnTo>
                    <a:pt x="4666" y="4353"/>
                  </a:lnTo>
                  <a:lnTo>
                    <a:pt x="4583" y="4353"/>
                  </a:lnTo>
                  <a:lnTo>
                    <a:pt x="4499" y="4248"/>
                  </a:lnTo>
                  <a:lnTo>
                    <a:pt x="4457" y="4248"/>
                  </a:lnTo>
                  <a:lnTo>
                    <a:pt x="4373" y="4332"/>
                  </a:lnTo>
                  <a:lnTo>
                    <a:pt x="4457" y="4395"/>
                  </a:lnTo>
                  <a:lnTo>
                    <a:pt x="4352" y="4416"/>
                  </a:lnTo>
                  <a:lnTo>
                    <a:pt x="4248" y="4499"/>
                  </a:lnTo>
                  <a:lnTo>
                    <a:pt x="4248" y="4541"/>
                  </a:lnTo>
                  <a:lnTo>
                    <a:pt x="4352" y="4604"/>
                  </a:lnTo>
                  <a:lnTo>
                    <a:pt x="4457" y="4541"/>
                  </a:lnTo>
                  <a:lnTo>
                    <a:pt x="4499" y="4604"/>
                  </a:lnTo>
                  <a:lnTo>
                    <a:pt x="4603" y="4562"/>
                  </a:lnTo>
                  <a:lnTo>
                    <a:pt x="4624" y="4646"/>
                  </a:lnTo>
                  <a:lnTo>
                    <a:pt x="4708" y="4709"/>
                  </a:lnTo>
                  <a:lnTo>
                    <a:pt x="4708" y="4751"/>
                  </a:lnTo>
                  <a:lnTo>
                    <a:pt x="4562" y="4667"/>
                  </a:lnTo>
                  <a:lnTo>
                    <a:pt x="4415" y="4667"/>
                  </a:lnTo>
                  <a:lnTo>
                    <a:pt x="4373" y="4709"/>
                  </a:lnTo>
                  <a:lnTo>
                    <a:pt x="4206" y="4730"/>
                  </a:lnTo>
                  <a:lnTo>
                    <a:pt x="4206" y="4792"/>
                  </a:lnTo>
                  <a:lnTo>
                    <a:pt x="4143" y="4855"/>
                  </a:lnTo>
                  <a:lnTo>
                    <a:pt x="4080" y="4834"/>
                  </a:lnTo>
                  <a:lnTo>
                    <a:pt x="3955" y="4918"/>
                  </a:lnTo>
                  <a:lnTo>
                    <a:pt x="3871" y="4918"/>
                  </a:lnTo>
                  <a:lnTo>
                    <a:pt x="3850" y="4960"/>
                  </a:lnTo>
                  <a:lnTo>
                    <a:pt x="3955" y="4981"/>
                  </a:lnTo>
                  <a:lnTo>
                    <a:pt x="3997" y="5064"/>
                  </a:lnTo>
                  <a:lnTo>
                    <a:pt x="3934" y="5127"/>
                  </a:lnTo>
                  <a:lnTo>
                    <a:pt x="3871" y="5085"/>
                  </a:lnTo>
                  <a:lnTo>
                    <a:pt x="3850" y="5127"/>
                  </a:lnTo>
                  <a:lnTo>
                    <a:pt x="3934" y="5169"/>
                  </a:lnTo>
                  <a:lnTo>
                    <a:pt x="3892" y="5232"/>
                  </a:lnTo>
                  <a:lnTo>
                    <a:pt x="3787" y="5190"/>
                  </a:lnTo>
                  <a:lnTo>
                    <a:pt x="3766" y="5169"/>
                  </a:lnTo>
                  <a:lnTo>
                    <a:pt x="3746" y="5190"/>
                  </a:lnTo>
                  <a:lnTo>
                    <a:pt x="3829" y="5274"/>
                  </a:lnTo>
                  <a:lnTo>
                    <a:pt x="3766" y="5295"/>
                  </a:lnTo>
                  <a:lnTo>
                    <a:pt x="3787" y="5378"/>
                  </a:lnTo>
                  <a:lnTo>
                    <a:pt x="3850" y="5378"/>
                  </a:lnTo>
                  <a:lnTo>
                    <a:pt x="3787" y="5399"/>
                  </a:lnTo>
                  <a:lnTo>
                    <a:pt x="3725" y="5441"/>
                  </a:lnTo>
                  <a:lnTo>
                    <a:pt x="3662" y="5378"/>
                  </a:lnTo>
                  <a:lnTo>
                    <a:pt x="3662" y="5462"/>
                  </a:lnTo>
                  <a:lnTo>
                    <a:pt x="3641" y="5504"/>
                  </a:lnTo>
                  <a:lnTo>
                    <a:pt x="3683" y="5546"/>
                  </a:lnTo>
                  <a:lnTo>
                    <a:pt x="3850" y="5587"/>
                  </a:lnTo>
                  <a:lnTo>
                    <a:pt x="3871" y="5671"/>
                  </a:lnTo>
                  <a:lnTo>
                    <a:pt x="3934" y="5671"/>
                  </a:lnTo>
                  <a:lnTo>
                    <a:pt x="4039" y="5650"/>
                  </a:lnTo>
                  <a:lnTo>
                    <a:pt x="3955" y="5692"/>
                  </a:lnTo>
                  <a:lnTo>
                    <a:pt x="3955" y="5755"/>
                  </a:lnTo>
                  <a:lnTo>
                    <a:pt x="3850" y="5755"/>
                  </a:lnTo>
                  <a:lnTo>
                    <a:pt x="3829" y="5713"/>
                  </a:lnTo>
                  <a:lnTo>
                    <a:pt x="3662" y="5713"/>
                  </a:lnTo>
                  <a:lnTo>
                    <a:pt x="3557" y="5818"/>
                  </a:lnTo>
                  <a:lnTo>
                    <a:pt x="3578" y="5839"/>
                  </a:lnTo>
                  <a:lnTo>
                    <a:pt x="3683" y="5839"/>
                  </a:lnTo>
                  <a:lnTo>
                    <a:pt x="3725" y="5922"/>
                  </a:lnTo>
                  <a:lnTo>
                    <a:pt x="3766" y="5985"/>
                  </a:lnTo>
                  <a:lnTo>
                    <a:pt x="3766" y="6069"/>
                  </a:lnTo>
                  <a:lnTo>
                    <a:pt x="3683" y="6006"/>
                  </a:lnTo>
                  <a:lnTo>
                    <a:pt x="3641" y="6006"/>
                  </a:lnTo>
                  <a:lnTo>
                    <a:pt x="3578" y="6069"/>
                  </a:lnTo>
                  <a:lnTo>
                    <a:pt x="3578" y="6131"/>
                  </a:lnTo>
                  <a:lnTo>
                    <a:pt x="3557" y="6173"/>
                  </a:lnTo>
                  <a:lnTo>
                    <a:pt x="3620" y="6215"/>
                  </a:lnTo>
                  <a:lnTo>
                    <a:pt x="3641" y="6299"/>
                  </a:lnTo>
                  <a:lnTo>
                    <a:pt x="3578" y="6299"/>
                  </a:lnTo>
                  <a:lnTo>
                    <a:pt x="3515" y="6236"/>
                  </a:lnTo>
                  <a:lnTo>
                    <a:pt x="3474" y="6278"/>
                  </a:lnTo>
                  <a:lnTo>
                    <a:pt x="3474" y="6341"/>
                  </a:lnTo>
                  <a:lnTo>
                    <a:pt x="3578" y="6362"/>
                  </a:lnTo>
                  <a:lnTo>
                    <a:pt x="3578" y="6424"/>
                  </a:lnTo>
                  <a:lnTo>
                    <a:pt x="3578" y="6508"/>
                  </a:lnTo>
                  <a:lnTo>
                    <a:pt x="3453" y="6403"/>
                  </a:lnTo>
                  <a:lnTo>
                    <a:pt x="3411" y="6445"/>
                  </a:lnTo>
                  <a:lnTo>
                    <a:pt x="3411" y="6529"/>
                  </a:lnTo>
                  <a:lnTo>
                    <a:pt x="3432" y="6529"/>
                  </a:lnTo>
                  <a:lnTo>
                    <a:pt x="3432" y="6634"/>
                  </a:lnTo>
                  <a:lnTo>
                    <a:pt x="3474" y="6738"/>
                  </a:lnTo>
                  <a:lnTo>
                    <a:pt x="3536" y="6738"/>
                  </a:lnTo>
                  <a:lnTo>
                    <a:pt x="3578" y="6634"/>
                  </a:lnTo>
                  <a:lnTo>
                    <a:pt x="3641" y="6634"/>
                  </a:lnTo>
                  <a:lnTo>
                    <a:pt x="3578" y="6759"/>
                  </a:lnTo>
                  <a:lnTo>
                    <a:pt x="3536" y="6801"/>
                  </a:lnTo>
                  <a:lnTo>
                    <a:pt x="3432" y="6885"/>
                  </a:lnTo>
                  <a:lnTo>
                    <a:pt x="3348" y="6885"/>
                  </a:lnTo>
                  <a:lnTo>
                    <a:pt x="3264" y="6927"/>
                  </a:lnTo>
                  <a:lnTo>
                    <a:pt x="3264" y="6968"/>
                  </a:lnTo>
                  <a:lnTo>
                    <a:pt x="3202" y="7031"/>
                  </a:lnTo>
                  <a:lnTo>
                    <a:pt x="3118" y="7073"/>
                  </a:lnTo>
                  <a:lnTo>
                    <a:pt x="3202" y="7136"/>
                  </a:lnTo>
                  <a:lnTo>
                    <a:pt x="3160" y="7157"/>
                  </a:lnTo>
                  <a:lnTo>
                    <a:pt x="3013" y="7178"/>
                  </a:lnTo>
                  <a:lnTo>
                    <a:pt x="2950" y="7261"/>
                  </a:lnTo>
                  <a:lnTo>
                    <a:pt x="2950" y="7324"/>
                  </a:lnTo>
                  <a:lnTo>
                    <a:pt x="3055" y="7345"/>
                  </a:lnTo>
                  <a:lnTo>
                    <a:pt x="2992" y="7387"/>
                  </a:lnTo>
                  <a:lnTo>
                    <a:pt x="2930" y="7492"/>
                  </a:lnTo>
                  <a:lnTo>
                    <a:pt x="2846" y="7492"/>
                  </a:lnTo>
                  <a:lnTo>
                    <a:pt x="2825" y="7408"/>
                  </a:lnTo>
                  <a:lnTo>
                    <a:pt x="2783" y="7366"/>
                  </a:lnTo>
                  <a:lnTo>
                    <a:pt x="2741" y="7408"/>
                  </a:lnTo>
                  <a:lnTo>
                    <a:pt x="2678" y="7408"/>
                  </a:lnTo>
                  <a:lnTo>
                    <a:pt x="2699" y="7492"/>
                  </a:lnTo>
                  <a:lnTo>
                    <a:pt x="2637" y="7554"/>
                  </a:lnTo>
                  <a:lnTo>
                    <a:pt x="2637" y="7596"/>
                  </a:lnTo>
                  <a:lnTo>
                    <a:pt x="2678" y="7659"/>
                  </a:lnTo>
                  <a:lnTo>
                    <a:pt x="2532" y="7659"/>
                  </a:lnTo>
                  <a:lnTo>
                    <a:pt x="2490" y="7680"/>
                  </a:lnTo>
                  <a:lnTo>
                    <a:pt x="2490" y="7805"/>
                  </a:lnTo>
                  <a:lnTo>
                    <a:pt x="2386" y="7868"/>
                  </a:lnTo>
                  <a:lnTo>
                    <a:pt x="2406" y="7910"/>
                  </a:lnTo>
                  <a:lnTo>
                    <a:pt x="2386" y="8015"/>
                  </a:lnTo>
                  <a:lnTo>
                    <a:pt x="2302" y="8098"/>
                  </a:lnTo>
                  <a:lnTo>
                    <a:pt x="2197" y="8182"/>
                  </a:lnTo>
                  <a:lnTo>
                    <a:pt x="2218" y="8224"/>
                  </a:lnTo>
                  <a:lnTo>
                    <a:pt x="2365" y="8161"/>
                  </a:lnTo>
                  <a:lnTo>
                    <a:pt x="2406" y="8161"/>
                  </a:lnTo>
                  <a:lnTo>
                    <a:pt x="2406" y="8224"/>
                  </a:lnTo>
                  <a:lnTo>
                    <a:pt x="2323" y="8266"/>
                  </a:lnTo>
                  <a:lnTo>
                    <a:pt x="2323" y="8370"/>
                  </a:lnTo>
                  <a:lnTo>
                    <a:pt x="2386" y="8454"/>
                  </a:lnTo>
                  <a:lnTo>
                    <a:pt x="2511" y="8391"/>
                  </a:lnTo>
                  <a:lnTo>
                    <a:pt x="2637" y="8370"/>
                  </a:lnTo>
                  <a:lnTo>
                    <a:pt x="2804" y="8203"/>
                  </a:lnTo>
                  <a:lnTo>
                    <a:pt x="2804" y="8119"/>
                  </a:lnTo>
                  <a:lnTo>
                    <a:pt x="2720" y="8161"/>
                  </a:lnTo>
                  <a:lnTo>
                    <a:pt x="2804" y="8056"/>
                  </a:lnTo>
                  <a:lnTo>
                    <a:pt x="2825" y="7910"/>
                  </a:lnTo>
                  <a:lnTo>
                    <a:pt x="2846" y="7910"/>
                  </a:lnTo>
                  <a:lnTo>
                    <a:pt x="2909" y="7868"/>
                  </a:lnTo>
                  <a:lnTo>
                    <a:pt x="3013" y="7889"/>
                  </a:lnTo>
                  <a:lnTo>
                    <a:pt x="3055" y="7889"/>
                  </a:lnTo>
                  <a:lnTo>
                    <a:pt x="2909" y="7994"/>
                  </a:lnTo>
                  <a:lnTo>
                    <a:pt x="2909" y="8056"/>
                  </a:lnTo>
                  <a:lnTo>
                    <a:pt x="3055" y="8098"/>
                  </a:lnTo>
                  <a:lnTo>
                    <a:pt x="3013" y="8182"/>
                  </a:lnTo>
                  <a:lnTo>
                    <a:pt x="2930" y="8182"/>
                  </a:lnTo>
                  <a:lnTo>
                    <a:pt x="2783" y="8370"/>
                  </a:lnTo>
                  <a:lnTo>
                    <a:pt x="2888" y="8412"/>
                  </a:lnTo>
                  <a:lnTo>
                    <a:pt x="2804" y="8496"/>
                  </a:lnTo>
                  <a:lnTo>
                    <a:pt x="2825" y="8600"/>
                  </a:lnTo>
                  <a:lnTo>
                    <a:pt x="2720" y="8580"/>
                  </a:lnTo>
                  <a:lnTo>
                    <a:pt x="2637" y="8496"/>
                  </a:lnTo>
                  <a:lnTo>
                    <a:pt x="2511" y="8496"/>
                  </a:lnTo>
                  <a:lnTo>
                    <a:pt x="2427" y="8538"/>
                  </a:lnTo>
                  <a:lnTo>
                    <a:pt x="2427" y="8642"/>
                  </a:lnTo>
                  <a:lnTo>
                    <a:pt x="2365" y="8705"/>
                  </a:lnTo>
                  <a:lnTo>
                    <a:pt x="2260" y="8747"/>
                  </a:lnTo>
                  <a:lnTo>
                    <a:pt x="2260" y="8747"/>
                  </a:lnTo>
                  <a:lnTo>
                    <a:pt x="2323" y="8684"/>
                  </a:lnTo>
                  <a:lnTo>
                    <a:pt x="2386" y="8642"/>
                  </a:lnTo>
                  <a:lnTo>
                    <a:pt x="2302" y="8538"/>
                  </a:lnTo>
                  <a:lnTo>
                    <a:pt x="2302" y="8433"/>
                  </a:lnTo>
                  <a:lnTo>
                    <a:pt x="2218" y="8328"/>
                  </a:lnTo>
                  <a:lnTo>
                    <a:pt x="2155" y="8328"/>
                  </a:lnTo>
                  <a:lnTo>
                    <a:pt x="2093" y="8412"/>
                  </a:lnTo>
                  <a:lnTo>
                    <a:pt x="1988" y="8412"/>
                  </a:lnTo>
                  <a:lnTo>
                    <a:pt x="1988" y="8454"/>
                  </a:lnTo>
                  <a:lnTo>
                    <a:pt x="2155" y="8454"/>
                  </a:lnTo>
                  <a:lnTo>
                    <a:pt x="1988" y="8600"/>
                  </a:lnTo>
                  <a:lnTo>
                    <a:pt x="1883" y="8580"/>
                  </a:lnTo>
                  <a:lnTo>
                    <a:pt x="1800" y="8580"/>
                  </a:lnTo>
                  <a:lnTo>
                    <a:pt x="1695" y="8684"/>
                  </a:lnTo>
                  <a:lnTo>
                    <a:pt x="1758" y="8705"/>
                  </a:lnTo>
                  <a:lnTo>
                    <a:pt x="1842" y="8684"/>
                  </a:lnTo>
                  <a:lnTo>
                    <a:pt x="1862" y="8705"/>
                  </a:lnTo>
                  <a:lnTo>
                    <a:pt x="1737" y="8789"/>
                  </a:lnTo>
                  <a:lnTo>
                    <a:pt x="1674" y="8831"/>
                  </a:lnTo>
                  <a:lnTo>
                    <a:pt x="1632" y="8789"/>
                  </a:lnTo>
                  <a:lnTo>
                    <a:pt x="1549" y="8789"/>
                  </a:lnTo>
                  <a:lnTo>
                    <a:pt x="1549" y="8831"/>
                  </a:lnTo>
                  <a:lnTo>
                    <a:pt x="1674" y="8914"/>
                  </a:lnTo>
                  <a:lnTo>
                    <a:pt x="1800" y="8914"/>
                  </a:lnTo>
                  <a:lnTo>
                    <a:pt x="1779" y="8977"/>
                  </a:lnTo>
                  <a:lnTo>
                    <a:pt x="1862" y="9019"/>
                  </a:lnTo>
                  <a:lnTo>
                    <a:pt x="1842" y="9103"/>
                  </a:lnTo>
                  <a:lnTo>
                    <a:pt x="1695" y="9040"/>
                  </a:lnTo>
                  <a:lnTo>
                    <a:pt x="1695" y="8956"/>
                  </a:lnTo>
                  <a:lnTo>
                    <a:pt x="1590" y="8956"/>
                  </a:lnTo>
                  <a:lnTo>
                    <a:pt x="1486" y="8893"/>
                  </a:lnTo>
                  <a:lnTo>
                    <a:pt x="1465" y="8810"/>
                  </a:lnTo>
                  <a:lnTo>
                    <a:pt x="1444" y="8810"/>
                  </a:lnTo>
                  <a:lnTo>
                    <a:pt x="1423" y="8914"/>
                  </a:lnTo>
                  <a:lnTo>
                    <a:pt x="1528" y="9040"/>
                  </a:lnTo>
                  <a:lnTo>
                    <a:pt x="1632" y="9124"/>
                  </a:lnTo>
                  <a:lnTo>
                    <a:pt x="1695" y="9124"/>
                  </a:lnTo>
                  <a:lnTo>
                    <a:pt x="1758" y="9165"/>
                  </a:lnTo>
                  <a:lnTo>
                    <a:pt x="1653" y="9165"/>
                  </a:lnTo>
                  <a:lnTo>
                    <a:pt x="1486" y="9124"/>
                  </a:lnTo>
                  <a:lnTo>
                    <a:pt x="1360" y="8956"/>
                  </a:lnTo>
                  <a:lnTo>
                    <a:pt x="1277" y="8977"/>
                  </a:lnTo>
                  <a:lnTo>
                    <a:pt x="1214" y="8935"/>
                  </a:lnTo>
                  <a:lnTo>
                    <a:pt x="1067" y="8935"/>
                  </a:lnTo>
                  <a:lnTo>
                    <a:pt x="1026" y="8893"/>
                  </a:lnTo>
                  <a:lnTo>
                    <a:pt x="963" y="8935"/>
                  </a:lnTo>
                  <a:lnTo>
                    <a:pt x="1005" y="9019"/>
                  </a:lnTo>
                  <a:lnTo>
                    <a:pt x="942" y="9061"/>
                  </a:lnTo>
                  <a:lnTo>
                    <a:pt x="1026" y="9165"/>
                  </a:lnTo>
                  <a:lnTo>
                    <a:pt x="1214" y="9124"/>
                  </a:lnTo>
                  <a:lnTo>
                    <a:pt x="1235" y="9144"/>
                  </a:lnTo>
                  <a:lnTo>
                    <a:pt x="1151" y="9207"/>
                  </a:lnTo>
                  <a:lnTo>
                    <a:pt x="1214" y="9228"/>
                  </a:lnTo>
                  <a:lnTo>
                    <a:pt x="1339" y="9165"/>
                  </a:lnTo>
                  <a:lnTo>
                    <a:pt x="1423" y="9165"/>
                  </a:lnTo>
                  <a:lnTo>
                    <a:pt x="1381" y="9228"/>
                  </a:lnTo>
                  <a:lnTo>
                    <a:pt x="1214" y="9312"/>
                  </a:lnTo>
                  <a:lnTo>
                    <a:pt x="1151" y="9375"/>
                  </a:lnTo>
                  <a:lnTo>
                    <a:pt x="1026" y="9354"/>
                  </a:lnTo>
                  <a:lnTo>
                    <a:pt x="942" y="9228"/>
                  </a:lnTo>
                  <a:lnTo>
                    <a:pt x="900" y="9228"/>
                  </a:lnTo>
                  <a:lnTo>
                    <a:pt x="837" y="9270"/>
                  </a:lnTo>
                  <a:lnTo>
                    <a:pt x="753" y="9207"/>
                  </a:lnTo>
                  <a:lnTo>
                    <a:pt x="691" y="9249"/>
                  </a:lnTo>
                  <a:lnTo>
                    <a:pt x="628" y="9228"/>
                  </a:lnTo>
                  <a:lnTo>
                    <a:pt x="544" y="9270"/>
                  </a:lnTo>
                  <a:lnTo>
                    <a:pt x="586" y="9333"/>
                  </a:lnTo>
                  <a:lnTo>
                    <a:pt x="753" y="9354"/>
                  </a:lnTo>
                  <a:lnTo>
                    <a:pt x="858" y="9416"/>
                  </a:lnTo>
                  <a:lnTo>
                    <a:pt x="1005" y="9479"/>
                  </a:lnTo>
                  <a:lnTo>
                    <a:pt x="963" y="9584"/>
                  </a:lnTo>
                  <a:lnTo>
                    <a:pt x="1026" y="9668"/>
                  </a:lnTo>
                  <a:lnTo>
                    <a:pt x="921" y="9688"/>
                  </a:lnTo>
                  <a:lnTo>
                    <a:pt x="900" y="9668"/>
                  </a:lnTo>
                  <a:lnTo>
                    <a:pt x="900" y="9500"/>
                  </a:lnTo>
                  <a:lnTo>
                    <a:pt x="795" y="9479"/>
                  </a:lnTo>
                  <a:lnTo>
                    <a:pt x="691" y="9479"/>
                  </a:lnTo>
                  <a:lnTo>
                    <a:pt x="733" y="9563"/>
                  </a:lnTo>
                  <a:lnTo>
                    <a:pt x="712" y="9626"/>
                  </a:lnTo>
                  <a:lnTo>
                    <a:pt x="586" y="9542"/>
                  </a:lnTo>
                  <a:lnTo>
                    <a:pt x="481" y="9668"/>
                  </a:lnTo>
                  <a:lnTo>
                    <a:pt x="586" y="9730"/>
                  </a:lnTo>
                  <a:lnTo>
                    <a:pt x="502" y="9751"/>
                  </a:lnTo>
                  <a:lnTo>
                    <a:pt x="440" y="9772"/>
                  </a:lnTo>
                  <a:lnTo>
                    <a:pt x="398" y="9668"/>
                  </a:lnTo>
                  <a:lnTo>
                    <a:pt x="230" y="9647"/>
                  </a:lnTo>
                  <a:lnTo>
                    <a:pt x="293" y="9772"/>
                  </a:lnTo>
                  <a:lnTo>
                    <a:pt x="209" y="9793"/>
                  </a:lnTo>
                  <a:lnTo>
                    <a:pt x="189" y="9688"/>
                  </a:lnTo>
                  <a:lnTo>
                    <a:pt x="105" y="9626"/>
                  </a:lnTo>
                  <a:lnTo>
                    <a:pt x="63" y="9647"/>
                  </a:lnTo>
                  <a:lnTo>
                    <a:pt x="63" y="9688"/>
                  </a:lnTo>
                  <a:lnTo>
                    <a:pt x="168" y="9793"/>
                  </a:lnTo>
                  <a:lnTo>
                    <a:pt x="105" y="9856"/>
                  </a:lnTo>
                  <a:lnTo>
                    <a:pt x="168" y="9898"/>
                  </a:lnTo>
                  <a:lnTo>
                    <a:pt x="293" y="9877"/>
                  </a:lnTo>
                  <a:lnTo>
                    <a:pt x="481" y="9898"/>
                  </a:lnTo>
                  <a:lnTo>
                    <a:pt x="586" y="9981"/>
                  </a:lnTo>
                  <a:lnTo>
                    <a:pt x="733" y="9981"/>
                  </a:lnTo>
                  <a:lnTo>
                    <a:pt x="795" y="9940"/>
                  </a:lnTo>
                  <a:lnTo>
                    <a:pt x="858" y="9940"/>
                  </a:lnTo>
                  <a:lnTo>
                    <a:pt x="753" y="10023"/>
                  </a:lnTo>
                  <a:lnTo>
                    <a:pt x="607" y="10023"/>
                  </a:lnTo>
                  <a:lnTo>
                    <a:pt x="544" y="10065"/>
                  </a:lnTo>
                  <a:lnTo>
                    <a:pt x="377" y="9960"/>
                  </a:lnTo>
                  <a:lnTo>
                    <a:pt x="272" y="9981"/>
                  </a:lnTo>
                  <a:lnTo>
                    <a:pt x="209" y="9981"/>
                  </a:lnTo>
                  <a:lnTo>
                    <a:pt x="126" y="10023"/>
                  </a:lnTo>
                  <a:lnTo>
                    <a:pt x="0" y="10065"/>
                  </a:lnTo>
                  <a:lnTo>
                    <a:pt x="0" y="10107"/>
                  </a:lnTo>
                  <a:lnTo>
                    <a:pt x="189" y="10191"/>
                  </a:lnTo>
                  <a:lnTo>
                    <a:pt x="105" y="10274"/>
                  </a:lnTo>
                  <a:lnTo>
                    <a:pt x="209" y="10295"/>
                  </a:lnTo>
                  <a:lnTo>
                    <a:pt x="272" y="10253"/>
                  </a:lnTo>
                  <a:lnTo>
                    <a:pt x="419" y="10253"/>
                  </a:lnTo>
                  <a:lnTo>
                    <a:pt x="314" y="10316"/>
                  </a:lnTo>
                  <a:lnTo>
                    <a:pt x="126" y="10316"/>
                  </a:lnTo>
                  <a:lnTo>
                    <a:pt x="105" y="10358"/>
                  </a:lnTo>
                  <a:lnTo>
                    <a:pt x="63" y="10358"/>
                  </a:lnTo>
                  <a:lnTo>
                    <a:pt x="63" y="10379"/>
                  </a:lnTo>
                  <a:lnTo>
                    <a:pt x="126" y="10400"/>
                  </a:lnTo>
                  <a:lnTo>
                    <a:pt x="189" y="10400"/>
                  </a:lnTo>
                  <a:lnTo>
                    <a:pt x="105" y="10463"/>
                  </a:lnTo>
                  <a:lnTo>
                    <a:pt x="63" y="10484"/>
                  </a:lnTo>
                  <a:lnTo>
                    <a:pt x="63" y="10525"/>
                  </a:lnTo>
                  <a:lnTo>
                    <a:pt x="105" y="10546"/>
                  </a:lnTo>
                  <a:lnTo>
                    <a:pt x="168" y="10630"/>
                  </a:lnTo>
                  <a:lnTo>
                    <a:pt x="293" y="10630"/>
                  </a:lnTo>
                  <a:lnTo>
                    <a:pt x="335" y="10588"/>
                  </a:lnTo>
                  <a:lnTo>
                    <a:pt x="523" y="10546"/>
                  </a:lnTo>
                  <a:lnTo>
                    <a:pt x="649" y="10588"/>
                  </a:lnTo>
                  <a:lnTo>
                    <a:pt x="691" y="10609"/>
                  </a:lnTo>
                  <a:lnTo>
                    <a:pt x="753" y="10546"/>
                  </a:lnTo>
                  <a:lnTo>
                    <a:pt x="753" y="10484"/>
                  </a:lnTo>
                  <a:lnTo>
                    <a:pt x="837" y="10463"/>
                  </a:lnTo>
                  <a:lnTo>
                    <a:pt x="858" y="10525"/>
                  </a:lnTo>
                  <a:lnTo>
                    <a:pt x="963" y="10525"/>
                  </a:lnTo>
                  <a:lnTo>
                    <a:pt x="1067" y="10421"/>
                  </a:lnTo>
                  <a:lnTo>
                    <a:pt x="1130" y="10463"/>
                  </a:lnTo>
                  <a:lnTo>
                    <a:pt x="1130" y="10505"/>
                  </a:lnTo>
                  <a:lnTo>
                    <a:pt x="1046" y="10525"/>
                  </a:lnTo>
                  <a:lnTo>
                    <a:pt x="1151" y="10588"/>
                  </a:lnTo>
                  <a:lnTo>
                    <a:pt x="1214" y="10525"/>
                  </a:lnTo>
                  <a:lnTo>
                    <a:pt x="1214" y="10463"/>
                  </a:lnTo>
                  <a:lnTo>
                    <a:pt x="1277" y="10358"/>
                  </a:lnTo>
                  <a:lnTo>
                    <a:pt x="1256" y="10421"/>
                  </a:lnTo>
                  <a:lnTo>
                    <a:pt x="1339" y="10525"/>
                  </a:lnTo>
                  <a:lnTo>
                    <a:pt x="1277" y="10609"/>
                  </a:lnTo>
                  <a:lnTo>
                    <a:pt x="1130" y="10672"/>
                  </a:lnTo>
                  <a:lnTo>
                    <a:pt x="1046" y="10714"/>
                  </a:lnTo>
                  <a:lnTo>
                    <a:pt x="1109" y="10735"/>
                  </a:lnTo>
                  <a:lnTo>
                    <a:pt x="1046" y="10839"/>
                  </a:lnTo>
                  <a:lnTo>
                    <a:pt x="921" y="10839"/>
                  </a:lnTo>
                  <a:lnTo>
                    <a:pt x="921" y="10797"/>
                  </a:lnTo>
                  <a:lnTo>
                    <a:pt x="963" y="10735"/>
                  </a:lnTo>
                  <a:lnTo>
                    <a:pt x="942" y="10630"/>
                  </a:lnTo>
                  <a:lnTo>
                    <a:pt x="837" y="10609"/>
                  </a:lnTo>
                  <a:lnTo>
                    <a:pt x="733" y="10735"/>
                  </a:lnTo>
                  <a:lnTo>
                    <a:pt x="712" y="10797"/>
                  </a:lnTo>
                  <a:lnTo>
                    <a:pt x="628" y="10693"/>
                  </a:lnTo>
                  <a:lnTo>
                    <a:pt x="523" y="10672"/>
                  </a:lnTo>
                  <a:lnTo>
                    <a:pt x="419" y="10693"/>
                  </a:lnTo>
                  <a:lnTo>
                    <a:pt x="335" y="10672"/>
                  </a:lnTo>
                  <a:lnTo>
                    <a:pt x="209" y="10735"/>
                  </a:lnTo>
                  <a:lnTo>
                    <a:pt x="126" y="10735"/>
                  </a:lnTo>
                  <a:lnTo>
                    <a:pt x="63" y="10693"/>
                  </a:lnTo>
                  <a:lnTo>
                    <a:pt x="21" y="10693"/>
                  </a:lnTo>
                  <a:lnTo>
                    <a:pt x="63" y="10797"/>
                  </a:lnTo>
                  <a:lnTo>
                    <a:pt x="21" y="10839"/>
                  </a:lnTo>
                  <a:lnTo>
                    <a:pt x="84" y="10902"/>
                  </a:lnTo>
                  <a:lnTo>
                    <a:pt x="168" y="10881"/>
                  </a:lnTo>
                  <a:lnTo>
                    <a:pt x="209" y="10818"/>
                  </a:lnTo>
                  <a:lnTo>
                    <a:pt x="293" y="10818"/>
                  </a:lnTo>
                  <a:lnTo>
                    <a:pt x="209" y="10902"/>
                  </a:lnTo>
                  <a:lnTo>
                    <a:pt x="209" y="11007"/>
                  </a:lnTo>
                  <a:lnTo>
                    <a:pt x="168" y="11049"/>
                  </a:lnTo>
                  <a:lnTo>
                    <a:pt x="84" y="11007"/>
                  </a:lnTo>
                  <a:lnTo>
                    <a:pt x="126" y="11132"/>
                  </a:lnTo>
                  <a:lnTo>
                    <a:pt x="189" y="11195"/>
                  </a:lnTo>
                  <a:lnTo>
                    <a:pt x="335" y="11007"/>
                  </a:lnTo>
                  <a:lnTo>
                    <a:pt x="481" y="11049"/>
                  </a:lnTo>
                  <a:lnTo>
                    <a:pt x="419" y="11111"/>
                  </a:lnTo>
                  <a:lnTo>
                    <a:pt x="419" y="11195"/>
                  </a:lnTo>
                  <a:lnTo>
                    <a:pt x="293" y="11258"/>
                  </a:lnTo>
                  <a:lnTo>
                    <a:pt x="314" y="11300"/>
                  </a:lnTo>
                  <a:lnTo>
                    <a:pt x="398" y="11321"/>
                  </a:lnTo>
                  <a:lnTo>
                    <a:pt x="377" y="11404"/>
                  </a:lnTo>
                  <a:lnTo>
                    <a:pt x="419" y="11467"/>
                  </a:lnTo>
                  <a:lnTo>
                    <a:pt x="377" y="11572"/>
                  </a:lnTo>
                  <a:lnTo>
                    <a:pt x="419" y="11572"/>
                  </a:lnTo>
                  <a:lnTo>
                    <a:pt x="502" y="11446"/>
                  </a:lnTo>
                  <a:lnTo>
                    <a:pt x="586" y="11425"/>
                  </a:lnTo>
                  <a:lnTo>
                    <a:pt x="607" y="11300"/>
                  </a:lnTo>
                  <a:lnTo>
                    <a:pt x="816" y="11216"/>
                  </a:lnTo>
                  <a:lnTo>
                    <a:pt x="921" y="11216"/>
                  </a:lnTo>
                  <a:lnTo>
                    <a:pt x="1005" y="11195"/>
                  </a:lnTo>
                  <a:lnTo>
                    <a:pt x="942" y="11237"/>
                  </a:lnTo>
                  <a:lnTo>
                    <a:pt x="837" y="11321"/>
                  </a:lnTo>
                  <a:lnTo>
                    <a:pt x="837" y="11446"/>
                  </a:lnTo>
                  <a:lnTo>
                    <a:pt x="858" y="11530"/>
                  </a:lnTo>
                  <a:lnTo>
                    <a:pt x="795" y="11467"/>
                  </a:lnTo>
                  <a:lnTo>
                    <a:pt x="753" y="11341"/>
                  </a:lnTo>
                  <a:lnTo>
                    <a:pt x="712" y="11341"/>
                  </a:lnTo>
                  <a:lnTo>
                    <a:pt x="628" y="11467"/>
                  </a:lnTo>
                  <a:lnTo>
                    <a:pt x="586" y="11509"/>
                  </a:lnTo>
                  <a:lnTo>
                    <a:pt x="691" y="11530"/>
                  </a:lnTo>
                  <a:lnTo>
                    <a:pt x="586" y="11655"/>
                  </a:lnTo>
                  <a:lnTo>
                    <a:pt x="502" y="11655"/>
                  </a:lnTo>
                  <a:lnTo>
                    <a:pt x="481" y="11739"/>
                  </a:lnTo>
                  <a:lnTo>
                    <a:pt x="523" y="11760"/>
                  </a:lnTo>
                  <a:lnTo>
                    <a:pt x="691" y="11760"/>
                  </a:lnTo>
                  <a:lnTo>
                    <a:pt x="733" y="11823"/>
                  </a:lnTo>
                  <a:lnTo>
                    <a:pt x="607" y="11844"/>
                  </a:lnTo>
                  <a:lnTo>
                    <a:pt x="586" y="11885"/>
                  </a:lnTo>
                  <a:lnTo>
                    <a:pt x="544" y="11969"/>
                  </a:lnTo>
                  <a:lnTo>
                    <a:pt x="440" y="11885"/>
                  </a:lnTo>
                  <a:lnTo>
                    <a:pt x="398" y="11927"/>
                  </a:lnTo>
                  <a:lnTo>
                    <a:pt x="377" y="12032"/>
                  </a:lnTo>
                  <a:lnTo>
                    <a:pt x="335" y="11885"/>
                  </a:lnTo>
                  <a:lnTo>
                    <a:pt x="272" y="11948"/>
                  </a:lnTo>
                  <a:lnTo>
                    <a:pt x="168" y="12074"/>
                  </a:lnTo>
                  <a:lnTo>
                    <a:pt x="209" y="12178"/>
                  </a:lnTo>
                  <a:lnTo>
                    <a:pt x="335" y="12367"/>
                  </a:lnTo>
                  <a:lnTo>
                    <a:pt x="398" y="12262"/>
                  </a:lnTo>
                  <a:lnTo>
                    <a:pt x="419" y="12283"/>
                  </a:lnTo>
                  <a:lnTo>
                    <a:pt x="502" y="12262"/>
                  </a:lnTo>
                  <a:lnTo>
                    <a:pt x="481" y="12199"/>
                  </a:lnTo>
                  <a:lnTo>
                    <a:pt x="523" y="12095"/>
                  </a:lnTo>
                  <a:lnTo>
                    <a:pt x="649" y="12178"/>
                  </a:lnTo>
                  <a:lnTo>
                    <a:pt x="607" y="12241"/>
                  </a:lnTo>
                  <a:lnTo>
                    <a:pt x="649" y="12304"/>
                  </a:lnTo>
                  <a:lnTo>
                    <a:pt x="628" y="12388"/>
                  </a:lnTo>
                  <a:lnTo>
                    <a:pt x="586" y="12450"/>
                  </a:lnTo>
                  <a:lnTo>
                    <a:pt x="628" y="12597"/>
                  </a:lnTo>
                  <a:lnTo>
                    <a:pt x="691" y="12555"/>
                  </a:lnTo>
                  <a:lnTo>
                    <a:pt x="816" y="12513"/>
                  </a:lnTo>
                  <a:lnTo>
                    <a:pt x="900" y="12597"/>
                  </a:lnTo>
                  <a:lnTo>
                    <a:pt x="753" y="12597"/>
                  </a:lnTo>
                  <a:lnTo>
                    <a:pt x="712" y="12639"/>
                  </a:lnTo>
                  <a:lnTo>
                    <a:pt x="753" y="12722"/>
                  </a:lnTo>
                  <a:lnTo>
                    <a:pt x="753" y="12785"/>
                  </a:lnTo>
                  <a:lnTo>
                    <a:pt x="544" y="12618"/>
                  </a:lnTo>
                  <a:lnTo>
                    <a:pt x="481" y="12639"/>
                  </a:lnTo>
                  <a:lnTo>
                    <a:pt x="419" y="12597"/>
                  </a:lnTo>
                  <a:lnTo>
                    <a:pt x="314" y="12597"/>
                  </a:lnTo>
                  <a:lnTo>
                    <a:pt x="314" y="12701"/>
                  </a:lnTo>
                  <a:lnTo>
                    <a:pt x="272" y="12764"/>
                  </a:lnTo>
                  <a:lnTo>
                    <a:pt x="419" y="12994"/>
                  </a:lnTo>
                  <a:lnTo>
                    <a:pt x="523" y="13015"/>
                  </a:lnTo>
                  <a:lnTo>
                    <a:pt x="691" y="13141"/>
                  </a:lnTo>
                  <a:lnTo>
                    <a:pt x="900" y="13245"/>
                  </a:lnTo>
                  <a:lnTo>
                    <a:pt x="921" y="13308"/>
                  </a:lnTo>
                  <a:lnTo>
                    <a:pt x="858" y="13329"/>
                  </a:lnTo>
                  <a:lnTo>
                    <a:pt x="963" y="13413"/>
                  </a:lnTo>
                  <a:lnTo>
                    <a:pt x="1026" y="13392"/>
                  </a:lnTo>
                  <a:lnTo>
                    <a:pt x="1005" y="13287"/>
                  </a:lnTo>
                  <a:lnTo>
                    <a:pt x="1067" y="13287"/>
                  </a:lnTo>
                  <a:lnTo>
                    <a:pt x="1151" y="13329"/>
                  </a:lnTo>
                  <a:lnTo>
                    <a:pt x="1130" y="13350"/>
                  </a:lnTo>
                  <a:lnTo>
                    <a:pt x="1235" y="13497"/>
                  </a:lnTo>
                  <a:lnTo>
                    <a:pt x="1277" y="13434"/>
                  </a:lnTo>
                  <a:lnTo>
                    <a:pt x="1339" y="13455"/>
                  </a:lnTo>
                  <a:lnTo>
                    <a:pt x="1444" y="13413"/>
                  </a:lnTo>
                  <a:lnTo>
                    <a:pt x="1570" y="13308"/>
                  </a:lnTo>
                  <a:lnTo>
                    <a:pt x="1632" y="13287"/>
                  </a:lnTo>
                  <a:lnTo>
                    <a:pt x="1653" y="13225"/>
                  </a:lnTo>
                  <a:lnTo>
                    <a:pt x="1674" y="13245"/>
                  </a:lnTo>
                  <a:lnTo>
                    <a:pt x="1695" y="13329"/>
                  </a:lnTo>
                  <a:lnTo>
                    <a:pt x="1779" y="13329"/>
                  </a:lnTo>
                  <a:lnTo>
                    <a:pt x="1988" y="13120"/>
                  </a:lnTo>
                  <a:lnTo>
                    <a:pt x="1967" y="13078"/>
                  </a:lnTo>
                  <a:lnTo>
                    <a:pt x="1883" y="12932"/>
                  </a:lnTo>
                  <a:lnTo>
                    <a:pt x="2051" y="13036"/>
                  </a:lnTo>
                  <a:lnTo>
                    <a:pt x="2155" y="12911"/>
                  </a:lnTo>
                  <a:lnTo>
                    <a:pt x="2114" y="12890"/>
                  </a:lnTo>
                  <a:lnTo>
                    <a:pt x="2197" y="12827"/>
                  </a:lnTo>
                  <a:lnTo>
                    <a:pt x="2176" y="12764"/>
                  </a:lnTo>
                  <a:lnTo>
                    <a:pt x="2281" y="12701"/>
                  </a:lnTo>
                  <a:lnTo>
                    <a:pt x="2386" y="12681"/>
                  </a:lnTo>
                  <a:lnTo>
                    <a:pt x="2386" y="12597"/>
                  </a:lnTo>
                  <a:lnTo>
                    <a:pt x="2302" y="12492"/>
                  </a:lnTo>
                  <a:lnTo>
                    <a:pt x="2323" y="12409"/>
                  </a:lnTo>
                  <a:lnTo>
                    <a:pt x="2260" y="12304"/>
                  </a:lnTo>
                  <a:lnTo>
                    <a:pt x="2155" y="12241"/>
                  </a:lnTo>
                  <a:lnTo>
                    <a:pt x="2176" y="12157"/>
                  </a:lnTo>
                  <a:lnTo>
                    <a:pt x="2218" y="12178"/>
                  </a:lnTo>
                  <a:lnTo>
                    <a:pt x="2323" y="12304"/>
                  </a:lnTo>
                  <a:lnTo>
                    <a:pt x="2386" y="12471"/>
                  </a:lnTo>
                  <a:lnTo>
                    <a:pt x="2406" y="12492"/>
                  </a:lnTo>
                  <a:lnTo>
                    <a:pt x="2490" y="12513"/>
                  </a:lnTo>
                  <a:lnTo>
                    <a:pt x="2469" y="12576"/>
                  </a:lnTo>
                  <a:lnTo>
                    <a:pt x="2511" y="12639"/>
                  </a:lnTo>
                  <a:lnTo>
                    <a:pt x="2616" y="12597"/>
                  </a:lnTo>
                  <a:lnTo>
                    <a:pt x="2595" y="12513"/>
                  </a:lnTo>
                  <a:lnTo>
                    <a:pt x="2532" y="12492"/>
                  </a:lnTo>
                  <a:lnTo>
                    <a:pt x="2595" y="12409"/>
                  </a:lnTo>
                  <a:lnTo>
                    <a:pt x="2678" y="12492"/>
                  </a:lnTo>
                  <a:lnTo>
                    <a:pt x="2699" y="12555"/>
                  </a:lnTo>
                  <a:lnTo>
                    <a:pt x="2825" y="12409"/>
                  </a:lnTo>
                  <a:lnTo>
                    <a:pt x="2846" y="12283"/>
                  </a:lnTo>
                  <a:lnTo>
                    <a:pt x="2825" y="12178"/>
                  </a:lnTo>
                  <a:lnTo>
                    <a:pt x="2741" y="12157"/>
                  </a:lnTo>
                  <a:lnTo>
                    <a:pt x="2720" y="12074"/>
                  </a:lnTo>
                  <a:lnTo>
                    <a:pt x="2783" y="12053"/>
                  </a:lnTo>
                  <a:lnTo>
                    <a:pt x="2783" y="11990"/>
                  </a:lnTo>
                  <a:lnTo>
                    <a:pt x="2825" y="11990"/>
                  </a:lnTo>
                  <a:lnTo>
                    <a:pt x="2888" y="11948"/>
                  </a:lnTo>
                  <a:lnTo>
                    <a:pt x="2825" y="11865"/>
                  </a:lnTo>
                  <a:lnTo>
                    <a:pt x="2825" y="11760"/>
                  </a:lnTo>
                  <a:lnTo>
                    <a:pt x="2909" y="11718"/>
                  </a:lnTo>
                  <a:lnTo>
                    <a:pt x="2992" y="11781"/>
                  </a:lnTo>
                  <a:lnTo>
                    <a:pt x="2930" y="11885"/>
                  </a:lnTo>
                  <a:lnTo>
                    <a:pt x="2950" y="12032"/>
                  </a:lnTo>
                  <a:lnTo>
                    <a:pt x="2930" y="12095"/>
                  </a:lnTo>
                  <a:lnTo>
                    <a:pt x="2992" y="12199"/>
                  </a:lnTo>
                  <a:lnTo>
                    <a:pt x="3013" y="12283"/>
                  </a:lnTo>
                  <a:lnTo>
                    <a:pt x="3118" y="12409"/>
                  </a:lnTo>
                  <a:lnTo>
                    <a:pt x="3264" y="12409"/>
                  </a:lnTo>
                  <a:lnTo>
                    <a:pt x="3327" y="12450"/>
                  </a:lnTo>
                  <a:lnTo>
                    <a:pt x="3264" y="12492"/>
                  </a:lnTo>
                  <a:lnTo>
                    <a:pt x="3348" y="12555"/>
                  </a:lnTo>
                  <a:lnTo>
                    <a:pt x="3432" y="12639"/>
                  </a:lnTo>
                  <a:lnTo>
                    <a:pt x="3474" y="12555"/>
                  </a:lnTo>
                  <a:lnTo>
                    <a:pt x="3453" y="12178"/>
                  </a:lnTo>
                  <a:lnTo>
                    <a:pt x="3369" y="12032"/>
                  </a:lnTo>
                  <a:lnTo>
                    <a:pt x="3432" y="11948"/>
                  </a:lnTo>
                  <a:lnTo>
                    <a:pt x="3515" y="11885"/>
                  </a:lnTo>
                  <a:lnTo>
                    <a:pt x="3432" y="11781"/>
                  </a:lnTo>
                  <a:lnTo>
                    <a:pt x="3474" y="11718"/>
                  </a:lnTo>
                  <a:lnTo>
                    <a:pt x="3662" y="11676"/>
                  </a:lnTo>
                  <a:lnTo>
                    <a:pt x="3683" y="11593"/>
                  </a:lnTo>
                  <a:lnTo>
                    <a:pt x="3683" y="11467"/>
                  </a:lnTo>
                  <a:lnTo>
                    <a:pt x="3766" y="11321"/>
                  </a:lnTo>
                  <a:lnTo>
                    <a:pt x="3683" y="11195"/>
                  </a:lnTo>
                  <a:lnTo>
                    <a:pt x="3662" y="10923"/>
                  </a:lnTo>
                  <a:lnTo>
                    <a:pt x="3536" y="10714"/>
                  </a:lnTo>
                  <a:lnTo>
                    <a:pt x="3557" y="10609"/>
                  </a:lnTo>
                  <a:lnTo>
                    <a:pt x="3829" y="10525"/>
                  </a:lnTo>
                  <a:lnTo>
                    <a:pt x="3829" y="10358"/>
                  </a:lnTo>
                  <a:lnTo>
                    <a:pt x="3871" y="10212"/>
                  </a:lnTo>
                  <a:lnTo>
                    <a:pt x="3662" y="10002"/>
                  </a:lnTo>
                  <a:lnTo>
                    <a:pt x="3515" y="9898"/>
                  </a:lnTo>
                  <a:lnTo>
                    <a:pt x="3515" y="9688"/>
                  </a:lnTo>
                  <a:lnTo>
                    <a:pt x="3536" y="9479"/>
                  </a:lnTo>
                  <a:lnTo>
                    <a:pt x="3515" y="9249"/>
                  </a:lnTo>
                  <a:lnTo>
                    <a:pt x="3453" y="9103"/>
                  </a:lnTo>
                  <a:lnTo>
                    <a:pt x="3515" y="8914"/>
                  </a:lnTo>
                  <a:lnTo>
                    <a:pt x="3453" y="8621"/>
                  </a:lnTo>
                  <a:lnTo>
                    <a:pt x="3411" y="8308"/>
                  </a:lnTo>
                  <a:lnTo>
                    <a:pt x="3453" y="8077"/>
                  </a:lnTo>
                  <a:lnTo>
                    <a:pt x="3578" y="7847"/>
                  </a:lnTo>
                  <a:lnTo>
                    <a:pt x="3683" y="7764"/>
                  </a:lnTo>
                  <a:lnTo>
                    <a:pt x="3850" y="7784"/>
                  </a:lnTo>
                  <a:lnTo>
                    <a:pt x="4059" y="7805"/>
                  </a:lnTo>
                  <a:lnTo>
                    <a:pt x="4164" y="7680"/>
                  </a:lnTo>
                  <a:lnTo>
                    <a:pt x="4143" y="7450"/>
                  </a:lnTo>
                  <a:lnTo>
                    <a:pt x="4080" y="7366"/>
                  </a:lnTo>
                  <a:lnTo>
                    <a:pt x="4080" y="7240"/>
                  </a:lnTo>
                  <a:lnTo>
                    <a:pt x="4290" y="6738"/>
                  </a:lnTo>
                  <a:lnTo>
                    <a:pt x="4290" y="6487"/>
                  </a:lnTo>
                  <a:lnTo>
                    <a:pt x="4352" y="6215"/>
                  </a:lnTo>
                  <a:lnTo>
                    <a:pt x="4394" y="6069"/>
                  </a:lnTo>
                  <a:lnTo>
                    <a:pt x="4394" y="5901"/>
                  </a:lnTo>
                  <a:lnTo>
                    <a:pt x="4311" y="5818"/>
                  </a:lnTo>
                  <a:lnTo>
                    <a:pt x="4311" y="5692"/>
                  </a:lnTo>
                  <a:lnTo>
                    <a:pt x="4499" y="5587"/>
                  </a:lnTo>
                  <a:lnTo>
                    <a:pt x="4708" y="5567"/>
                  </a:lnTo>
                  <a:lnTo>
                    <a:pt x="4792" y="5483"/>
                  </a:lnTo>
                  <a:lnTo>
                    <a:pt x="4813" y="5357"/>
                  </a:lnTo>
                  <a:lnTo>
                    <a:pt x="4980" y="5064"/>
                  </a:lnTo>
                  <a:lnTo>
                    <a:pt x="5127" y="4855"/>
                  </a:lnTo>
                  <a:lnTo>
                    <a:pt x="5189" y="4730"/>
                  </a:lnTo>
                  <a:lnTo>
                    <a:pt x="5106" y="4541"/>
                  </a:lnTo>
                  <a:lnTo>
                    <a:pt x="5043" y="4458"/>
                  </a:lnTo>
                  <a:lnTo>
                    <a:pt x="5043" y="4206"/>
                  </a:lnTo>
                  <a:lnTo>
                    <a:pt x="5127" y="4186"/>
                  </a:lnTo>
                  <a:lnTo>
                    <a:pt x="5189" y="4081"/>
                  </a:lnTo>
                  <a:lnTo>
                    <a:pt x="5231" y="3934"/>
                  </a:lnTo>
                  <a:lnTo>
                    <a:pt x="5315" y="3893"/>
                  </a:lnTo>
                  <a:lnTo>
                    <a:pt x="5399" y="3704"/>
                  </a:lnTo>
                  <a:lnTo>
                    <a:pt x="5524" y="3600"/>
                  </a:lnTo>
                  <a:lnTo>
                    <a:pt x="5629" y="3683"/>
                  </a:lnTo>
                  <a:lnTo>
                    <a:pt x="5712" y="3725"/>
                  </a:lnTo>
                  <a:lnTo>
                    <a:pt x="5754" y="3725"/>
                  </a:lnTo>
                  <a:lnTo>
                    <a:pt x="5859" y="3621"/>
                  </a:lnTo>
                  <a:lnTo>
                    <a:pt x="5775" y="3516"/>
                  </a:lnTo>
                  <a:lnTo>
                    <a:pt x="5859" y="3474"/>
                  </a:lnTo>
                  <a:lnTo>
                    <a:pt x="5859" y="3390"/>
                  </a:lnTo>
                  <a:lnTo>
                    <a:pt x="5880" y="3349"/>
                  </a:lnTo>
                  <a:lnTo>
                    <a:pt x="5775" y="3181"/>
                  </a:lnTo>
                  <a:lnTo>
                    <a:pt x="5838" y="3160"/>
                  </a:lnTo>
                  <a:lnTo>
                    <a:pt x="6026" y="3160"/>
                  </a:lnTo>
                  <a:lnTo>
                    <a:pt x="6152" y="3077"/>
                  </a:lnTo>
                  <a:lnTo>
                    <a:pt x="6340" y="3139"/>
                  </a:lnTo>
                  <a:lnTo>
                    <a:pt x="6445" y="3202"/>
                  </a:lnTo>
                  <a:lnTo>
                    <a:pt x="6570" y="3223"/>
                  </a:lnTo>
                  <a:lnTo>
                    <a:pt x="6654" y="3286"/>
                  </a:lnTo>
                  <a:lnTo>
                    <a:pt x="6696" y="3265"/>
                  </a:lnTo>
                  <a:lnTo>
                    <a:pt x="6759" y="3307"/>
                  </a:lnTo>
                  <a:lnTo>
                    <a:pt x="6759" y="3160"/>
                  </a:lnTo>
                  <a:lnTo>
                    <a:pt x="6696" y="3077"/>
                  </a:lnTo>
                  <a:lnTo>
                    <a:pt x="6717" y="2888"/>
                  </a:lnTo>
                  <a:lnTo>
                    <a:pt x="6800" y="2846"/>
                  </a:lnTo>
                  <a:lnTo>
                    <a:pt x="6779" y="2700"/>
                  </a:lnTo>
                  <a:lnTo>
                    <a:pt x="6696" y="2658"/>
                  </a:lnTo>
                  <a:lnTo>
                    <a:pt x="6675" y="2554"/>
                  </a:lnTo>
                  <a:lnTo>
                    <a:pt x="6675" y="2554"/>
                  </a:lnTo>
                  <a:lnTo>
                    <a:pt x="6800" y="2616"/>
                  </a:lnTo>
                  <a:lnTo>
                    <a:pt x="6926" y="2574"/>
                  </a:lnTo>
                  <a:lnTo>
                    <a:pt x="6989" y="2554"/>
                  </a:lnTo>
                  <a:lnTo>
                    <a:pt x="7010" y="2533"/>
                  </a:lnTo>
                  <a:lnTo>
                    <a:pt x="7072" y="2533"/>
                  </a:lnTo>
                  <a:lnTo>
                    <a:pt x="7093" y="2512"/>
                  </a:lnTo>
                  <a:lnTo>
                    <a:pt x="7072" y="2428"/>
                  </a:lnTo>
                  <a:lnTo>
                    <a:pt x="7093" y="2323"/>
                  </a:lnTo>
                  <a:lnTo>
                    <a:pt x="7177" y="2261"/>
                  </a:lnTo>
                  <a:lnTo>
                    <a:pt x="7282" y="2261"/>
                  </a:lnTo>
                  <a:lnTo>
                    <a:pt x="7344" y="2407"/>
                  </a:lnTo>
                  <a:lnTo>
                    <a:pt x="7616" y="2616"/>
                  </a:lnTo>
                  <a:lnTo>
                    <a:pt x="7637" y="2742"/>
                  </a:lnTo>
                  <a:lnTo>
                    <a:pt x="7742" y="2846"/>
                  </a:lnTo>
                  <a:lnTo>
                    <a:pt x="7909" y="2930"/>
                  </a:lnTo>
                  <a:lnTo>
                    <a:pt x="8160" y="2930"/>
                  </a:lnTo>
                  <a:lnTo>
                    <a:pt x="8328" y="2784"/>
                  </a:lnTo>
                  <a:lnTo>
                    <a:pt x="8391" y="2700"/>
                  </a:lnTo>
                  <a:lnTo>
                    <a:pt x="8495" y="2700"/>
                  </a:lnTo>
                  <a:lnTo>
                    <a:pt x="8704" y="2846"/>
                  </a:lnTo>
                  <a:lnTo>
                    <a:pt x="8851" y="2867"/>
                  </a:lnTo>
                  <a:lnTo>
                    <a:pt x="8893" y="2742"/>
                  </a:lnTo>
                  <a:lnTo>
                    <a:pt x="8976" y="2679"/>
                  </a:lnTo>
                  <a:lnTo>
                    <a:pt x="9060" y="2616"/>
                  </a:lnTo>
                  <a:lnTo>
                    <a:pt x="9165" y="2616"/>
                  </a:lnTo>
                  <a:lnTo>
                    <a:pt x="9269" y="2554"/>
                  </a:lnTo>
                  <a:lnTo>
                    <a:pt x="9311" y="2470"/>
                  </a:lnTo>
                  <a:lnTo>
                    <a:pt x="9269" y="2365"/>
                  </a:lnTo>
                  <a:lnTo>
                    <a:pt x="9207" y="2219"/>
                  </a:lnTo>
                  <a:lnTo>
                    <a:pt x="9228" y="1905"/>
                  </a:lnTo>
                  <a:lnTo>
                    <a:pt x="9290" y="1821"/>
                  </a:lnTo>
                  <a:lnTo>
                    <a:pt x="9228" y="1717"/>
                  </a:lnTo>
                  <a:lnTo>
                    <a:pt x="9290" y="1696"/>
                  </a:lnTo>
                  <a:lnTo>
                    <a:pt x="9395" y="1570"/>
                  </a:lnTo>
                  <a:lnTo>
                    <a:pt x="9374" y="1507"/>
                  </a:lnTo>
                  <a:lnTo>
                    <a:pt x="9500" y="1424"/>
                  </a:lnTo>
                  <a:lnTo>
                    <a:pt x="9646" y="1486"/>
                  </a:lnTo>
                  <a:lnTo>
                    <a:pt x="9730" y="1466"/>
                  </a:lnTo>
                  <a:lnTo>
                    <a:pt x="9730" y="1403"/>
                  </a:lnTo>
                  <a:lnTo>
                    <a:pt x="9813" y="1298"/>
                  </a:lnTo>
                  <a:lnTo>
                    <a:pt x="10065" y="1298"/>
                  </a:lnTo>
                  <a:lnTo>
                    <a:pt x="10169" y="1382"/>
                  </a:lnTo>
                  <a:lnTo>
                    <a:pt x="10316" y="1528"/>
                  </a:lnTo>
                  <a:lnTo>
                    <a:pt x="10378" y="1633"/>
                  </a:lnTo>
                  <a:lnTo>
                    <a:pt x="10525" y="1654"/>
                  </a:lnTo>
                  <a:lnTo>
                    <a:pt x="10692" y="1696"/>
                  </a:lnTo>
                  <a:lnTo>
                    <a:pt x="10755" y="1800"/>
                  </a:lnTo>
                  <a:lnTo>
                    <a:pt x="10860" y="1905"/>
                  </a:lnTo>
                  <a:lnTo>
                    <a:pt x="10839" y="2030"/>
                  </a:lnTo>
                  <a:lnTo>
                    <a:pt x="10734" y="2177"/>
                  </a:lnTo>
                  <a:lnTo>
                    <a:pt x="10755" y="2428"/>
                  </a:lnTo>
                  <a:lnTo>
                    <a:pt x="10839" y="2428"/>
                  </a:lnTo>
                  <a:lnTo>
                    <a:pt x="10839" y="2219"/>
                  </a:lnTo>
                  <a:lnTo>
                    <a:pt x="10985" y="2051"/>
                  </a:lnTo>
                  <a:lnTo>
                    <a:pt x="11111" y="2030"/>
                  </a:lnTo>
                  <a:lnTo>
                    <a:pt x="11194" y="1926"/>
                  </a:lnTo>
                  <a:lnTo>
                    <a:pt x="11194" y="1779"/>
                  </a:lnTo>
                  <a:lnTo>
                    <a:pt x="11299" y="1738"/>
                  </a:lnTo>
                  <a:lnTo>
                    <a:pt x="11404" y="1800"/>
                  </a:lnTo>
                  <a:lnTo>
                    <a:pt x="11487" y="1717"/>
                  </a:lnTo>
                  <a:lnTo>
                    <a:pt x="11487" y="1591"/>
                  </a:lnTo>
                  <a:lnTo>
                    <a:pt x="11425" y="1591"/>
                  </a:lnTo>
                  <a:lnTo>
                    <a:pt x="11362" y="1507"/>
                  </a:lnTo>
                  <a:lnTo>
                    <a:pt x="11299" y="1507"/>
                  </a:lnTo>
                  <a:lnTo>
                    <a:pt x="11278" y="1528"/>
                  </a:lnTo>
                  <a:lnTo>
                    <a:pt x="11278" y="1612"/>
                  </a:lnTo>
                  <a:lnTo>
                    <a:pt x="11215" y="1570"/>
                  </a:lnTo>
                  <a:lnTo>
                    <a:pt x="11194" y="1507"/>
                  </a:lnTo>
                  <a:lnTo>
                    <a:pt x="11153" y="1507"/>
                  </a:lnTo>
                  <a:lnTo>
                    <a:pt x="11153" y="1570"/>
                  </a:lnTo>
                  <a:lnTo>
                    <a:pt x="11111" y="1696"/>
                  </a:lnTo>
                  <a:lnTo>
                    <a:pt x="11090" y="1654"/>
                  </a:lnTo>
                  <a:lnTo>
                    <a:pt x="11048" y="1591"/>
                  </a:lnTo>
                  <a:lnTo>
                    <a:pt x="10964" y="1633"/>
                  </a:lnTo>
                  <a:lnTo>
                    <a:pt x="10943" y="1696"/>
                  </a:lnTo>
                  <a:lnTo>
                    <a:pt x="10901" y="1612"/>
                  </a:lnTo>
                  <a:lnTo>
                    <a:pt x="10881" y="1486"/>
                  </a:lnTo>
                  <a:lnTo>
                    <a:pt x="10839" y="1486"/>
                  </a:lnTo>
                  <a:lnTo>
                    <a:pt x="10776" y="1361"/>
                  </a:lnTo>
                  <a:lnTo>
                    <a:pt x="10734" y="1319"/>
                  </a:lnTo>
                  <a:lnTo>
                    <a:pt x="10650" y="1319"/>
                  </a:lnTo>
                  <a:lnTo>
                    <a:pt x="10567" y="1298"/>
                  </a:lnTo>
                  <a:lnTo>
                    <a:pt x="10420" y="1277"/>
                  </a:lnTo>
                  <a:lnTo>
                    <a:pt x="10357" y="1193"/>
                  </a:lnTo>
                  <a:lnTo>
                    <a:pt x="10378" y="1173"/>
                  </a:lnTo>
                  <a:lnTo>
                    <a:pt x="10546" y="1214"/>
                  </a:lnTo>
                  <a:lnTo>
                    <a:pt x="10692" y="1193"/>
                  </a:lnTo>
                  <a:lnTo>
                    <a:pt x="10797" y="1214"/>
                  </a:lnTo>
                  <a:lnTo>
                    <a:pt x="11048" y="1256"/>
                  </a:lnTo>
                  <a:lnTo>
                    <a:pt x="11194" y="1193"/>
                  </a:lnTo>
                  <a:lnTo>
                    <a:pt x="11299" y="984"/>
                  </a:lnTo>
                  <a:lnTo>
                    <a:pt x="11508" y="942"/>
                  </a:lnTo>
                  <a:lnTo>
                    <a:pt x="11613" y="859"/>
                  </a:lnTo>
                  <a:lnTo>
                    <a:pt x="11613" y="838"/>
                  </a:lnTo>
                  <a:lnTo>
                    <a:pt x="11529" y="796"/>
                  </a:lnTo>
                  <a:lnTo>
                    <a:pt x="11508" y="754"/>
                  </a:lnTo>
                  <a:lnTo>
                    <a:pt x="11425" y="733"/>
                  </a:lnTo>
                  <a:lnTo>
                    <a:pt x="11320" y="754"/>
                  </a:lnTo>
                  <a:lnTo>
                    <a:pt x="11194" y="608"/>
                  </a:lnTo>
                  <a:lnTo>
                    <a:pt x="11111" y="608"/>
                  </a:lnTo>
                  <a:lnTo>
                    <a:pt x="11006" y="733"/>
                  </a:lnTo>
                  <a:lnTo>
                    <a:pt x="10964" y="733"/>
                  </a:lnTo>
                  <a:lnTo>
                    <a:pt x="10943" y="691"/>
                  </a:lnTo>
                  <a:lnTo>
                    <a:pt x="11048" y="649"/>
                  </a:lnTo>
                  <a:lnTo>
                    <a:pt x="11048" y="566"/>
                  </a:lnTo>
                  <a:lnTo>
                    <a:pt x="10943" y="524"/>
                  </a:lnTo>
                  <a:lnTo>
                    <a:pt x="10901" y="482"/>
                  </a:lnTo>
                  <a:lnTo>
                    <a:pt x="10839" y="482"/>
                  </a:lnTo>
                  <a:lnTo>
                    <a:pt x="10776" y="608"/>
                  </a:lnTo>
                  <a:lnTo>
                    <a:pt x="10734" y="608"/>
                  </a:lnTo>
                  <a:lnTo>
                    <a:pt x="10734" y="524"/>
                  </a:lnTo>
                  <a:lnTo>
                    <a:pt x="10671" y="545"/>
                  </a:lnTo>
                  <a:lnTo>
                    <a:pt x="10650" y="587"/>
                  </a:lnTo>
                  <a:lnTo>
                    <a:pt x="10588" y="587"/>
                  </a:lnTo>
                  <a:lnTo>
                    <a:pt x="10567" y="545"/>
                  </a:lnTo>
                  <a:lnTo>
                    <a:pt x="10650" y="482"/>
                  </a:lnTo>
                  <a:lnTo>
                    <a:pt x="10650" y="419"/>
                  </a:lnTo>
                  <a:lnTo>
                    <a:pt x="10546" y="357"/>
                  </a:lnTo>
                  <a:lnTo>
                    <a:pt x="10420" y="357"/>
                  </a:lnTo>
                  <a:lnTo>
                    <a:pt x="10357" y="377"/>
                  </a:lnTo>
                  <a:lnTo>
                    <a:pt x="10337" y="545"/>
                  </a:lnTo>
                  <a:lnTo>
                    <a:pt x="10253" y="587"/>
                  </a:lnTo>
                  <a:lnTo>
                    <a:pt x="10253" y="649"/>
                  </a:lnTo>
                  <a:lnTo>
                    <a:pt x="10316" y="796"/>
                  </a:lnTo>
                  <a:lnTo>
                    <a:pt x="10316" y="880"/>
                  </a:lnTo>
                  <a:lnTo>
                    <a:pt x="10253" y="942"/>
                  </a:lnTo>
                  <a:lnTo>
                    <a:pt x="10211" y="838"/>
                  </a:lnTo>
                  <a:lnTo>
                    <a:pt x="10127" y="838"/>
                  </a:lnTo>
                  <a:lnTo>
                    <a:pt x="10127" y="859"/>
                  </a:lnTo>
                  <a:lnTo>
                    <a:pt x="10023" y="838"/>
                  </a:lnTo>
                  <a:lnTo>
                    <a:pt x="9897" y="901"/>
                  </a:lnTo>
                  <a:lnTo>
                    <a:pt x="9897" y="901"/>
                  </a:lnTo>
                  <a:lnTo>
                    <a:pt x="10002" y="754"/>
                  </a:lnTo>
                  <a:lnTo>
                    <a:pt x="10065" y="733"/>
                  </a:lnTo>
                  <a:lnTo>
                    <a:pt x="10127" y="608"/>
                  </a:lnTo>
                  <a:lnTo>
                    <a:pt x="10127" y="566"/>
                  </a:lnTo>
                  <a:lnTo>
                    <a:pt x="10065" y="566"/>
                  </a:lnTo>
                  <a:lnTo>
                    <a:pt x="9960" y="649"/>
                  </a:lnTo>
                  <a:lnTo>
                    <a:pt x="9897" y="649"/>
                  </a:lnTo>
                  <a:lnTo>
                    <a:pt x="9918" y="587"/>
                  </a:lnTo>
                  <a:lnTo>
                    <a:pt x="10002" y="524"/>
                  </a:lnTo>
                  <a:lnTo>
                    <a:pt x="10002" y="482"/>
                  </a:lnTo>
                  <a:lnTo>
                    <a:pt x="9897" y="461"/>
                  </a:lnTo>
                  <a:lnTo>
                    <a:pt x="9855" y="419"/>
                  </a:lnTo>
                  <a:lnTo>
                    <a:pt x="9960" y="377"/>
                  </a:lnTo>
                  <a:lnTo>
                    <a:pt x="10002" y="419"/>
                  </a:lnTo>
                  <a:lnTo>
                    <a:pt x="10127" y="419"/>
                  </a:lnTo>
                  <a:lnTo>
                    <a:pt x="10169" y="231"/>
                  </a:lnTo>
                  <a:lnTo>
                    <a:pt x="10169" y="168"/>
                  </a:lnTo>
                  <a:lnTo>
                    <a:pt x="10044" y="210"/>
                  </a:lnTo>
                  <a:lnTo>
                    <a:pt x="10002" y="147"/>
                  </a:lnTo>
                  <a:lnTo>
                    <a:pt x="10023" y="64"/>
                  </a:lnTo>
                  <a:lnTo>
                    <a:pt x="10002" y="1"/>
                  </a:lnTo>
                  <a:lnTo>
                    <a:pt x="9918" y="64"/>
                  </a:lnTo>
                  <a:lnTo>
                    <a:pt x="9855" y="64"/>
                  </a:lnTo>
                  <a:lnTo>
                    <a:pt x="97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0" name="Google Shape;2660;p44"/>
            <p:cNvSpPr/>
            <p:nvPr/>
          </p:nvSpPr>
          <p:spPr>
            <a:xfrm>
              <a:off x="3823325" y="2021850"/>
              <a:ext cx="143875" cy="324875"/>
            </a:xfrm>
            <a:custGeom>
              <a:rect b="b" l="l" r="r" t="t"/>
              <a:pathLst>
                <a:path extrusionOk="0" h="12995" w="5755">
                  <a:moveTo>
                    <a:pt x="3788" y="1"/>
                  </a:moveTo>
                  <a:lnTo>
                    <a:pt x="3725" y="21"/>
                  </a:lnTo>
                  <a:lnTo>
                    <a:pt x="3599" y="63"/>
                  </a:lnTo>
                  <a:lnTo>
                    <a:pt x="3474" y="1"/>
                  </a:lnTo>
                  <a:lnTo>
                    <a:pt x="3474" y="1"/>
                  </a:lnTo>
                  <a:lnTo>
                    <a:pt x="3495" y="105"/>
                  </a:lnTo>
                  <a:lnTo>
                    <a:pt x="3578" y="147"/>
                  </a:lnTo>
                  <a:lnTo>
                    <a:pt x="3599" y="293"/>
                  </a:lnTo>
                  <a:lnTo>
                    <a:pt x="3516" y="335"/>
                  </a:lnTo>
                  <a:lnTo>
                    <a:pt x="3495" y="524"/>
                  </a:lnTo>
                  <a:lnTo>
                    <a:pt x="3558" y="607"/>
                  </a:lnTo>
                  <a:lnTo>
                    <a:pt x="3558" y="754"/>
                  </a:lnTo>
                  <a:lnTo>
                    <a:pt x="3495" y="712"/>
                  </a:lnTo>
                  <a:lnTo>
                    <a:pt x="3453" y="733"/>
                  </a:lnTo>
                  <a:lnTo>
                    <a:pt x="3369" y="670"/>
                  </a:lnTo>
                  <a:lnTo>
                    <a:pt x="3244" y="649"/>
                  </a:lnTo>
                  <a:lnTo>
                    <a:pt x="3139" y="586"/>
                  </a:lnTo>
                  <a:lnTo>
                    <a:pt x="2951" y="524"/>
                  </a:lnTo>
                  <a:lnTo>
                    <a:pt x="2825" y="607"/>
                  </a:lnTo>
                  <a:lnTo>
                    <a:pt x="2637" y="607"/>
                  </a:lnTo>
                  <a:lnTo>
                    <a:pt x="2574" y="628"/>
                  </a:lnTo>
                  <a:lnTo>
                    <a:pt x="2679" y="796"/>
                  </a:lnTo>
                  <a:lnTo>
                    <a:pt x="2658" y="837"/>
                  </a:lnTo>
                  <a:lnTo>
                    <a:pt x="2658" y="921"/>
                  </a:lnTo>
                  <a:lnTo>
                    <a:pt x="2574" y="963"/>
                  </a:lnTo>
                  <a:lnTo>
                    <a:pt x="2658" y="1068"/>
                  </a:lnTo>
                  <a:lnTo>
                    <a:pt x="2553" y="1172"/>
                  </a:lnTo>
                  <a:lnTo>
                    <a:pt x="2511" y="1172"/>
                  </a:lnTo>
                  <a:lnTo>
                    <a:pt x="2428" y="1130"/>
                  </a:lnTo>
                  <a:lnTo>
                    <a:pt x="2323" y="1047"/>
                  </a:lnTo>
                  <a:lnTo>
                    <a:pt x="2198" y="1151"/>
                  </a:lnTo>
                  <a:lnTo>
                    <a:pt x="2114" y="1340"/>
                  </a:lnTo>
                  <a:lnTo>
                    <a:pt x="2030" y="1381"/>
                  </a:lnTo>
                  <a:lnTo>
                    <a:pt x="1988" y="1528"/>
                  </a:lnTo>
                  <a:lnTo>
                    <a:pt x="1926" y="1633"/>
                  </a:lnTo>
                  <a:lnTo>
                    <a:pt x="1842" y="1653"/>
                  </a:lnTo>
                  <a:lnTo>
                    <a:pt x="1842" y="1905"/>
                  </a:lnTo>
                  <a:lnTo>
                    <a:pt x="1905" y="1988"/>
                  </a:lnTo>
                  <a:lnTo>
                    <a:pt x="1988" y="2177"/>
                  </a:lnTo>
                  <a:lnTo>
                    <a:pt x="1926" y="2302"/>
                  </a:lnTo>
                  <a:lnTo>
                    <a:pt x="1779" y="2511"/>
                  </a:lnTo>
                  <a:lnTo>
                    <a:pt x="1612" y="2804"/>
                  </a:lnTo>
                  <a:lnTo>
                    <a:pt x="1591" y="2930"/>
                  </a:lnTo>
                  <a:lnTo>
                    <a:pt x="1507" y="3014"/>
                  </a:lnTo>
                  <a:lnTo>
                    <a:pt x="1298" y="3034"/>
                  </a:lnTo>
                  <a:lnTo>
                    <a:pt x="1110" y="3139"/>
                  </a:lnTo>
                  <a:lnTo>
                    <a:pt x="1110" y="3265"/>
                  </a:lnTo>
                  <a:lnTo>
                    <a:pt x="1193" y="3348"/>
                  </a:lnTo>
                  <a:lnTo>
                    <a:pt x="1193" y="3516"/>
                  </a:lnTo>
                  <a:lnTo>
                    <a:pt x="1151" y="3662"/>
                  </a:lnTo>
                  <a:lnTo>
                    <a:pt x="1089" y="3934"/>
                  </a:lnTo>
                  <a:lnTo>
                    <a:pt x="1089" y="4185"/>
                  </a:lnTo>
                  <a:lnTo>
                    <a:pt x="879" y="4687"/>
                  </a:lnTo>
                  <a:lnTo>
                    <a:pt x="879" y="4813"/>
                  </a:lnTo>
                  <a:lnTo>
                    <a:pt x="942" y="4897"/>
                  </a:lnTo>
                  <a:lnTo>
                    <a:pt x="963" y="5127"/>
                  </a:lnTo>
                  <a:lnTo>
                    <a:pt x="858" y="5252"/>
                  </a:lnTo>
                  <a:lnTo>
                    <a:pt x="649" y="5231"/>
                  </a:lnTo>
                  <a:lnTo>
                    <a:pt x="482" y="5211"/>
                  </a:lnTo>
                  <a:lnTo>
                    <a:pt x="377" y="5294"/>
                  </a:lnTo>
                  <a:lnTo>
                    <a:pt x="252" y="5524"/>
                  </a:lnTo>
                  <a:lnTo>
                    <a:pt x="210" y="5755"/>
                  </a:lnTo>
                  <a:lnTo>
                    <a:pt x="252" y="6068"/>
                  </a:lnTo>
                  <a:lnTo>
                    <a:pt x="314" y="6361"/>
                  </a:lnTo>
                  <a:lnTo>
                    <a:pt x="252" y="6550"/>
                  </a:lnTo>
                  <a:lnTo>
                    <a:pt x="314" y="6696"/>
                  </a:lnTo>
                  <a:lnTo>
                    <a:pt x="335" y="6926"/>
                  </a:lnTo>
                  <a:lnTo>
                    <a:pt x="314" y="7135"/>
                  </a:lnTo>
                  <a:lnTo>
                    <a:pt x="314" y="7345"/>
                  </a:lnTo>
                  <a:lnTo>
                    <a:pt x="461" y="7449"/>
                  </a:lnTo>
                  <a:lnTo>
                    <a:pt x="670" y="7659"/>
                  </a:lnTo>
                  <a:lnTo>
                    <a:pt x="628" y="7805"/>
                  </a:lnTo>
                  <a:lnTo>
                    <a:pt x="628" y="7972"/>
                  </a:lnTo>
                  <a:lnTo>
                    <a:pt x="356" y="8056"/>
                  </a:lnTo>
                  <a:lnTo>
                    <a:pt x="335" y="8161"/>
                  </a:lnTo>
                  <a:lnTo>
                    <a:pt x="461" y="8370"/>
                  </a:lnTo>
                  <a:lnTo>
                    <a:pt x="482" y="8642"/>
                  </a:lnTo>
                  <a:lnTo>
                    <a:pt x="565" y="8768"/>
                  </a:lnTo>
                  <a:lnTo>
                    <a:pt x="482" y="8914"/>
                  </a:lnTo>
                  <a:lnTo>
                    <a:pt x="482" y="9040"/>
                  </a:lnTo>
                  <a:lnTo>
                    <a:pt x="461" y="9123"/>
                  </a:lnTo>
                  <a:lnTo>
                    <a:pt x="273" y="9165"/>
                  </a:lnTo>
                  <a:lnTo>
                    <a:pt x="231" y="9228"/>
                  </a:lnTo>
                  <a:lnTo>
                    <a:pt x="314" y="9332"/>
                  </a:lnTo>
                  <a:lnTo>
                    <a:pt x="231" y="9395"/>
                  </a:lnTo>
                  <a:lnTo>
                    <a:pt x="168" y="9479"/>
                  </a:lnTo>
                  <a:lnTo>
                    <a:pt x="252" y="9625"/>
                  </a:lnTo>
                  <a:lnTo>
                    <a:pt x="273" y="10002"/>
                  </a:lnTo>
                  <a:lnTo>
                    <a:pt x="231" y="10086"/>
                  </a:lnTo>
                  <a:lnTo>
                    <a:pt x="147" y="10002"/>
                  </a:lnTo>
                  <a:lnTo>
                    <a:pt x="63" y="9939"/>
                  </a:lnTo>
                  <a:lnTo>
                    <a:pt x="63" y="9960"/>
                  </a:lnTo>
                  <a:lnTo>
                    <a:pt x="1" y="10023"/>
                  </a:lnTo>
                  <a:lnTo>
                    <a:pt x="21" y="10253"/>
                  </a:lnTo>
                  <a:lnTo>
                    <a:pt x="42" y="10337"/>
                  </a:lnTo>
                  <a:lnTo>
                    <a:pt x="63" y="10525"/>
                  </a:lnTo>
                  <a:lnTo>
                    <a:pt x="147" y="10546"/>
                  </a:lnTo>
                  <a:lnTo>
                    <a:pt x="168" y="10588"/>
                  </a:lnTo>
                  <a:lnTo>
                    <a:pt x="147" y="10734"/>
                  </a:lnTo>
                  <a:lnTo>
                    <a:pt x="273" y="10672"/>
                  </a:lnTo>
                  <a:lnTo>
                    <a:pt x="210" y="10567"/>
                  </a:lnTo>
                  <a:lnTo>
                    <a:pt x="231" y="10483"/>
                  </a:lnTo>
                  <a:lnTo>
                    <a:pt x="273" y="10483"/>
                  </a:lnTo>
                  <a:lnTo>
                    <a:pt x="252" y="10546"/>
                  </a:lnTo>
                  <a:lnTo>
                    <a:pt x="335" y="10588"/>
                  </a:lnTo>
                  <a:lnTo>
                    <a:pt x="377" y="10672"/>
                  </a:lnTo>
                  <a:lnTo>
                    <a:pt x="252" y="10755"/>
                  </a:lnTo>
                  <a:lnTo>
                    <a:pt x="231" y="10860"/>
                  </a:lnTo>
                  <a:lnTo>
                    <a:pt x="273" y="10944"/>
                  </a:lnTo>
                  <a:lnTo>
                    <a:pt x="252" y="11069"/>
                  </a:lnTo>
                  <a:lnTo>
                    <a:pt x="210" y="11111"/>
                  </a:lnTo>
                  <a:lnTo>
                    <a:pt x="273" y="11216"/>
                  </a:lnTo>
                  <a:lnTo>
                    <a:pt x="356" y="11257"/>
                  </a:lnTo>
                  <a:lnTo>
                    <a:pt x="440" y="11383"/>
                  </a:lnTo>
                  <a:lnTo>
                    <a:pt x="482" y="11425"/>
                  </a:lnTo>
                  <a:lnTo>
                    <a:pt x="586" y="11634"/>
                  </a:lnTo>
                  <a:lnTo>
                    <a:pt x="586" y="11801"/>
                  </a:lnTo>
                  <a:lnTo>
                    <a:pt x="733" y="11843"/>
                  </a:lnTo>
                  <a:lnTo>
                    <a:pt x="754" y="11948"/>
                  </a:lnTo>
                  <a:lnTo>
                    <a:pt x="858" y="12094"/>
                  </a:lnTo>
                  <a:lnTo>
                    <a:pt x="984" y="12011"/>
                  </a:lnTo>
                  <a:lnTo>
                    <a:pt x="1005" y="12136"/>
                  </a:lnTo>
                  <a:lnTo>
                    <a:pt x="942" y="12304"/>
                  </a:lnTo>
                  <a:lnTo>
                    <a:pt x="775" y="12325"/>
                  </a:lnTo>
                  <a:lnTo>
                    <a:pt x="754" y="12366"/>
                  </a:lnTo>
                  <a:lnTo>
                    <a:pt x="838" y="12429"/>
                  </a:lnTo>
                  <a:lnTo>
                    <a:pt x="858" y="12534"/>
                  </a:lnTo>
                  <a:lnTo>
                    <a:pt x="984" y="12555"/>
                  </a:lnTo>
                  <a:lnTo>
                    <a:pt x="1047" y="12848"/>
                  </a:lnTo>
                  <a:lnTo>
                    <a:pt x="963" y="12952"/>
                  </a:lnTo>
                  <a:lnTo>
                    <a:pt x="1005" y="12994"/>
                  </a:lnTo>
                  <a:lnTo>
                    <a:pt x="1151" y="12994"/>
                  </a:lnTo>
                  <a:lnTo>
                    <a:pt x="1423" y="12931"/>
                  </a:lnTo>
                  <a:lnTo>
                    <a:pt x="1570" y="12973"/>
                  </a:lnTo>
                  <a:lnTo>
                    <a:pt x="1695" y="12869"/>
                  </a:lnTo>
                  <a:lnTo>
                    <a:pt x="1674" y="12764"/>
                  </a:lnTo>
                  <a:lnTo>
                    <a:pt x="1612" y="12701"/>
                  </a:lnTo>
                  <a:lnTo>
                    <a:pt x="1695" y="12534"/>
                  </a:lnTo>
                  <a:lnTo>
                    <a:pt x="1884" y="12513"/>
                  </a:lnTo>
                  <a:lnTo>
                    <a:pt x="1905" y="12325"/>
                  </a:lnTo>
                  <a:lnTo>
                    <a:pt x="1926" y="12408"/>
                  </a:lnTo>
                  <a:lnTo>
                    <a:pt x="2135" y="12450"/>
                  </a:lnTo>
                  <a:lnTo>
                    <a:pt x="2260" y="12366"/>
                  </a:lnTo>
                  <a:lnTo>
                    <a:pt x="2365" y="12429"/>
                  </a:lnTo>
                  <a:lnTo>
                    <a:pt x="2449" y="12513"/>
                  </a:lnTo>
                  <a:lnTo>
                    <a:pt x="2553" y="12345"/>
                  </a:lnTo>
                  <a:lnTo>
                    <a:pt x="2616" y="12115"/>
                  </a:lnTo>
                  <a:lnTo>
                    <a:pt x="2679" y="12032"/>
                  </a:lnTo>
                  <a:lnTo>
                    <a:pt x="2721" y="11739"/>
                  </a:lnTo>
                  <a:lnTo>
                    <a:pt x="2762" y="11634"/>
                  </a:lnTo>
                  <a:lnTo>
                    <a:pt x="2658" y="11571"/>
                  </a:lnTo>
                  <a:lnTo>
                    <a:pt x="2679" y="11467"/>
                  </a:lnTo>
                  <a:lnTo>
                    <a:pt x="2783" y="11320"/>
                  </a:lnTo>
                  <a:lnTo>
                    <a:pt x="2679" y="11216"/>
                  </a:lnTo>
                  <a:lnTo>
                    <a:pt x="2783" y="11111"/>
                  </a:lnTo>
                  <a:lnTo>
                    <a:pt x="2658" y="11048"/>
                  </a:lnTo>
                  <a:lnTo>
                    <a:pt x="2721" y="10965"/>
                  </a:lnTo>
                  <a:lnTo>
                    <a:pt x="2658" y="10839"/>
                  </a:lnTo>
                  <a:lnTo>
                    <a:pt x="2762" y="10881"/>
                  </a:lnTo>
                  <a:lnTo>
                    <a:pt x="2930" y="10860"/>
                  </a:lnTo>
                  <a:lnTo>
                    <a:pt x="2783" y="10755"/>
                  </a:lnTo>
                  <a:lnTo>
                    <a:pt x="2846" y="10609"/>
                  </a:lnTo>
                  <a:lnTo>
                    <a:pt x="2846" y="10546"/>
                  </a:lnTo>
                  <a:lnTo>
                    <a:pt x="2658" y="10483"/>
                  </a:lnTo>
                  <a:lnTo>
                    <a:pt x="2888" y="10483"/>
                  </a:lnTo>
                  <a:lnTo>
                    <a:pt x="2762" y="10358"/>
                  </a:lnTo>
                  <a:lnTo>
                    <a:pt x="2679" y="10358"/>
                  </a:lnTo>
                  <a:lnTo>
                    <a:pt x="2742" y="10274"/>
                  </a:lnTo>
                  <a:lnTo>
                    <a:pt x="2783" y="10274"/>
                  </a:lnTo>
                  <a:lnTo>
                    <a:pt x="2825" y="10316"/>
                  </a:lnTo>
                  <a:lnTo>
                    <a:pt x="2888" y="10232"/>
                  </a:lnTo>
                  <a:lnTo>
                    <a:pt x="2867" y="10148"/>
                  </a:lnTo>
                  <a:lnTo>
                    <a:pt x="2972" y="10232"/>
                  </a:lnTo>
                  <a:lnTo>
                    <a:pt x="2993" y="10128"/>
                  </a:lnTo>
                  <a:lnTo>
                    <a:pt x="3076" y="10023"/>
                  </a:lnTo>
                  <a:lnTo>
                    <a:pt x="3160" y="10023"/>
                  </a:lnTo>
                  <a:lnTo>
                    <a:pt x="3139" y="9939"/>
                  </a:lnTo>
                  <a:lnTo>
                    <a:pt x="3181" y="9897"/>
                  </a:lnTo>
                  <a:lnTo>
                    <a:pt x="3202" y="9939"/>
                  </a:lnTo>
                  <a:lnTo>
                    <a:pt x="3181" y="10044"/>
                  </a:lnTo>
                  <a:lnTo>
                    <a:pt x="3265" y="10044"/>
                  </a:lnTo>
                  <a:lnTo>
                    <a:pt x="3369" y="9897"/>
                  </a:lnTo>
                  <a:lnTo>
                    <a:pt x="3453" y="9897"/>
                  </a:lnTo>
                  <a:lnTo>
                    <a:pt x="3516" y="9835"/>
                  </a:lnTo>
                  <a:lnTo>
                    <a:pt x="3495" y="9730"/>
                  </a:lnTo>
                  <a:lnTo>
                    <a:pt x="3411" y="9646"/>
                  </a:lnTo>
                  <a:lnTo>
                    <a:pt x="3286" y="9625"/>
                  </a:lnTo>
                  <a:lnTo>
                    <a:pt x="3181" y="9688"/>
                  </a:lnTo>
                  <a:lnTo>
                    <a:pt x="3139" y="9646"/>
                  </a:lnTo>
                  <a:lnTo>
                    <a:pt x="3055" y="9709"/>
                  </a:lnTo>
                  <a:lnTo>
                    <a:pt x="2972" y="9604"/>
                  </a:lnTo>
                  <a:lnTo>
                    <a:pt x="2846" y="9563"/>
                  </a:lnTo>
                  <a:lnTo>
                    <a:pt x="2762" y="9521"/>
                  </a:lnTo>
                  <a:lnTo>
                    <a:pt x="2616" y="9542"/>
                  </a:lnTo>
                  <a:lnTo>
                    <a:pt x="2616" y="9604"/>
                  </a:lnTo>
                  <a:lnTo>
                    <a:pt x="2553" y="9542"/>
                  </a:lnTo>
                  <a:lnTo>
                    <a:pt x="2407" y="9542"/>
                  </a:lnTo>
                  <a:lnTo>
                    <a:pt x="2365" y="9500"/>
                  </a:lnTo>
                  <a:lnTo>
                    <a:pt x="2470" y="9479"/>
                  </a:lnTo>
                  <a:lnTo>
                    <a:pt x="2553" y="9521"/>
                  </a:lnTo>
                  <a:lnTo>
                    <a:pt x="2637" y="9395"/>
                  </a:lnTo>
                  <a:lnTo>
                    <a:pt x="2679" y="9437"/>
                  </a:lnTo>
                  <a:lnTo>
                    <a:pt x="2783" y="9416"/>
                  </a:lnTo>
                  <a:lnTo>
                    <a:pt x="2825" y="9332"/>
                  </a:lnTo>
                  <a:lnTo>
                    <a:pt x="2930" y="9374"/>
                  </a:lnTo>
                  <a:lnTo>
                    <a:pt x="2972" y="9416"/>
                  </a:lnTo>
                  <a:lnTo>
                    <a:pt x="3034" y="9416"/>
                  </a:lnTo>
                  <a:lnTo>
                    <a:pt x="3055" y="9332"/>
                  </a:lnTo>
                  <a:lnTo>
                    <a:pt x="3097" y="9416"/>
                  </a:lnTo>
                  <a:lnTo>
                    <a:pt x="3244" y="9437"/>
                  </a:lnTo>
                  <a:lnTo>
                    <a:pt x="3202" y="9521"/>
                  </a:lnTo>
                  <a:lnTo>
                    <a:pt x="3306" y="9563"/>
                  </a:lnTo>
                  <a:lnTo>
                    <a:pt x="3474" y="9542"/>
                  </a:lnTo>
                  <a:lnTo>
                    <a:pt x="3495" y="9416"/>
                  </a:lnTo>
                  <a:lnTo>
                    <a:pt x="3662" y="9270"/>
                  </a:lnTo>
                  <a:lnTo>
                    <a:pt x="3725" y="9102"/>
                  </a:lnTo>
                  <a:lnTo>
                    <a:pt x="3599" y="8977"/>
                  </a:lnTo>
                  <a:lnTo>
                    <a:pt x="3599" y="8893"/>
                  </a:lnTo>
                  <a:lnTo>
                    <a:pt x="3453" y="8788"/>
                  </a:lnTo>
                  <a:lnTo>
                    <a:pt x="3474" y="8747"/>
                  </a:lnTo>
                  <a:lnTo>
                    <a:pt x="3265" y="8579"/>
                  </a:lnTo>
                  <a:lnTo>
                    <a:pt x="3244" y="8475"/>
                  </a:lnTo>
                  <a:lnTo>
                    <a:pt x="3160" y="8391"/>
                  </a:lnTo>
                  <a:lnTo>
                    <a:pt x="3055" y="8516"/>
                  </a:lnTo>
                  <a:lnTo>
                    <a:pt x="2993" y="8433"/>
                  </a:lnTo>
                  <a:lnTo>
                    <a:pt x="2951" y="8454"/>
                  </a:lnTo>
                  <a:lnTo>
                    <a:pt x="2951" y="8349"/>
                  </a:lnTo>
                  <a:lnTo>
                    <a:pt x="2867" y="8349"/>
                  </a:lnTo>
                  <a:lnTo>
                    <a:pt x="2825" y="8244"/>
                  </a:lnTo>
                  <a:lnTo>
                    <a:pt x="2742" y="8182"/>
                  </a:lnTo>
                  <a:lnTo>
                    <a:pt x="2825" y="8077"/>
                  </a:lnTo>
                  <a:lnTo>
                    <a:pt x="2762" y="7952"/>
                  </a:lnTo>
                  <a:lnTo>
                    <a:pt x="2825" y="7931"/>
                  </a:lnTo>
                  <a:lnTo>
                    <a:pt x="2825" y="7847"/>
                  </a:lnTo>
                  <a:lnTo>
                    <a:pt x="2742" y="7826"/>
                  </a:lnTo>
                  <a:lnTo>
                    <a:pt x="2825" y="7721"/>
                  </a:lnTo>
                  <a:lnTo>
                    <a:pt x="2783" y="7533"/>
                  </a:lnTo>
                  <a:lnTo>
                    <a:pt x="2825" y="7512"/>
                  </a:lnTo>
                  <a:lnTo>
                    <a:pt x="2867" y="7554"/>
                  </a:lnTo>
                  <a:lnTo>
                    <a:pt x="2888" y="7449"/>
                  </a:lnTo>
                  <a:lnTo>
                    <a:pt x="2825" y="7345"/>
                  </a:lnTo>
                  <a:lnTo>
                    <a:pt x="2846" y="7198"/>
                  </a:lnTo>
                  <a:lnTo>
                    <a:pt x="2825" y="7073"/>
                  </a:lnTo>
                  <a:lnTo>
                    <a:pt x="2846" y="7010"/>
                  </a:lnTo>
                  <a:lnTo>
                    <a:pt x="2825" y="6884"/>
                  </a:lnTo>
                  <a:lnTo>
                    <a:pt x="2679" y="6696"/>
                  </a:lnTo>
                  <a:lnTo>
                    <a:pt x="2679" y="6696"/>
                  </a:lnTo>
                  <a:lnTo>
                    <a:pt x="2783" y="6759"/>
                  </a:lnTo>
                  <a:lnTo>
                    <a:pt x="2951" y="6717"/>
                  </a:lnTo>
                  <a:lnTo>
                    <a:pt x="3055" y="6571"/>
                  </a:lnTo>
                  <a:lnTo>
                    <a:pt x="2993" y="6466"/>
                  </a:lnTo>
                  <a:lnTo>
                    <a:pt x="3034" y="6403"/>
                  </a:lnTo>
                  <a:lnTo>
                    <a:pt x="3139" y="6424"/>
                  </a:lnTo>
                  <a:lnTo>
                    <a:pt x="3286" y="6299"/>
                  </a:lnTo>
                  <a:lnTo>
                    <a:pt x="3286" y="6236"/>
                  </a:lnTo>
                  <a:lnTo>
                    <a:pt x="3202" y="6236"/>
                  </a:lnTo>
                  <a:lnTo>
                    <a:pt x="3265" y="6131"/>
                  </a:lnTo>
                  <a:lnTo>
                    <a:pt x="3348" y="6047"/>
                  </a:lnTo>
                  <a:lnTo>
                    <a:pt x="3390" y="6089"/>
                  </a:lnTo>
                  <a:lnTo>
                    <a:pt x="3453" y="6089"/>
                  </a:lnTo>
                  <a:lnTo>
                    <a:pt x="3474" y="5964"/>
                  </a:lnTo>
                  <a:lnTo>
                    <a:pt x="3516" y="5964"/>
                  </a:lnTo>
                  <a:lnTo>
                    <a:pt x="3558" y="6047"/>
                  </a:lnTo>
                  <a:lnTo>
                    <a:pt x="3620" y="5964"/>
                  </a:lnTo>
                  <a:lnTo>
                    <a:pt x="3620" y="5838"/>
                  </a:lnTo>
                  <a:lnTo>
                    <a:pt x="3683" y="5734"/>
                  </a:lnTo>
                  <a:lnTo>
                    <a:pt x="3788" y="5734"/>
                  </a:lnTo>
                  <a:lnTo>
                    <a:pt x="3788" y="5817"/>
                  </a:lnTo>
                  <a:lnTo>
                    <a:pt x="3871" y="5817"/>
                  </a:lnTo>
                  <a:lnTo>
                    <a:pt x="3913" y="5713"/>
                  </a:lnTo>
                  <a:lnTo>
                    <a:pt x="4039" y="5629"/>
                  </a:lnTo>
                  <a:lnTo>
                    <a:pt x="4018" y="5524"/>
                  </a:lnTo>
                  <a:lnTo>
                    <a:pt x="4018" y="5420"/>
                  </a:lnTo>
                  <a:lnTo>
                    <a:pt x="4102" y="5503"/>
                  </a:lnTo>
                  <a:lnTo>
                    <a:pt x="4206" y="5378"/>
                  </a:lnTo>
                  <a:lnTo>
                    <a:pt x="4290" y="5378"/>
                  </a:lnTo>
                  <a:lnTo>
                    <a:pt x="4395" y="5190"/>
                  </a:lnTo>
                  <a:lnTo>
                    <a:pt x="4395" y="5001"/>
                  </a:lnTo>
                  <a:lnTo>
                    <a:pt x="4457" y="4897"/>
                  </a:lnTo>
                  <a:lnTo>
                    <a:pt x="4541" y="4897"/>
                  </a:lnTo>
                  <a:lnTo>
                    <a:pt x="4646" y="4771"/>
                  </a:lnTo>
                  <a:lnTo>
                    <a:pt x="4562" y="4771"/>
                  </a:lnTo>
                  <a:lnTo>
                    <a:pt x="4499" y="4666"/>
                  </a:lnTo>
                  <a:lnTo>
                    <a:pt x="4562" y="4625"/>
                  </a:lnTo>
                  <a:lnTo>
                    <a:pt x="4541" y="4562"/>
                  </a:lnTo>
                  <a:lnTo>
                    <a:pt x="4436" y="4562"/>
                  </a:lnTo>
                  <a:lnTo>
                    <a:pt x="4332" y="4457"/>
                  </a:lnTo>
                  <a:lnTo>
                    <a:pt x="4457" y="4415"/>
                  </a:lnTo>
                  <a:lnTo>
                    <a:pt x="4436" y="4332"/>
                  </a:lnTo>
                  <a:lnTo>
                    <a:pt x="4520" y="4164"/>
                  </a:lnTo>
                  <a:lnTo>
                    <a:pt x="4541" y="4081"/>
                  </a:lnTo>
                  <a:lnTo>
                    <a:pt x="4499" y="3997"/>
                  </a:lnTo>
                  <a:lnTo>
                    <a:pt x="4415" y="3997"/>
                  </a:lnTo>
                  <a:lnTo>
                    <a:pt x="4395" y="3934"/>
                  </a:lnTo>
                  <a:lnTo>
                    <a:pt x="4415" y="3892"/>
                  </a:lnTo>
                  <a:lnTo>
                    <a:pt x="4499" y="3934"/>
                  </a:lnTo>
                  <a:lnTo>
                    <a:pt x="4520" y="3955"/>
                  </a:lnTo>
                  <a:lnTo>
                    <a:pt x="4541" y="3955"/>
                  </a:lnTo>
                  <a:lnTo>
                    <a:pt x="4541" y="3871"/>
                  </a:lnTo>
                  <a:lnTo>
                    <a:pt x="4436" y="3850"/>
                  </a:lnTo>
                  <a:lnTo>
                    <a:pt x="4541" y="3788"/>
                  </a:lnTo>
                  <a:lnTo>
                    <a:pt x="4625" y="3788"/>
                  </a:lnTo>
                  <a:lnTo>
                    <a:pt x="4729" y="3725"/>
                  </a:lnTo>
                  <a:lnTo>
                    <a:pt x="4646" y="3662"/>
                  </a:lnTo>
                  <a:lnTo>
                    <a:pt x="4562" y="3516"/>
                  </a:lnTo>
                  <a:lnTo>
                    <a:pt x="4646" y="3537"/>
                  </a:lnTo>
                  <a:lnTo>
                    <a:pt x="4708" y="3620"/>
                  </a:lnTo>
                  <a:lnTo>
                    <a:pt x="4813" y="3578"/>
                  </a:lnTo>
                  <a:lnTo>
                    <a:pt x="4834" y="3474"/>
                  </a:lnTo>
                  <a:lnTo>
                    <a:pt x="4855" y="3369"/>
                  </a:lnTo>
                  <a:lnTo>
                    <a:pt x="4918" y="3327"/>
                  </a:lnTo>
                  <a:lnTo>
                    <a:pt x="4980" y="3453"/>
                  </a:lnTo>
                  <a:lnTo>
                    <a:pt x="5064" y="3348"/>
                  </a:lnTo>
                  <a:lnTo>
                    <a:pt x="5127" y="3453"/>
                  </a:lnTo>
                  <a:lnTo>
                    <a:pt x="5190" y="3474"/>
                  </a:lnTo>
                  <a:lnTo>
                    <a:pt x="5252" y="3369"/>
                  </a:lnTo>
                  <a:lnTo>
                    <a:pt x="5357" y="3432"/>
                  </a:lnTo>
                  <a:lnTo>
                    <a:pt x="5483" y="3348"/>
                  </a:lnTo>
                  <a:lnTo>
                    <a:pt x="5545" y="3432"/>
                  </a:lnTo>
                  <a:lnTo>
                    <a:pt x="5671" y="3432"/>
                  </a:lnTo>
                  <a:lnTo>
                    <a:pt x="5713" y="3369"/>
                  </a:lnTo>
                  <a:lnTo>
                    <a:pt x="5755" y="3411"/>
                  </a:lnTo>
                  <a:lnTo>
                    <a:pt x="5755" y="3265"/>
                  </a:lnTo>
                  <a:lnTo>
                    <a:pt x="5671" y="3202"/>
                  </a:lnTo>
                  <a:lnTo>
                    <a:pt x="5587" y="2993"/>
                  </a:lnTo>
                  <a:lnTo>
                    <a:pt x="5462" y="2951"/>
                  </a:lnTo>
                  <a:lnTo>
                    <a:pt x="5399" y="2762"/>
                  </a:lnTo>
                  <a:lnTo>
                    <a:pt x="5462" y="2700"/>
                  </a:lnTo>
                  <a:lnTo>
                    <a:pt x="5462" y="2490"/>
                  </a:lnTo>
                  <a:lnTo>
                    <a:pt x="5441" y="2386"/>
                  </a:lnTo>
                  <a:lnTo>
                    <a:pt x="5462" y="2302"/>
                  </a:lnTo>
                  <a:lnTo>
                    <a:pt x="5399" y="2093"/>
                  </a:lnTo>
                  <a:lnTo>
                    <a:pt x="5357" y="1988"/>
                  </a:lnTo>
                  <a:lnTo>
                    <a:pt x="5336" y="1842"/>
                  </a:lnTo>
                  <a:lnTo>
                    <a:pt x="5378" y="1758"/>
                  </a:lnTo>
                  <a:lnTo>
                    <a:pt x="5357" y="1633"/>
                  </a:lnTo>
                  <a:lnTo>
                    <a:pt x="5190" y="1591"/>
                  </a:lnTo>
                  <a:lnTo>
                    <a:pt x="5190" y="1486"/>
                  </a:lnTo>
                  <a:lnTo>
                    <a:pt x="5252" y="1361"/>
                  </a:lnTo>
                  <a:lnTo>
                    <a:pt x="5190" y="1172"/>
                  </a:lnTo>
                  <a:lnTo>
                    <a:pt x="5252" y="1068"/>
                  </a:lnTo>
                  <a:lnTo>
                    <a:pt x="5190" y="1005"/>
                  </a:lnTo>
                  <a:lnTo>
                    <a:pt x="5127" y="1005"/>
                  </a:lnTo>
                  <a:lnTo>
                    <a:pt x="5022" y="858"/>
                  </a:lnTo>
                  <a:lnTo>
                    <a:pt x="4939" y="858"/>
                  </a:lnTo>
                  <a:lnTo>
                    <a:pt x="4876" y="754"/>
                  </a:lnTo>
                  <a:lnTo>
                    <a:pt x="4771" y="628"/>
                  </a:lnTo>
                  <a:lnTo>
                    <a:pt x="4708" y="607"/>
                  </a:lnTo>
                  <a:lnTo>
                    <a:pt x="4604" y="545"/>
                  </a:lnTo>
                  <a:lnTo>
                    <a:pt x="4395" y="524"/>
                  </a:lnTo>
                  <a:lnTo>
                    <a:pt x="4227" y="419"/>
                  </a:lnTo>
                  <a:lnTo>
                    <a:pt x="4018" y="189"/>
                  </a:lnTo>
                  <a:lnTo>
                    <a:pt x="3892" y="105"/>
                  </a:lnTo>
                  <a:lnTo>
                    <a:pt x="378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1" name="Google Shape;2661;p44"/>
            <p:cNvSpPr/>
            <p:nvPr/>
          </p:nvSpPr>
          <p:spPr>
            <a:xfrm>
              <a:off x="3976075" y="2250975"/>
              <a:ext cx="57550" cy="52325"/>
            </a:xfrm>
            <a:custGeom>
              <a:rect b="b" l="l" r="r" t="t"/>
              <a:pathLst>
                <a:path extrusionOk="0" h="2093" w="2302">
                  <a:moveTo>
                    <a:pt x="1026" y="0"/>
                  </a:moveTo>
                  <a:lnTo>
                    <a:pt x="1026" y="63"/>
                  </a:lnTo>
                  <a:lnTo>
                    <a:pt x="942" y="63"/>
                  </a:lnTo>
                  <a:lnTo>
                    <a:pt x="942" y="105"/>
                  </a:lnTo>
                  <a:lnTo>
                    <a:pt x="1005" y="167"/>
                  </a:lnTo>
                  <a:lnTo>
                    <a:pt x="900" y="230"/>
                  </a:lnTo>
                  <a:lnTo>
                    <a:pt x="837" y="209"/>
                  </a:lnTo>
                  <a:lnTo>
                    <a:pt x="628" y="209"/>
                  </a:lnTo>
                  <a:lnTo>
                    <a:pt x="607" y="147"/>
                  </a:lnTo>
                  <a:lnTo>
                    <a:pt x="586" y="251"/>
                  </a:lnTo>
                  <a:lnTo>
                    <a:pt x="481" y="230"/>
                  </a:lnTo>
                  <a:lnTo>
                    <a:pt x="335" y="272"/>
                  </a:lnTo>
                  <a:lnTo>
                    <a:pt x="335" y="356"/>
                  </a:lnTo>
                  <a:lnTo>
                    <a:pt x="272" y="356"/>
                  </a:lnTo>
                  <a:lnTo>
                    <a:pt x="84" y="439"/>
                  </a:lnTo>
                  <a:lnTo>
                    <a:pt x="0" y="544"/>
                  </a:lnTo>
                  <a:lnTo>
                    <a:pt x="21" y="900"/>
                  </a:lnTo>
                  <a:lnTo>
                    <a:pt x="84" y="900"/>
                  </a:lnTo>
                  <a:lnTo>
                    <a:pt x="126" y="879"/>
                  </a:lnTo>
                  <a:lnTo>
                    <a:pt x="230" y="900"/>
                  </a:lnTo>
                  <a:lnTo>
                    <a:pt x="189" y="983"/>
                  </a:lnTo>
                  <a:lnTo>
                    <a:pt x="105" y="983"/>
                  </a:lnTo>
                  <a:lnTo>
                    <a:pt x="105" y="1151"/>
                  </a:lnTo>
                  <a:lnTo>
                    <a:pt x="209" y="1276"/>
                  </a:lnTo>
                  <a:lnTo>
                    <a:pt x="377" y="1423"/>
                  </a:lnTo>
                  <a:lnTo>
                    <a:pt x="419" y="1423"/>
                  </a:lnTo>
                  <a:lnTo>
                    <a:pt x="419" y="1318"/>
                  </a:lnTo>
                  <a:lnTo>
                    <a:pt x="544" y="1214"/>
                  </a:lnTo>
                  <a:lnTo>
                    <a:pt x="586" y="1318"/>
                  </a:lnTo>
                  <a:lnTo>
                    <a:pt x="523" y="1611"/>
                  </a:lnTo>
                  <a:lnTo>
                    <a:pt x="523" y="1695"/>
                  </a:lnTo>
                  <a:lnTo>
                    <a:pt x="586" y="1674"/>
                  </a:lnTo>
                  <a:lnTo>
                    <a:pt x="754" y="1569"/>
                  </a:lnTo>
                  <a:lnTo>
                    <a:pt x="900" y="1507"/>
                  </a:lnTo>
                  <a:lnTo>
                    <a:pt x="1046" y="1632"/>
                  </a:lnTo>
                  <a:lnTo>
                    <a:pt x="1130" y="1611"/>
                  </a:lnTo>
                  <a:lnTo>
                    <a:pt x="1151" y="1507"/>
                  </a:lnTo>
                  <a:lnTo>
                    <a:pt x="1235" y="1590"/>
                  </a:lnTo>
                  <a:lnTo>
                    <a:pt x="1277" y="1674"/>
                  </a:lnTo>
                  <a:lnTo>
                    <a:pt x="1339" y="1674"/>
                  </a:lnTo>
                  <a:lnTo>
                    <a:pt x="1528" y="1779"/>
                  </a:lnTo>
                  <a:lnTo>
                    <a:pt x="1570" y="1925"/>
                  </a:lnTo>
                  <a:lnTo>
                    <a:pt x="1695" y="1967"/>
                  </a:lnTo>
                  <a:lnTo>
                    <a:pt x="1779" y="2092"/>
                  </a:lnTo>
                  <a:lnTo>
                    <a:pt x="1988" y="2009"/>
                  </a:lnTo>
                  <a:lnTo>
                    <a:pt x="2155" y="2030"/>
                  </a:lnTo>
                  <a:lnTo>
                    <a:pt x="2260" y="1904"/>
                  </a:lnTo>
                  <a:lnTo>
                    <a:pt x="2218" y="1800"/>
                  </a:lnTo>
                  <a:lnTo>
                    <a:pt x="2302" y="1716"/>
                  </a:lnTo>
                  <a:lnTo>
                    <a:pt x="2302" y="1611"/>
                  </a:lnTo>
                  <a:lnTo>
                    <a:pt x="2051" y="1109"/>
                  </a:lnTo>
                  <a:lnTo>
                    <a:pt x="2093" y="691"/>
                  </a:lnTo>
                  <a:lnTo>
                    <a:pt x="2155" y="649"/>
                  </a:lnTo>
                  <a:lnTo>
                    <a:pt x="2197" y="481"/>
                  </a:lnTo>
                  <a:lnTo>
                    <a:pt x="2281" y="356"/>
                  </a:lnTo>
                  <a:lnTo>
                    <a:pt x="2302" y="335"/>
                  </a:lnTo>
                  <a:lnTo>
                    <a:pt x="2302" y="314"/>
                  </a:lnTo>
                  <a:lnTo>
                    <a:pt x="2260" y="230"/>
                  </a:lnTo>
                  <a:lnTo>
                    <a:pt x="2218" y="272"/>
                  </a:lnTo>
                  <a:lnTo>
                    <a:pt x="1758" y="251"/>
                  </a:lnTo>
                  <a:lnTo>
                    <a:pt x="1570" y="126"/>
                  </a:lnTo>
                  <a:lnTo>
                    <a:pt x="1339" y="126"/>
                  </a:lnTo>
                  <a:lnTo>
                    <a:pt x="1235" y="63"/>
                  </a:lnTo>
                  <a:lnTo>
                    <a:pt x="1130" y="105"/>
                  </a:lnTo>
                  <a:lnTo>
                    <a:pt x="102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2" name="Google Shape;2662;p44"/>
            <p:cNvSpPr/>
            <p:nvPr/>
          </p:nvSpPr>
          <p:spPr>
            <a:xfrm>
              <a:off x="3949400" y="2288625"/>
              <a:ext cx="91550" cy="49725"/>
            </a:xfrm>
            <a:custGeom>
              <a:rect b="b" l="l" r="r" t="t"/>
              <a:pathLst>
                <a:path extrusionOk="0" h="1989" w="3662">
                  <a:moveTo>
                    <a:pt x="1967" y="1"/>
                  </a:moveTo>
                  <a:lnTo>
                    <a:pt x="1821" y="63"/>
                  </a:lnTo>
                  <a:lnTo>
                    <a:pt x="1653" y="168"/>
                  </a:lnTo>
                  <a:lnTo>
                    <a:pt x="1590" y="189"/>
                  </a:lnTo>
                  <a:lnTo>
                    <a:pt x="1590" y="314"/>
                  </a:lnTo>
                  <a:lnTo>
                    <a:pt x="1653" y="586"/>
                  </a:lnTo>
                  <a:lnTo>
                    <a:pt x="1590" y="754"/>
                  </a:lnTo>
                  <a:lnTo>
                    <a:pt x="1402" y="963"/>
                  </a:lnTo>
                  <a:lnTo>
                    <a:pt x="1256" y="963"/>
                  </a:lnTo>
                  <a:lnTo>
                    <a:pt x="1130" y="838"/>
                  </a:lnTo>
                  <a:lnTo>
                    <a:pt x="1130" y="733"/>
                  </a:lnTo>
                  <a:lnTo>
                    <a:pt x="837" y="440"/>
                  </a:lnTo>
                  <a:lnTo>
                    <a:pt x="837" y="294"/>
                  </a:lnTo>
                  <a:lnTo>
                    <a:pt x="774" y="294"/>
                  </a:lnTo>
                  <a:lnTo>
                    <a:pt x="670" y="398"/>
                  </a:lnTo>
                  <a:lnTo>
                    <a:pt x="523" y="419"/>
                  </a:lnTo>
                  <a:lnTo>
                    <a:pt x="460" y="461"/>
                  </a:lnTo>
                  <a:lnTo>
                    <a:pt x="335" y="461"/>
                  </a:lnTo>
                  <a:lnTo>
                    <a:pt x="251" y="607"/>
                  </a:lnTo>
                  <a:lnTo>
                    <a:pt x="293" y="733"/>
                  </a:lnTo>
                  <a:lnTo>
                    <a:pt x="230" y="712"/>
                  </a:lnTo>
                  <a:lnTo>
                    <a:pt x="230" y="921"/>
                  </a:lnTo>
                  <a:lnTo>
                    <a:pt x="84" y="1110"/>
                  </a:lnTo>
                  <a:lnTo>
                    <a:pt x="84" y="1214"/>
                  </a:lnTo>
                  <a:lnTo>
                    <a:pt x="84" y="1319"/>
                  </a:lnTo>
                  <a:lnTo>
                    <a:pt x="0" y="1382"/>
                  </a:lnTo>
                  <a:lnTo>
                    <a:pt x="42" y="1674"/>
                  </a:lnTo>
                  <a:lnTo>
                    <a:pt x="126" y="1737"/>
                  </a:lnTo>
                  <a:lnTo>
                    <a:pt x="126" y="1758"/>
                  </a:lnTo>
                  <a:lnTo>
                    <a:pt x="230" y="1737"/>
                  </a:lnTo>
                  <a:lnTo>
                    <a:pt x="251" y="1591"/>
                  </a:lnTo>
                  <a:lnTo>
                    <a:pt x="440" y="1465"/>
                  </a:lnTo>
                  <a:lnTo>
                    <a:pt x="670" y="1382"/>
                  </a:lnTo>
                  <a:lnTo>
                    <a:pt x="879" y="1423"/>
                  </a:lnTo>
                  <a:lnTo>
                    <a:pt x="1025" y="1423"/>
                  </a:lnTo>
                  <a:lnTo>
                    <a:pt x="1088" y="1465"/>
                  </a:lnTo>
                  <a:lnTo>
                    <a:pt x="1235" y="1382"/>
                  </a:lnTo>
                  <a:lnTo>
                    <a:pt x="1339" y="1361"/>
                  </a:lnTo>
                  <a:lnTo>
                    <a:pt x="1360" y="1444"/>
                  </a:lnTo>
                  <a:lnTo>
                    <a:pt x="1465" y="1444"/>
                  </a:lnTo>
                  <a:lnTo>
                    <a:pt x="1548" y="1549"/>
                  </a:lnTo>
                  <a:lnTo>
                    <a:pt x="1716" y="1549"/>
                  </a:lnTo>
                  <a:lnTo>
                    <a:pt x="1779" y="1570"/>
                  </a:lnTo>
                  <a:lnTo>
                    <a:pt x="1967" y="1444"/>
                  </a:lnTo>
                  <a:lnTo>
                    <a:pt x="2176" y="1549"/>
                  </a:lnTo>
                  <a:lnTo>
                    <a:pt x="2344" y="1570"/>
                  </a:lnTo>
                  <a:lnTo>
                    <a:pt x="2511" y="1758"/>
                  </a:lnTo>
                  <a:lnTo>
                    <a:pt x="2637" y="1758"/>
                  </a:lnTo>
                  <a:lnTo>
                    <a:pt x="2762" y="1946"/>
                  </a:lnTo>
                  <a:lnTo>
                    <a:pt x="2929" y="1967"/>
                  </a:lnTo>
                  <a:lnTo>
                    <a:pt x="2971" y="1988"/>
                  </a:lnTo>
                  <a:lnTo>
                    <a:pt x="3160" y="1905"/>
                  </a:lnTo>
                  <a:lnTo>
                    <a:pt x="3390" y="1884"/>
                  </a:lnTo>
                  <a:lnTo>
                    <a:pt x="3432" y="1737"/>
                  </a:lnTo>
                  <a:lnTo>
                    <a:pt x="3536" y="1674"/>
                  </a:lnTo>
                  <a:lnTo>
                    <a:pt x="3578" y="1570"/>
                  </a:lnTo>
                  <a:lnTo>
                    <a:pt x="3662" y="1549"/>
                  </a:lnTo>
                  <a:lnTo>
                    <a:pt x="3662" y="1382"/>
                  </a:lnTo>
                  <a:lnTo>
                    <a:pt x="3578" y="1277"/>
                  </a:lnTo>
                  <a:lnTo>
                    <a:pt x="3494" y="1110"/>
                  </a:lnTo>
                  <a:lnTo>
                    <a:pt x="3473" y="1047"/>
                  </a:lnTo>
                  <a:lnTo>
                    <a:pt x="3390" y="921"/>
                  </a:lnTo>
                  <a:lnTo>
                    <a:pt x="3432" y="838"/>
                  </a:lnTo>
                  <a:lnTo>
                    <a:pt x="3369" y="733"/>
                  </a:lnTo>
                  <a:lnTo>
                    <a:pt x="3327" y="712"/>
                  </a:lnTo>
                  <a:lnTo>
                    <a:pt x="3348" y="649"/>
                  </a:lnTo>
                  <a:lnTo>
                    <a:pt x="3348" y="545"/>
                  </a:lnTo>
                  <a:lnTo>
                    <a:pt x="3055" y="503"/>
                  </a:lnTo>
                  <a:lnTo>
                    <a:pt x="2846" y="586"/>
                  </a:lnTo>
                  <a:lnTo>
                    <a:pt x="2762" y="461"/>
                  </a:lnTo>
                  <a:lnTo>
                    <a:pt x="2637" y="419"/>
                  </a:lnTo>
                  <a:lnTo>
                    <a:pt x="2595" y="273"/>
                  </a:lnTo>
                  <a:lnTo>
                    <a:pt x="2406" y="168"/>
                  </a:lnTo>
                  <a:lnTo>
                    <a:pt x="2344" y="168"/>
                  </a:lnTo>
                  <a:lnTo>
                    <a:pt x="2302" y="84"/>
                  </a:lnTo>
                  <a:lnTo>
                    <a:pt x="2218" y="1"/>
                  </a:lnTo>
                  <a:lnTo>
                    <a:pt x="2197" y="105"/>
                  </a:lnTo>
                  <a:lnTo>
                    <a:pt x="2113" y="126"/>
                  </a:lnTo>
                  <a:lnTo>
                    <a:pt x="196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3" name="Google Shape;2663;p44"/>
            <p:cNvSpPr/>
            <p:nvPr/>
          </p:nvSpPr>
          <p:spPr>
            <a:xfrm>
              <a:off x="3952525" y="2322625"/>
              <a:ext cx="71175" cy="52325"/>
            </a:xfrm>
            <a:custGeom>
              <a:rect b="b" l="l" r="r" t="t"/>
              <a:pathLst>
                <a:path extrusionOk="0" h="2093" w="2847">
                  <a:moveTo>
                    <a:pt x="1214" y="1"/>
                  </a:moveTo>
                  <a:lnTo>
                    <a:pt x="1110" y="22"/>
                  </a:lnTo>
                  <a:lnTo>
                    <a:pt x="963" y="105"/>
                  </a:lnTo>
                  <a:lnTo>
                    <a:pt x="900" y="63"/>
                  </a:lnTo>
                  <a:lnTo>
                    <a:pt x="754" y="63"/>
                  </a:lnTo>
                  <a:lnTo>
                    <a:pt x="545" y="22"/>
                  </a:lnTo>
                  <a:lnTo>
                    <a:pt x="315" y="105"/>
                  </a:lnTo>
                  <a:lnTo>
                    <a:pt x="126" y="231"/>
                  </a:lnTo>
                  <a:lnTo>
                    <a:pt x="105" y="377"/>
                  </a:lnTo>
                  <a:lnTo>
                    <a:pt x="1" y="398"/>
                  </a:lnTo>
                  <a:lnTo>
                    <a:pt x="1" y="586"/>
                  </a:lnTo>
                  <a:lnTo>
                    <a:pt x="63" y="712"/>
                  </a:lnTo>
                  <a:lnTo>
                    <a:pt x="1" y="796"/>
                  </a:lnTo>
                  <a:lnTo>
                    <a:pt x="22" y="817"/>
                  </a:lnTo>
                  <a:lnTo>
                    <a:pt x="231" y="754"/>
                  </a:lnTo>
                  <a:lnTo>
                    <a:pt x="398" y="1005"/>
                  </a:lnTo>
                  <a:lnTo>
                    <a:pt x="524" y="1047"/>
                  </a:lnTo>
                  <a:lnTo>
                    <a:pt x="733" y="1005"/>
                  </a:lnTo>
                  <a:lnTo>
                    <a:pt x="817" y="1047"/>
                  </a:lnTo>
                  <a:lnTo>
                    <a:pt x="838" y="1151"/>
                  </a:lnTo>
                  <a:lnTo>
                    <a:pt x="921" y="1172"/>
                  </a:lnTo>
                  <a:lnTo>
                    <a:pt x="963" y="1235"/>
                  </a:lnTo>
                  <a:lnTo>
                    <a:pt x="921" y="1340"/>
                  </a:lnTo>
                  <a:lnTo>
                    <a:pt x="921" y="1549"/>
                  </a:lnTo>
                  <a:lnTo>
                    <a:pt x="1047" y="1528"/>
                  </a:lnTo>
                  <a:lnTo>
                    <a:pt x="1172" y="1633"/>
                  </a:lnTo>
                  <a:lnTo>
                    <a:pt x="1256" y="1633"/>
                  </a:lnTo>
                  <a:lnTo>
                    <a:pt x="1319" y="1863"/>
                  </a:lnTo>
                  <a:lnTo>
                    <a:pt x="1319" y="1988"/>
                  </a:lnTo>
                  <a:lnTo>
                    <a:pt x="1361" y="2093"/>
                  </a:lnTo>
                  <a:lnTo>
                    <a:pt x="1486" y="2009"/>
                  </a:lnTo>
                  <a:lnTo>
                    <a:pt x="1696" y="1947"/>
                  </a:lnTo>
                  <a:lnTo>
                    <a:pt x="1863" y="2009"/>
                  </a:lnTo>
                  <a:lnTo>
                    <a:pt x="2009" y="1947"/>
                  </a:lnTo>
                  <a:lnTo>
                    <a:pt x="2114" y="1947"/>
                  </a:lnTo>
                  <a:lnTo>
                    <a:pt x="2051" y="1779"/>
                  </a:lnTo>
                  <a:lnTo>
                    <a:pt x="2219" y="1758"/>
                  </a:lnTo>
                  <a:lnTo>
                    <a:pt x="2281" y="1633"/>
                  </a:lnTo>
                  <a:lnTo>
                    <a:pt x="2386" y="1570"/>
                  </a:lnTo>
                  <a:lnTo>
                    <a:pt x="2407" y="1654"/>
                  </a:lnTo>
                  <a:lnTo>
                    <a:pt x="2532" y="1654"/>
                  </a:lnTo>
                  <a:lnTo>
                    <a:pt x="2532" y="1528"/>
                  </a:lnTo>
                  <a:lnTo>
                    <a:pt x="2386" y="1444"/>
                  </a:lnTo>
                  <a:lnTo>
                    <a:pt x="2428" y="1277"/>
                  </a:lnTo>
                  <a:lnTo>
                    <a:pt x="2512" y="1256"/>
                  </a:lnTo>
                  <a:lnTo>
                    <a:pt x="2616" y="1068"/>
                  </a:lnTo>
                  <a:lnTo>
                    <a:pt x="2825" y="963"/>
                  </a:lnTo>
                  <a:lnTo>
                    <a:pt x="2825" y="858"/>
                  </a:lnTo>
                  <a:lnTo>
                    <a:pt x="2721" y="817"/>
                  </a:lnTo>
                  <a:lnTo>
                    <a:pt x="2846" y="628"/>
                  </a:lnTo>
                  <a:lnTo>
                    <a:pt x="2804" y="607"/>
                  </a:lnTo>
                  <a:lnTo>
                    <a:pt x="2637" y="586"/>
                  </a:lnTo>
                  <a:lnTo>
                    <a:pt x="2512" y="398"/>
                  </a:lnTo>
                  <a:lnTo>
                    <a:pt x="2386" y="398"/>
                  </a:lnTo>
                  <a:lnTo>
                    <a:pt x="2219" y="210"/>
                  </a:lnTo>
                  <a:lnTo>
                    <a:pt x="2051" y="189"/>
                  </a:lnTo>
                  <a:lnTo>
                    <a:pt x="1842" y="84"/>
                  </a:lnTo>
                  <a:lnTo>
                    <a:pt x="1654" y="210"/>
                  </a:lnTo>
                  <a:lnTo>
                    <a:pt x="1591" y="189"/>
                  </a:lnTo>
                  <a:lnTo>
                    <a:pt x="1423" y="189"/>
                  </a:lnTo>
                  <a:lnTo>
                    <a:pt x="1340" y="84"/>
                  </a:lnTo>
                  <a:lnTo>
                    <a:pt x="1235" y="84"/>
                  </a:lnTo>
                  <a:lnTo>
                    <a:pt x="121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4" name="Google Shape;2664;p44"/>
            <p:cNvSpPr/>
            <p:nvPr/>
          </p:nvSpPr>
          <p:spPr>
            <a:xfrm>
              <a:off x="3986525" y="2326300"/>
              <a:ext cx="120875" cy="93650"/>
            </a:xfrm>
            <a:custGeom>
              <a:rect b="b" l="l" r="r" t="t"/>
              <a:pathLst>
                <a:path extrusionOk="0" h="3746" w="4835">
                  <a:moveTo>
                    <a:pt x="2470" y="0"/>
                  </a:moveTo>
                  <a:lnTo>
                    <a:pt x="2323" y="84"/>
                  </a:lnTo>
                  <a:lnTo>
                    <a:pt x="2219" y="42"/>
                  </a:lnTo>
                  <a:lnTo>
                    <a:pt x="2093" y="63"/>
                  </a:lnTo>
                  <a:lnTo>
                    <a:pt x="2051" y="167"/>
                  </a:lnTo>
                  <a:lnTo>
                    <a:pt x="1947" y="230"/>
                  </a:lnTo>
                  <a:lnTo>
                    <a:pt x="1905" y="377"/>
                  </a:lnTo>
                  <a:lnTo>
                    <a:pt x="1675" y="398"/>
                  </a:lnTo>
                  <a:lnTo>
                    <a:pt x="1486" y="481"/>
                  </a:lnTo>
                  <a:lnTo>
                    <a:pt x="1361" y="670"/>
                  </a:lnTo>
                  <a:lnTo>
                    <a:pt x="1465" y="711"/>
                  </a:lnTo>
                  <a:lnTo>
                    <a:pt x="1465" y="816"/>
                  </a:lnTo>
                  <a:lnTo>
                    <a:pt x="1256" y="921"/>
                  </a:lnTo>
                  <a:lnTo>
                    <a:pt x="1152" y="1109"/>
                  </a:lnTo>
                  <a:lnTo>
                    <a:pt x="1068" y="1130"/>
                  </a:lnTo>
                  <a:lnTo>
                    <a:pt x="1026" y="1297"/>
                  </a:lnTo>
                  <a:lnTo>
                    <a:pt x="1172" y="1381"/>
                  </a:lnTo>
                  <a:lnTo>
                    <a:pt x="1172" y="1507"/>
                  </a:lnTo>
                  <a:lnTo>
                    <a:pt x="1047" y="1507"/>
                  </a:lnTo>
                  <a:lnTo>
                    <a:pt x="1026" y="1423"/>
                  </a:lnTo>
                  <a:lnTo>
                    <a:pt x="921" y="1486"/>
                  </a:lnTo>
                  <a:lnTo>
                    <a:pt x="859" y="1611"/>
                  </a:lnTo>
                  <a:lnTo>
                    <a:pt x="691" y="1632"/>
                  </a:lnTo>
                  <a:lnTo>
                    <a:pt x="754" y="1800"/>
                  </a:lnTo>
                  <a:lnTo>
                    <a:pt x="649" y="1800"/>
                  </a:lnTo>
                  <a:lnTo>
                    <a:pt x="503" y="1862"/>
                  </a:lnTo>
                  <a:lnTo>
                    <a:pt x="336" y="1800"/>
                  </a:lnTo>
                  <a:lnTo>
                    <a:pt x="126" y="1862"/>
                  </a:lnTo>
                  <a:lnTo>
                    <a:pt x="1" y="1946"/>
                  </a:lnTo>
                  <a:lnTo>
                    <a:pt x="22" y="2009"/>
                  </a:lnTo>
                  <a:lnTo>
                    <a:pt x="126" y="2260"/>
                  </a:lnTo>
                  <a:lnTo>
                    <a:pt x="210" y="2385"/>
                  </a:lnTo>
                  <a:lnTo>
                    <a:pt x="231" y="2532"/>
                  </a:lnTo>
                  <a:lnTo>
                    <a:pt x="294" y="2574"/>
                  </a:lnTo>
                  <a:lnTo>
                    <a:pt x="294" y="2950"/>
                  </a:lnTo>
                  <a:lnTo>
                    <a:pt x="189" y="2992"/>
                  </a:lnTo>
                  <a:lnTo>
                    <a:pt x="105" y="3118"/>
                  </a:lnTo>
                  <a:lnTo>
                    <a:pt x="126" y="3306"/>
                  </a:lnTo>
                  <a:lnTo>
                    <a:pt x="273" y="3494"/>
                  </a:lnTo>
                  <a:lnTo>
                    <a:pt x="273" y="3536"/>
                  </a:lnTo>
                  <a:lnTo>
                    <a:pt x="336" y="3536"/>
                  </a:lnTo>
                  <a:lnTo>
                    <a:pt x="524" y="3620"/>
                  </a:lnTo>
                  <a:lnTo>
                    <a:pt x="628" y="3578"/>
                  </a:lnTo>
                  <a:lnTo>
                    <a:pt x="1047" y="3515"/>
                  </a:lnTo>
                  <a:lnTo>
                    <a:pt x="1235" y="3515"/>
                  </a:lnTo>
                  <a:lnTo>
                    <a:pt x="1340" y="3411"/>
                  </a:lnTo>
                  <a:lnTo>
                    <a:pt x="1424" y="3411"/>
                  </a:lnTo>
                  <a:lnTo>
                    <a:pt x="1549" y="3494"/>
                  </a:lnTo>
                  <a:lnTo>
                    <a:pt x="1884" y="3536"/>
                  </a:lnTo>
                  <a:lnTo>
                    <a:pt x="2009" y="3620"/>
                  </a:lnTo>
                  <a:lnTo>
                    <a:pt x="2051" y="3683"/>
                  </a:lnTo>
                  <a:lnTo>
                    <a:pt x="2260" y="3599"/>
                  </a:lnTo>
                  <a:lnTo>
                    <a:pt x="2365" y="3683"/>
                  </a:lnTo>
                  <a:lnTo>
                    <a:pt x="2428" y="3683"/>
                  </a:lnTo>
                  <a:lnTo>
                    <a:pt x="2470" y="3620"/>
                  </a:lnTo>
                  <a:lnTo>
                    <a:pt x="2637" y="3641"/>
                  </a:lnTo>
                  <a:lnTo>
                    <a:pt x="2721" y="3704"/>
                  </a:lnTo>
                  <a:lnTo>
                    <a:pt x="2909" y="3599"/>
                  </a:lnTo>
                  <a:lnTo>
                    <a:pt x="3056" y="3599"/>
                  </a:lnTo>
                  <a:lnTo>
                    <a:pt x="3097" y="3724"/>
                  </a:lnTo>
                  <a:lnTo>
                    <a:pt x="3202" y="3745"/>
                  </a:lnTo>
                  <a:lnTo>
                    <a:pt x="3307" y="3620"/>
                  </a:lnTo>
                  <a:lnTo>
                    <a:pt x="3411" y="3599"/>
                  </a:lnTo>
                  <a:lnTo>
                    <a:pt x="3516" y="3683"/>
                  </a:lnTo>
                  <a:lnTo>
                    <a:pt x="3662" y="3620"/>
                  </a:lnTo>
                  <a:lnTo>
                    <a:pt x="3767" y="3704"/>
                  </a:lnTo>
                  <a:lnTo>
                    <a:pt x="3893" y="3704"/>
                  </a:lnTo>
                  <a:lnTo>
                    <a:pt x="3893" y="3494"/>
                  </a:lnTo>
                  <a:lnTo>
                    <a:pt x="3997" y="3285"/>
                  </a:lnTo>
                  <a:lnTo>
                    <a:pt x="4165" y="3264"/>
                  </a:lnTo>
                  <a:lnTo>
                    <a:pt x="4395" y="3201"/>
                  </a:lnTo>
                  <a:lnTo>
                    <a:pt x="4416" y="3201"/>
                  </a:lnTo>
                  <a:lnTo>
                    <a:pt x="4416" y="3055"/>
                  </a:lnTo>
                  <a:lnTo>
                    <a:pt x="4290" y="2908"/>
                  </a:lnTo>
                  <a:lnTo>
                    <a:pt x="4311" y="2762"/>
                  </a:lnTo>
                  <a:lnTo>
                    <a:pt x="4185" y="2574"/>
                  </a:lnTo>
                  <a:lnTo>
                    <a:pt x="4185" y="2427"/>
                  </a:lnTo>
                  <a:lnTo>
                    <a:pt x="4248" y="2344"/>
                  </a:lnTo>
                  <a:lnTo>
                    <a:pt x="4374" y="2448"/>
                  </a:lnTo>
                  <a:lnTo>
                    <a:pt x="4667" y="2427"/>
                  </a:lnTo>
                  <a:lnTo>
                    <a:pt x="4771" y="2218"/>
                  </a:lnTo>
                  <a:lnTo>
                    <a:pt x="4834" y="2155"/>
                  </a:lnTo>
                  <a:lnTo>
                    <a:pt x="4688" y="2051"/>
                  </a:lnTo>
                  <a:lnTo>
                    <a:pt x="4688" y="1946"/>
                  </a:lnTo>
                  <a:lnTo>
                    <a:pt x="4457" y="1758"/>
                  </a:lnTo>
                  <a:lnTo>
                    <a:pt x="4269" y="1716"/>
                  </a:lnTo>
                  <a:lnTo>
                    <a:pt x="4206" y="1527"/>
                  </a:lnTo>
                  <a:lnTo>
                    <a:pt x="4102" y="1423"/>
                  </a:lnTo>
                  <a:lnTo>
                    <a:pt x="3955" y="1214"/>
                  </a:lnTo>
                  <a:lnTo>
                    <a:pt x="3872" y="1046"/>
                  </a:lnTo>
                  <a:lnTo>
                    <a:pt x="3746" y="921"/>
                  </a:lnTo>
                  <a:lnTo>
                    <a:pt x="3746" y="753"/>
                  </a:lnTo>
                  <a:lnTo>
                    <a:pt x="3662" y="649"/>
                  </a:lnTo>
                  <a:lnTo>
                    <a:pt x="3683" y="481"/>
                  </a:lnTo>
                  <a:lnTo>
                    <a:pt x="3662" y="356"/>
                  </a:lnTo>
                  <a:lnTo>
                    <a:pt x="3411" y="272"/>
                  </a:lnTo>
                  <a:lnTo>
                    <a:pt x="3328" y="272"/>
                  </a:lnTo>
                  <a:lnTo>
                    <a:pt x="3265" y="167"/>
                  </a:lnTo>
                  <a:lnTo>
                    <a:pt x="3097" y="230"/>
                  </a:lnTo>
                  <a:lnTo>
                    <a:pt x="2930" y="356"/>
                  </a:lnTo>
                  <a:lnTo>
                    <a:pt x="2825" y="147"/>
                  </a:lnTo>
                  <a:lnTo>
                    <a:pt x="2721" y="147"/>
                  </a:lnTo>
                  <a:lnTo>
                    <a:pt x="2574" y="188"/>
                  </a:lnTo>
                  <a:lnTo>
                    <a:pt x="247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5" name="Google Shape;2665;p44"/>
            <p:cNvSpPr/>
            <p:nvPr/>
          </p:nvSpPr>
          <p:spPr>
            <a:xfrm>
              <a:off x="3903350" y="2478500"/>
              <a:ext cx="83200" cy="53900"/>
            </a:xfrm>
            <a:custGeom>
              <a:rect b="b" l="l" r="r" t="t"/>
              <a:pathLst>
                <a:path extrusionOk="0" h="2156" w="3328">
                  <a:moveTo>
                    <a:pt x="2993" y="1"/>
                  </a:moveTo>
                  <a:lnTo>
                    <a:pt x="2867" y="64"/>
                  </a:lnTo>
                  <a:lnTo>
                    <a:pt x="2679" y="43"/>
                  </a:lnTo>
                  <a:lnTo>
                    <a:pt x="2449" y="43"/>
                  </a:lnTo>
                  <a:lnTo>
                    <a:pt x="2302" y="22"/>
                  </a:lnTo>
                  <a:lnTo>
                    <a:pt x="2135" y="43"/>
                  </a:lnTo>
                  <a:lnTo>
                    <a:pt x="2030" y="210"/>
                  </a:lnTo>
                  <a:lnTo>
                    <a:pt x="1926" y="273"/>
                  </a:lnTo>
                  <a:lnTo>
                    <a:pt x="1926" y="377"/>
                  </a:lnTo>
                  <a:lnTo>
                    <a:pt x="1758" y="210"/>
                  </a:lnTo>
                  <a:lnTo>
                    <a:pt x="1549" y="357"/>
                  </a:lnTo>
                  <a:lnTo>
                    <a:pt x="1403" y="419"/>
                  </a:lnTo>
                  <a:lnTo>
                    <a:pt x="1403" y="545"/>
                  </a:lnTo>
                  <a:lnTo>
                    <a:pt x="1089" y="566"/>
                  </a:lnTo>
                  <a:lnTo>
                    <a:pt x="880" y="629"/>
                  </a:lnTo>
                  <a:lnTo>
                    <a:pt x="691" y="587"/>
                  </a:lnTo>
                  <a:lnTo>
                    <a:pt x="294" y="357"/>
                  </a:lnTo>
                  <a:lnTo>
                    <a:pt x="294" y="440"/>
                  </a:lnTo>
                  <a:lnTo>
                    <a:pt x="315" y="566"/>
                  </a:lnTo>
                  <a:lnTo>
                    <a:pt x="294" y="670"/>
                  </a:lnTo>
                  <a:lnTo>
                    <a:pt x="64" y="670"/>
                  </a:lnTo>
                  <a:lnTo>
                    <a:pt x="43" y="733"/>
                  </a:lnTo>
                  <a:lnTo>
                    <a:pt x="147" y="838"/>
                  </a:lnTo>
                  <a:lnTo>
                    <a:pt x="85" y="984"/>
                  </a:lnTo>
                  <a:lnTo>
                    <a:pt x="64" y="1089"/>
                  </a:lnTo>
                  <a:lnTo>
                    <a:pt x="147" y="1193"/>
                  </a:lnTo>
                  <a:lnTo>
                    <a:pt x="43" y="1298"/>
                  </a:lnTo>
                  <a:lnTo>
                    <a:pt x="1" y="1298"/>
                  </a:lnTo>
                  <a:lnTo>
                    <a:pt x="168" y="1486"/>
                  </a:lnTo>
                  <a:lnTo>
                    <a:pt x="189" y="1675"/>
                  </a:lnTo>
                  <a:lnTo>
                    <a:pt x="273" y="1696"/>
                  </a:lnTo>
                  <a:lnTo>
                    <a:pt x="524" y="1905"/>
                  </a:lnTo>
                  <a:lnTo>
                    <a:pt x="629" y="1947"/>
                  </a:lnTo>
                  <a:lnTo>
                    <a:pt x="733" y="2030"/>
                  </a:lnTo>
                  <a:lnTo>
                    <a:pt x="1026" y="2093"/>
                  </a:lnTo>
                  <a:lnTo>
                    <a:pt x="1235" y="2156"/>
                  </a:lnTo>
                  <a:lnTo>
                    <a:pt x="1340" y="2030"/>
                  </a:lnTo>
                  <a:lnTo>
                    <a:pt x="1403" y="2051"/>
                  </a:lnTo>
                  <a:lnTo>
                    <a:pt x="1466" y="1989"/>
                  </a:lnTo>
                  <a:lnTo>
                    <a:pt x="1612" y="1926"/>
                  </a:lnTo>
                  <a:lnTo>
                    <a:pt x="1717" y="1926"/>
                  </a:lnTo>
                  <a:lnTo>
                    <a:pt x="1738" y="1884"/>
                  </a:lnTo>
                  <a:lnTo>
                    <a:pt x="1863" y="1779"/>
                  </a:lnTo>
                  <a:lnTo>
                    <a:pt x="1968" y="1800"/>
                  </a:lnTo>
                  <a:lnTo>
                    <a:pt x="2072" y="1821"/>
                  </a:lnTo>
                  <a:lnTo>
                    <a:pt x="2156" y="1842"/>
                  </a:lnTo>
                  <a:lnTo>
                    <a:pt x="2282" y="1717"/>
                  </a:lnTo>
                  <a:lnTo>
                    <a:pt x="2386" y="1696"/>
                  </a:lnTo>
                  <a:lnTo>
                    <a:pt x="2449" y="1591"/>
                  </a:lnTo>
                  <a:lnTo>
                    <a:pt x="2595" y="1612"/>
                  </a:lnTo>
                  <a:lnTo>
                    <a:pt x="2700" y="1507"/>
                  </a:lnTo>
                  <a:lnTo>
                    <a:pt x="2679" y="1403"/>
                  </a:lnTo>
                  <a:lnTo>
                    <a:pt x="2888" y="1089"/>
                  </a:lnTo>
                  <a:lnTo>
                    <a:pt x="3014" y="754"/>
                  </a:lnTo>
                  <a:lnTo>
                    <a:pt x="3118" y="524"/>
                  </a:lnTo>
                  <a:lnTo>
                    <a:pt x="3286" y="482"/>
                  </a:lnTo>
                  <a:lnTo>
                    <a:pt x="3328" y="357"/>
                  </a:lnTo>
                  <a:lnTo>
                    <a:pt x="3307" y="336"/>
                  </a:lnTo>
                  <a:lnTo>
                    <a:pt x="3286" y="231"/>
                  </a:lnTo>
                  <a:lnTo>
                    <a:pt x="3118" y="126"/>
                  </a:lnTo>
                  <a:lnTo>
                    <a:pt x="299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6" name="Google Shape;2666;p44"/>
            <p:cNvSpPr/>
            <p:nvPr/>
          </p:nvSpPr>
          <p:spPr>
            <a:xfrm>
              <a:off x="3910150" y="2462825"/>
              <a:ext cx="71700" cy="31400"/>
            </a:xfrm>
            <a:custGeom>
              <a:rect b="b" l="l" r="r" t="t"/>
              <a:pathLst>
                <a:path extrusionOk="0" h="1256" w="2868">
                  <a:moveTo>
                    <a:pt x="2240" y="0"/>
                  </a:moveTo>
                  <a:lnTo>
                    <a:pt x="2177" y="21"/>
                  </a:lnTo>
                  <a:lnTo>
                    <a:pt x="2093" y="105"/>
                  </a:lnTo>
                  <a:lnTo>
                    <a:pt x="2010" y="42"/>
                  </a:lnTo>
                  <a:lnTo>
                    <a:pt x="1884" y="42"/>
                  </a:lnTo>
                  <a:lnTo>
                    <a:pt x="1779" y="21"/>
                  </a:lnTo>
                  <a:lnTo>
                    <a:pt x="1696" y="42"/>
                  </a:lnTo>
                  <a:lnTo>
                    <a:pt x="1612" y="147"/>
                  </a:lnTo>
                  <a:lnTo>
                    <a:pt x="1507" y="168"/>
                  </a:lnTo>
                  <a:lnTo>
                    <a:pt x="1486" y="147"/>
                  </a:lnTo>
                  <a:lnTo>
                    <a:pt x="1235" y="126"/>
                  </a:lnTo>
                  <a:lnTo>
                    <a:pt x="1089" y="230"/>
                  </a:lnTo>
                  <a:lnTo>
                    <a:pt x="942" y="251"/>
                  </a:lnTo>
                  <a:lnTo>
                    <a:pt x="775" y="419"/>
                  </a:lnTo>
                  <a:lnTo>
                    <a:pt x="566" y="440"/>
                  </a:lnTo>
                  <a:lnTo>
                    <a:pt x="336" y="523"/>
                  </a:lnTo>
                  <a:lnTo>
                    <a:pt x="294" y="460"/>
                  </a:lnTo>
                  <a:lnTo>
                    <a:pt x="147" y="481"/>
                  </a:lnTo>
                  <a:lnTo>
                    <a:pt x="22" y="565"/>
                  </a:lnTo>
                  <a:lnTo>
                    <a:pt x="1" y="565"/>
                  </a:lnTo>
                  <a:lnTo>
                    <a:pt x="1" y="753"/>
                  </a:lnTo>
                  <a:lnTo>
                    <a:pt x="22" y="984"/>
                  </a:lnTo>
                  <a:lnTo>
                    <a:pt x="419" y="1214"/>
                  </a:lnTo>
                  <a:lnTo>
                    <a:pt x="608" y="1256"/>
                  </a:lnTo>
                  <a:lnTo>
                    <a:pt x="817" y="1193"/>
                  </a:lnTo>
                  <a:lnTo>
                    <a:pt x="1131" y="1172"/>
                  </a:lnTo>
                  <a:lnTo>
                    <a:pt x="1131" y="1046"/>
                  </a:lnTo>
                  <a:lnTo>
                    <a:pt x="1277" y="984"/>
                  </a:lnTo>
                  <a:lnTo>
                    <a:pt x="1486" y="837"/>
                  </a:lnTo>
                  <a:lnTo>
                    <a:pt x="1654" y="1004"/>
                  </a:lnTo>
                  <a:lnTo>
                    <a:pt x="1654" y="900"/>
                  </a:lnTo>
                  <a:lnTo>
                    <a:pt x="1758" y="837"/>
                  </a:lnTo>
                  <a:lnTo>
                    <a:pt x="1863" y="670"/>
                  </a:lnTo>
                  <a:lnTo>
                    <a:pt x="2030" y="649"/>
                  </a:lnTo>
                  <a:lnTo>
                    <a:pt x="2177" y="670"/>
                  </a:lnTo>
                  <a:lnTo>
                    <a:pt x="2407" y="670"/>
                  </a:lnTo>
                  <a:lnTo>
                    <a:pt x="2595" y="691"/>
                  </a:lnTo>
                  <a:lnTo>
                    <a:pt x="2742" y="628"/>
                  </a:lnTo>
                  <a:lnTo>
                    <a:pt x="2763" y="419"/>
                  </a:lnTo>
                  <a:lnTo>
                    <a:pt x="2867" y="147"/>
                  </a:lnTo>
                  <a:lnTo>
                    <a:pt x="2637" y="21"/>
                  </a:lnTo>
                  <a:lnTo>
                    <a:pt x="2407" y="21"/>
                  </a:lnTo>
                  <a:lnTo>
                    <a:pt x="2344" y="42"/>
                  </a:lnTo>
                  <a:lnTo>
                    <a:pt x="224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7" name="Google Shape;2667;p44"/>
            <p:cNvSpPr/>
            <p:nvPr/>
          </p:nvSpPr>
          <p:spPr>
            <a:xfrm>
              <a:off x="3947825" y="2585750"/>
              <a:ext cx="27225" cy="52325"/>
            </a:xfrm>
            <a:custGeom>
              <a:rect b="b" l="l" r="r" t="t"/>
              <a:pathLst>
                <a:path extrusionOk="0" h="2093" w="1089">
                  <a:moveTo>
                    <a:pt x="419" y="0"/>
                  </a:moveTo>
                  <a:lnTo>
                    <a:pt x="314" y="126"/>
                  </a:lnTo>
                  <a:lnTo>
                    <a:pt x="272" y="21"/>
                  </a:lnTo>
                  <a:lnTo>
                    <a:pt x="210" y="21"/>
                  </a:lnTo>
                  <a:lnTo>
                    <a:pt x="84" y="147"/>
                  </a:lnTo>
                  <a:lnTo>
                    <a:pt x="0" y="314"/>
                  </a:lnTo>
                  <a:lnTo>
                    <a:pt x="0" y="544"/>
                  </a:lnTo>
                  <a:lnTo>
                    <a:pt x="189" y="628"/>
                  </a:lnTo>
                  <a:lnTo>
                    <a:pt x="168" y="691"/>
                  </a:lnTo>
                  <a:lnTo>
                    <a:pt x="105" y="733"/>
                  </a:lnTo>
                  <a:lnTo>
                    <a:pt x="63" y="984"/>
                  </a:lnTo>
                  <a:lnTo>
                    <a:pt x="105" y="1172"/>
                  </a:lnTo>
                  <a:lnTo>
                    <a:pt x="63" y="1277"/>
                  </a:lnTo>
                  <a:lnTo>
                    <a:pt x="63" y="1423"/>
                  </a:lnTo>
                  <a:lnTo>
                    <a:pt x="147" y="1528"/>
                  </a:lnTo>
                  <a:lnTo>
                    <a:pt x="84" y="1674"/>
                  </a:lnTo>
                  <a:lnTo>
                    <a:pt x="147" y="1716"/>
                  </a:lnTo>
                  <a:lnTo>
                    <a:pt x="377" y="1737"/>
                  </a:lnTo>
                  <a:lnTo>
                    <a:pt x="482" y="2009"/>
                  </a:lnTo>
                  <a:lnTo>
                    <a:pt x="565" y="2093"/>
                  </a:lnTo>
                  <a:lnTo>
                    <a:pt x="628" y="2030"/>
                  </a:lnTo>
                  <a:lnTo>
                    <a:pt x="712" y="1883"/>
                  </a:lnTo>
                  <a:lnTo>
                    <a:pt x="733" y="1737"/>
                  </a:lnTo>
                  <a:lnTo>
                    <a:pt x="942" y="1674"/>
                  </a:lnTo>
                  <a:lnTo>
                    <a:pt x="1047" y="1507"/>
                  </a:lnTo>
                  <a:lnTo>
                    <a:pt x="1088" y="1360"/>
                  </a:lnTo>
                  <a:lnTo>
                    <a:pt x="942" y="1256"/>
                  </a:lnTo>
                  <a:lnTo>
                    <a:pt x="900" y="1109"/>
                  </a:lnTo>
                  <a:lnTo>
                    <a:pt x="795" y="963"/>
                  </a:lnTo>
                  <a:lnTo>
                    <a:pt x="775" y="753"/>
                  </a:lnTo>
                  <a:lnTo>
                    <a:pt x="795" y="544"/>
                  </a:lnTo>
                  <a:lnTo>
                    <a:pt x="775" y="481"/>
                  </a:lnTo>
                  <a:lnTo>
                    <a:pt x="775" y="335"/>
                  </a:lnTo>
                  <a:lnTo>
                    <a:pt x="712" y="230"/>
                  </a:lnTo>
                  <a:lnTo>
                    <a:pt x="607" y="147"/>
                  </a:lnTo>
                  <a:lnTo>
                    <a:pt x="565" y="147"/>
                  </a:lnTo>
                  <a:lnTo>
                    <a:pt x="482" y="21"/>
                  </a:lnTo>
                  <a:lnTo>
                    <a:pt x="41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8" name="Google Shape;2668;p44"/>
            <p:cNvSpPr/>
            <p:nvPr/>
          </p:nvSpPr>
          <p:spPr>
            <a:xfrm>
              <a:off x="3934750" y="2566400"/>
              <a:ext cx="26175" cy="32975"/>
            </a:xfrm>
            <a:custGeom>
              <a:rect b="b" l="l" r="r" t="t"/>
              <a:pathLst>
                <a:path extrusionOk="0" h="1319" w="1047">
                  <a:moveTo>
                    <a:pt x="293" y="0"/>
                  </a:moveTo>
                  <a:lnTo>
                    <a:pt x="210" y="63"/>
                  </a:lnTo>
                  <a:lnTo>
                    <a:pt x="210" y="167"/>
                  </a:lnTo>
                  <a:lnTo>
                    <a:pt x="314" y="209"/>
                  </a:lnTo>
                  <a:lnTo>
                    <a:pt x="356" y="293"/>
                  </a:lnTo>
                  <a:lnTo>
                    <a:pt x="272" y="356"/>
                  </a:lnTo>
                  <a:lnTo>
                    <a:pt x="189" y="356"/>
                  </a:lnTo>
                  <a:lnTo>
                    <a:pt x="147" y="481"/>
                  </a:lnTo>
                  <a:lnTo>
                    <a:pt x="147" y="628"/>
                  </a:lnTo>
                  <a:lnTo>
                    <a:pt x="84" y="732"/>
                  </a:lnTo>
                  <a:lnTo>
                    <a:pt x="0" y="795"/>
                  </a:lnTo>
                  <a:lnTo>
                    <a:pt x="63" y="837"/>
                  </a:lnTo>
                  <a:lnTo>
                    <a:pt x="168" y="879"/>
                  </a:lnTo>
                  <a:lnTo>
                    <a:pt x="377" y="1151"/>
                  </a:lnTo>
                  <a:lnTo>
                    <a:pt x="398" y="1235"/>
                  </a:lnTo>
                  <a:lnTo>
                    <a:pt x="523" y="1318"/>
                  </a:lnTo>
                  <a:lnTo>
                    <a:pt x="523" y="1088"/>
                  </a:lnTo>
                  <a:lnTo>
                    <a:pt x="607" y="921"/>
                  </a:lnTo>
                  <a:lnTo>
                    <a:pt x="733" y="795"/>
                  </a:lnTo>
                  <a:lnTo>
                    <a:pt x="795" y="795"/>
                  </a:lnTo>
                  <a:lnTo>
                    <a:pt x="837" y="900"/>
                  </a:lnTo>
                  <a:lnTo>
                    <a:pt x="942" y="774"/>
                  </a:lnTo>
                  <a:lnTo>
                    <a:pt x="984" y="711"/>
                  </a:lnTo>
                  <a:lnTo>
                    <a:pt x="1046" y="628"/>
                  </a:lnTo>
                  <a:lnTo>
                    <a:pt x="1046" y="502"/>
                  </a:lnTo>
                  <a:lnTo>
                    <a:pt x="900" y="481"/>
                  </a:lnTo>
                  <a:lnTo>
                    <a:pt x="816" y="398"/>
                  </a:lnTo>
                  <a:lnTo>
                    <a:pt x="691" y="398"/>
                  </a:lnTo>
                  <a:lnTo>
                    <a:pt x="628" y="314"/>
                  </a:lnTo>
                  <a:lnTo>
                    <a:pt x="628" y="251"/>
                  </a:lnTo>
                  <a:lnTo>
                    <a:pt x="502" y="105"/>
                  </a:lnTo>
                  <a:lnTo>
                    <a:pt x="502" y="146"/>
                  </a:lnTo>
                  <a:lnTo>
                    <a:pt x="398" y="84"/>
                  </a:lnTo>
                  <a:lnTo>
                    <a:pt x="29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9" name="Google Shape;2669;p44"/>
            <p:cNvSpPr/>
            <p:nvPr/>
          </p:nvSpPr>
          <p:spPr>
            <a:xfrm>
              <a:off x="3895525" y="2538675"/>
              <a:ext cx="54425" cy="47625"/>
            </a:xfrm>
            <a:custGeom>
              <a:rect b="b" l="l" r="r" t="t"/>
              <a:pathLst>
                <a:path extrusionOk="0" h="1905" w="2177">
                  <a:moveTo>
                    <a:pt x="105" y="0"/>
                  </a:moveTo>
                  <a:lnTo>
                    <a:pt x="63" y="42"/>
                  </a:lnTo>
                  <a:lnTo>
                    <a:pt x="63" y="167"/>
                  </a:lnTo>
                  <a:lnTo>
                    <a:pt x="0" y="230"/>
                  </a:lnTo>
                  <a:lnTo>
                    <a:pt x="42" y="314"/>
                  </a:lnTo>
                  <a:lnTo>
                    <a:pt x="84" y="314"/>
                  </a:lnTo>
                  <a:lnTo>
                    <a:pt x="209" y="439"/>
                  </a:lnTo>
                  <a:lnTo>
                    <a:pt x="251" y="544"/>
                  </a:lnTo>
                  <a:lnTo>
                    <a:pt x="314" y="649"/>
                  </a:lnTo>
                  <a:lnTo>
                    <a:pt x="272" y="670"/>
                  </a:lnTo>
                  <a:lnTo>
                    <a:pt x="293" y="753"/>
                  </a:lnTo>
                  <a:lnTo>
                    <a:pt x="774" y="1151"/>
                  </a:lnTo>
                  <a:lnTo>
                    <a:pt x="1151" y="1611"/>
                  </a:lnTo>
                  <a:lnTo>
                    <a:pt x="1109" y="1695"/>
                  </a:lnTo>
                  <a:lnTo>
                    <a:pt x="1193" y="1716"/>
                  </a:lnTo>
                  <a:lnTo>
                    <a:pt x="1402" y="1737"/>
                  </a:lnTo>
                  <a:lnTo>
                    <a:pt x="1465" y="1716"/>
                  </a:lnTo>
                  <a:lnTo>
                    <a:pt x="1569" y="1904"/>
                  </a:lnTo>
                  <a:lnTo>
                    <a:pt x="1653" y="1841"/>
                  </a:lnTo>
                  <a:lnTo>
                    <a:pt x="1716" y="1737"/>
                  </a:lnTo>
                  <a:lnTo>
                    <a:pt x="1716" y="1590"/>
                  </a:lnTo>
                  <a:lnTo>
                    <a:pt x="1758" y="1465"/>
                  </a:lnTo>
                  <a:lnTo>
                    <a:pt x="1841" y="1465"/>
                  </a:lnTo>
                  <a:lnTo>
                    <a:pt x="1925" y="1402"/>
                  </a:lnTo>
                  <a:lnTo>
                    <a:pt x="1883" y="1318"/>
                  </a:lnTo>
                  <a:lnTo>
                    <a:pt x="1779" y="1276"/>
                  </a:lnTo>
                  <a:lnTo>
                    <a:pt x="1779" y="1172"/>
                  </a:lnTo>
                  <a:lnTo>
                    <a:pt x="1862" y="1109"/>
                  </a:lnTo>
                  <a:lnTo>
                    <a:pt x="1967" y="1193"/>
                  </a:lnTo>
                  <a:lnTo>
                    <a:pt x="2071" y="1255"/>
                  </a:lnTo>
                  <a:lnTo>
                    <a:pt x="2134" y="1193"/>
                  </a:lnTo>
                  <a:lnTo>
                    <a:pt x="1988" y="1046"/>
                  </a:lnTo>
                  <a:lnTo>
                    <a:pt x="1988" y="900"/>
                  </a:lnTo>
                  <a:lnTo>
                    <a:pt x="2051" y="879"/>
                  </a:lnTo>
                  <a:lnTo>
                    <a:pt x="2155" y="942"/>
                  </a:lnTo>
                  <a:lnTo>
                    <a:pt x="2176" y="858"/>
                  </a:lnTo>
                  <a:lnTo>
                    <a:pt x="2134" y="795"/>
                  </a:lnTo>
                  <a:lnTo>
                    <a:pt x="2030" y="774"/>
                  </a:lnTo>
                  <a:lnTo>
                    <a:pt x="1862" y="649"/>
                  </a:lnTo>
                  <a:lnTo>
                    <a:pt x="1862" y="565"/>
                  </a:lnTo>
                  <a:lnTo>
                    <a:pt x="1967" y="419"/>
                  </a:lnTo>
                  <a:lnTo>
                    <a:pt x="1988" y="251"/>
                  </a:lnTo>
                  <a:lnTo>
                    <a:pt x="1925" y="251"/>
                  </a:lnTo>
                  <a:lnTo>
                    <a:pt x="1862" y="272"/>
                  </a:lnTo>
                  <a:lnTo>
                    <a:pt x="1820" y="230"/>
                  </a:lnTo>
                  <a:lnTo>
                    <a:pt x="1653" y="230"/>
                  </a:lnTo>
                  <a:lnTo>
                    <a:pt x="1548" y="126"/>
                  </a:lnTo>
                  <a:lnTo>
                    <a:pt x="1465" y="147"/>
                  </a:lnTo>
                  <a:lnTo>
                    <a:pt x="1339" y="105"/>
                  </a:lnTo>
                  <a:lnTo>
                    <a:pt x="1214" y="126"/>
                  </a:lnTo>
                  <a:lnTo>
                    <a:pt x="1193" y="63"/>
                  </a:lnTo>
                  <a:lnTo>
                    <a:pt x="1088" y="126"/>
                  </a:lnTo>
                  <a:lnTo>
                    <a:pt x="942" y="63"/>
                  </a:lnTo>
                  <a:lnTo>
                    <a:pt x="900" y="126"/>
                  </a:lnTo>
                  <a:lnTo>
                    <a:pt x="837" y="21"/>
                  </a:lnTo>
                  <a:lnTo>
                    <a:pt x="732" y="0"/>
                  </a:lnTo>
                  <a:lnTo>
                    <a:pt x="690" y="42"/>
                  </a:lnTo>
                  <a:lnTo>
                    <a:pt x="607" y="0"/>
                  </a:lnTo>
                  <a:lnTo>
                    <a:pt x="565" y="63"/>
                  </a:lnTo>
                  <a:lnTo>
                    <a:pt x="481" y="42"/>
                  </a:lnTo>
                  <a:lnTo>
                    <a:pt x="377" y="63"/>
                  </a:lnTo>
                  <a:lnTo>
                    <a:pt x="377" y="147"/>
                  </a:lnTo>
                  <a:lnTo>
                    <a:pt x="293" y="167"/>
                  </a:lnTo>
                  <a:lnTo>
                    <a:pt x="251" y="105"/>
                  </a:lnTo>
                  <a:lnTo>
                    <a:pt x="10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0" name="Google Shape;2670;p44"/>
            <p:cNvSpPr/>
            <p:nvPr/>
          </p:nvSpPr>
          <p:spPr>
            <a:xfrm>
              <a:off x="3865700" y="2510950"/>
              <a:ext cx="42400" cy="26700"/>
            </a:xfrm>
            <a:custGeom>
              <a:rect b="b" l="l" r="r" t="t"/>
              <a:pathLst>
                <a:path extrusionOk="0" h="1068" w="1696">
                  <a:moveTo>
                    <a:pt x="1507" y="0"/>
                  </a:moveTo>
                  <a:lnTo>
                    <a:pt x="1381" y="63"/>
                  </a:lnTo>
                  <a:lnTo>
                    <a:pt x="1130" y="209"/>
                  </a:lnTo>
                  <a:lnTo>
                    <a:pt x="1067" y="188"/>
                  </a:lnTo>
                  <a:lnTo>
                    <a:pt x="984" y="209"/>
                  </a:lnTo>
                  <a:lnTo>
                    <a:pt x="858" y="272"/>
                  </a:lnTo>
                  <a:lnTo>
                    <a:pt x="733" y="272"/>
                  </a:lnTo>
                  <a:lnTo>
                    <a:pt x="607" y="314"/>
                  </a:lnTo>
                  <a:lnTo>
                    <a:pt x="523" y="230"/>
                  </a:lnTo>
                  <a:lnTo>
                    <a:pt x="251" y="230"/>
                  </a:lnTo>
                  <a:lnTo>
                    <a:pt x="147" y="209"/>
                  </a:lnTo>
                  <a:lnTo>
                    <a:pt x="21" y="419"/>
                  </a:lnTo>
                  <a:lnTo>
                    <a:pt x="84" y="502"/>
                  </a:lnTo>
                  <a:lnTo>
                    <a:pt x="0" y="628"/>
                  </a:lnTo>
                  <a:lnTo>
                    <a:pt x="21" y="816"/>
                  </a:lnTo>
                  <a:lnTo>
                    <a:pt x="42" y="816"/>
                  </a:lnTo>
                  <a:lnTo>
                    <a:pt x="147" y="858"/>
                  </a:lnTo>
                  <a:lnTo>
                    <a:pt x="147" y="942"/>
                  </a:lnTo>
                  <a:lnTo>
                    <a:pt x="42" y="963"/>
                  </a:lnTo>
                  <a:lnTo>
                    <a:pt x="42" y="1067"/>
                  </a:lnTo>
                  <a:lnTo>
                    <a:pt x="251" y="1067"/>
                  </a:lnTo>
                  <a:lnTo>
                    <a:pt x="398" y="963"/>
                  </a:lnTo>
                  <a:lnTo>
                    <a:pt x="523" y="921"/>
                  </a:lnTo>
                  <a:lnTo>
                    <a:pt x="733" y="1025"/>
                  </a:lnTo>
                  <a:lnTo>
                    <a:pt x="858" y="1025"/>
                  </a:lnTo>
                  <a:lnTo>
                    <a:pt x="879" y="816"/>
                  </a:lnTo>
                  <a:lnTo>
                    <a:pt x="1067" y="732"/>
                  </a:lnTo>
                  <a:lnTo>
                    <a:pt x="1088" y="586"/>
                  </a:lnTo>
                  <a:lnTo>
                    <a:pt x="1444" y="398"/>
                  </a:lnTo>
                  <a:lnTo>
                    <a:pt x="1695" y="398"/>
                  </a:lnTo>
                  <a:lnTo>
                    <a:pt x="1674" y="188"/>
                  </a:lnTo>
                  <a:lnTo>
                    <a:pt x="150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1" name="Google Shape;2671;p44"/>
            <p:cNvSpPr/>
            <p:nvPr/>
          </p:nvSpPr>
          <p:spPr>
            <a:xfrm>
              <a:off x="3811300" y="2470650"/>
              <a:ext cx="99925" cy="48150"/>
            </a:xfrm>
            <a:custGeom>
              <a:rect b="b" l="l" r="r" t="t"/>
              <a:pathLst>
                <a:path extrusionOk="0" h="1926" w="3997">
                  <a:moveTo>
                    <a:pt x="2846" y="1"/>
                  </a:moveTo>
                  <a:lnTo>
                    <a:pt x="2804" y="106"/>
                  </a:lnTo>
                  <a:lnTo>
                    <a:pt x="2741" y="147"/>
                  </a:lnTo>
                  <a:lnTo>
                    <a:pt x="2720" y="252"/>
                  </a:lnTo>
                  <a:lnTo>
                    <a:pt x="2574" y="252"/>
                  </a:lnTo>
                  <a:lnTo>
                    <a:pt x="2511" y="315"/>
                  </a:lnTo>
                  <a:lnTo>
                    <a:pt x="2218" y="147"/>
                  </a:lnTo>
                  <a:lnTo>
                    <a:pt x="2155" y="147"/>
                  </a:lnTo>
                  <a:lnTo>
                    <a:pt x="2114" y="252"/>
                  </a:lnTo>
                  <a:lnTo>
                    <a:pt x="2114" y="357"/>
                  </a:lnTo>
                  <a:lnTo>
                    <a:pt x="2051" y="357"/>
                  </a:lnTo>
                  <a:lnTo>
                    <a:pt x="1967" y="461"/>
                  </a:lnTo>
                  <a:lnTo>
                    <a:pt x="1842" y="545"/>
                  </a:lnTo>
                  <a:lnTo>
                    <a:pt x="1674" y="733"/>
                  </a:lnTo>
                  <a:lnTo>
                    <a:pt x="1674" y="796"/>
                  </a:lnTo>
                  <a:lnTo>
                    <a:pt x="1842" y="880"/>
                  </a:lnTo>
                  <a:lnTo>
                    <a:pt x="1863" y="984"/>
                  </a:lnTo>
                  <a:lnTo>
                    <a:pt x="1779" y="1047"/>
                  </a:lnTo>
                  <a:lnTo>
                    <a:pt x="1653" y="963"/>
                  </a:lnTo>
                  <a:lnTo>
                    <a:pt x="1528" y="984"/>
                  </a:lnTo>
                  <a:lnTo>
                    <a:pt x="1381" y="963"/>
                  </a:lnTo>
                  <a:lnTo>
                    <a:pt x="1319" y="963"/>
                  </a:lnTo>
                  <a:lnTo>
                    <a:pt x="1130" y="1089"/>
                  </a:lnTo>
                  <a:lnTo>
                    <a:pt x="1026" y="1110"/>
                  </a:lnTo>
                  <a:lnTo>
                    <a:pt x="942" y="1089"/>
                  </a:lnTo>
                  <a:lnTo>
                    <a:pt x="837" y="1110"/>
                  </a:lnTo>
                  <a:lnTo>
                    <a:pt x="754" y="1047"/>
                  </a:lnTo>
                  <a:lnTo>
                    <a:pt x="440" y="1047"/>
                  </a:lnTo>
                  <a:lnTo>
                    <a:pt x="440" y="1110"/>
                  </a:lnTo>
                  <a:lnTo>
                    <a:pt x="419" y="1173"/>
                  </a:lnTo>
                  <a:lnTo>
                    <a:pt x="272" y="1152"/>
                  </a:lnTo>
                  <a:lnTo>
                    <a:pt x="189" y="1047"/>
                  </a:lnTo>
                  <a:lnTo>
                    <a:pt x="84" y="1089"/>
                  </a:lnTo>
                  <a:lnTo>
                    <a:pt x="21" y="1110"/>
                  </a:lnTo>
                  <a:lnTo>
                    <a:pt x="0" y="1110"/>
                  </a:lnTo>
                  <a:lnTo>
                    <a:pt x="63" y="1173"/>
                  </a:lnTo>
                  <a:lnTo>
                    <a:pt x="63" y="1256"/>
                  </a:lnTo>
                  <a:lnTo>
                    <a:pt x="105" y="1298"/>
                  </a:lnTo>
                  <a:lnTo>
                    <a:pt x="105" y="1403"/>
                  </a:lnTo>
                  <a:lnTo>
                    <a:pt x="210" y="1403"/>
                  </a:lnTo>
                  <a:lnTo>
                    <a:pt x="293" y="1382"/>
                  </a:lnTo>
                  <a:lnTo>
                    <a:pt x="398" y="1507"/>
                  </a:lnTo>
                  <a:lnTo>
                    <a:pt x="502" y="1403"/>
                  </a:lnTo>
                  <a:lnTo>
                    <a:pt x="586" y="1403"/>
                  </a:lnTo>
                  <a:lnTo>
                    <a:pt x="628" y="1507"/>
                  </a:lnTo>
                  <a:lnTo>
                    <a:pt x="837" y="1591"/>
                  </a:lnTo>
                  <a:lnTo>
                    <a:pt x="1130" y="1403"/>
                  </a:lnTo>
                  <a:lnTo>
                    <a:pt x="1256" y="1424"/>
                  </a:lnTo>
                  <a:lnTo>
                    <a:pt x="1444" y="1424"/>
                  </a:lnTo>
                  <a:lnTo>
                    <a:pt x="1444" y="1528"/>
                  </a:lnTo>
                  <a:lnTo>
                    <a:pt x="1737" y="1717"/>
                  </a:lnTo>
                  <a:lnTo>
                    <a:pt x="2072" y="1779"/>
                  </a:lnTo>
                  <a:lnTo>
                    <a:pt x="2260" y="1738"/>
                  </a:lnTo>
                  <a:lnTo>
                    <a:pt x="2323" y="1821"/>
                  </a:lnTo>
                  <a:lnTo>
                    <a:pt x="2427" y="1842"/>
                  </a:lnTo>
                  <a:lnTo>
                    <a:pt x="2699" y="1842"/>
                  </a:lnTo>
                  <a:lnTo>
                    <a:pt x="2783" y="1926"/>
                  </a:lnTo>
                  <a:lnTo>
                    <a:pt x="2909" y="1884"/>
                  </a:lnTo>
                  <a:lnTo>
                    <a:pt x="3034" y="1884"/>
                  </a:lnTo>
                  <a:lnTo>
                    <a:pt x="3160" y="1821"/>
                  </a:lnTo>
                  <a:lnTo>
                    <a:pt x="3243" y="1800"/>
                  </a:lnTo>
                  <a:lnTo>
                    <a:pt x="3306" y="1821"/>
                  </a:lnTo>
                  <a:lnTo>
                    <a:pt x="3557" y="1675"/>
                  </a:lnTo>
                  <a:lnTo>
                    <a:pt x="3683" y="1612"/>
                  </a:lnTo>
                  <a:lnTo>
                    <a:pt x="3725" y="1612"/>
                  </a:lnTo>
                  <a:lnTo>
                    <a:pt x="3829" y="1507"/>
                  </a:lnTo>
                  <a:lnTo>
                    <a:pt x="3746" y="1403"/>
                  </a:lnTo>
                  <a:lnTo>
                    <a:pt x="3767" y="1298"/>
                  </a:lnTo>
                  <a:lnTo>
                    <a:pt x="3829" y="1152"/>
                  </a:lnTo>
                  <a:lnTo>
                    <a:pt x="3725" y="1047"/>
                  </a:lnTo>
                  <a:lnTo>
                    <a:pt x="3746" y="984"/>
                  </a:lnTo>
                  <a:lnTo>
                    <a:pt x="3976" y="984"/>
                  </a:lnTo>
                  <a:lnTo>
                    <a:pt x="3997" y="880"/>
                  </a:lnTo>
                  <a:lnTo>
                    <a:pt x="3976" y="754"/>
                  </a:lnTo>
                  <a:lnTo>
                    <a:pt x="3976" y="671"/>
                  </a:lnTo>
                  <a:lnTo>
                    <a:pt x="3955" y="440"/>
                  </a:lnTo>
                  <a:lnTo>
                    <a:pt x="3955" y="252"/>
                  </a:lnTo>
                  <a:lnTo>
                    <a:pt x="3725" y="210"/>
                  </a:lnTo>
                  <a:lnTo>
                    <a:pt x="3641" y="127"/>
                  </a:lnTo>
                  <a:lnTo>
                    <a:pt x="3474" y="147"/>
                  </a:lnTo>
                  <a:lnTo>
                    <a:pt x="3327" y="147"/>
                  </a:lnTo>
                  <a:lnTo>
                    <a:pt x="3160" y="43"/>
                  </a:lnTo>
                  <a:lnTo>
                    <a:pt x="2951" y="43"/>
                  </a:lnTo>
                  <a:lnTo>
                    <a:pt x="284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2" name="Google Shape;2672;p44"/>
            <p:cNvSpPr/>
            <p:nvPr/>
          </p:nvSpPr>
          <p:spPr>
            <a:xfrm>
              <a:off x="3867800" y="2355575"/>
              <a:ext cx="132350" cy="111450"/>
            </a:xfrm>
            <a:custGeom>
              <a:rect b="b" l="l" r="r" t="t"/>
              <a:pathLst>
                <a:path extrusionOk="0" h="4458" w="5294">
                  <a:moveTo>
                    <a:pt x="1883" y="1"/>
                  </a:moveTo>
                  <a:lnTo>
                    <a:pt x="1632" y="105"/>
                  </a:lnTo>
                  <a:lnTo>
                    <a:pt x="1486" y="105"/>
                  </a:lnTo>
                  <a:lnTo>
                    <a:pt x="1318" y="147"/>
                  </a:lnTo>
                  <a:lnTo>
                    <a:pt x="1214" y="315"/>
                  </a:lnTo>
                  <a:lnTo>
                    <a:pt x="1046" y="315"/>
                  </a:lnTo>
                  <a:lnTo>
                    <a:pt x="942" y="398"/>
                  </a:lnTo>
                  <a:lnTo>
                    <a:pt x="942" y="524"/>
                  </a:lnTo>
                  <a:lnTo>
                    <a:pt x="753" y="524"/>
                  </a:lnTo>
                  <a:lnTo>
                    <a:pt x="481" y="670"/>
                  </a:lnTo>
                  <a:lnTo>
                    <a:pt x="314" y="670"/>
                  </a:lnTo>
                  <a:lnTo>
                    <a:pt x="251" y="796"/>
                  </a:lnTo>
                  <a:lnTo>
                    <a:pt x="209" y="963"/>
                  </a:lnTo>
                  <a:lnTo>
                    <a:pt x="147" y="984"/>
                  </a:lnTo>
                  <a:lnTo>
                    <a:pt x="167" y="1047"/>
                  </a:lnTo>
                  <a:lnTo>
                    <a:pt x="126" y="1047"/>
                  </a:lnTo>
                  <a:lnTo>
                    <a:pt x="167" y="1298"/>
                  </a:lnTo>
                  <a:lnTo>
                    <a:pt x="147" y="1486"/>
                  </a:lnTo>
                  <a:lnTo>
                    <a:pt x="0" y="1570"/>
                  </a:lnTo>
                  <a:lnTo>
                    <a:pt x="0" y="1633"/>
                  </a:lnTo>
                  <a:lnTo>
                    <a:pt x="167" y="1842"/>
                  </a:lnTo>
                  <a:lnTo>
                    <a:pt x="147" y="1947"/>
                  </a:lnTo>
                  <a:lnTo>
                    <a:pt x="230" y="2051"/>
                  </a:lnTo>
                  <a:lnTo>
                    <a:pt x="230" y="2135"/>
                  </a:lnTo>
                  <a:lnTo>
                    <a:pt x="272" y="2261"/>
                  </a:lnTo>
                  <a:lnTo>
                    <a:pt x="230" y="2365"/>
                  </a:lnTo>
                  <a:lnTo>
                    <a:pt x="335" y="2616"/>
                  </a:lnTo>
                  <a:lnTo>
                    <a:pt x="419" y="2658"/>
                  </a:lnTo>
                  <a:lnTo>
                    <a:pt x="481" y="2742"/>
                  </a:lnTo>
                  <a:lnTo>
                    <a:pt x="481" y="3056"/>
                  </a:lnTo>
                  <a:lnTo>
                    <a:pt x="460" y="3097"/>
                  </a:lnTo>
                  <a:lnTo>
                    <a:pt x="523" y="3181"/>
                  </a:lnTo>
                  <a:lnTo>
                    <a:pt x="565" y="3139"/>
                  </a:lnTo>
                  <a:lnTo>
                    <a:pt x="649" y="3160"/>
                  </a:lnTo>
                  <a:lnTo>
                    <a:pt x="732" y="3097"/>
                  </a:lnTo>
                  <a:lnTo>
                    <a:pt x="963" y="3160"/>
                  </a:lnTo>
                  <a:lnTo>
                    <a:pt x="942" y="3202"/>
                  </a:lnTo>
                  <a:lnTo>
                    <a:pt x="1046" y="3307"/>
                  </a:lnTo>
                  <a:lnTo>
                    <a:pt x="1151" y="3307"/>
                  </a:lnTo>
                  <a:lnTo>
                    <a:pt x="1214" y="3390"/>
                  </a:lnTo>
                  <a:lnTo>
                    <a:pt x="1172" y="3495"/>
                  </a:lnTo>
                  <a:lnTo>
                    <a:pt x="1193" y="3579"/>
                  </a:lnTo>
                  <a:lnTo>
                    <a:pt x="1255" y="3600"/>
                  </a:lnTo>
                  <a:lnTo>
                    <a:pt x="1255" y="3704"/>
                  </a:lnTo>
                  <a:lnTo>
                    <a:pt x="1318" y="3725"/>
                  </a:lnTo>
                  <a:lnTo>
                    <a:pt x="1381" y="3683"/>
                  </a:lnTo>
                  <a:lnTo>
                    <a:pt x="1465" y="3683"/>
                  </a:lnTo>
                  <a:lnTo>
                    <a:pt x="1318" y="3516"/>
                  </a:lnTo>
                  <a:lnTo>
                    <a:pt x="1381" y="3474"/>
                  </a:lnTo>
                  <a:lnTo>
                    <a:pt x="1632" y="3621"/>
                  </a:lnTo>
                  <a:lnTo>
                    <a:pt x="1820" y="3600"/>
                  </a:lnTo>
                  <a:lnTo>
                    <a:pt x="1779" y="3704"/>
                  </a:lnTo>
                  <a:lnTo>
                    <a:pt x="1904" y="3809"/>
                  </a:lnTo>
                  <a:lnTo>
                    <a:pt x="2134" y="3767"/>
                  </a:lnTo>
                  <a:lnTo>
                    <a:pt x="2302" y="3809"/>
                  </a:lnTo>
                  <a:lnTo>
                    <a:pt x="2636" y="4081"/>
                  </a:lnTo>
                  <a:lnTo>
                    <a:pt x="2762" y="4248"/>
                  </a:lnTo>
                  <a:lnTo>
                    <a:pt x="2846" y="4248"/>
                  </a:lnTo>
                  <a:lnTo>
                    <a:pt x="2888" y="4206"/>
                  </a:lnTo>
                  <a:lnTo>
                    <a:pt x="3055" y="4206"/>
                  </a:lnTo>
                  <a:lnTo>
                    <a:pt x="3139" y="4290"/>
                  </a:lnTo>
                  <a:lnTo>
                    <a:pt x="3180" y="4437"/>
                  </a:lnTo>
                  <a:lnTo>
                    <a:pt x="3201" y="4458"/>
                  </a:lnTo>
                  <a:lnTo>
                    <a:pt x="3306" y="4437"/>
                  </a:lnTo>
                  <a:lnTo>
                    <a:pt x="3390" y="4332"/>
                  </a:lnTo>
                  <a:lnTo>
                    <a:pt x="3473" y="4311"/>
                  </a:lnTo>
                  <a:lnTo>
                    <a:pt x="3578" y="4332"/>
                  </a:lnTo>
                  <a:lnTo>
                    <a:pt x="3704" y="4332"/>
                  </a:lnTo>
                  <a:lnTo>
                    <a:pt x="3787" y="4395"/>
                  </a:lnTo>
                  <a:lnTo>
                    <a:pt x="3871" y="4311"/>
                  </a:lnTo>
                  <a:lnTo>
                    <a:pt x="3934" y="4290"/>
                  </a:lnTo>
                  <a:lnTo>
                    <a:pt x="4038" y="4332"/>
                  </a:lnTo>
                  <a:lnTo>
                    <a:pt x="4101" y="4311"/>
                  </a:lnTo>
                  <a:lnTo>
                    <a:pt x="4331" y="4311"/>
                  </a:lnTo>
                  <a:lnTo>
                    <a:pt x="4561" y="4437"/>
                  </a:lnTo>
                  <a:lnTo>
                    <a:pt x="4708" y="4458"/>
                  </a:lnTo>
                  <a:lnTo>
                    <a:pt x="4708" y="4290"/>
                  </a:lnTo>
                  <a:lnTo>
                    <a:pt x="4666" y="4123"/>
                  </a:lnTo>
                  <a:lnTo>
                    <a:pt x="5043" y="3725"/>
                  </a:lnTo>
                  <a:lnTo>
                    <a:pt x="5064" y="3558"/>
                  </a:lnTo>
                  <a:lnTo>
                    <a:pt x="5168" y="3474"/>
                  </a:lnTo>
                  <a:lnTo>
                    <a:pt x="5252" y="3474"/>
                  </a:lnTo>
                  <a:lnTo>
                    <a:pt x="5294" y="3286"/>
                  </a:lnTo>
                  <a:lnTo>
                    <a:pt x="5252" y="3202"/>
                  </a:lnTo>
                  <a:lnTo>
                    <a:pt x="5231" y="3139"/>
                  </a:lnTo>
                  <a:lnTo>
                    <a:pt x="5273" y="3056"/>
                  </a:lnTo>
                  <a:lnTo>
                    <a:pt x="5147" y="2972"/>
                  </a:lnTo>
                  <a:lnTo>
                    <a:pt x="5064" y="2825"/>
                  </a:lnTo>
                  <a:lnTo>
                    <a:pt x="5022" y="2742"/>
                  </a:lnTo>
                  <a:lnTo>
                    <a:pt x="4980" y="2470"/>
                  </a:lnTo>
                  <a:lnTo>
                    <a:pt x="5022" y="2365"/>
                  </a:lnTo>
                  <a:lnTo>
                    <a:pt x="5022" y="2323"/>
                  </a:lnTo>
                  <a:lnTo>
                    <a:pt x="4875" y="2135"/>
                  </a:lnTo>
                  <a:lnTo>
                    <a:pt x="4854" y="1947"/>
                  </a:lnTo>
                  <a:lnTo>
                    <a:pt x="4938" y="1821"/>
                  </a:lnTo>
                  <a:lnTo>
                    <a:pt x="5043" y="1779"/>
                  </a:lnTo>
                  <a:lnTo>
                    <a:pt x="5043" y="1403"/>
                  </a:lnTo>
                  <a:lnTo>
                    <a:pt x="4980" y="1361"/>
                  </a:lnTo>
                  <a:lnTo>
                    <a:pt x="4959" y="1214"/>
                  </a:lnTo>
                  <a:lnTo>
                    <a:pt x="4875" y="1089"/>
                  </a:lnTo>
                  <a:lnTo>
                    <a:pt x="4771" y="838"/>
                  </a:lnTo>
                  <a:lnTo>
                    <a:pt x="4750" y="775"/>
                  </a:lnTo>
                  <a:lnTo>
                    <a:pt x="4708" y="670"/>
                  </a:lnTo>
                  <a:lnTo>
                    <a:pt x="4708" y="545"/>
                  </a:lnTo>
                  <a:lnTo>
                    <a:pt x="4645" y="315"/>
                  </a:lnTo>
                  <a:lnTo>
                    <a:pt x="4561" y="315"/>
                  </a:lnTo>
                  <a:lnTo>
                    <a:pt x="4436" y="210"/>
                  </a:lnTo>
                  <a:lnTo>
                    <a:pt x="4310" y="231"/>
                  </a:lnTo>
                  <a:lnTo>
                    <a:pt x="3683" y="273"/>
                  </a:lnTo>
                  <a:lnTo>
                    <a:pt x="2950" y="231"/>
                  </a:lnTo>
                  <a:lnTo>
                    <a:pt x="2867" y="252"/>
                  </a:lnTo>
                  <a:lnTo>
                    <a:pt x="2678" y="440"/>
                  </a:lnTo>
                  <a:lnTo>
                    <a:pt x="2511" y="482"/>
                  </a:lnTo>
                  <a:lnTo>
                    <a:pt x="2469" y="440"/>
                  </a:lnTo>
                  <a:lnTo>
                    <a:pt x="2636" y="356"/>
                  </a:lnTo>
                  <a:lnTo>
                    <a:pt x="2783" y="210"/>
                  </a:lnTo>
                  <a:lnTo>
                    <a:pt x="2741" y="210"/>
                  </a:lnTo>
                  <a:lnTo>
                    <a:pt x="2616" y="315"/>
                  </a:lnTo>
                  <a:lnTo>
                    <a:pt x="2406" y="398"/>
                  </a:lnTo>
                  <a:lnTo>
                    <a:pt x="2134" y="356"/>
                  </a:lnTo>
                  <a:lnTo>
                    <a:pt x="2092" y="210"/>
                  </a:lnTo>
                  <a:lnTo>
                    <a:pt x="2134" y="126"/>
                  </a:lnTo>
                  <a:lnTo>
                    <a:pt x="2260" y="126"/>
                  </a:lnTo>
                  <a:lnTo>
                    <a:pt x="2323" y="168"/>
                  </a:lnTo>
                  <a:lnTo>
                    <a:pt x="2323" y="126"/>
                  </a:lnTo>
                  <a:lnTo>
                    <a:pt x="2155" y="43"/>
                  </a:lnTo>
                  <a:lnTo>
                    <a:pt x="18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3" name="Google Shape;2673;p44"/>
            <p:cNvSpPr/>
            <p:nvPr/>
          </p:nvSpPr>
          <p:spPr>
            <a:xfrm>
              <a:off x="3841625" y="2432475"/>
              <a:ext cx="105700" cy="46050"/>
            </a:xfrm>
            <a:custGeom>
              <a:rect b="b" l="l" r="r" t="t"/>
              <a:pathLst>
                <a:path extrusionOk="0" h="1842" w="4228">
                  <a:moveTo>
                    <a:pt x="1403" y="1"/>
                  </a:moveTo>
                  <a:lnTo>
                    <a:pt x="1319" y="63"/>
                  </a:lnTo>
                  <a:lnTo>
                    <a:pt x="1152" y="21"/>
                  </a:lnTo>
                  <a:lnTo>
                    <a:pt x="1152" y="126"/>
                  </a:lnTo>
                  <a:lnTo>
                    <a:pt x="1068" y="189"/>
                  </a:lnTo>
                  <a:lnTo>
                    <a:pt x="984" y="168"/>
                  </a:lnTo>
                  <a:lnTo>
                    <a:pt x="775" y="168"/>
                  </a:lnTo>
                  <a:lnTo>
                    <a:pt x="733" y="273"/>
                  </a:lnTo>
                  <a:lnTo>
                    <a:pt x="587" y="273"/>
                  </a:lnTo>
                  <a:lnTo>
                    <a:pt x="482" y="398"/>
                  </a:lnTo>
                  <a:lnTo>
                    <a:pt x="378" y="398"/>
                  </a:lnTo>
                  <a:lnTo>
                    <a:pt x="168" y="586"/>
                  </a:lnTo>
                  <a:lnTo>
                    <a:pt x="106" y="545"/>
                  </a:lnTo>
                  <a:lnTo>
                    <a:pt x="22" y="503"/>
                  </a:lnTo>
                  <a:lnTo>
                    <a:pt x="1" y="524"/>
                  </a:lnTo>
                  <a:lnTo>
                    <a:pt x="1" y="628"/>
                  </a:lnTo>
                  <a:lnTo>
                    <a:pt x="147" y="712"/>
                  </a:lnTo>
                  <a:lnTo>
                    <a:pt x="252" y="900"/>
                  </a:lnTo>
                  <a:lnTo>
                    <a:pt x="252" y="1047"/>
                  </a:lnTo>
                  <a:lnTo>
                    <a:pt x="273" y="1130"/>
                  </a:lnTo>
                  <a:lnTo>
                    <a:pt x="378" y="1172"/>
                  </a:lnTo>
                  <a:lnTo>
                    <a:pt x="587" y="1319"/>
                  </a:lnTo>
                  <a:lnTo>
                    <a:pt x="691" y="1382"/>
                  </a:lnTo>
                  <a:lnTo>
                    <a:pt x="942" y="1674"/>
                  </a:lnTo>
                  <a:lnTo>
                    <a:pt x="1005" y="1674"/>
                  </a:lnTo>
                  <a:lnTo>
                    <a:pt x="1298" y="1842"/>
                  </a:lnTo>
                  <a:lnTo>
                    <a:pt x="1361" y="1779"/>
                  </a:lnTo>
                  <a:lnTo>
                    <a:pt x="1507" y="1779"/>
                  </a:lnTo>
                  <a:lnTo>
                    <a:pt x="1528" y="1674"/>
                  </a:lnTo>
                  <a:lnTo>
                    <a:pt x="1591" y="1633"/>
                  </a:lnTo>
                  <a:lnTo>
                    <a:pt x="1633" y="1528"/>
                  </a:lnTo>
                  <a:lnTo>
                    <a:pt x="1738" y="1570"/>
                  </a:lnTo>
                  <a:lnTo>
                    <a:pt x="1947" y="1570"/>
                  </a:lnTo>
                  <a:lnTo>
                    <a:pt x="2114" y="1674"/>
                  </a:lnTo>
                  <a:lnTo>
                    <a:pt x="2261" y="1674"/>
                  </a:lnTo>
                  <a:lnTo>
                    <a:pt x="2428" y="1654"/>
                  </a:lnTo>
                  <a:lnTo>
                    <a:pt x="2512" y="1737"/>
                  </a:lnTo>
                  <a:lnTo>
                    <a:pt x="2742" y="1779"/>
                  </a:lnTo>
                  <a:lnTo>
                    <a:pt x="2763" y="1779"/>
                  </a:lnTo>
                  <a:lnTo>
                    <a:pt x="2888" y="1695"/>
                  </a:lnTo>
                  <a:lnTo>
                    <a:pt x="3035" y="1674"/>
                  </a:lnTo>
                  <a:lnTo>
                    <a:pt x="3077" y="1737"/>
                  </a:lnTo>
                  <a:lnTo>
                    <a:pt x="3307" y="1654"/>
                  </a:lnTo>
                  <a:lnTo>
                    <a:pt x="3516" y="1633"/>
                  </a:lnTo>
                  <a:lnTo>
                    <a:pt x="3683" y="1465"/>
                  </a:lnTo>
                  <a:lnTo>
                    <a:pt x="3830" y="1444"/>
                  </a:lnTo>
                  <a:lnTo>
                    <a:pt x="3976" y="1340"/>
                  </a:lnTo>
                  <a:lnTo>
                    <a:pt x="4227" y="1361"/>
                  </a:lnTo>
                  <a:lnTo>
                    <a:pt x="4186" y="1214"/>
                  </a:lnTo>
                  <a:lnTo>
                    <a:pt x="4102" y="1130"/>
                  </a:lnTo>
                  <a:lnTo>
                    <a:pt x="3935" y="1130"/>
                  </a:lnTo>
                  <a:lnTo>
                    <a:pt x="3893" y="1172"/>
                  </a:lnTo>
                  <a:lnTo>
                    <a:pt x="3809" y="1172"/>
                  </a:lnTo>
                  <a:lnTo>
                    <a:pt x="3683" y="1005"/>
                  </a:lnTo>
                  <a:lnTo>
                    <a:pt x="3349" y="733"/>
                  </a:lnTo>
                  <a:lnTo>
                    <a:pt x="3181" y="691"/>
                  </a:lnTo>
                  <a:lnTo>
                    <a:pt x="2951" y="733"/>
                  </a:lnTo>
                  <a:lnTo>
                    <a:pt x="2826" y="628"/>
                  </a:lnTo>
                  <a:lnTo>
                    <a:pt x="2867" y="524"/>
                  </a:lnTo>
                  <a:lnTo>
                    <a:pt x="2679" y="545"/>
                  </a:lnTo>
                  <a:lnTo>
                    <a:pt x="2428" y="398"/>
                  </a:lnTo>
                  <a:lnTo>
                    <a:pt x="2365" y="440"/>
                  </a:lnTo>
                  <a:lnTo>
                    <a:pt x="2512" y="607"/>
                  </a:lnTo>
                  <a:lnTo>
                    <a:pt x="2428" y="607"/>
                  </a:lnTo>
                  <a:lnTo>
                    <a:pt x="2365" y="649"/>
                  </a:lnTo>
                  <a:lnTo>
                    <a:pt x="2302" y="628"/>
                  </a:lnTo>
                  <a:lnTo>
                    <a:pt x="2302" y="524"/>
                  </a:lnTo>
                  <a:lnTo>
                    <a:pt x="2240" y="503"/>
                  </a:lnTo>
                  <a:lnTo>
                    <a:pt x="2219" y="419"/>
                  </a:lnTo>
                  <a:lnTo>
                    <a:pt x="2261" y="314"/>
                  </a:lnTo>
                  <a:lnTo>
                    <a:pt x="2198" y="231"/>
                  </a:lnTo>
                  <a:lnTo>
                    <a:pt x="2093" y="231"/>
                  </a:lnTo>
                  <a:lnTo>
                    <a:pt x="1989" y="126"/>
                  </a:lnTo>
                  <a:lnTo>
                    <a:pt x="2010" y="84"/>
                  </a:lnTo>
                  <a:lnTo>
                    <a:pt x="1779" y="21"/>
                  </a:lnTo>
                  <a:lnTo>
                    <a:pt x="1696" y="84"/>
                  </a:lnTo>
                  <a:lnTo>
                    <a:pt x="1612" y="63"/>
                  </a:lnTo>
                  <a:lnTo>
                    <a:pt x="1570" y="105"/>
                  </a:lnTo>
                  <a:lnTo>
                    <a:pt x="1507" y="21"/>
                  </a:lnTo>
                  <a:lnTo>
                    <a:pt x="1486" y="63"/>
                  </a:lnTo>
                  <a:lnTo>
                    <a:pt x="14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4" name="Google Shape;2674;p44"/>
            <p:cNvSpPr/>
            <p:nvPr/>
          </p:nvSpPr>
          <p:spPr>
            <a:xfrm>
              <a:off x="3759500" y="2356100"/>
              <a:ext cx="120350" cy="143875"/>
            </a:xfrm>
            <a:custGeom>
              <a:rect b="b" l="l" r="r" t="t"/>
              <a:pathLst>
                <a:path extrusionOk="0" h="5755" w="4814">
                  <a:moveTo>
                    <a:pt x="1340" y="1"/>
                  </a:moveTo>
                  <a:lnTo>
                    <a:pt x="1340" y="22"/>
                  </a:lnTo>
                  <a:lnTo>
                    <a:pt x="1340" y="126"/>
                  </a:lnTo>
                  <a:lnTo>
                    <a:pt x="1424" y="189"/>
                  </a:lnTo>
                  <a:lnTo>
                    <a:pt x="1466" y="189"/>
                  </a:lnTo>
                  <a:lnTo>
                    <a:pt x="1466" y="252"/>
                  </a:lnTo>
                  <a:lnTo>
                    <a:pt x="1612" y="377"/>
                  </a:lnTo>
                  <a:lnTo>
                    <a:pt x="1507" y="419"/>
                  </a:lnTo>
                  <a:lnTo>
                    <a:pt x="1403" y="419"/>
                  </a:lnTo>
                  <a:lnTo>
                    <a:pt x="1403" y="524"/>
                  </a:lnTo>
                  <a:lnTo>
                    <a:pt x="1507" y="461"/>
                  </a:lnTo>
                  <a:lnTo>
                    <a:pt x="1507" y="628"/>
                  </a:lnTo>
                  <a:lnTo>
                    <a:pt x="1612" y="670"/>
                  </a:lnTo>
                  <a:lnTo>
                    <a:pt x="1528" y="754"/>
                  </a:lnTo>
                  <a:lnTo>
                    <a:pt x="1528" y="838"/>
                  </a:lnTo>
                  <a:lnTo>
                    <a:pt x="1612" y="880"/>
                  </a:lnTo>
                  <a:lnTo>
                    <a:pt x="1738" y="880"/>
                  </a:lnTo>
                  <a:lnTo>
                    <a:pt x="1926" y="1068"/>
                  </a:lnTo>
                  <a:lnTo>
                    <a:pt x="2156" y="1172"/>
                  </a:lnTo>
                  <a:lnTo>
                    <a:pt x="1926" y="1131"/>
                  </a:lnTo>
                  <a:lnTo>
                    <a:pt x="1738" y="942"/>
                  </a:lnTo>
                  <a:lnTo>
                    <a:pt x="1612" y="963"/>
                  </a:lnTo>
                  <a:lnTo>
                    <a:pt x="1507" y="942"/>
                  </a:lnTo>
                  <a:lnTo>
                    <a:pt x="1424" y="942"/>
                  </a:lnTo>
                  <a:lnTo>
                    <a:pt x="1340" y="1068"/>
                  </a:lnTo>
                  <a:lnTo>
                    <a:pt x="1361" y="1152"/>
                  </a:lnTo>
                  <a:lnTo>
                    <a:pt x="1361" y="1340"/>
                  </a:lnTo>
                  <a:lnTo>
                    <a:pt x="1424" y="1444"/>
                  </a:lnTo>
                  <a:lnTo>
                    <a:pt x="1298" y="1277"/>
                  </a:lnTo>
                  <a:lnTo>
                    <a:pt x="1319" y="1152"/>
                  </a:lnTo>
                  <a:lnTo>
                    <a:pt x="1235" y="1068"/>
                  </a:lnTo>
                  <a:lnTo>
                    <a:pt x="1194" y="1089"/>
                  </a:lnTo>
                  <a:lnTo>
                    <a:pt x="1194" y="1172"/>
                  </a:lnTo>
                  <a:lnTo>
                    <a:pt x="1235" y="1277"/>
                  </a:lnTo>
                  <a:lnTo>
                    <a:pt x="1152" y="1361"/>
                  </a:lnTo>
                  <a:lnTo>
                    <a:pt x="1089" y="1235"/>
                  </a:lnTo>
                  <a:lnTo>
                    <a:pt x="1089" y="1089"/>
                  </a:lnTo>
                  <a:lnTo>
                    <a:pt x="942" y="1026"/>
                  </a:lnTo>
                  <a:lnTo>
                    <a:pt x="880" y="1047"/>
                  </a:lnTo>
                  <a:lnTo>
                    <a:pt x="608" y="1131"/>
                  </a:lnTo>
                  <a:lnTo>
                    <a:pt x="587" y="1235"/>
                  </a:lnTo>
                  <a:lnTo>
                    <a:pt x="629" y="1340"/>
                  </a:lnTo>
                  <a:lnTo>
                    <a:pt x="775" y="1361"/>
                  </a:lnTo>
                  <a:lnTo>
                    <a:pt x="796" y="1465"/>
                  </a:lnTo>
                  <a:lnTo>
                    <a:pt x="796" y="1486"/>
                  </a:lnTo>
                  <a:lnTo>
                    <a:pt x="733" y="1507"/>
                  </a:lnTo>
                  <a:lnTo>
                    <a:pt x="733" y="1591"/>
                  </a:lnTo>
                  <a:lnTo>
                    <a:pt x="691" y="1696"/>
                  </a:lnTo>
                  <a:lnTo>
                    <a:pt x="691" y="1800"/>
                  </a:lnTo>
                  <a:lnTo>
                    <a:pt x="608" y="1863"/>
                  </a:lnTo>
                  <a:lnTo>
                    <a:pt x="503" y="1800"/>
                  </a:lnTo>
                  <a:lnTo>
                    <a:pt x="461" y="1926"/>
                  </a:lnTo>
                  <a:lnTo>
                    <a:pt x="482" y="1988"/>
                  </a:lnTo>
                  <a:lnTo>
                    <a:pt x="608" y="1988"/>
                  </a:lnTo>
                  <a:lnTo>
                    <a:pt x="670" y="2030"/>
                  </a:lnTo>
                  <a:lnTo>
                    <a:pt x="629" y="2114"/>
                  </a:lnTo>
                  <a:lnTo>
                    <a:pt x="608" y="2240"/>
                  </a:lnTo>
                  <a:lnTo>
                    <a:pt x="524" y="2302"/>
                  </a:lnTo>
                  <a:lnTo>
                    <a:pt x="608" y="2407"/>
                  </a:lnTo>
                  <a:lnTo>
                    <a:pt x="524" y="2449"/>
                  </a:lnTo>
                  <a:lnTo>
                    <a:pt x="378" y="2407"/>
                  </a:lnTo>
                  <a:lnTo>
                    <a:pt x="210" y="2449"/>
                  </a:lnTo>
                  <a:lnTo>
                    <a:pt x="168" y="2553"/>
                  </a:lnTo>
                  <a:lnTo>
                    <a:pt x="85" y="2658"/>
                  </a:lnTo>
                  <a:lnTo>
                    <a:pt x="105" y="2825"/>
                  </a:lnTo>
                  <a:lnTo>
                    <a:pt x="85" y="3035"/>
                  </a:lnTo>
                  <a:lnTo>
                    <a:pt x="43" y="3139"/>
                  </a:lnTo>
                  <a:lnTo>
                    <a:pt x="43" y="3160"/>
                  </a:lnTo>
                  <a:lnTo>
                    <a:pt x="1" y="3244"/>
                  </a:lnTo>
                  <a:lnTo>
                    <a:pt x="85" y="3432"/>
                  </a:lnTo>
                  <a:lnTo>
                    <a:pt x="85" y="3474"/>
                  </a:lnTo>
                  <a:lnTo>
                    <a:pt x="168" y="3579"/>
                  </a:lnTo>
                  <a:lnTo>
                    <a:pt x="85" y="3746"/>
                  </a:lnTo>
                  <a:lnTo>
                    <a:pt x="147" y="3746"/>
                  </a:lnTo>
                  <a:lnTo>
                    <a:pt x="273" y="3913"/>
                  </a:lnTo>
                  <a:lnTo>
                    <a:pt x="294" y="4060"/>
                  </a:lnTo>
                  <a:lnTo>
                    <a:pt x="357" y="4102"/>
                  </a:lnTo>
                  <a:lnTo>
                    <a:pt x="357" y="4290"/>
                  </a:lnTo>
                  <a:lnTo>
                    <a:pt x="461" y="4374"/>
                  </a:lnTo>
                  <a:lnTo>
                    <a:pt x="461" y="4437"/>
                  </a:lnTo>
                  <a:lnTo>
                    <a:pt x="566" y="4520"/>
                  </a:lnTo>
                  <a:lnTo>
                    <a:pt x="629" y="4478"/>
                  </a:lnTo>
                  <a:lnTo>
                    <a:pt x="733" y="4478"/>
                  </a:lnTo>
                  <a:lnTo>
                    <a:pt x="817" y="4520"/>
                  </a:lnTo>
                  <a:lnTo>
                    <a:pt x="922" y="4478"/>
                  </a:lnTo>
                  <a:lnTo>
                    <a:pt x="1047" y="4541"/>
                  </a:lnTo>
                  <a:lnTo>
                    <a:pt x="1152" y="4541"/>
                  </a:lnTo>
                  <a:lnTo>
                    <a:pt x="1298" y="4625"/>
                  </a:lnTo>
                  <a:lnTo>
                    <a:pt x="1152" y="4750"/>
                  </a:lnTo>
                  <a:lnTo>
                    <a:pt x="1089" y="4918"/>
                  </a:lnTo>
                  <a:lnTo>
                    <a:pt x="1089" y="5022"/>
                  </a:lnTo>
                  <a:lnTo>
                    <a:pt x="1005" y="5106"/>
                  </a:lnTo>
                  <a:lnTo>
                    <a:pt x="942" y="5273"/>
                  </a:lnTo>
                  <a:lnTo>
                    <a:pt x="942" y="5441"/>
                  </a:lnTo>
                  <a:lnTo>
                    <a:pt x="1047" y="5525"/>
                  </a:lnTo>
                  <a:lnTo>
                    <a:pt x="1110" y="5629"/>
                  </a:lnTo>
                  <a:lnTo>
                    <a:pt x="1214" y="5650"/>
                  </a:lnTo>
                  <a:lnTo>
                    <a:pt x="1319" y="5587"/>
                  </a:lnTo>
                  <a:lnTo>
                    <a:pt x="1445" y="5650"/>
                  </a:lnTo>
                  <a:lnTo>
                    <a:pt x="1507" y="5566"/>
                  </a:lnTo>
                  <a:lnTo>
                    <a:pt x="1466" y="5525"/>
                  </a:lnTo>
                  <a:lnTo>
                    <a:pt x="1612" y="5462"/>
                  </a:lnTo>
                  <a:lnTo>
                    <a:pt x="1633" y="5566"/>
                  </a:lnTo>
                  <a:lnTo>
                    <a:pt x="1717" y="5587"/>
                  </a:lnTo>
                  <a:lnTo>
                    <a:pt x="1758" y="5545"/>
                  </a:lnTo>
                  <a:lnTo>
                    <a:pt x="1842" y="5545"/>
                  </a:lnTo>
                  <a:lnTo>
                    <a:pt x="1989" y="5671"/>
                  </a:lnTo>
                  <a:lnTo>
                    <a:pt x="2072" y="5692"/>
                  </a:lnTo>
                  <a:lnTo>
                    <a:pt x="2093" y="5692"/>
                  </a:lnTo>
                  <a:lnTo>
                    <a:pt x="2156" y="5671"/>
                  </a:lnTo>
                  <a:lnTo>
                    <a:pt x="2261" y="5629"/>
                  </a:lnTo>
                  <a:lnTo>
                    <a:pt x="2344" y="5734"/>
                  </a:lnTo>
                  <a:lnTo>
                    <a:pt x="2491" y="5755"/>
                  </a:lnTo>
                  <a:lnTo>
                    <a:pt x="2512" y="5692"/>
                  </a:lnTo>
                  <a:lnTo>
                    <a:pt x="2512" y="5629"/>
                  </a:lnTo>
                  <a:lnTo>
                    <a:pt x="2826" y="5629"/>
                  </a:lnTo>
                  <a:lnTo>
                    <a:pt x="2909" y="5692"/>
                  </a:lnTo>
                  <a:lnTo>
                    <a:pt x="3014" y="5671"/>
                  </a:lnTo>
                  <a:lnTo>
                    <a:pt x="3098" y="5692"/>
                  </a:lnTo>
                  <a:lnTo>
                    <a:pt x="3202" y="5671"/>
                  </a:lnTo>
                  <a:lnTo>
                    <a:pt x="3391" y="5545"/>
                  </a:lnTo>
                  <a:lnTo>
                    <a:pt x="3453" y="5545"/>
                  </a:lnTo>
                  <a:lnTo>
                    <a:pt x="3600" y="5566"/>
                  </a:lnTo>
                  <a:lnTo>
                    <a:pt x="3725" y="5545"/>
                  </a:lnTo>
                  <a:lnTo>
                    <a:pt x="3851" y="5629"/>
                  </a:lnTo>
                  <a:lnTo>
                    <a:pt x="3935" y="5566"/>
                  </a:lnTo>
                  <a:lnTo>
                    <a:pt x="3914" y="5462"/>
                  </a:lnTo>
                  <a:lnTo>
                    <a:pt x="3746" y="5378"/>
                  </a:lnTo>
                  <a:lnTo>
                    <a:pt x="3746" y="5315"/>
                  </a:lnTo>
                  <a:lnTo>
                    <a:pt x="3914" y="5127"/>
                  </a:lnTo>
                  <a:lnTo>
                    <a:pt x="4039" y="5043"/>
                  </a:lnTo>
                  <a:lnTo>
                    <a:pt x="4123" y="4939"/>
                  </a:lnTo>
                  <a:lnTo>
                    <a:pt x="4186" y="4939"/>
                  </a:lnTo>
                  <a:lnTo>
                    <a:pt x="4186" y="4834"/>
                  </a:lnTo>
                  <a:lnTo>
                    <a:pt x="4227" y="4729"/>
                  </a:lnTo>
                  <a:lnTo>
                    <a:pt x="3976" y="4437"/>
                  </a:lnTo>
                  <a:lnTo>
                    <a:pt x="3872" y="4374"/>
                  </a:lnTo>
                  <a:lnTo>
                    <a:pt x="3663" y="4227"/>
                  </a:lnTo>
                  <a:lnTo>
                    <a:pt x="3558" y="4185"/>
                  </a:lnTo>
                  <a:lnTo>
                    <a:pt x="3537" y="4102"/>
                  </a:lnTo>
                  <a:lnTo>
                    <a:pt x="3537" y="3955"/>
                  </a:lnTo>
                  <a:lnTo>
                    <a:pt x="3432" y="3767"/>
                  </a:lnTo>
                  <a:lnTo>
                    <a:pt x="3286" y="3683"/>
                  </a:lnTo>
                  <a:lnTo>
                    <a:pt x="3286" y="3579"/>
                  </a:lnTo>
                  <a:lnTo>
                    <a:pt x="3307" y="3558"/>
                  </a:lnTo>
                  <a:lnTo>
                    <a:pt x="3391" y="3600"/>
                  </a:lnTo>
                  <a:lnTo>
                    <a:pt x="3453" y="3641"/>
                  </a:lnTo>
                  <a:lnTo>
                    <a:pt x="3663" y="3453"/>
                  </a:lnTo>
                  <a:lnTo>
                    <a:pt x="3767" y="3453"/>
                  </a:lnTo>
                  <a:lnTo>
                    <a:pt x="3872" y="3328"/>
                  </a:lnTo>
                  <a:lnTo>
                    <a:pt x="4018" y="3328"/>
                  </a:lnTo>
                  <a:lnTo>
                    <a:pt x="4060" y="3223"/>
                  </a:lnTo>
                  <a:lnTo>
                    <a:pt x="4269" y="3223"/>
                  </a:lnTo>
                  <a:lnTo>
                    <a:pt x="4353" y="3244"/>
                  </a:lnTo>
                  <a:lnTo>
                    <a:pt x="4437" y="3181"/>
                  </a:lnTo>
                  <a:lnTo>
                    <a:pt x="4437" y="3076"/>
                  </a:lnTo>
                  <a:lnTo>
                    <a:pt x="4604" y="3118"/>
                  </a:lnTo>
                  <a:lnTo>
                    <a:pt x="4688" y="3056"/>
                  </a:lnTo>
                  <a:lnTo>
                    <a:pt x="4771" y="3118"/>
                  </a:lnTo>
                  <a:lnTo>
                    <a:pt x="4792" y="3076"/>
                  </a:lnTo>
                  <a:lnTo>
                    <a:pt x="4813" y="3035"/>
                  </a:lnTo>
                  <a:lnTo>
                    <a:pt x="4813" y="2721"/>
                  </a:lnTo>
                  <a:lnTo>
                    <a:pt x="4751" y="2637"/>
                  </a:lnTo>
                  <a:lnTo>
                    <a:pt x="4667" y="2595"/>
                  </a:lnTo>
                  <a:lnTo>
                    <a:pt x="4562" y="2344"/>
                  </a:lnTo>
                  <a:lnTo>
                    <a:pt x="4604" y="2240"/>
                  </a:lnTo>
                  <a:lnTo>
                    <a:pt x="4562" y="2114"/>
                  </a:lnTo>
                  <a:lnTo>
                    <a:pt x="4562" y="2030"/>
                  </a:lnTo>
                  <a:lnTo>
                    <a:pt x="4479" y="1926"/>
                  </a:lnTo>
                  <a:lnTo>
                    <a:pt x="4499" y="1821"/>
                  </a:lnTo>
                  <a:lnTo>
                    <a:pt x="4332" y="1612"/>
                  </a:lnTo>
                  <a:lnTo>
                    <a:pt x="4332" y="1549"/>
                  </a:lnTo>
                  <a:lnTo>
                    <a:pt x="4479" y="1465"/>
                  </a:lnTo>
                  <a:lnTo>
                    <a:pt x="4499" y="1277"/>
                  </a:lnTo>
                  <a:lnTo>
                    <a:pt x="4458" y="1026"/>
                  </a:lnTo>
                  <a:lnTo>
                    <a:pt x="4353" y="1026"/>
                  </a:lnTo>
                  <a:lnTo>
                    <a:pt x="4269" y="963"/>
                  </a:lnTo>
                  <a:lnTo>
                    <a:pt x="4165" y="963"/>
                  </a:lnTo>
                  <a:lnTo>
                    <a:pt x="4060" y="880"/>
                  </a:lnTo>
                  <a:lnTo>
                    <a:pt x="4081" y="775"/>
                  </a:lnTo>
                  <a:lnTo>
                    <a:pt x="4039" y="670"/>
                  </a:lnTo>
                  <a:lnTo>
                    <a:pt x="3914" y="712"/>
                  </a:lnTo>
                  <a:lnTo>
                    <a:pt x="3767" y="545"/>
                  </a:lnTo>
                  <a:lnTo>
                    <a:pt x="3663" y="545"/>
                  </a:lnTo>
                  <a:lnTo>
                    <a:pt x="3621" y="461"/>
                  </a:lnTo>
                  <a:lnTo>
                    <a:pt x="3558" y="503"/>
                  </a:lnTo>
                  <a:lnTo>
                    <a:pt x="3432" y="524"/>
                  </a:lnTo>
                  <a:lnTo>
                    <a:pt x="3328" y="608"/>
                  </a:lnTo>
                  <a:lnTo>
                    <a:pt x="3286" y="545"/>
                  </a:lnTo>
                  <a:lnTo>
                    <a:pt x="3349" y="503"/>
                  </a:lnTo>
                  <a:lnTo>
                    <a:pt x="3349" y="524"/>
                  </a:lnTo>
                  <a:lnTo>
                    <a:pt x="3411" y="461"/>
                  </a:lnTo>
                  <a:lnTo>
                    <a:pt x="3516" y="419"/>
                  </a:lnTo>
                  <a:lnTo>
                    <a:pt x="3391" y="419"/>
                  </a:lnTo>
                  <a:lnTo>
                    <a:pt x="3328" y="440"/>
                  </a:lnTo>
                  <a:lnTo>
                    <a:pt x="3307" y="503"/>
                  </a:lnTo>
                  <a:lnTo>
                    <a:pt x="3202" y="545"/>
                  </a:lnTo>
                  <a:lnTo>
                    <a:pt x="3202" y="608"/>
                  </a:lnTo>
                  <a:lnTo>
                    <a:pt x="2993" y="628"/>
                  </a:lnTo>
                  <a:lnTo>
                    <a:pt x="2909" y="733"/>
                  </a:lnTo>
                  <a:lnTo>
                    <a:pt x="2888" y="838"/>
                  </a:lnTo>
                  <a:lnTo>
                    <a:pt x="2763" y="838"/>
                  </a:lnTo>
                  <a:lnTo>
                    <a:pt x="2721" y="775"/>
                  </a:lnTo>
                  <a:lnTo>
                    <a:pt x="2616" y="754"/>
                  </a:lnTo>
                  <a:lnTo>
                    <a:pt x="2574" y="775"/>
                  </a:lnTo>
                  <a:lnTo>
                    <a:pt x="2407" y="733"/>
                  </a:lnTo>
                  <a:lnTo>
                    <a:pt x="2512" y="670"/>
                  </a:lnTo>
                  <a:lnTo>
                    <a:pt x="2595" y="670"/>
                  </a:lnTo>
                  <a:lnTo>
                    <a:pt x="2679" y="608"/>
                  </a:lnTo>
                  <a:lnTo>
                    <a:pt x="2679" y="503"/>
                  </a:lnTo>
                  <a:lnTo>
                    <a:pt x="2616" y="461"/>
                  </a:lnTo>
                  <a:lnTo>
                    <a:pt x="2512" y="545"/>
                  </a:lnTo>
                  <a:lnTo>
                    <a:pt x="2491" y="566"/>
                  </a:lnTo>
                  <a:lnTo>
                    <a:pt x="2365" y="461"/>
                  </a:lnTo>
                  <a:lnTo>
                    <a:pt x="2302" y="419"/>
                  </a:lnTo>
                  <a:lnTo>
                    <a:pt x="2261" y="440"/>
                  </a:lnTo>
                  <a:lnTo>
                    <a:pt x="2240" y="524"/>
                  </a:lnTo>
                  <a:lnTo>
                    <a:pt x="2135" y="566"/>
                  </a:lnTo>
                  <a:lnTo>
                    <a:pt x="2093" y="461"/>
                  </a:lnTo>
                  <a:lnTo>
                    <a:pt x="2030" y="440"/>
                  </a:lnTo>
                  <a:lnTo>
                    <a:pt x="1968" y="377"/>
                  </a:lnTo>
                  <a:lnTo>
                    <a:pt x="2051" y="335"/>
                  </a:lnTo>
                  <a:lnTo>
                    <a:pt x="2093" y="210"/>
                  </a:lnTo>
                  <a:lnTo>
                    <a:pt x="1989" y="189"/>
                  </a:lnTo>
                  <a:lnTo>
                    <a:pt x="1863" y="84"/>
                  </a:lnTo>
                  <a:lnTo>
                    <a:pt x="1758" y="84"/>
                  </a:lnTo>
                  <a:lnTo>
                    <a:pt x="1717" y="43"/>
                  </a:lnTo>
                  <a:lnTo>
                    <a:pt x="150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5" name="Google Shape;2675;p44"/>
            <p:cNvSpPr/>
            <p:nvPr/>
          </p:nvSpPr>
          <p:spPr>
            <a:xfrm>
              <a:off x="3727600" y="2387500"/>
              <a:ext cx="51800" cy="47100"/>
            </a:xfrm>
            <a:custGeom>
              <a:rect b="b" l="l" r="r" t="t"/>
              <a:pathLst>
                <a:path extrusionOk="0" h="1884" w="2072">
                  <a:moveTo>
                    <a:pt x="1695" y="0"/>
                  </a:moveTo>
                  <a:lnTo>
                    <a:pt x="1549" y="21"/>
                  </a:lnTo>
                  <a:lnTo>
                    <a:pt x="1444" y="126"/>
                  </a:lnTo>
                  <a:lnTo>
                    <a:pt x="1340" y="84"/>
                  </a:lnTo>
                  <a:lnTo>
                    <a:pt x="1277" y="126"/>
                  </a:lnTo>
                  <a:lnTo>
                    <a:pt x="1130" y="126"/>
                  </a:lnTo>
                  <a:lnTo>
                    <a:pt x="1005" y="251"/>
                  </a:lnTo>
                  <a:lnTo>
                    <a:pt x="796" y="398"/>
                  </a:lnTo>
                  <a:lnTo>
                    <a:pt x="754" y="335"/>
                  </a:lnTo>
                  <a:lnTo>
                    <a:pt x="628" y="398"/>
                  </a:lnTo>
                  <a:lnTo>
                    <a:pt x="628" y="544"/>
                  </a:lnTo>
                  <a:lnTo>
                    <a:pt x="524" y="628"/>
                  </a:lnTo>
                  <a:lnTo>
                    <a:pt x="545" y="753"/>
                  </a:lnTo>
                  <a:lnTo>
                    <a:pt x="524" y="879"/>
                  </a:lnTo>
                  <a:lnTo>
                    <a:pt x="482" y="984"/>
                  </a:lnTo>
                  <a:lnTo>
                    <a:pt x="440" y="1046"/>
                  </a:lnTo>
                  <a:lnTo>
                    <a:pt x="335" y="1130"/>
                  </a:lnTo>
                  <a:lnTo>
                    <a:pt x="335" y="1193"/>
                  </a:lnTo>
                  <a:lnTo>
                    <a:pt x="482" y="1339"/>
                  </a:lnTo>
                  <a:lnTo>
                    <a:pt x="607" y="1360"/>
                  </a:lnTo>
                  <a:lnTo>
                    <a:pt x="482" y="1360"/>
                  </a:lnTo>
                  <a:lnTo>
                    <a:pt x="419" y="1402"/>
                  </a:lnTo>
                  <a:lnTo>
                    <a:pt x="377" y="1444"/>
                  </a:lnTo>
                  <a:lnTo>
                    <a:pt x="419" y="1507"/>
                  </a:lnTo>
                  <a:lnTo>
                    <a:pt x="503" y="1507"/>
                  </a:lnTo>
                  <a:lnTo>
                    <a:pt x="503" y="1569"/>
                  </a:lnTo>
                  <a:lnTo>
                    <a:pt x="398" y="1569"/>
                  </a:lnTo>
                  <a:lnTo>
                    <a:pt x="293" y="1486"/>
                  </a:lnTo>
                  <a:lnTo>
                    <a:pt x="189" y="1444"/>
                  </a:lnTo>
                  <a:lnTo>
                    <a:pt x="105" y="1465"/>
                  </a:lnTo>
                  <a:lnTo>
                    <a:pt x="126" y="1507"/>
                  </a:lnTo>
                  <a:lnTo>
                    <a:pt x="210" y="1548"/>
                  </a:lnTo>
                  <a:lnTo>
                    <a:pt x="314" y="1611"/>
                  </a:lnTo>
                  <a:lnTo>
                    <a:pt x="335" y="1590"/>
                  </a:lnTo>
                  <a:lnTo>
                    <a:pt x="440" y="1674"/>
                  </a:lnTo>
                  <a:lnTo>
                    <a:pt x="335" y="1611"/>
                  </a:lnTo>
                  <a:lnTo>
                    <a:pt x="273" y="1653"/>
                  </a:lnTo>
                  <a:lnTo>
                    <a:pt x="105" y="1590"/>
                  </a:lnTo>
                  <a:lnTo>
                    <a:pt x="1" y="1590"/>
                  </a:lnTo>
                  <a:lnTo>
                    <a:pt x="84" y="1611"/>
                  </a:lnTo>
                  <a:lnTo>
                    <a:pt x="126" y="1695"/>
                  </a:lnTo>
                  <a:lnTo>
                    <a:pt x="210" y="1695"/>
                  </a:lnTo>
                  <a:lnTo>
                    <a:pt x="293" y="1758"/>
                  </a:lnTo>
                  <a:lnTo>
                    <a:pt x="335" y="1695"/>
                  </a:lnTo>
                  <a:lnTo>
                    <a:pt x="440" y="1674"/>
                  </a:lnTo>
                  <a:lnTo>
                    <a:pt x="482" y="1653"/>
                  </a:lnTo>
                  <a:lnTo>
                    <a:pt x="545" y="1653"/>
                  </a:lnTo>
                  <a:lnTo>
                    <a:pt x="586" y="1548"/>
                  </a:lnTo>
                  <a:lnTo>
                    <a:pt x="796" y="1548"/>
                  </a:lnTo>
                  <a:lnTo>
                    <a:pt x="837" y="1611"/>
                  </a:lnTo>
                  <a:lnTo>
                    <a:pt x="942" y="1611"/>
                  </a:lnTo>
                  <a:lnTo>
                    <a:pt x="1005" y="1695"/>
                  </a:lnTo>
                  <a:lnTo>
                    <a:pt x="1151" y="1695"/>
                  </a:lnTo>
                  <a:lnTo>
                    <a:pt x="1214" y="1779"/>
                  </a:lnTo>
                  <a:lnTo>
                    <a:pt x="1214" y="1862"/>
                  </a:lnTo>
                  <a:lnTo>
                    <a:pt x="1319" y="1883"/>
                  </a:lnTo>
                  <a:lnTo>
                    <a:pt x="1361" y="1779"/>
                  </a:lnTo>
                  <a:lnTo>
                    <a:pt x="1381" y="1569"/>
                  </a:lnTo>
                  <a:lnTo>
                    <a:pt x="1361" y="1402"/>
                  </a:lnTo>
                  <a:lnTo>
                    <a:pt x="1444" y="1297"/>
                  </a:lnTo>
                  <a:lnTo>
                    <a:pt x="1486" y="1193"/>
                  </a:lnTo>
                  <a:lnTo>
                    <a:pt x="1654" y="1151"/>
                  </a:lnTo>
                  <a:lnTo>
                    <a:pt x="1800" y="1193"/>
                  </a:lnTo>
                  <a:lnTo>
                    <a:pt x="1884" y="1151"/>
                  </a:lnTo>
                  <a:lnTo>
                    <a:pt x="1800" y="1046"/>
                  </a:lnTo>
                  <a:lnTo>
                    <a:pt x="1884" y="984"/>
                  </a:lnTo>
                  <a:lnTo>
                    <a:pt x="1905" y="858"/>
                  </a:lnTo>
                  <a:lnTo>
                    <a:pt x="1946" y="774"/>
                  </a:lnTo>
                  <a:lnTo>
                    <a:pt x="1884" y="732"/>
                  </a:lnTo>
                  <a:lnTo>
                    <a:pt x="1758" y="732"/>
                  </a:lnTo>
                  <a:lnTo>
                    <a:pt x="1737" y="670"/>
                  </a:lnTo>
                  <a:lnTo>
                    <a:pt x="1779" y="544"/>
                  </a:lnTo>
                  <a:lnTo>
                    <a:pt x="1884" y="607"/>
                  </a:lnTo>
                  <a:lnTo>
                    <a:pt x="1967" y="544"/>
                  </a:lnTo>
                  <a:lnTo>
                    <a:pt x="1967" y="440"/>
                  </a:lnTo>
                  <a:lnTo>
                    <a:pt x="2009" y="335"/>
                  </a:lnTo>
                  <a:lnTo>
                    <a:pt x="2009" y="251"/>
                  </a:lnTo>
                  <a:lnTo>
                    <a:pt x="2072" y="230"/>
                  </a:lnTo>
                  <a:lnTo>
                    <a:pt x="2072" y="209"/>
                  </a:lnTo>
                  <a:lnTo>
                    <a:pt x="1967" y="147"/>
                  </a:lnTo>
                  <a:lnTo>
                    <a:pt x="1863" y="84"/>
                  </a:lnTo>
                  <a:lnTo>
                    <a:pt x="16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6" name="Google Shape;2676;p44"/>
            <p:cNvSpPr/>
            <p:nvPr/>
          </p:nvSpPr>
          <p:spPr>
            <a:xfrm>
              <a:off x="3722900" y="2426200"/>
              <a:ext cx="40825" cy="35075"/>
            </a:xfrm>
            <a:custGeom>
              <a:rect b="b" l="l" r="r" t="t"/>
              <a:pathLst>
                <a:path extrusionOk="0" h="1403" w="1633">
                  <a:moveTo>
                    <a:pt x="774" y="0"/>
                  </a:moveTo>
                  <a:lnTo>
                    <a:pt x="733" y="105"/>
                  </a:lnTo>
                  <a:lnTo>
                    <a:pt x="670" y="105"/>
                  </a:lnTo>
                  <a:lnTo>
                    <a:pt x="628" y="126"/>
                  </a:lnTo>
                  <a:lnTo>
                    <a:pt x="523" y="147"/>
                  </a:lnTo>
                  <a:lnTo>
                    <a:pt x="481" y="210"/>
                  </a:lnTo>
                  <a:lnTo>
                    <a:pt x="398" y="147"/>
                  </a:lnTo>
                  <a:lnTo>
                    <a:pt x="314" y="147"/>
                  </a:lnTo>
                  <a:lnTo>
                    <a:pt x="272" y="63"/>
                  </a:lnTo>
                  <a:lnTo>
                    <a:pt x="189" y="42"/>
                  </a:lnTo>
                  <a:lnTo>
                    <a:pt x="84" y="126"/>
                  </a:lnTo>
                  <a:lnTo>
                    <a:pt x="0" y="272"/>
                  </a:lnTo>
                  <a:lnTo>
                    <a:pt x="63" y="335"/>
                  </a:lnTo>
                  <a:lnTo>
                    <a:pt x="84" y="524"/>
                  </a:lnTo>
                  <a:lnTo>
                    <a:pt x="209" y="565"/>
                  </a:lnTo>
                  <a:lnTo>
                    <a:pt x="251" y="670"/>
                  </a:lnTo>
                  <a:lnTo>
                    <a:pt x="398" y="796"/>
                  </a:lnTo>
                  <a:lnTo>
                    <a:pt x="481" y="796"/>
                  </a:lnTo>
                  <a:lnTo>
                    <a:pt x="565" y="858"/>
                  </a:lnTo>
                  <a:lnTo>
                    <a:pt x="628" y="879"/>
                  </a:lnTo>
                  <a:lnTo>
                    <a:pt x="628" y="1047"/>
                  </a:lnTo>
                  <a:lnTo>
                    <a:pt x="774" y="1109"/>
                  </a:lnTo>
                  <a:lnTo>
                    <a:pt x="816" y="1068"/>
                  </a:lnTo>
                  <a:lnTo>
                    <a:pt x="900" y="1068"/>
                  </a:lnTo>
                  <a:lnTo>
                    <a:pt x="942" y="1109"/>
                  </a:lnTo>
                  <a:lnTo>
                    <a:pt x="1025" y="1151"/>
                  </a:lnTo>
                  <a:lnTo>
                    <a:pt x="1151" y="1298"/>
                  </a:lnTo>
                  <a:lnTo>
                    <a:pt x="1256" y="1319"/>
                  </a:lnTo>
                  <a:lnTo>
                    <a:pt x="1360" y="1402"/>
                  </a:lnTo>
                  <a:lnTo>
                    <a:pt x="1423" y="1361"/>
                  </a:lnTo>
                  <a:lnTo>
                    <a:pt x="1507" y="1361"/>
                  </a:lnTo>
                  <a:lnTo>
                    <a:pt x="1507" y="1298"/>
                  </a:lnTo>
                  <a:lnTo>
                    <a:pt x="1444" y="1256"/>
                  </a:lnTo>
                  <a:lnTo>
                    <a:pt x="1444" y="1172"/>
                  </a:lnTo>
                  <a:lnTo>
                    <a:pt x="1423" y="1109"/>
                  </a:lnTo>
                  <a:lnTo>
                    <a:pt x="1465" y="1047"/>
                  </a:lnTo>
                  <a:lnTo>
                    <a:pt x="1528" y="942"/>
                  </a:lnTo>
                  <a:lnTo>
                    <a:pt x="1549" y="942"/>
                  </a:lnTo>
                  <a:lnTo>
                    <a:pt x="1632" y="775"/>
                  </a:lnTo>
                  <a:lnTo>
                    <a:pt x="1549" y="670"/>
                  </a:lnTo>
                  <a:lnTo>
                    <a:pt x="1549" y="628"/>
                  </a:lnTo>
                  <a:lnTo>
                    <a:pt x="1465" y="440"/>
                  </a:lnTo>
                  <a:lnTo>
                    <a:pt x="1507" y="356"/>
                  </a:lnTo>
                  <a:lnTo>
                    <a:pt x="1507" y="335"/>
                  </a:lnTo>
                  <a:lnTo>
                    <a:pt x="1402" y="314"/>
                  </a:lnTo>
                  <a:lnTo>
                    <a:pt x="1402" y="231"/>
                  </a:lnTo>
                  <a:lnTo>
                    <a:pt x="1339" y="147"/>
                  </a:lnTo>
                  <a:lnTo>
                    <a:pt x="1193" y="147"/>
                  </a:lnTo>
                  <a:lnTo>
                    <a:pt x="1130" y="63"/>
                  </a:lnTo>
                  <a:lnTo>
                    <a:pt x="1025" y="63"/>
                  </a:lnTo>
                  <a:lnTo>
                    <a:pt x="98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7" name="Google Shape;2677;p44"/>
            <p:cNvSpPr/>
            <p:nvPr/>
          </p:nvSpPr>
          <p:spPr>
            <a:xfrm>
              <a:off x="3758475" y="2449750"/>
              <a:ext cx="9950" cy="14125"/>
            </a:xfrm>
            <a:custGeom>
              <a:rect b="b" l="l" r="r" t="t"/>
              <a:pathLst>
                <a:path extrusionOk="0" h="565" w="398">
                  <a:moveTo>
                    <a:pt x="105" y="0"/>
                  </a:moveTo>
                  <a:lnTo>
                    <a:pt x="42" y="105"/>
                  </a:lnTo>
                  <a:lnTo>
                    <a:pt x="0" y="167"/>
                  </a:lnTo>
                  <a:lnTo>
                    <a:pt x="21" y="230"/>
                  </a:lnTo>
                  <a:lnTo>
                    <a:pt x="21" y="314"/>
                  </a:lnTo>
                  <a:lnTo>
                    <a:pt x="84" y="356"/>
                  </a:lnTo>
                  <a:lnTo>
                    <a:pt x="84" y="419"/>
                  </a:lnTo>
                  <a:lnTo>
                    <a:pt x="105" y="419"/>
                  </a:lnTo>
                  <a:lnTo>
                    <a:pt x="146" y="523"/>
                  </a:lnTo>
                  <a:lnTo>
                    <a:pt x="314" y="565"/>
                  </a:lnTo>
                  <a:lnTo>
                    <a:pt x="398" y="544"/>
                  </a:lnTo>
                  <a:lnTo>
                    <a:pt x="398" y="356"/>
                  </a:lnTo>
                  <a:lnTo>
                    <a:pt x="335" y="314"/>
                  </a:lnTo>
                  <a:lnTo>
                    <a:pt x="314" y="167"/>
                  </a:lnTo>
                  <a:lnTo>
                    <a:pt x="18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8" name="Google Shape;2678;p44"/>
            <p:cNvSpPr/>
            <p:nvPr/>
          </p:nvSpPr>
          <p:spPr>
            <a:xfrm>
              <a:off x="3552375" y="2346700"/>
              <a:ext cx="58075" cy="76900"/>
            </a:xfrm>
            <a:custGeom>
              <a:rect b="b" l="l" r="r" t="t"/>
              <a:pathLst>
                <a:path extrusionOk="0" h="3076" w="2323">
                  <a:moveTo>
                    <a:pt x="1737" y="0"/>
                  </a:moveTo>
                  <a:lnTo>
                    <a:pt x="1779" y="84"/>
                  </a:lnTo>
                  <a:lnTo>
                    <a:pt x="1653" y="84"/>
                  </a:lnTo>
                  <a:lnTo>
                    <a:pt x="1674" y="209"/>
                  </a:lnTo>
                  <a:lnTo>
                    <a:pt x="1590" y="314"/>
                  </a:lnTo>
                  <a:lnTo>
                    <a:pt x="1590" y="230"/>
                  </a:lnTo>
                  <a:lnTo>
                    <a:pt x="1653" y="188"/>
                  </a:lnTo>
                  <a:lnTo>
                    <a:pt x="1590" y="84"/>
                  </a:lnTo>
                  <a:lnTo>
                    <a:pt x="1528" y="105"/>
                  </a:lnTo>
                  <a:lnTo>
                    <a:pt x="1569" y="167"/>
                  </a:lnTo>
                  <a:lnTo>
                    <a:pt x="1465" y="188"/>
                  </a:lnTo>
                  <a:lnTo>
                    <a:pt x="1423" y="147"/>
                  </a:lnTo>
                  <a:lnTo>
                    <a:pt x="1256" y="167"/>
                  </a:lnTo>
                  <a:lnTo>
                    <a:pt x="1256" y="230"/>
                  </a:lnTo>
                  <a:lnTo>
                    <a:pt x="1214" y="230"/>
                  </a:lnTo>
                  <a:lnTo>
                    <a:pt x="1172" y="356"/>
                  </a:lnTo>
                  <a:lnTo>
                    <a:pt x="1256" y="377"/>
                  </a:lnTo>
                  <a:lnTo>
                    <a:pt x="1235" y="419"/>
                  </a:lnTo>
                  <a:lnTo>
                    <a:pt x="1151" y="419"/>
                  </a:lnTo>
                  <a:lnTo>
                    <a:pt x="1151" y="481"/>
                  </a:lnTo>
                  <a:lnTo>
                    <a:pt x="1046" y="502"/>
                  </a:lnTo>
                  <a:lnTo>
                    <a:pt x="1067" y="586"/>
                  </a:lnTo>
                  <a:lnTo>
                    <a:pt x="1214" y="586"/>
                  </a:lnTo>
                  <a:lnTo>
                    <a:pt x="1172" y="607"/>
                  </a:lnTo>
                  <a:lnTo>
                    <a:pt x="1276" y="586"/>
                  </a:lnTo>
                  <a:lnTo>
                    <a:pt x="1360" y="586"/>
                  </a:lnTo>
                  <a:lnTo>
                    <a:pt x="1235" y="711"/>
                  </a:lnTo>
                  <a:lnTo>
                    <a:pt x="1046" y="795"/>
                  </a:lnTo>
                  <a:lnTo>
                    <a:pt x="1130" y="837"/>
                  </a:lnTo>
                  <a:lnTo>
                    <a:pt x="942" y="879"/>
                  </a:lnTo>
                  <a:lnTo>
                    <a:pt x="858" y="837"/>
                  </a:lnTo>
                  <a:lnTo>
                    <a:pt x="795" y="921"/>
                  </a:lnTo>
                  <a:lnTo>
                    <a:pt x="753" y="816"/>
                  </a:lnTo>
                  <a:lnTo>
                    <a:pt x="502" y="753"/>
                  </a:lnTo>
                  <a:lnTo>
                    <a:pt x="502" y="816"/>
                  </a:lnTo>
                  <a:lnTo>
                    <a:pt x="335" y="753"/>
                  </a:lnTo>
                  <a:lnTo>
                    <a:pt x="314" y="942"/>
                  </a:lnTo>
                  <a:lnTo>
                    <a:pt x="398" y="879"/>
                  </a:lnTo>
                  <a:lnTo>
                    <a:pt x="419" y="942"/>
                  </a:lnTo>
                  <a:lnTo>
                    <a:pt x="440" y="984"/>
                  </a:lnTo>
                  <a:lnTo>
                    <a:pt x="481" y="1088"/>
                  </a:lnTo>
                  <a:lnTo>
                    <a:pt x="419" y="1088"/>
                  </a:lnTo>
                  <a:lnTo>
                    <a:pt x="398" y="1025"/>
                  </a:lnTo>
                  <a:lnTo>
                    <a:pt x="272" y="1025"/>
                  </a:lnTo>
                  <a:lnTo>
                    <a:pt x="419" y="1130"/>
                  </a:lnTo>
                  <a:lnTo>
                    <a:pt x="544" y="1109"/>
                  </a:lnTo>
                  <a:lnTo>
                    <a:pt x="586" y="1214"/>
                  </a:lnTo>
                  <a:lnTo>
                    <a:pt x="440" y="1235"/>
                  </a:lnTo>
                  <a:lnTo>
                    <a:pt x="419" y="1276"/>
                  </a:lnTo>
                  <a:lnTo>
                    <a:pt x="440" y="1339"/>
                  </a:lnTo>
                  <a:lnTo>
                    <a:pt x="293" y="1360"/>
                  </a:lnTo>
                  <a:lnTo>
                    <a:pt x="335" y="1444"/>
                  </a:lnTo>
                  <a:lnTo>
                    <a:pt x="272" y="1465"/>
                  </a:lnTo>
                  <a:lnTo>
                    <a:pt x="377" y="1528"/>
                  </a:lnTo>
                  <a:lnTo>
                    <a:pt x="419" y="1507"/>
                  </a:lnTo>
                  <a:lnTo>
                    <a:pt x="398" y="1548"/>
                  </a:lnTo>
                  <a:lnTo>
                    <a:pt x="523" y="1528"/>
                  </a:lnTo>
                  <a:lnTo>
                    <a:pt x="544" y="1674"/>
                  </a:lnTo>
                  <a:lnTo>
                    <a:pt x="858" y="1674"/>
                  </a:lnTo>
                  <a:lnTo>
                    <a:pt x="753" y="1758"/>
                  </a:lnTo>
                  <a:lnTo>
                    <a:pt x="691" y="1737"/>
                  </a:lnTo>
                  <a:lnTo>
                    <a:pt x="586" y="1925"/>
                  </a:lnTo>
                  <a:lnTo>
                    <a:pt x="628" y="1925"/>
                  </a:lnTo>
                  <a:lnTo>
                    <a:pt x="523" y="2051"/>
                  </a:lnTo>
                  <a:lnTo>
                    <a:pt x="335" y="2176"/>
                  </a:lnTo>
                  <a:lnTo>
                    <a:pt x="419" y="2176"/>
                  </a:lnTo>
                  <a:lnTo>
                    <a:pt x="523" y="2134"/>
                  </a:lnTo>
                  <a:lnTo>
                    <a:pt x="586" y="2155"/>
                  </a:lnTo>
                  <a:lnTo>
                    <a:pt x="732" y="2155"/>
                  </a:lnTo>
                  <a:lnTo>
                    <a:pt x="816" y="2072"/>
                  </a:lnTo>
                  <a:lnTo>
                    <a:pt x="816" y="2092"/>
                  </a:lnTo>
                  <a:lnTo>
                    <a:pt x="942" y="2134"/>
                  </a:lnTo>
                  <a:lnTo>
                    <a:pt x="691" y="2176"/>
                  </a:lnTo>
                  <a:lnTo>
                    <a:pt x="502" y="2197"/>
                  </a:lnTo>
                  <a:lnTo>
                    <a:pt x="440" y="2281"/>
                  </a:lnTo>
                  <a:lnTo>
                    <a:pt x="314" y="2302"/>
                  </a:lnTo>
                  <a:lnTo>
                    <a:pt x="377" y="2364"/>
                  </a:lnTo>
                  <a:lnTo>
                    <a:pt x="335" y="2406"/>
                  </a:lnTo>
                  <a:lnTo>
                    <a:pt x="398" y="2448"/>
                  </a:lnTo>
                  <a:lnTo>
                    <a:pt x="293" y="2469"/>
                  </a:lnTo>
                  <a:lnTo>
                    <a:pt x="209" y="2385"/>
                  </a:lnTo>
                  <a:lnTo>
                    <a:pt x="188" y="2448"/>
                  </a:lnTo>
                  <a:lnTo>
                    <a:pt x="168" y="2406"/>
                  </a:lnTo>
                  <a:lnTo>
                    <a:pt x="0" y="2490"/>
                  </a:lnTo>
                  <a:lnTo>
                    <a:pt x="21" y="2511"/>
                  </a:lnTo>
                  <a:lnTo>
                    <a:pt x="398" y="2511"/>
                  </a:lnTo>
                  <a:lnTo>
                    <a:pt x="272" y="2595"/>
                  </a:lnTo>
                  <a:lnTo>
                    <a:pt x="105" y="2657"/>
                  </a:lnTo>
                  <a:lnTo>
                    <a:pt x="63" y="2762"/>
                  </a:lnTo>
                  <a:lnTo>
                    <a:pt x="168" y="2762"/>
                  </a:lnTo>
                  <a:lnTo>
                    <a:pt x="188" y="2825"/>
                  </a:lnTo>
                  <a:lnTo>
                    <a:pt x="440" y="2762"/>
                  </a:lnTo>
                  <a:lnTo>
                    <a:pt x="440" y="2762"/>
                  </a:lnTo>
                  <a:lnTo>
                    <a:pt x="230" y="2888"/>
                  </a:lnTo>
                  <a:lnTo>
                    <a:pt x="168" y="2929"/>
                  </a:lnTo>
                  <a:lnTo>
                    <a:pt x="314" y="2929"/>
                  </a:lnTo>
                  <a:lnTo>
                    <a:pt x="502" y="2825"/>
                  </a:lnTo>
                  <a:lnTo>
                    <a:pt x="481" y="2908"/>
                  </a:lnTo>
                  <a:lnTo>
                    <a:pt x="314" y="2992"/>
                  </a:lnTo>
                  <a:lnTo>
                    <a:pt x="419" y="2992"/>
                  </a:lnTo>
                  <a:lnTo>
                    <a:pt x="398" y="3034"/>
                  </a:lnTo>
                  <a:lnTo>
                    <a:pt x="398" y="3034"/>
                  </a:lnTo>
                  <a:lnTo>
                    <a:pt x="523" y="3013"/>
                  </a:lnTo>
                  <a:lnTo>
                    <a:pt x="607" y="3076"/>
                  </a:lnTo>
                  <a:lnTo>
                    <a:pt x="795" y="3034"/>
                  </a:lnTo>
                  <a:lnTo>
                    <a:pt x="963" y="2992"/>
                  </a:lnTo>
                  <a:lnTo>
                    <a:pt x="1130" y="2888"/>
                  </a:lnTo>
                  <a:lnTo>
                    <a:pt x="1067" y="2783"/>
                  </a:lnTo>
                  <a:lnTo>
                    <a:pt x="1172" y="2783"/>
                  </a:lnTo>
                  <a:lnTo>
                    <a:pt x="1151" y="2867"/>
                  </a:lnTo>
                  <a:lnTo>
                    <a:pt x="1256" y="2867"/>
                  </a:lnTo>
                  <a:lnTo>
                    <a:pt x="1360" y="2720"/>
                  </a:lnTo>
                  <a:lnTo>
                    <a:pt x="1444" y="2762"/>
                  </a:lnTo>
                  <a:lnTo>
                    <a:pt x="1465" y="2657"/>
                  </a:lnTo>
                  <a:lnTo>
                    <a:pt x="1800" y="2595"/>
                  </a:lnTo>
                  <a:lnTo>
                    <a:pt x="1841" y="2511"/>
                  </a:lnTo>
                  <a:lnTo>
                    <a:pt x="1862" y="2616"/>
                  </a:lnTo>
                  <a:lnTo>
                    <a:pt x="1946" y="2553"/>
                  </a:lnTo>
                  <a:lnTo>
                    <a:pt x="2009" y="2574"/>
                  </a:lnTo>
                  <a:lnTo>
                    <a:pt x="2176" y="2574"/>
                  </a:lnTo>
                  <a:lnTo>
                    <a:pt x="2072" y="2406"/>
                  </a:lnTo>
                  <a:lnTo>
                    <a:pt x="2155" y="2385"/>
                  </a:lnTo>
                  <a:lnTo>
                    <a:pt x="2218" y="2281"/>
                  </a:lnTo>
                  <a:lnTo>
                    <a:pt x="2218" y="2176"/>
                  </a:lnTo>
                  <a:lnTo>
                    <a:pt x="2302" y="2072"/>
                  </a:lnTo>
                  <a:lnTo>
                    <a:pt x="2323" y="1967"/>
                  </a:lnTo>
                  <a:lnTo>
                    <a:pt x="2302" y="1716"/>
                  </a:lnTo>
                  <a:lnTo>
                    <a:pt x="2218" y="1674"/>
                  </a:lnTo>
                  <a:lnTo>
                    <a:pt x="2302" y="1632"/>
                  </a:lnTo>
                  <a:lnTo>
                    <a:pt x="2302" y="1507"/>
                  </a:lnTo>
                  <a:lnTo>
                    <a:pt x="2218" y="1402"/>
                  </a:lnTo>
                  <a:lnTo>
                    <a:pt x="2260" y="1256"/>
                  </a:lnTo>
                  <a:lnTo>
                    <a:pt x="2176" y="1214"/>
                  </a:lnTo>
                  <a:lnTo>
                    <a:pt x="2197" y="1130"/>
                  </a:lnTo>
                  <a:lnTo>
                    <a:pt x="2281" y="1151"/>
                  </a:lnTo>
                  <a:lnTo>
                    <a:pt x="2281" y="1151"/>
                  </a:lnTo>
                  <a:lnTo>
                    <a:pt x="2155" y="1088"/>
                  </a:lnTo>
                  <a:lnTo>
                    <a:pt x="2072" y="1046"/>
                  </a:lnTo>
                  <a:lnTo>
                    <a:pt x="1967" y="837"/>
                  </a:lnTo>
                  <a:lnTo>
                    <a:pt x="1800" y="732"/>
                  </a:lnTo>
                  <a:lnTo>
                    <a:pt x="1737" y="795"/>
                  </a:lnTo>
                  <a:lnTo>
                    <a:pt x="1695" y="942"/>
                  </a:lnTo>
                  <a:lnTo>
                    <a:pt x="1632" y="984"/>
                  </a:lnTo>
                  <a:lnTo>
                    <a:pt x="1360" y="732"/>
                  </a:lnTo>
                  <a:lnTo>
                    <a:pt x="1486" y="502"/>
                  </a:lnTo>
                  <a:lnTo>
                    <a:pt x="1632" y="481"/>
                  </a:lnTo>
                  <a:lnTo>
                    <a:pt x="1653" y="377"/>
                  </a:lnTo>
                  <a:lnTo>
                    <a:pt x="1737" y="356"/>
                  </a:lnTo>
                  <a:lnTo>
                    <a:pt x="1779" y="272"/>
                  </a:lnTo>
                  <a:lnTo>
                    <a:pt x="1737" y="293"/>
                  </a:lnTo>
                  <a:lnTo>
                    <a:pt x="1737" y="293"/>
                  </a:lnTo>
                  <a:lnTo>
                    <a:pt x="1841" y="188"/>
                  </a:lnTo>
                  <a:lnTo>
                    <a:pt x="1946" y="147"/>
                  </a:lnTo>
                  <a:lnTo>
                    <a:pt x="1841" y="84"/>
                  </a:lnTo>
                  <a:lnTo>
                    <a:pt x="17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79" name="Google Shape;2679;p44"/>
            <p:cNvGrpSpPr/>
            <p:nvPr/>
          </p:nvGrpSpPr>
          <p:grpSpPr>
            <a:xfrm>
              <a:off x="3586375" y="2281300"/>
              <a:ext cx="125025" cy="175275"/>
              <a:chOff x="3586375" y="2281300"/>
              <a:chExt cx="125025" cy="175275"/>
            </a:xfrm>
          </p:grpSpPr>
          <p:sp>
            <p:nvSpPr>
              <p:cNvPr id="2680" name="Google Shape;2680;p44"/>
              <p:cNvSpPr/>
              <p:nvPr/>
            </p:nvSpPr>
            <p:spPr>
              <a:xfrm>
                <a:off x="3609900" y="2281300"/>
                <a:ext cx="101500" cy="175275"/>
              </a:xfrm>
              <a:custGeom>
                <a:rect b="b" l="l" r="r" t="t"/>
                <a:pathLst>
                  <a:path extrusionOk="0" h="7011" w="4060">
                    <a:moveTo>
                      <a:pt x="1340" y="1"/>
                    </a:moveTo>
                    <a:lnTo>
                      <a:pt x="1277" y="63"/>
                    </a:lnTo>
                    <a:lnTo>
                      <a:pt x="1235" y="42"/>
                    </a:lnTo>
                    <a:lnTo>
                      <a:pt x="1110" y="84"/>
                    </a:lnTo>
                    <a:lnTo>
                      <a:pt x="1026" y="84"/>
                    </a:lnTo>
                    <a:lnTo>
                      <a:pt x="921" y="105"/>
                    </a:lnTo>
                    <a:lnTo>
                      <a:pt x="859" y="105"/>
                    </a:lnTo>
                    <a:lnTo>
                      <a:pt x="838" y="168"/>
                    </a:lnTo>
                    <a:lnTo>
                      <a:pt x="838" y="105"/>
                    </a:lnTo>
                    <a:lnTo>
                      <a:pt x="796" y="84"/>
                    </a:lnTo>
                    <a:lnTo>
                      <a:pt x="712" y="168"/>
                    </a:lnTo>
                    <a:lnTo>
                      <a:pt x="733" y="105"/>
                    </a:lnTo>
                    <a:lnTo>
                      <a:pt x="608" y="42"/>
                    </a:lnTo>
                    <a:lnTo>
                      <a:pt x="587" y="105"/>
                    </a:lnTo>
                    <a:lnTo>
                      <a:pt x="524" y="168"/>
                    </a:lnTo>
                    <a:lnTo>
                      <a:pt x="545" y="231"/>
                    </a:lnTo>
                    <a:lnTo>
                      <a:pt x="524" y="231"/>
                    </a:lnTo>
                    <a:lnTo>
                      <a:pt x="524" y="314"/>
                    </a:lnTo>
                    <a:lnTo>
                      <a:pt x="419" y="356"/>
                    </a:lnTo>
                    <a:lnTo>
                      <a:pt x="482" y="419"/>
                    </a:lnTo>
                    <a:lnTo>
                      <a:pt x="440" y="503"/>
                    </a:lnTo>
                    <a:lnTo>
                      <a:pt x="398" y="503"/>
                    </a:lnTo>
                    <a:lnTo>
                      <a:pt x="503" y="607"/>
                    </a:lnTo>
                    <a:lnTo>
                      <a:pt x="545" y="670"/>
                    </a:lnTo>
                    <a:lnTo>
                      <a:pt x="419" y="607"/>
                    </a:lnTo>
                    <a:lnTo>
                      <a:pt x="398" y="670"/>
                    </a:lnTo>
                    <a:lnTo>
                      <a:pt x="315" y="587"/>
                    </a:lnTo>
                    <a:lnTo>
                      <a:pt x="294" y="628"/>
                    </a:lnTo>
                    <a:lnTo>
                      <a:pt x="315" y="691"/>
                    </a:lnTo>
                    <a:lnTo>
                      <a:pt x="294" y="733"/>
                    </a:lnTo>
                    <a:lnTo>
                      <a:pt x="273" y="628"/>
                    </a:lnTo>
                    <a:lnTo>
                      <a:pt x="210" y="733"/>
                    </a:lnTo>
                    <a:lnTo>
                      <a:pt x="273" y="796"/>
                    </a:lnTo>
                    <a:lnTo>
                      <a:pt x="210" y="817"/>
                    </a:lnTo>
                    <a:lnTo>
                      <a:pt x="294" y="900"/>
                    </a:lnTo>
                    <a:lnTo>
                      <a:pt x="336" y="900"/>
                    </a:lnTo>
                    <a:lnTo>
                      <a:pt x="294" y="942"/>
                    </a:lnTo>
                    <a:lnTo>
                      <a:pt x="210" y="900"/>
                    </a:lnTo>
                    <a:lnTo>
                      <a:pt x="210" y="1026"/>
                    </a:lnTo>
                    <a:lnTo>
                      <a:pt x="210" y="1047"/>
                    </a:lnTo>
                    <a:lnTo>
                      <a:pt x="377" y="1026"/>
                    </a:lnTo>
                    <a:lnTo>
                      <a:pt x="273" y="1089"/>
                    </a:lnTo>
                    <a:lnTo>
                      <a:pt x="273" y="1110"/>
                    </a:lnTo>
                    <a:lnTo>
                      <a:pt x="294" y="1131"/>
                    </a:lnTo>
                    <a:lnTo>
                      <a:pt x="377" y="1110"/>
                    </a:lnTo>
                    <a:lnTo>
                      <a:pt x="336" y="1131"/>
                    </a:lnTo>
                    <a:lnTo>
                      <a:pt x="398" y="1151"/>
                    </a:lnTo>
                    <a:lnTo>
                      <a:pt x="398" y="1151"/>
                    </a:lnTo>
                    <a:lnTo>
                      <a:pt x="315" y="1131"/>
                    </a:lnTo>
                    <a:lnTo>
                      <a:pt x="294" y="1151"/>
                    </a:lnTo>
                    <a:lnTo>
                      <a:pt x="294" y="1214"/>
                    </a:lnTo>
                    <a:lnTo>
                      <a:pt x="315" y="1235"/>
                    </a:lnTo>
                    <a:lnTo>
                      <a:pt x="273" y="1256"/>
                    </a:lnTo>
                    <a:lnTo>
                      <a:pt x="231" y="1319"/>
                    </a:lnTo>
                    <a:lnTo>
                      <a:pt x="294" y="1319"/>
                    </a:lnTo>
                    <a:lnTo>
                      <a:pt x="294" y="1361"/>
                    </a:lnTo>
                    <a:lnTo>
                      <a:pt x="210" y="1340"/>
                    </a:lnTo>
                    <a:lnTo>
                      <a:pt x="189" y="1403"/>
                    </a:lnTo>
                    <a:lnTo>
                      <a:pt x="210" y="1444"/>
                    </a:lnTo>
                    <a:lnTo>
                      <a:pt x="189" y="1465"/>
                    </a:lnTo>
                    <a:lnTo>
                      <a:pt x="168" y="1528"/>
                    </a:lnTo>
                    <a:lnTo>
                      <a:pt x="63" y="1528"/>
                    </a:lnTo>
                    <a:lnTo>
                      <a:pt x="1" y="1549"/>
                    </a:lnTo>
                    <a:lnTo>
                      <a:pt x="63" y="1570"/>
                    </a:lnTo>
                    <a:lnTo>
                      <a:pt x="126" y="1570"/>
                    </a:lnTo>
                    <a:lnTo>
                      <a:pt x="189" y="1612"/>
                    </a:lnTo>
                    <a:lnTo>
                      <a:pt x="168" y="1633"/>
                    </a:lnTo>
                    <a:lnTo>
                      <a:pt x="105" y="1633"/>
                    </a:lnTo>
                    <a:lnTo>
                      <a:pt x="189" y="1716"/>
                    </a:lnTo>
                    <a:lnTo>
                      <a:pt x="210" y="1716"/>
                    </a:lnTo>
                    <a:lnTo>
                      <a:pt x="273" y="1737"/>
                    </a:lnTo>
                    <a:lnTo>
                      <a:pt x="503" y="1507"/>
                    </a:lnTo>
                    <a:lnTo>
                      <a:pt x="482" y="1570"/>
                    </a:lnTo>
                    <a:lnTo>
                      <a:pt x="503" y="1612"/>
                    </a:lnTo>
                    <a:lnTo>
                      <a:pt x="419" y="1633"/>
                    </a:lnTo>
                    <a:lnTo>
                      <a:pt x="377" y="1758"/>
                    </a:lnTo>
                    <a:lnTo>
                      <a:pt x="377" y="1779"/>
                    </a:lnTo>
                    <a:lnTo>
                      <a:pt x="315" y="1947"/>
                    </a:lnTo>
                    <a:lnTo>
                      <a:pt x="336" y="1947"/>
                    </a:lnTo>
                    <a:lnTo>
                      <a:pt x="294" y="2135"/>
                    </a:lnTo>
                    <a:lnTo>
                      <a:pt x="294" y="2239"/>
                    </a:lnTo>
                    <a:lnTo>
                      <a:pt x="231" y="2281"/>
                    </a:lnTo>
                    <a:lnTo>
                      <a:pt x="294" y="2323"/>
                    </a:lnTo>
                    <a:lnTo>
                      <a:pt x="315" y="2302"/>
                    </a:lnTo>
                    <a:lnTo>
                      <a:pt x="231" y="2449"/>
                    </a:lnTo>
                    <a:lnTo>
                      <a:pt x="231" y="2595"/>
                    </a:lnTo>
                    <a:lnTo>
                      <a:pt x="189" y="2658"/>
                    </a:lnTo>
                    <a:lnTo>
                      <a:pt x="189" y="2700"/>
                    </a:lnTo>
                    <a:lnTo>
                      <a:pt x="315" y="2700"/>
                    </a:lnTo>
                    <a:lnTo>
                      <a:pt x="294" y="2595"/>
                    </a:lnTo>
                    <a:lnTo>
                      <a:pt x="336" y="2491"/>
                    </a:lnTo>
                    <a:lnTo>
                      <a:pt x="336" y="2407"/>
                    </a:lnTo>
                    <a:lnTo>
                      <a:pt x="398" y="2323"/>
                    </a:lnTo>
                    <a:lnTo>
                      <a:pt x="336" y="2135"/>
                    </a:lnTo>
                    <a:lnTo>
                      <a:pt x="398" y="2135"/>
                    </a:lnTo>
                    <a:lnTo>
                      <a:pt x="545" y="1947"/>
                    </a:lnTo>
                    <a:lnTo>
                      <a:pt x="440" y="2135"/>
                    </a:lnTo>
                    <a:lnTo>
                      <a:pt x="419" y="2239"/>
                    </a:lnTo>
                    <a:lnTo>
                      <a:pt x="482" y="2260"/>
                    </a:lnTo>
                    <a:lnTo>
                      <a:pt x="482" y="2198"/>
                    </a:lnTo>
                    <a:lnTo>
                      <a:pt x="545" y="2135"/>
                    </a:lnTo>
                    <a:lnTo>
                      <a:pt x="587" y="2260"/>
                    </a:lnTo>
                    <a:lnTo>
                      <a:pt x="628" y="2135"/>
                    </a:lnTo>
                    <a:lnTo>
                      <a:pt x="628" y="2030"/>
                    </a:lnTo>
                    <a:lnTo>
                      <a:pt x="691" y="1988"/>
                    </a:lnTo>
                    <a:lnTo>
                      <a:pt x="649" y="2135"/>
                    </a:lnTo>
                    <a:lnTo>
                      <a:pt x="754" y="2198"/>
                    </a:lnTo>
                    <a:lnTo>
                      <a:pt x="649" y="2177"/>
                    </a:lnTo>
                    <a:lnTo>
                      <a:pt x="628" y="2323"/>
                    </a:lnTo>
                    <a:lnTo>
                      <a:pt x="649" y="2449"/>
                    </a:lnTo>
                    <a:lnTo>
                      <a:pt x="712" y="2470"/>
                    </a:lnTo>
                    <a:lnTo>
                      <a:pt x="754" y="2574"/>
                    </a:lnTo>
                    <a:lnTo>
                      <a:pt x="649" y="2658"/>
                    </a:lnTo>
                    <a:lnTo>
                      <a:pt x="587" y="2909"/>
                    </a:lnTo>
                    <a:lnTo>
                      <a:pt x="587" y="3014"/>
                    </a:lnTo>
                    <a:lnTo>
                      <a:pt x="503" y="2972"/>
                    </a:lnTo>
                    <a:lnTo>
                      <a:pt x="503" y="3097"/>
                    </a:lnTo>
                    <a:lnTo>
                      <a:pt x="628" y="3244"/>
                    </a:lnTo>
                    <a:lnTo>
                      <a:pt x="587" y="3097"/>
                    </a:lnTo>
                    <a:lnTo>
                      <a:pt x="649" y="3076"/>
                    </a:lnTo>
                    <a:lnTo>
                      <a:pt x="859" y="3223"/>
                    </a:lnTo>
                    <a:lnTo>
                      <a:pt x="859" y="3097"/>
                    </a:lnTo>
                    <a:lnTo>
                      <a:pt x="796" y="3035"/>
                    </a:lnTo>
                    <a:lnTo>
                      <a:pt x="838" y="3014"/>
                    </a:lnTo>
                    <a:lnTo>
                      <a:pt x="1005" y="3118"/>
                    </a:lnTo>
                    <a:lnTo>
                      <a:pt x="1131" y="3118"/>
                    </a:lnTo>
                    <a:lnTo>
                      <a:pt x="1131" y="3076"/>
                    </a:lnTo>
                    <a:lnTo>
                      <a:pt x="1235" y="3076"/>
                    </a:lnTo>
                    <a:lnTo>
                      <a:pt x="1256" y="2972"/>
                    </a:lnTo>
                    <a:lnTo>
                      <a:pt x="1549" y="2993"/>
                    </a:lnTo>
                    <a:lnTo>
                      <a:pt x="1361" y="3014"/>
                    </a:lnTo>
                    <a:lnTo>
                      <a:pt x="1235" y="3348"/>
                    </a:lnTo>
                    <a:lnTo>
                      <a:pt x="1382" y="3620"/>
                    </a:lnTo>
                    <a:lnTo>
                      <a:pt x="1444" y="3558"/>
                    </a:lnTo>
                    <a:lnTo>
                      <a:pt x="1444" y="3704"/>
                    </a:lnTo>
                    <a:lnTo>
                      <a:pt x="1549" y="3600"/>
                    </a:lnTo>
                    <a:lnTo>
                      <a:pt x="1654" y="3600"/>
                    </a:lnTo>
                    <a:lnTo>
                      <a:pt x="1633" y="3746"/>
                    </a:lnTo>
                    <a:lnTo>
                      <a:pt x="1654" y="3767"/>
                    </a:lnTo>
                    <a:lnTo>
                      <a:pt x="1549" y="3851"/>
                    </a:lnTo>
                    <a:lnTo>
                      <a:pt x="1570" y="4018"/>
                    </a:lnTo>
                    <a:lnTo>
                      <a:pt x="1528" y="4123"/>
                    </a:lnTo>
                    <a:lnTo>
                      <a:pt x="1570" y="4227"/>
                    </a:lnTo>
                    <a:lnTo>
                      <a:pt x="1654" y="4290"/>
                    </a:lnTo>
                    <a:lnTo>
                      <a:pt x="1737" y="4290"/>
                    </a:lnTo>
                    <a:lnTo>
                      <a:pt x="1675" y="4332"/>
                    </a:lnTo>
                    <a:lnTo>
                      <a:pt x="1591" y="4332"/>
                    </a:lnTo>
                    <a:lnTo>
                      <a:pt x="1549" y="4248"/>
                    </a:lnTo>
                    <a:lnTo>
                      <a:pt x="1465" y="4269"/>
                    </a:lnTo>
                    <a:lnTo>
                      <a:pt x="1528" y="4353"/>
                    </a:lnTo>
                    <a:lnTo>
                      <a:pt x="1591" y="4395"/>
                    </a:lnTo>
                    <a:lnTo>
                      <a:pt x="1486" y="4374"/>
                    </a:lnTo>
                    <a:lnTo>
                      <a:pt x="1424" y="4290"/>
                    </a:lnTo>
                    <a:lnTo>
                      <a:pt x="1235" y="4353"/>
                    </a:lnTo>
                    <a:lnTo>
                      <a:pt x="1152" y="4353"/>
                    </a:lnTo>
                    <a:lnTo>
                      <a:pt x="963" y="4436"/>
                    </a:lnTo>
                    <a:lnTo>
                      <a:pt x="859" y="4583"/>
                    </a:lnTo>
                    <a:lnTo>
                      <a:pt x="733" y="4667"/>
                    </a:lnTo>
                    <a:lnTo>
                      <a:pt x="691" y="4750"/>
                    </a:lnTo>
                    <a:lnTo>
                      <a:pt x="817" y="4750"/>
                    </a:lnTo>
                    <a:lnTo>
                      <a:pt x="817" y="4688"/>
                    </a:lnTo>
                    <a:lnTo>
                      <a:pt x="1026" y="4646"/>
                    </a:lnTo>
                    <a:lnTo>
                      <a:pt x="1005" y="4750"/>
                    </a:lnTo>
                    <a:lnTo>
                      <a:pt x="1068" y="4813"/>
                    </a:lnTo>
                    <a:lnTo>
                      <a:pt x="1005" y="4876"/>
                    </a:lnTo>
                    <a:lnTo>
                      <a:pt x="1026" y="4960"/>
                    </a:lnTo>
                    <a:lnTo>
                      <a:pt x="1068" y="4960"/>
                    </a:lnTo>
                    <a:lnTo>
                      <a:pt x="942" y="5190"/>
                    </a:lnTo>
                    <a:lnTo>
                      <a:pt x="859" y="5232"/>
                    </a:lnTo>
                    <a:lnTo>
                      <a:pt x="754" y="5294"/>
                    </a:lnTo>
                    <a:lnTo>
                      <a:pt x="733" y="5294"/>
                    </a:lnTo>
                    <a:lnTo>
                      <a:pt x="608" y="5378"/>
                    </a:lnTo>
                    <a:lnTo>
                      <a:pt x="524" y="5378"/>
                    </a:lnTo>
                    <a:lnTo>
                      <a:pt x="398" y="5483"/>
                    </a:lnTo>
                    <a:lnTo>
                      <a:pt x="503" y="5483"/>
                    </a:lnTo>
                    <a:lnTo>
                      <a:pt x="503" y="5545"/>
                    </a:lnTo>
                    <a:lnTo>
                      <a:pt x="419" y="5608"/>
                    </a:lnTo>
                    <a:lnTo>
                      <a:pt x="545" y="5629"/>
                    </a:lnTo>
                    <a:lnTo>
                      <a:pt x="524" y="5650"/>
                    </a:lnTo>
                    <a:lnTo>
                      <a:pt x="587" y="5692"/>
                    </a:lnTo>
                    <a:lnTo>
                      <a:pt x="649" y="5650"/>
                    </a:lnTo>
                    <a:lnTo>
                      <a:pt x="754" y="5608"/>
                    </a:lnTo>
                    <a:lnTo>
                      <a:pt x="900" y="5545"/>
                    </a:lnTo>
                    <a:lnTo>
                      <a:pt x="921" y="5629"/>
                    </a:lnTo>
                    <a:lnTo>
                      <a:pt x="1026" y="5650"/>
                    </a:lnTo>
                    <a:lnTo>
                      <a:pt x="942" y="5692"/>
                    </a:lnTo>
                    <a:lnTo>
                      <a:pt x="921" y="5734"/>
                    </a:lnTo>
                    <a:lnTo>
                      <a:pt x="1068" y="5734"/>
                    </a:lnTo>
                    <a:lnTo>
                      <a:pt x="1068" y="5713"/>
                    </a:lnTo>
                    <a:lnTo>
                      <a:pt x="1152" y="5692"/>
                    </a:lnTo>
                    <a:lnTo>
                      <a:pt x="1256" y="5796"/>
                    </a:lnTo>
                    <a:lnTo>
                      <a:pt x="1319" y="5859"/>
                    </a:lnTo>
                    <a:lnTo>
                      <a:pt x="1486" y="5859"/>
                    </a:lnTo>
                    <a:lnTo>
                      <a:pt x="1549" y="5796"/>
                    </a:lnTo>
                    <a:lnTo>
                      <a:pt x="1633" y="5755"/>
                    </a:lnTo>
                    <a:lnTo>
                      <a:pt x="1758" y="5713"/>
                    </a:lnTo>
                    <a:lnTo>
                      <a:pt x="1800" y="5650"/>
                    </a:lnTo>
                    <a:lnTo>
                      <a:pt x="1905" y="5608"/>
                    </a:lnTo>
                    <a:lnTo>
                      <a:pt x="1758" y="5755"/>
                    </a:lnTo>
                    <a:lnTo>
                      <a:pt x="1633" y="5901"/>
                    </a:lnTo>
                    <a:lnTo>
                      <a:pt x="1633" y="6048"/>
                    </a:lnTo>
                    <a:lnTo>
                      <a:pt x="1528" y="6048"/>
                    </a:lnTo>
                    <a:lnTo>
                      <a:pt x="1444" y="6068"/>
                    </a:lnTo>
                    <a:lnTo>
                      <a:pt x="1361" y="6027"/>
                    </a:lnTo>
                    <a:lnTo>
                      <a:pt x="1131" y="6006"/>
                    </a:lnTo>
                    <a:lnTo>
                      <a:pt x="963" y="6048"/>
                    </a:lnTo>
                    <a:lnTo>
                      <a:pt x="963" y="6131"/>
                    </a:lnTo>
                    <a:lnTo>
                      <a:pt x="900" y="6215"/>
                    </a:lnTo>
                    <a:lnTo>
                      <a:pt x="796" y="6215"/>
                    </a:lnTo>
                    <a:lnTo>
                      <a:pt x="796" y="6382"/>
                    </a:lnTo>
                    <a:lnTo>
                      <a:pt x="691" y="6487"/>
                    </a:lnTo>
                    <a:lnTo>
                      <a:pt x="649" y="6550"/>
                    </a:lnTo>
                    <a:lnTo>
                      <a:pt x="545" y="6550"/>
                    </a:lnTo>
                    <a:lnTo>
                      <a:pt x="524" y="6675"/>
                    </a:lnTo>
                    <a:lnTo>
                      <a:pt x="482" y="6675"/>
                    </a:lnTo>
                    <a:lnTo>
                      <a:pt x="440" y="6738"/>
                    </a:lnTo>
                    <a:lnTo>
                      <a:pt x="315" y="6843"/>
                    </a:lnTo>
                    <a:lnTo>
                      <a:pt x="231" y="6801"/>
                    </a:lnTo>
                    <a:lnTo>
                      <a:pt x="168" y="6864"/>
                    </a:lnTo>
                    <a:lnTo>
                      <a:pt x="168" y="6968"/>
                    </a:lnTo>
                    <a:lnTo>
                      <a:pt x="273" y="6968"/>
                    </a:lnTo>
                    <a:lnTo>
                      <a:pt x="273" y="6885"/>
                    </a:lnTo>
                    <a:lnTo>
                      <a:pt x="377" y="6905"/>
                    </a:lnTo>
                    <a:lnTo>
                      <a:pt x="419" y="7010"/>
                    </a:lnTo>
                    <a:lnTo>
                      <a:pt x="503" y="6968"/>
                    </a:lnTo>
                    <a:lnTo>
                      <a:pt x="482" y="6905"/>
                    </a:lnTo>
                    <a:lnTo>
                      <a:pt x="524" y="6843"/>
                    </a:lnTo>
                    <a:lnTo>
                      <a:pt x="545" y="6864"/>
                    </a:lnTo>
                    <a:lnTo>
                      <a:pt x="628" y="6801"/>
                    </a:lnTo>
                    <a:lnTo>
                      <a:pt x="649" y="6801"/>
                    </a:lnTo>
                    <a:lnTo>
                      <a:pt x="712" y="6696"/>
                    </a:lnTo>
                    <a:lnTo>
                      <a:pt x="817" y="6759"/>
                    </a:lnTo>
                    <a:lnTo>
                      <a:pt x="900" y="6696"/>
                    </a:lnTo>
                    <a:lnTo>
                      <a:pt x="963" y="6738"/>
                    </a:lnTo>
                    <a:lnTo>
                      <a:pt x="1005" y="6696"/>
                    </a:lnTo>
                    <a:lnTo>
                      <a:pt x="1047" y="6759"/>
                    </a:lnTo>
                    <a:lnTo>
                      <a:pt x="1110" y="6759"/>
                    </a:lnTo>
                    <a:lnTo>
                      <a:pt x="1172" y="6801"/>
                    </a:lnTo>
                    <a:lnTo>
                      <a:pt x="1277" y="6801"/>
                    </a:lnTo>
                    <a:lnTo>
                      <a:pt x="1256" y="6759"/>
                    </a:lnTo>
                    <a:lnTo>
                      <a:pt x="1340" y="6738"/>
                    </a:lnTo>
                    <a:lnTo>
                      <a:pt x="1361" y="6654"/>
                    </a:lnTo>
                    <a:lnTo>
                      <a:pt x="1340" y="6571"/>
                    </a:lnTo>
                    <a:lnTo>
                      <a:pt x="1382" y="6487"/>
                    </a:lnTo>
                    <a:lnTo>
                      <a:pt x="1444" y="6487"/>
                    </a:lnTo>
                    <a:lnTo>
                      <a:pt x="1465" y="6445"/>
                    </a:lnTo>
                    <a:lnTo>
                      <a:pt x="1675" y="6424"/>
                    </a:lnTo>
                    <a:lnTo>
                      <a:pt x="1779" y="6424"/>
                    </a:lnTo>
                    <a:lnTo>
                      <a:pt x="1905" y="6487"/>
                    </a:lnTo>
                    <a:lnTo>
                      <a:pt x="2093" y="6487"/>
                    </a:lnTo>
                    <a:lnTo>
                      <a:pt x="2177" y="6529"/>
                    </a:lnTo>
                    <a:lnTo>
                      <a:pt x="2198" y="6445"/>
                    </a:lnTo>
                    <a:lnTo>
                      <a:pt x="2323" y="6361"/>
                    </a:lnTo>
                    <a:lnTo>
                      <a:pt x="2407" y="6382"/>
                    </a:lnTo>
                    <a:lnTo>
                      <a:pt x="2512" y="6320"/>
                    </a:lnTo>
                    <a:lnTo>
                      <a:pt x="2616" y="6340"/>
                    </a:lnTo>
                    <a:lnTo>
                      <a:pt x="2637" y="6320"/>
                    </a:lnTo>
                    <a:lnTo>
                      <a:pt x="2721" y="6278"/>
                    </a:lnTo>
                    <a:lnTo>
                      <a:pt x="2721" y="6320"/>
                    </a:lnTo>
                    <a:lnTo>
                      <a:pt x="2804" y="6361"/>
                    </a:lnTo>
                    <a:lnTo>
                      <a:pt x="2888" y="6320"/>
                    </a:lnTo>
                    <a:lnTo>
                      <a:pt x="3056" y="6320"/>
                    </a:lnTo>
                    <a:lnTo>
                      <a:pt x="3202" y="6278"/>
                    </a:lnTo>
                    <a:lnTo>
                      <a:pt x="3307" y="6320"/>
                    </a:lnTo>
                    <a:lnTo>
                      <a:pt x="3349" y="6340"/>
                    </a:lnTo>
                    <a:lnTo>
                      <a:pt x="3453" y="6257"/>
                    </a:lnTo>
                    <a:lnTo>
                      <a:pt x="3537" y="6236"/>
                    </a:lnTo>
                    <a:lnTo>
                      <a:pt x="3621" y="6152"/>
                    </a:lnTo>
                    <a:lnTo>
                      <a:pt x="3683" y="6152"/>
                    </a:lnTo>
                    <a:lnTo>
                      <a:pt x="3746" y="6173"/>
                    </a:lnTo>
                    <a:lnTo>
                      <a:pt x="3725" y="6110"/>
                    </a:lnTo>
                    <a:lnTo>
                      <a:pt x="3851" y="6027"/>
                    </a:lnTo>
                    <a:lnTo>
                      <a:pt x="3955" y="6006"/>
                    </a:lnTo>
                    <a:lnTo>
                      <a:pt x="3955" y="5922"/>
                    </a:lnTo>
                    <a:lnTo>
                      <a:pt x="3934" y="5859"/>
                    </a:lnTo>
                    <a:lnTo>
                      <a:pt x="3955" y="5796"/>
                    </a:lnTo>
                    <a:lnTo>
                      <a:pt x="3788" y="5796"/>
                    </a:lnTo>
                    <a:lnTo>
                      <a:pt x="3683" y="5838"/>
                    </a:lnTo>
                    <a:lnTo>
                      <a:pt x="3641" y="5838"/>
                    </a:lnTo>
                    <a:lnTo>
                      <a:pt x="3537" y="5817"/>
                    </a:lnTo>
                    <a:lnTo>
                      <a:pt x="3474" y="5796"/>
                    </a:lnTo>
                    <a:lnTo>
                      <a:pt x="3537" y="5755"/>
                    </a:lnTo>
                    <a:lnTo>
                      <a:pt x="3558" y="5755"/>
                    </a:lnTo>
                    <a:lnTo>
                      <a:pt x="3558" y="5734"/>
                    </a:lnTo>
                    <a:lnTo>
                      <a:pt x="3474" y="5713"/>
                    </a:lnTo>
                    <a:lnTo>
                      <a:pt x="3411" y="5734"/>
                    </a:lnTo>
                    <a:lnTo>
                      <a:pt x="3516" y="5650"/>
                    </a:lnTo>
                    <a:lnTo>
                      <a:pt x="3579" y="5692"/>
                    </a:lnTo>
                    <a:lnTo>
                      <a:pt x="3662" y="5629"/>
                    </a:lnTo>
                    <a:lnTo>
                      <a:pt x="3641" y="5545"/>
                    </a:lnTo>
                    <a:lnTo>
                      <a:pt x="3558" y="5545"/>
                    </a:lnTo>
                    <a:lnTo>
                      <a:pt x="3621" y="5504"/>
                    </a:lnTo>
                    <a:lnTo>
                      <a:pt x="3662" y="5441"/>
                    </a:lnTo>
                    <a:lnTo>
                      <a:pt x="3725" y="5504"/>
                    </a:lnTo>
                    <a:lnTo>
                      <a:pt x="3788" y="5441"/>
                    </a:lnTo>
                    <a:lnTo>
                      <a:pt x="3851" y="5399"/>
                    </a:lnTo>
                    <a:lnTo>
                      <a:pt x="3788" y="5378"/>
                    </a:lnTo>
                    <a:lnTo>
                      <a:pt x="3830" y="5336"/>
                    </a:lnTo>
                    <a:lnTo>
                      <a:pt x="3725" y="5336"/>
                    </a:lnTo>
                    <a:lnTo>
                      <a:pt x="3767" y="5273"/>
                    </a:lnTo>
                    <a:lnTo>
                      <a:pt x="3830" y="5294"/>
                    </a:lnTo>
                    <a:lnTo>
                      <a:pt x="3851" y="5315"/>
                    </a:lnTo>
                    <a:lnTo>
                      <a:pt x="3893" y="5232"/>
                    </a:lnTo>
                    <a:lnTo>
                      <a:pt x="3976" y="5211"/>
                    </a:lnTo>
                    <a:lnTo>
                      <a:pt x="3976" y="5064"/>
                    </a:lnTo>
                    <a:lnTo>
                      <a:pt x="4060" y="4897"/>
                    </a:lnTo>
                    <a:lnTo>
                      <a:pt x="3997" y="4813"/>
                    </a:lnTo>
                    <a:lnTo>
                      <a:pt x="3976" y="4688"/>
                    </a:lnTo>
                    <a:lnTo>
                      <a:pt x="3767" y="4541"/>
                    </a:lnTo>
                    <a:lnTo>
                      <a:pt x="3349" y="4541"/>
                    </a:lnTo>
                    <a:lnTo>
                      <a:pt x="3328" y="4667"/>
                    </a:lnTo>
                    <a:lnTo>
                      <a:pt x="3307" y="4708"/>
                    </a:lnTo>
                    <a:lnTo>
                      <a:pt x="3202" y="4646"/>
                    </a:lnTo>
                    <a:lnTo>
                      <a:pt x="3097" y="4604"/>
                    </a:lnTo>
                    <a:lnTo>
                      <a:pt x="3265" y="4436"/>
                    </a:lnTo>
                    <a:lnTo>
                      <a:pt x="3265" y="4332"/>
                    </a:lnTo>
                    <a:lnTo>
                      <a:pt x="3139" y="4123"/>
                    </a:lnTo>
                    <a:lnTo>
                      <a:pt x="3097" y="4123"/>
                    </a:lnTo>
                    <a:lnTo>
                      <a:pt x="2951" y="4039"/>
                    </a:lnTo>
                    <a:lnTo>
                      <a:pt x="2909" y="3955"/>
                    </a:lnTo>
                    <a:lnTo>
                      <a:pt x="2846" y="3976"/>
                    </a:lnTo>
                    <a:lnTo>
                      <a:pt x="2825" y="3976"/>
                    </a:lnTo>
                    <a:lnTo>
                      <a:pt x="2742" y="3955"/>
                    </a:lnTo>
                    <a:lnTo>
                      <a:pt x="2825" y="3955"/>
                    </a:lnTo>
                    <a:lnTo>
                      <a:pt x="2930" y="3934"/>
                    </a:lnTo>
                    <a:lnTo>
                      <a:pt x="2993" y="3955"/>
                    </a:lnTo>
                    <a:lnTo>
                      <a:pt x="3014" y="4018"/>
                    </a:lnTo>
                    <a:lnTo>
                      <a:pt x="3139" y="4018"/>
                    </a:lnTo>
                    <a:lnTo>
                      <a:pt x="2993" y="3830"/>
                    </a:lnTo>
                    <a:lnTo>
                      <a:pt x="2909" y="3725"/>
                    </a:lnTo>
                    <a:lnTo>
                      <a:pt x="2951" y="3641"/>
                    </a:lnTo>
                    <a:lnTo>
                      <a:pt x="2993" y="3641"/>
                    </a:lnTo>
                    <a:lnTo>
                      <a:pt x="2909" y="3600"/>
                    </a:lnTo>
                    <a:lnTo>
                      <a:pt x="2888" y="3537"/>
                    </a:lnTo>
                    <a:lnTo>
                      <a:pt x="2846" y="3537"/>
                    </a:lnTo>
                    <a:lnTo>
                      <a:pt x="2784" y="3348"/>
                    </a:lnTo>
                    <a:lnTo>
                      <a:pt x="2616" y="3307"/>
                    </a:lnTo>
                    <a:lnTo>
                      <a:pt x="2428" y="3244"/>
                    </a:lnTo>
                    <a:lnTo>
                      <a:pt x="2428" y="3181"/>
                    </a:lnTo>
                    <a:lnTo>
                      <a:pt x="2386" y="3139"/>
                    </a:lnTo>
                    <a:lnTo>
                      <a:pt x="2323" y="2930"/>
                    </a:lnTo>
                    <a:lnTo>
                      <a:pt x="2260" y="2825"/>
                    </a:lnTo>
                    <a:lnTo>
                      <a:pt x="2198" y="2574"/>
                    </a:lnTo>
                    <a:lnTo>
                      <a:pt x="2156" y="2470"/>
                    </a:lnTo>
                    <a:lnTo>
                      <a:pt x="2093" y="2470"/>
                    </a:lnTo>
                    <a:lnTo>
                      <a:pt x="1947" y="2239"/>
                    </a:lnTo>
                    <a:lnTo>
                      <a:pt x="1842" y="2198"/>
                    </a:lnTo>
                    <a:lnTo>
                      <a:pt x="1758" y="2156"/>
                    </a:lnTo>
                    <a:lnTo>
                      <a:pt x="1654" y="2093"/>
                    </a:lnTo>
                    <a:lnTo>
                      <a:pt x="1591" y="2156"/>
                    </a:lnTo>
                    <a:lnTo>
                      <a:pt x="1486" y="2198"/>
                    </a:lnTo>
                    <a:lnTo>
                      <a:pt x="1361" y="2177"/>
                    </a:lnTo>
                    <a:lnTo>
                      <a:pt x="1277" y="2177"/>
                    </a:lnTo>
                    <a:lnTo>
                      <a:pt x="1172" y="2156"/>
                    </a:lnTo>
                    <a:lnTo>
                      <a:pt x="1152" y="2072"/>
                    </a:lnTo>
                    <a:lnTo>
                      <a:pt x="1152" y="2072"/>
                    </a:lnTo>
                    <a:lnTo>
                      <a:pt x="1214" y="2093"/>
                    </a:lnTo>
                    <a:lnTo>
                      <a:pt x="1340" y="2135"/>
                    </a:lnTo>
                    <a:lnTo>
                      <a:pt x="1465" y="2093"/>
                    </a:lnTo>
                    <a:lnTo>
                      <a:pt x="1486" y="1988"/>
                    </a:lnTo>
                    <a:lnTo>
                      <a:pt x="1591" y="1988"/>
                    </a:lnTo>
                    <a:lnTo>
                      <a:pt x="1696" y="1926"/>
                    </a:lnTo>
                    <a:lnTo>
                      <a:pt x="1591" y="1884"/>
                    </a:lnTo>
                    <a:lnTo>
                      <a:pt x="1591" y="1800"/>
                    </a:lnTo>
                    <a:lnTo>
                      <a:pt x="1549" y="1779"/>
                    </a:lnTo>
                    <a:lnTo>
                      <a:pt x="1424" y="1863"/>
                    </a:lnTo>
                    <a:lnTo>
                      <a:pt x="1382" y="1842"/>
                    </a:lnTo>
                    <a:lnTo>
                      <a:pt x="1486" y="1758"/>
                    </a:lnTo>
                    <a:lnTo>
                      <a:pt x="1633" y="1758"/>
                    </a:lnTo>
                    <a:lnTo>
                      <a:pt x="1696" y="1716"/>
                    </a:lnTo>
                    <a:lnTo>
                      <a:pt x="1696" y="1633"/>
                    </a:lnTo>
                    <a:lnTo>
                      <a:pt x="1758" y="1612"/>
                    </a:lnTo>
                    <a:lnTo>
                      <a:pt x="1842" y="1444"/>
                    </a:lnTo>
                    <a:lnTo>
                      <a:pt x="1884" y="1403"/>
                    </a:lnTo>
                    <a:lnTo>
                      <a:pt x="1884" y="1340"/>
                    </a:lnTo>
                    <a:lnTo>
                      <a:pt x="1947" y="1235"/>
                    </a:lnTo>
                    <a:lnTo>
                      <a:pt x="1905" y="1214"/>
                    </a:lnTo>
                    <a:lnTo>
                      <a:pt x="1968" y="1047"/>
                    </a:lnTo>
                    <a:lnTo>
                      <a:pt x="2072" y="984"/>
                    </a:lnTo>
                    <a:lnTo>
                      <a:pt x="2072" y="900"/>
                    </a:lnTo>
                    <a:lnTo>
                      <a:pt x="1905" y="754"/>
                    </a:lnTo>
                    <a:lnTo>
                      <a:pt x="1884" y="796"/>
                    </a:lnTo>
                    <a:lnTo>
                      <a:pt x="1675" y="796"/>
                    </a:lnTo>
                    <a:lnTo>
                      <a:pt x="1528" y="754"/>
                    </a:lnTo>
                    <a:lnTo>
                      <a:pt x="1486" y="817"/>
                    </a:lnTo>
                    <a:lnTo>
                      <a:pt x="1424" y="817"/>
                    </a:lnTo>
                    <a:lnTo>
                      <a:pt x="1340" y="754"/>
                    </a:lnTo>
                    <a:lnTo>
                      <a:pt x="1256" y="796"/>
                    </a:lnTo>
                    <a:lnTo>
                      <a:pt x="1256" y="817"/>
                    </a:lnTo>
                    <a:lnTo>
                      <a:pt x="1172" y="838"/>
                    </a:lnTo>
                    <a:lnTo>
                      <a:pt x="1068" y="900"/>
                    </a:lnTo>
                    <a:lnTo>
                      <a:pt x="1047" y="900"/>
                    </a:lnTo>
                    <a:lnTo>
                      <a:pt x="963" y="942"/>
                    </a:lnTo>
                    <a:lnTo>
                      <a:pt x="942" y="921"/>
                    </a:lnTo>
                    <a:lnTo>
                      <a:pt x="1047" y="817"/>
                    </a:lnTo>
                    <a:lnTo>
                      <a:pt x="1131" y="691"/>
                    </a:lnTo>
                    <a:lnTo>
                      <a:pt x="1131" y="691"/>
                    </a:lnTo>
                    <a:lnTo>
                      <a:pt x="1068" y="712"/>
                    </a:lnTo>
                    <a:lnTo>
                      <a:pt x="963" y="691"/>
                    </a:lnTo>
                    <a:lnTo>
                      <a:pt x="1026" y="670"/>
                    </a:lnTo>
                    <a:lnTo>
                      <a:pt x="1047" y="587"/>
                    </a:lnTo>
                    <a:lnTo>
                      <a:pt x="1277" y="419"/>
                    </a:lnTo>
                    <a:lnTo>
                      <a:pt x="1340" y="294"/>
                    </a:lnTo>
                    <a:lnTo>
                      <a:pt x="1424" y="273"/>
                    </a:lnTo>
                    <a:lnTo>
                      <a:pt x="1444" y="168"/>
                    </a:lnTo>
                    <a:lnTo>
                      <a:pt x="1424" y="147"/>
                    </a:lnTo>
                    <a:lnTo>
                      <a:pt x="1465" y="63"/>
                    </a:lnTo>
                    <a:lnTo>
                      <a:pt x="14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1" name="Google Shape;2681;p44"/>
              <p:cNvSpPr/>
              <p:nvPr/>
            </p:nvSpPr>
            <p:spPr>
              <a:xfrm>
                <a:off x="3586375" y="2350350"/>
                <a:ext cx="31925" cy="25125"/>
              </a:xfrm>
              <a:custGeom>
                <a:rect b="b" l="l" r="r" t="t"/>
                <a:pathLst>
                  <a:path extrusionOk="0" h="1005" w="1277">
                    <a:moveTo>
                      <a:pt x="732" y="1"/>
                    </a:moveTo>
                    <a:lnTo>
                      <a:pt x="628" y="63"/>
                    </a:lnTo>
                    <a:lnTo>
                      <a:pt x="544" y="63"/>
                    </a:lnTo>
                    <a:lnTo>
                      <a:pt x="523" y="126"/>
                    </a:lnTo>
                    <a:lnTo>
                      <a:pt x="419" y="126"/>
                    </a:lnTo>
                    <a:lnTo>
                      <a:pt x="377" y="210"/>
                    </a:lnTo>
                    <a:lnTo>
                      <a:pt x="293" y="231"/>
                    </a:lnTo>
                    <a:lnTo>
                      <a:pt x="272" y="335"/>
                    </a:lnTo>
                    <a:lnTo>
                      <a:pt x="126" y="356"/>
                    </a:lnTo>
                    <a:lnTo>
                      <a:pt x="0" y="586"/>
                    </a:lnTo>
                    <a:lnTo>
                      <a:pt x="272" y="838"/>
                    </a:lnTo>
                    <a:lnTo>
                      <a:pt x="335" y="796"/>
                    </a:lnTo>
                    <a:lnTo>
                      <a:pt x="377" y="649"/>
                    </a:lnTo>
                    <a:lnTo>
                      <a:pt x="440" y="586"/>
                    </a:lnTo>
                    <a:lnTo>
                      <a:pt x="607" y="691"/>
                    </a:lnTo>
                    <a:lnTo>
                      <a:pt x="712" y="900"/>
                    </a:lnTo>
                    <a:lnTo>
                      <a:pt x="795" y="942"/>
                    </a:lnTo>
                    <a:lnTo>
                      <a:pt x="921" y="1005"/>
                    </a:lnTo>
                    <a:lnTo>
                      <a:pt x="942" y="1005"/>
                    </a:lnTo>
                    <a:lnTo>
                      <a:pt x="942" y="942"/>
                    </a:lnTo>
                    <a:lnTo>
                      <a:pt x="1004" y="942"/>
                    </a:lnTo>
                    <a:lnTo>
                      <a:pt x="1067" y="858"/>
                    </a:lnTo>
                    <a:lnTo>
                      <a:pt x="1067" y="775"/>
                    </a:lnTo>
                    <a:lnTo>
                      <a:pt x="1214" y="796"/>
                    </a:lnTo>
                    <a:lnTo>
                      <a:pt x="1235" y="691"/>
                    </a:lnTo>
                    <a:lnTo>
                      <a:pt x="1151" y="691"/>
                    </a:lnTo>
                    <a:lnTo>
                      <a:pt x="1172" y="586"/>
                    </a:lnTo>
                    <a:lnTo>
                      <a:pt x="1151" y="545"/>
                    </a:lnTo>
                    <a:lnTo>
                      <a:pt x="1214" y="524"/>
                    </a:lnTo>
                    <a:lnTo>
                      <a:pt x="1277" y="733"/>
                    </a:lnTo>
                    <a:lnTo>
                      <a:pt x="1235" y="461"/>
                    </a:lnTo>
                    <a:lnTo>
                      <a:pt x="1109" y="461"/>
                    </a:lnTo>
                    <a:lnTo>
                      <a:pt x="1172" y="419"/>
                    </a:lnTo>
                    <a:lnTo>
                      <a:pt x="1004" y="147"/>
                    </a:lnTo>
                    <a:lnTo>
                      <a:pt x="1004" y="42"/>
                    </a:lnTo>
                    <a:lnTo>
                      <a:pt x="921" y="21"/>
                    </a:lnTo>
                    <a:lnTo>
                      <a:pt x="73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82" name="Google Shape;2682;p44"/>
            <p:cNvSpPr/>
            <p:nvPr/>
          </p:nvSpPr>
          <p:spPr>
            <a:xfrm>
              <a:off x="4300900" y="3419025"/>
              <a:ext cx="109875" cy="205600"/>
            </a:xfrm>
            <a:custGeom>
              <a:rect b="b" l="l" r="r" t="t"/>
              <a:pathLst>
                <a:path extrusionOk="0" h="8224" w="4395">
                  <a:moveTo>
                    <a:pt x="3914" y="1"/>
                  </a:moveTo>
                  <a:lnTo>
                    <a:pt x="3746" y="168"/>
                  </a:lnTo>
                  <a:lnTo>
                    <a:pt x="3809" y="252"/>
                  </a:lnTo>
                  <a:lnTo>
                    <a:pt x="3704" y="293"/>
                  </a:lnTo>
                  <a:lnTo>
                    <a:pt x="3600" y="252"/>
                  </a:lnTo>
                  <a:lnTo>
                    <a:pt x="3537" y="252"/>
                  </a:lnTo>
                  <a:lnTo>
                    <a:pt x="3621" y="377"/>
                  </a:lnTo>
                  <a:lnTo>
                    <a:pt x="3621" y="419"/>
                  </a:lnTo>
                  <a:lnTo>
                    <a:pt x="3704" y="503"/>
                  </a:lnTo>
                  <a:lnTo>
                    <a:pt x="3704" y="524"/>
                  </a:lnTo>
                  <a:lnTo>
                    <a:pt x="3600" y="670"/>
                  </a:lnTo>
                  <a:lnTo>
                    <a:pt x="3600" y="817"/>
                  </a:lnTo>
                  <a:lnTo>
                    <a:pt x="3516" y="921"/>
                  </a:lnTo>
                  <a:lnTo>
                    <a:pt x="3432" y="900"/>
                  </a:lnTo>
                  <a:lnTo>
                    <a:pt x="3328" y="1026"/>
                  </a:lnTo>
                  <a:lnTo>
                    <a:pt x="3328" y="1109"/>
                  </a:lnTo>
                  <a:lnTo>
                    <a:pt x="3244" y="1151"/>
                  </a:lnTo>
                  <a:lnTo>
                    <a:pt x="3181" y="1130"/>
                  </a:lnTo>
                  <a:lnTo>
                    <a:pt x="3181" y="1005"/>
                  </a:lnTo>
                  <a:lnTo>
                    <a:pt x="3118" y="984"/>
                  </a:lnTo>
                  <a:lnTo>
                    <a:pt x="3035" y="1047"/>
                  </a:lnTo>
                  <a:lnTo>
                    <a:pt x="3035" y="1193"/>
                  </a:lnTo>
                  <a:lnTo>
                    <a:pt x="3139" y="1298"/>
                  </a:lnTo>
                  <a:lnTo>
                    <a:pt x="3181" y="1340"/>
                  </a:lnTo>
                  <a:lnTo>
                    <a:pt x="3139" y="1402"/>
                  </a:lnTo>
                  <a:lnTo>
                    <a:pt x="3077" y="1361"/>
                  </a:lnTo>
                  <a:lnTo>
                    <a:pt x="2930" y="1402"/>
                  </a:lnTo>
                  <a:lnTo>
                    <a:pt x="2993" y="1507"/>
                  </a:lnTo>
                  <a:lnTo>
                    <a:pt x="3098" y="1549"/>
                  </a:lnTo>
                  <a:lnTo>
                    <a:pt x="3098" y="1612"/>
                  </a:lnTo>
                  <a:lnTo>
                    <a:pt x="3077" y="1674"/>
                  </a:lnTo>
                  <a:lnTo>
                    <a:pt x="2993" y="1612"/>
                  </a:lnTo>
                  <a:lnTo>
                    <a:pt x="2909" y="1633"/>
                  </a:lnTo>
                  <a:lnTo>
                    <a:pt x="2888" y="1716"/>
                  </a:lnTo>
                  <a:lnTo>
                    <a:pt x="2721" y="1842"/>
                  </a:lnTo>
                  <a:lnTo>
                    <a:pt x="2721" y="1716"/>
                  </a:lnTo>
                  <a:lnTo>
                    <a:pt x="2763" y="1674"/>
                  </a:lnTo>
                  <a:lnTo>
                    <a:pt x="2721" y="1612"/>
                  </a:lnTo>
                  <a:lnTo>
                    <a:pt x="2616" y="1716"/>
                  </a:lnTo>
                  <a:lnTo>
                    <a:pt x="2679" y="1758"/>
                  </a:lnTo>
                  <a:lnTo>
                    <a:pt x="2658" y="1821"/>
                  </a:lnTo>
                  <a:lnTo>
                    <a:pt x="2512" y="1884"/>
                  </a:lnTo>
                  <a:lnTo>
                    <a:pt x="2574" y="1988"/>
                  </a:lnTo>
                  <a:lnTo>
                    <a:pt x="2658" y="2030"/>
                  </a:lnTo>
                  <a:lnTo>
                    <a:pt x="2658" y="2072"/>
                  </a:lnTo>
                  <a:lnTo>
                    <a:pt x="2574" y="2093"/>
                  </a:lnTo>
                  <a:lnTo>
                    <a:pt x="2470" y="2156"/>
                  </a:lnTo>
                  <a:lnTo>
                    <a:pt x="2470" y="2072"/>
                  </a:lnTo>
                  <a:lnTo>
                    <a:pt x="2407" y="2072"/>
                  </a:lnTo>
                  <a:lnTo>
                    <a:pt x="2470" y="1967"/>
                  </a:lnTo>
                  <a:lnTo>
                    <a:pt x="2407" y="1946"/>
                  </a:lnTo>
                  <a:lnTo>
                    <a:pt x="2198" y="2135"/>
                  </a:lnTo>
                  <a:lnTo>
                    <a:pt x="2177" y="2281"/>
                  </a:lnTo>
                  <a:lnTo>
                    <a:pt x="2198" y="2365"/>
                  </a:lnTo>
                  <a:lnTo>
                    <a:pt x="2156" y="2407"/>
                  </a:lnTo>
                  <a:lnTo>
                    <a:pt x="2093" y="2386"/>
                  </a:lnTo>
                  <a:lnTo>
                    <a:pt x="2051" y="2365"/>
                  </a:lnTo>
                  <a:lnTo>
                    <a:pt x="2051" y="2197"/>
                  </a:lnTo>
                  <a:lnTo>
                    <a:pt x="1989" y="2197"/>
                  </a:lnTo>
                  <a:lnTo>
                    <a:pt x="1863" y="2344"/>
                  </a:lnTo>
                  <a:lnTo>
                    <a:pt x="1717" y="2239"/>
                  </a:lnTo>
                  <a:lnTo>
                    <a:pt x="1675" y="2281"/>
                  </a:lnTo>
                  <a:lnTo>
                    <a:pt x="1633" y="2281"/>
                  </a:lnTo>
                  <a:lnTo>
                    <a:pt x="1654" y="2449"/>
                  </a:lnTo>
                  <a:lnTo>
                    <a:pt x="1612" y="2449"/>
                  </a:lnTo>
                  <a:lnTo>
                    <a:pt x="1549" y="2469"/>
                  </a:lnTo>
                  <a:lnTo>
                    <a:pt x="1549" y="2365"/>
                  </a:lnTo>
                  <a:lnTo>
                    <a:pt x="1507" y="2344"/>
                  </a:lnTo>
                  <a:lnTo>
                    <a:pt x="1445" y="2449"/>
                  </a:lnTo>
                  <a:lnTo>
                    <a:pt x="1403" y="2344"/>
                  </a:lnTo>
                  <a:lnTo>
                    <a:pt x="1152" y="2553"/>
                  </a:lnTo>
                  <a:lnTo>
                    <a:pt x="1110" y="2553"/>
                  </a:lnTo>
                  <a:lnTo>
                    <a:pt x="1047" y="2511"/>
                  </a:lnTo>
                  <a:lnTo>
                    <a:pt x="921" y="2511"/>
                  </a:lnTo>
                  <a:lnTo>
                    <a:pt x="880" y="2595"/>
                  </a:lnTo>
                  <a:lnTo>
                    <a:pt x="901" y="2783"/>
                  </a:lnTo>
                  <a:lnTo>
                    <a:pt x="733" y="3034"/>
                  </a:lnTo>
                  <a:lnTo>
                    <a:pt x="733" y="3097"/>
                  </a:lnTo>
                  <a:lnTo>
                    <a:pt x="587" y="3244"/>
                  </a:lnTo>
                  <a:lnTo>
                    <a:pt x="587" y="3327"/>
                  </a:lnTo>
                  <a:lnTo>
                    <a:pt x="670" y="3411"/>
                  </a:lnTo>
                  <a:lnTo>
                    <a:pt x="587" y="3516"/>
                  </a:lnTo>
                  <a:lnTo>
                    <a:pt x="629" y="3704"/>
                  </a:lnTo>
                  <a:lnTo>
                    <a:pt x="629" y="3830"/>
                  </a:lnTo>
                  <a:lnTo>
                    <a:pt x="796" y="4143"/>
                  </a:lnTo>
                  <a:lnTo>
                    <a:pt x="796" y="4227"/>
                  </a:lnTo>
                  <a:lnTo>
                    <a:pt x="880" y="4332"/>
                  </a:lnTo>
                  <a:lnTo>
                    <a:pt x="880" y="4374"/>
                  </a:lnTo>
                  <a:lnTo>
                    <a:pt x="796" y="4457"/>
                  </a:lnTo>
                  <a:lnTo>
                    <a:pt x="817" y="4541"/>
                  </a:lnTo>
                  <a:lnTo>
                    <a:pt x="775" y="4792"/>
                  </a:lnTo>
                  <a:lnTo>
                    <a:pt x="670" y="4876"/>
                  </a:lnTo>
                  <a:lnTo>
                    <a:pt x="629" y="5022"/>
                  </a:lnTo>
                  <a:lnTo>
                    <a:pt x="566" y="5064"/>
                  </a:lnTo>
                  <a:lnTo>
                    <a:pt x="524" y="5127"/>
                  </a:lnTo>
                  <a:lnTo>
                    <a:pt x="419" y="5231"/>
                  </a:lnTo>
                  <a:lnTo>
                    <a:pt x="419" y="5441"/>
                  </a:lnTo>
                  <a:lnTo>
                    <a:pt x="357" y="5524"/>
                  </a:lnTo>
                  <a:lnTo>
                    <a:pt x="168" y="5545"/>
                  </a:lnTo>
                  <a:lnTo>
                    <a:pt x="147" y="5608"/>
                  </a:lnTo>
                  <a:lnTo>
                    <a:pt x="147" y="5796"/>
                  </a:lnTo>
                  <a:lnTo>
                    <a:pt x="43" y="5943"/>
                  </a:lnTo>
                  <a:lnTo>
                    <a:pt x="43" y="6068"/>
                  </a:lnTo>
                  <a:lnTo>
                    <a:pt x="1" y="6173"/>
                  </a:lnTo>
                  <a:lnTo>
                    <a:pt x="43" y="6236"/>
                  </a:lnTo>
                  <a:lnTo>
                    <a:pt x="43" y="6424"/>
                  </a:lnTo>
                  <a:lnTo>
                    <a:pt x="189" y="6591"/>
                  </a:lnTo>
                  <a:lnTo>
                    <a:pt x="168" y="6738"/>
                  </a:lnTo>
                  <a:lnTo>
                    <a:pt x="189" y="6843"/>
                  </a:lnTo>
                  <a:lnTo>
                    <a:pt x="273" y="6863"/>
                  </a:lnTo>
                  <a:lnTo>
                    <a:pt x="294" y="6863"/>
                  </a:lnTo>
                  <a:lnTo>
                    <a:pt x="273" y="6884"/>
                  </a:lnTo>
                  <a:lnTo>
                    <a:pt x="147" y="6905"/>
                  </a:lnTo>
                  <a:lnTo>
                    <a:pt x="147" y="7052"/>
                  </a:lnTo>
                  <a:lnTo>
                    <a:pt x="168" y="7219"/>
                  </a:lnTo>
                  <a:lnTo>
                    <a:pt x="147" y="7470"/>
                  </a:lnTo>
                  <a:lnTo>
                    <a:pt x="189" y="7512"/>
                  </a:lnTo>
                  <a:lnTo>
                    <a:pt x="189" y="7596"/>
                  </a:lnTo>
                  <a:lnTo>
                    <a:pt x="273" y="7638"/>
                  </a:lnTo>
                  <a:lnTo>
                    <a:pt x="357" y="7742"/>
                  </a:lnTo>
                  <a:lnTo>
                    <a:pt x="398" y="7784"/>
                  </a:lnTo>
                  <a:lnTo>
                    <a:pt x="461" y="7847"/>
                  </a:lnTo>
                  <a:lnTo>
                    <a:pt x="524" y="7951"/>
                  </a:lnTo>
                  <a:lnTo>
                    <a:pt x="608" y="7931"/>
                  </a:lnTo>
                  <a:lnTo>
                    <a:pt x="629" y="7951"/>
                  </a:lnTo>
                  <a:lnTo>
                    <a:pt x="733" y="7993"/>
                  </a:lnTo>
                  <a:lnTo>
                    <a:pt x="817" y="8119"/>
                  </a:lnTo>
                  <a:lnTo>
                    <a:pt x="901" y="8140"/>
                  </a:lnTo>
                  <a:lnTo>
                    <a:pt x="901" y="8161"/>
                  </a:lnTo>
                  <a:lnTo>
                    <a:pt x="921" y="8223"/>
                  </a:lnTo>
                  <a:lnTo>
                    <a:pt x="1005" y="8161"/>
                  </a:lnTo>
                  <a:lnTo>
                    <a:pt x="1131" y="8161"/>
                  </a:lnTo>
                  <a:lnTo>
                    <a:pt x="1256" y="8098"/>
                  </a:lnTo>
                  <a:lnTo>
                    <a:pt x="1361" y="7951"/>
                  </a:lnTo>
                  <a:lnTo>
                    <a:pt x="1737" y="7931"/>
                  </a:lnTo>
                  <a:lnTo>
                    <a:pt x="1842" y="7951"/>
                  </a:lnTo>
                  <a:lnTo>
                    <a:pt x="2030" y="7889"/>
                  </a:lnTo>
                  <a:lnTo>
                    <a:pt x="2093" y="7784"/>
                  </a:lnTo>
                  <a:lnTo>
                    <a:pt x="2177" y="7742"/>
                  </a:lnTo>
                  <a:lnTo>
                    <a:pt x="2240" y="7596"/>
                  </a:lnTo>
                  <a:lnTo>
                    <a:pt x="2344" y="7428"/>
                  </a:lnTo>
                  <a:lnTo>
                    <a:pt x="2344" y="7324"/>
                  </a:lnTo>
                  <a:lnTo>
                    <a:pt x="2449" y="7261"/>
                  </a:lnTo>
                  <a:lnTo>
                    <a:pt x="2449" y="7094"/>
                  </a:lnTo>
                  <a:lnTo>
                    <a:pt x="2407" y="7073"/>
                  </a:lnTo>
                  <a:lnTo>
                    <a:pt x="2491" y="6989"/>
                  </a:lnTo>
                  <a:lnTo>
                    <a:pt x="2554" y="6801"/>
                  </a:lnTo>
                  <a:lnTo>
                    <a:pt x="2512" y="6780"/>
                  </a:lnTo>
                  <a:lnTo>
                    <a:pt x="2574" y="6780"/>
                  </a:lnTo>
                  <a:lnTo>
                    <a:pt x="2679" y="6591"/>
                  </a:lnTo>
                  <a:lnTo>
                    <a:pt x="2763" y="6236"/>
                  </a:lnTo>
                  <a:lnTo>
                    <a:pt x="2805" y="6027"/>
                  </a:lnTo>
                  <a:lnTo>
                    <a:pt x="2909" y="5922"/>
                  </a:lnTo>
                  <a:lnTo>
                    <a:pt x="2972" y="5692"/>
                  </a:lnTo>
                  <a:lnTo>
                    <a:pt x="3118" y="5420"/>
                  </a:lnTo>
                  <a:lnTo>
                    <a:pt x="3286" y="4959"/>
                  </a:lnTo>
                  <a:lnTo>
                    <a:pt x="3390" y="4792"/>
                  </a:lnTo>
                  <a:lnTo>
                    <a:pt x="3390" y="4583"/>
                  </a:lnTo>
                  <a:lnTo>
                    <a:pt x="3495" y="4374"/>
                  </a:lnTo>
                  <a:lnTo>
                    <a:pt x="3516" y="4269"/>
                  </a:lnTo>
                  <a:lnTo>
                    <a:pt x="3642" y="4060"/>
                  </a:lnTo>
                  <a:lnTo>
                    <a:pt x="3704" y="3746"/>
                  </a:lnTo>
                  <a:lnTo>
                    <a:pt x="3746" y="3516"/>
                  </a:lnTo>
                  <a:lnTo>
                    <a:pt x="3809" y="3453"/>
                  </a:lnTo>
                  <a:lnTo>
                    <a:pt x="3830" y="3286"/>
                  </a:lnTo>
                  <a:lnTo>
                    <a:pt x="3809" y="3202"/>
                  </a:lnTo>
                  <a:lnTo>
                    <a:pt x="3830" y="3076"/>
                  </a:lnTo>
                  <a:lnTo>
                    <a:pt x="3934" y="2888"/>
                  </a:lnTo>
                  <a:lnTo>
                    <a:pt x="3934" y="2804"/>
                  </a:lnTo>
                  <a:lnTo>
                    <a:pt x="4018" y="2700"/>
                  </a:lnTo>
                  <a:lnTo>
                    <a:pt x="3976" y="2574"/>
                  </a:lnTo>
                  <a:lnTo>
                    <a:pt x="3934" y="2511"/>
                  </a:lnTo>
                  <a:lnTo>
                    <a:pt x="3976" y="2449"/>
                  </a:lnTo>
                  <a:lnTo>
                    <a:pt x="3976" y="2281"/>
                  </a:lnTo>
                  <a:lnTo>
                    <a:pt x="3934" y="2260"/>
                  </a:lnTo>
                  <a:lnTo>
                    <a:pt x="3934" y="2135"/>
                  </a:lnTo>
                  <a:lnTo>
                    <a:pt x="4018" y="2072"/>
                  </a:lnTo>
                  <a:lnTo>
                    <a:pt x="4060" y="2135"/>
                  </a:lnTo>
                  <a:lnTo>
                    <a:pt x="4081" y="2260"/>
                  </a:lnTo>
                  <a:lnTo>
                    <a:pt x="4186" y="2386"/>
                  </a:lnTo>
                  <a:lnTo>
                    <a:pt x="4269" y="2386"/>
                  </a:lnTo>
                  <a:lnTo>
                    <a:pt x="4290" y="2302"/>
                  </a:lnTo>
                  <a:lnTo>
                    <a:pt x="4332" y="2239"/>
                  </a:lnTo>
                  <a:lnTo>
                    <a:pt x="4353" y="2177"/>
                  </a:lnTo>
                  <a:lnTo>
                    <a:pt x="4353" y="2072"/>
                  </a:lnTo>
                  <a:lnTo>
                    <a:pt x="4395" y="2051"/>
                  </a:lnTo>
                  <a:lnTo>
                    <a:pt x="4374" y="1925"/>
                  </a:lnTo>
                  <a:lnTo>
                    <a:pt x="4269" y="1779"/>
                  </a:lnTo>
                  <a:lnTo>
                    <a:pt x="4248" y="1674"/>
                  </a:lnTo>
                  <a:lnTo>
                    <a:pt x="4269" y="1633"/>
                  </a:lnTo>
                  <a:lnTo>
                    <a:pt x="4269" y="1507"/>
                  </a:lnTo>
                  <a:lnTo>
                    <a:pt x="4248" y="1340"/>
                  </a:lnTo>
                  <a:lnTo>
                    <a:pt x="4269" y="1256"/>
                  </a:lnTo>
                  <a:lnTo>
                    <a:pt x="4269" y="984"/>
                  </a:lnTo>
                  <a:lnTo>
                    <a:pt x="4186" y="879"/>
                  </a:lnTo>
                  <a:lnTo>
                    <a:pt x="4186" y="607"/>
                  </a:lnTo>
                  <a:lnTo>
                    <a:pt x="4144" y="524"/>
                  </a:lnTo>
                  <a:lnTo>
                    <a:pt x="4081" y="524"/>
                  </a:lnTo>
                  <a:lnTo>
                    <a:pt x="3976" y="398"/>
                  </a:lnTo>
                  <a:lnTo>
                    <a:pt x="3976" y="293"/>
                  </a:lnTo>
                  <a:lnTo>
                    <a:pt x="3872" y="252"/>
                  </a:lnTo>
                  <a:lnTo>
                    <a:pt x="3934" y="147"/>
                  </a:lnTo>
                  <a:lnTo>
                    <a:pt x="391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83" name="Google Shape;2683;p44"/>
            <p:cNvGrpSpPr/>
            <p:nvPr/>
          </p:nvGrpSpPr>
          <p:grpSpPr>
            <a:xfrm>
              <a:off x="5298975" y="3412225"/>
              <a:ext cx="576450" cy="616225"/>
              <a:chOff x="5298975" y="3412225"/>
              <a:chExt cx="576450" cy="616225"/>
            </a:xfrm>
          </p:grpSpPr>
          <p:sp>
            <p:nvSpPr>
              <p:cNvPr id="2684" name="Google Shape;2684;p44"/>
              <p:cNvSpPr/>
              <p:nvPr/>
            </p:nvSpPr>
            <p:spPr>
              <a:xfrm>
                <a:off x="5298975" y="3412225"/>
                <a:ext cx="576450" cy="515275"/>
              </a:xfrm>
              <a:custGeom>
                <a:rect b="b" l="l" r="r" t="t"/>
                <a:pathLst>
                  <a:path extrusionOk="0" h="20611" w="23058">
                    <a:moveTo>
                      <a:pt x="18015" y="1"/>
                    </a:moveTo>
                    <a:lnTo>
                      <a:pt x="17890" y="42"/>
                    </a:lnTo>
                    <a:lnTo>
                      <a:pt x="17806" y="147"/>
                    </a:lnTo>
                    <a:lnTo>
                      <a:pt x="17806" y="335"/>
                    </a:lnTo>
                    <a:lnTo>
                      <a:pt x="17764" y="524"/>
                    </a:lnTo>
                    <a:lnTo>
                      <a:pt x="17764" y="565"/>
                    </a:lnTo>
                    <a:lnTo>
                      <a:pt x="17722" y="670"/>
                    </a:lnTo>
                    <a:lnTo>
                      <a:pt x="17660" y="670"/>
                    </a:lnTo>
                    <a:lnTo>
                      <a:pt x="17597" y="858"/>
                    </a:lnTo>
                    <a:lnTo>
                      <a:pt x="17492" y="1005"/>
                    </a:lnTo>
                    <a:lnTo>
                      <a:pt x="17576" y="1089"/>
                    </a:lnTo>
                    <a:lnTo>
                      <a:pt x="17681" y="1172"/>
                    </a:lnTo>
                    <a:lnTo>
                      <a:pt x="17618" y="1214"/>
                    </a:lnTo>
                    <a:lnTo>
                      <a:pt x="17555" y="1193"/>
                    </a:lnTo>
                    <a:lnTo>
                      <a:pt x="17492" y="1319"/>
                    </a:lnTo>
                    <a:lnTo>
                      <a:pt x="17450" y="1423"/>
                    </a:lnTo>
                    <a:lnTo>
                      <a:pt x="17513" y="1570"/>
                    </a:lnTo>
                    <a:lnTo>
                      <a:pt x="17513" y="1674"/>
                    </a:lnTo>
                    <a:lnTo>
                      <a:pt x="17450" y="1633"/>
                    </a:lnTo>
                    <a:lnTo>
                      <a:pt x="17367" y="1674"/>
                    </a:lnTo>
                    <a:lnTo>
                      <a:pt x="17304" y="1946"/>
                    </a:lnTo>
                    <a:lnTo>
                      <a:pt x="17367" y="2156"/>
                    </a:lnTo>
                    <a:lnTo>
                      <a:pt x="17346" y="2365"/>
                    </a:lnTo>
                    <a:lnTo>
                      <a:pt x="17388" y="2511"/>
                    </a:lnTo>
                    <a:lnTo>
                      <a:pt x="17388" y="2679"/>
                    </a:lnTo>
                    <a:lnTo>
                      <a:pt x="17262" y="2783"/>
                    </a:lnTo>
                    <a:lnTo>
                      <a:pt x="17262" y="2867"/>
                    </a:lnTo>
                    <a:lnTo>
                      <a:pt x="17157" y="3097"/>
                    </a:lnTo>
                    <a:lnTo>
                      <a:pt x="17137" y="3411"/>
                    </a:lnTo>
                    <a:lnTo>
                      <a:pt x="17032" y="3558"/>
                    </a:lnTo>
                    <a:lnTo>
                      <a:pt x="17074" y="3662"/>
                    </a:lnTo>
                    <a:lnTo>
                      <a:pt x="16990" y="3830"/>
                    </a:lnTo>
                    <a:lnTo>
                      <a:pt x="16885" y="3934"/>
                    </a:lnTo>
                    <a:lnTo>
                      <a:pt x="16885" y="4143"/>
                    </a:lnTo>
                    <a:lnTo>
                      <a:pt x="16718" y="4290"/>
                    </a:lnTo>
                    <a:lnTo>
                      <a:pt x="16341" y="4436"/>
                    </a:lnTo>
                    <a:lnTo>
                      <a:pt x="16195" y="4332"/>
                    </a:lnTo>
                    <a:lnTo>
                      <a:pt x="16028" y="4311"/>
                    </a:lnTo>
                    <a:lnTo>
                      <a:pt x="15944" y="4227"/>
                    </a:lnTo>
                    <a:lnTo>
                      <a:pt x="15818" y="4102"/>
                    </a:lnTo>
                    <a:lnTo>
                      <a:pt x="15818" y="4039"/>
                    </a:lnTo>
                    <a:lnTo>
                      <a:pt x="15776" y="3997"/>
                    </a:lnTo>
                    <a:lnTo>
                      <a:pt x="15735" y="3871"/>
                    </a:lnTo>
                    <a:lnTo>
                      <a:pt x="15609" y="3830"/>
                    </a:lnTo>
                    <a:lnTo>
                      <a:pt x="15484" y="3788"/>
                    </a:lnTo>
                    <a:lnTo>
                      <a:pt x="15316" y="3788"/>
                    </a:lnTo>
                    <a:lnTo>
                      <a:pt x="15149" y="3683"/>
                    </a:lnTo>
                    <a:lnTo>
                      <a:pt x="15107" y="3578"/>
                    </a:lnTo>
                    <a:lnTo>
                      <a:pt x="14981" y="3411"/>
                    </a:lnTo>
                    <a:lnTo>
                      <a:pt x="14835" y="3390"/>
                    </a:lnTo>
                    <a:lnTo>
                      <a:pt x="14688" y="3306"/>
                    </a:lnTo>
                    <a:lnTo>
                      <a:pt x="14688" y="3244"/>
                    </a:lnTo>
                    <a:lnTo>
                      <a:pt x="14626" y="3244"/>
                    </a:lnTo>
                    <a:lnTo>
                      <a:pt x="14563" y="3181"/>
                    </a:lnTo>
                    <a:lnTo>
                      <a:pt x="14437" y="3181"/>
                    </a:lnTo>
                    <a:lnTo>
                      <a:pt x="14333" y="3160"/>
                    </a:lnTo>
                    <a:lnTo>
                      <a:pt x="14354" y="3097"/>
                    </a:lnTo>
                    <a:lnTo>
                      <a:pt x="14207" y="2993"/>
                    </a:lnTo>
                    <a:lnTo>
                      <a:pt x="14165" y="2867"/>
                    </a:lnTo>
                    <a:lnTo>
                      <a:pt x="14040" y="2721"/>
                    </a:lnTo>
                    <a:lnTo>
                      <a:pt x="13935" y="2721"/>
                    </a:lnTo>
                    <a:lnTo>
                      <a:pt x="13810" y="2553"/>
                    </a:lnTo>
                    <a:lnTo>
                      <a:pt x="13810" y="2428"/>
                    </a:lnTo>
                    <a:lnTo>
                      <a:pt x="13914" y="2239"/>
                    </a:lnTo>
                    <a:lnTo>
                      <a:pt x="13935" y="2114"/>
                    </a:lnTo>
                    <a:lnTo>
                      <a:pt x="14061" y="2030"/>
                    </a:lnTo>
                    <a:lnTo>
                      <a:pt x="14103" y="1884"/>
                    </a:lnTo>
                    <a:lnTo>
                      <a:pt x="14144" y="1779"/>
                    </a:lnTo>
                    <a:lnTo>
                      <a:pt x="14040" y="1821"/>
                    </a:lnTo>
                    <a:lnTo>
                      <a:pt x="13956" y="1674"/>
                    </a:lnTo>
                    <a:lnTo>
                      <a:pt x="14061" y="1591"/>
                    </a:lnTo>
                    <a:lnTo>
                      <a:pt x="14040" y="1486"/>
                    </a:lnTo>
                    <a:lnTo>
                      <a:pt x="14124" y="1486"/>
                    </a:lnTo>
                    <a:lnTo>
                      <a:pt x="14165" y="1465"/>
                    </a:lnTo>
                    <a:lnTo>
                      <a:pt x="14228" y="1486"/>
                    </a:lnTo>
                    <a:lnTo>
                      <a:pt x="14333" y="1507"/>
                    </a:lnTo>
                    <a:lnTo>
                      <a:pt x="14458" y="1465"/>
                    </a:lnTo>
                    <a:lnTo>
                      <a:pt x="14521" y="1319"/>
                    </a:lnTo>
                    <a:lnTo>
                      <a:pt x="14416" y="1256"/>
                    </a:lnTo>
                    <a:lnTo>
                      <a:pt x="14479" y="1172"/>
                    </a:lnTo>
                    <a:lnTo>
                      <a:pt x="14563" y="1193"/>
                    </a:lnTo>
                    <a:lnTo>
                      <a:pt x="14626" y="1005"/>
                    </a:lnTo>
                    <a:lnTo>
                      <a:pt x="14688" y="963"/>
                    </a:lnTo>
                    <a:lnTo>
                      <a:pt x="14772" y="858"/>
                    </a:lnTo>
                    <a:lnTo>
                      <a:pt x="14772" y="796"/>
                    </a:lnTo>
                    <a:lnTo>
                      <a:pt x="14668" y="754"/>
                    </a:lnTo>
                    <a:lnTo>
                      <a:pt x="14584" y="837"/>
                    </a:lnTo>
                    <a:lnTo>
                      <a:pt x="14521" y="796"/>
                    </a:lnTo>
                    <a:lnTo>
                      <a:pt x="14521" y="586"/>
                    </a:lnTo>
                    <a:lnTo>
                      <a:pt x="14416" y="649"/>
                    </a:lnTo>
                    <a:lnTo>
                      <a:pt x="14270" y="796"/>
                    </a:lnTo>
                    <a:lnTo>
                      <a:pt x="14333" y="837"/>
                    </a:lnTo>
                    <a:lnTo>
                      <a:pt x="14333" y="900"/>
                    </a:lnTo>
                    <a:lnTo>
                      <a:pt x="14249" y="963"/>
                    </a:lnTo>
                    <a:lnTo>
                      <a:pt x="14144" y="900"/>
                    </a:lnTo>
                    <a:lnTo>
                      <a:pt x="14124" y="837"/>
                    </a:lnTo>
                    <a:lnTo>
                      <a:pt x="14103" y="775"/>
                    </a:lnTo>
                    <a:lnTo>
                      <a:pt x="14040" y="858"/>
                    </a:lnTo>
                    <a:lnTo>
                      <a:pt x="13956" y="879"/>
                    </a:lnTo>
                    <a:lnTo>
                      <a:pt x="13956" y="796"/>
                    </a:lnTo>
                    <a:lnTo>
                      <a:pt x="14040" y="733"/>
                    </a:lnTo>
                    <a:lnTo>
                      <a:pt x="14061" y="670"/>
                    </a:lnTo>
                    <a:lnTo>
                      <a:pt x="13998" y="691"/>
                    </a:lnTo>
                    <a:lnTo>
                      <a:pt x="13914" y="775"/>
                    </a:lnTo>
                    <a:lnTo>
                      <a:pt x="13789" y="837"/>
                    </a:lnTo>
                    <a:lnTo>
                      <a:pt x="13789" y="858"/>
                    </a:lnTo>
                    <a:lnTo>
                      <a:pt x="13705" y="879"/>
                    </a:lnTo>
                    <a:lnTo>
                      <a:pt x="13684" y="837"/>
                    </a:lnTo>
                    <a:lnTo>
                      <a:pt x="13538" y="837"/>
                    </a:lnTo>
                    <a:lnTo>
                      <a:pt x="13538" y="775"/>
                    </a:lnTo>
                    <a:lnTo>
                      <a:pt x="13475" y="649"/>
                    </a:lnTo>
                    <a:lnTo>
                      <a:pt x="13412" y="649"/>
                    </a:lnTo>
                    <a:lnTo>
                      <a:pt x="13287" y="691"/>
                    </a:lnTo>
                    <a:lnTo>
                      <a:pt x="13182" y="670"/>
                    </a:lnTo>
                    <a:lnTo>
                      <a:pt x="13119" y="691"/>
                    </a:lnTo>
                    <a:lnTo>
                      <a:pt x="13077" y="628"/>
                    </a:lnTo>
                    <a:lnTo>
                      <a:pt x="13015" y="628"/>
                    </a:lnTo>
                    <a:lnTo>
                      <a:pt x="12973" y="482"/>
                    </a:lnTo>
                    <a:lnTo>
                      <a:pt x="12847" y="545"/>
                    </a:lnTo>
                    <a:lnTo>
                      <a:pt x="12701" y="524"/>
                    </a:lnTo>
                    <a:lnTo>
                      <a:pt x="12575" y="461"/>
                    </a:lnTo>
                    <a:lnTo>
                      <a:pt x="12575" y="377"/>
                    </a:lnTo>
                    <a:lnTo>
                      <a:pt x="12491" y="273"/>
                    </a:lnTo>
                    <a:lnTo>
                      <a:pt x="12450" y="273"/>
                    </a:lnTo>
                    <a:lnTo>
                      <a:pt x="12450" y="335"/>
                    </a:lnTo>
                    <a:lnTo>
                      <a:pt x="12282" y="377"/>
                    </a:lnTo>
                    <a:lnTo>
                      <a:pt x="12240" y="273"/>
                    </a:lnTo>
                    <a:lnTo>
                      <a:pt x="12136" y="252"/>
                    </a:lnTo>
                    <a:lnTo>
                      <a:pt x="11968" y="168"/>
                    </a:lnTo>
                    <a:lnTo>
                      <a:pt x="11968" y="210"/>
                    </a:lnTo>
                    <a:lnTo>
                      <a:pt x="11906" y="147"/>
                    </a:lnTo>
                    <a:lnTo>
                      <a:pt x="11801" y="231"/>
                    </a:lnTo>
                    <a:lnTo>
                      <a:pt x="11906" y="314"/>
                    </a:lnTo>
                    <a:lnTo>
                      <a:pt x="11864" y="335"/>
                    </a:lnTo>
                    <a:lnTo>
                      <a:pt x="11968" y="356"/>
                    </a:lnTo>
                    <a:lnTo>
                      <a:pt x="12073" y="335"/>
                    </a:lnTo>
                    <a:lnTo>
                      <a:pt x="12240" y="461"/>
                    </a:lnTo>
                    <a:lnTo>
                      <a:pt x="12240" y="545"/>
                    </a:lnTo>
                    <a:lnTo>
                      <a:pt x="12261" y="733"/>
                    </a:lnTo>
                    <a:lnTo>
                      <a:pt x="12136" y="733"/>
                    </a:lnTo>
                    <a:lnTo>
                      <a:pt x="12115" y="858"/>
                    </a:lnTo>
                    <a:lnTo>
                      <a:pt x="12052" y="775"/>
                    </a:lnTo>
                    <a:lnTo>
                      <a:pt x="11968" y="754"/>
                    </a:lnTo>
                    <a:lnTo>
                      <a:pt x="11864" y="837"/>
                    </a:lnTo>
                    <a:lnTo>
                      <a:pt x="11550" y="837"/>
                    </a:lnTo>
                    <a:lnTo>
                      <a:pt x="11424" y="733"/>
                    </a:lnTo>
                    <a:lnTo>
                      <a:pt x="11403" y="775"/>
                    </a:lnTo>
                    <a:lnTo>
                      <a:pt x="11278" y="837"/>
                    </a:lnTo>
                    <a:lnTo>
                      <a:pt x="11299" y="942"/>
                    </a:lnTo>
                    <a:lnTo>
                      <a:pt x="11194" y="900"/>
                    </a:lnTo>
                    <a:lnTo>
                      <a:pt x="11215" y="1068"/>
                    </a:lnTo>
                    <a:lnTo>
                      <a:pt x="11173" y="1005"/>
                    </a:lnTo>
                    <a:lnTo>
                      <a:pt x="11027" y="963"/>
                    </a:lnTo>
                    <a:lnTo>
                      <a:pt x="10985" y="1047"/>
                    </a:lnTo>
                    <a:lnTo>
                      <a:pt x="11027" y="1109"/>
                    </a:lnTo>
                    <a:lnTo>
                      <a:pt x="11027" y="1172"/>
                    </a:lnTo>
                    <a:lnTo>
                      <a:pt x="10880" y="1109"/>
                    </a:lnTo>
                    <a:lnTo>
                      <a:pt x="10818" y="1193"/>
                    </a:lnTo>
                    <a:lnTo>
                      <a:pt x="10880" y="1256"/>
                    </a:lnTo>
                    <a:lnTo>
                      <a:pt x="10797" y="1298"/>
                    </a:lnTo>
                    <a:lnTo>
                      <a:pt x="10713" y="1361"/>
                    </a:lnTo>
                    <a:lnTo>
                      <a:pt x="10713" y="1402"/>
                    </a:lnTo>
                    <a:lnTo>
                      <a:pt x="10797" y="1507"/>
                    </a:lnTo>
                    <a:lnTo>
                      <a:pt x="10818" y="1570"/>
                    </a:lnTo>
                    <a:lnTo>
                      <a:pt x="10818" y="1570"/>
                    </a:lnTo>
                    <a:lnTo>
                      <a:pt x="10713" y="1507"/>
                    </a:lnTo>
                    <a:lnTo>
                      <a:pt x="10650" y="1591"/>
                    </a:lnTo>
                    <a:lnTo>
                      <a:pt x="10546" y="1591"/>
                    </a:lnTo>
                    <a:lnTo>
                      <a:pt x="10462" y="1737"/>
                    </a:lnTo>
                    <a:lnTo>
                      <a:pt x="10357" y="1925"/>
                    </a:lnTo>
                    <a:lnTo>
                      <a:pt x="10274" y="1946"/>
                    </a:lnTo>
                    <a:lnTo>
                      <a:pt x="10253" y="2114"/>
                    </a:lnTo>
                    <a:lnTo>
                      <a:pt x="10148" y="2156"/>
                    </a:lnTo>
                    <a:lnTo>
                      <a:pt x="10232" y="2239"/>
                    </a:lnTo>
                    <a:lnTo>
                      <a:pt x="10441" y="2260"/>
                    </a:lnTo>
                    <a:lnTo>
                      <a:pt x="10357" y="2302"/>
                    </a:lnTo>
                    <a:lnTo>
                      <a:pt x="10294" y="2365"/>
                    </a:lnTo>
                    <a:lnTo>
                      <a:pt x="10546" y="2449"/>
                    </a:lnTo>
                    <a:lnTo>
                      <a:pt x="10462" y="2511"/>
                    </a:lnTo>
                    <a:lnTo>
                      <a:pt x="10294" y="2469"/>
                    </a:lnTo>
                    <a:lnTo>
                      <a:pt x="10253" y="2407"/>
                    </a:lnTo>
                    <a:lnTo>
                      <a:pt x="10253" y="2407"/>
                    </a:lnTo>
                    <a:lnTo>
                      <a:pt x="10274" y="2469"/>
                    </a:lnTo>
                    <a:lnTo>
                      <a:pt x="10357" y="2553"/>
                    </a:lnTo>
                    <a:lnTo>
                      <a:pt x="10357" y="2679"/>
                    </a:lnTo>
                    <a:lnTo>
                      <a:pt x="10462" y="2825"/>
                    </a:lnTo>
                    <a:lnTo>
                      <a:pt x="10294" y="2679"/>
                    </a:lnTo>
                    <a:lnTo>
                      <a:pt x="10232" y="2532"/>
                    </a:lnTo>
                    <a:lnTo>
                      <a:pt x="10127" y="2511"/>
                    </a:lnTo>
                    <a:lnTo>
                      <a:pt x="10085" y="2574"/>
                    </a:lnTo>
                    <a:lnTo>
                      <a:pt x="10064" y="2658"/>
                    </a:lnTo>
                    <a:lnTo>
                      <a:pt x="10043" y="2574"/>
                    </a:lnTo>
                    <a:lnTo>
                      <a:pt x="9813" y="2428"/>
                    </a:lnTo>
                    <a:lnTo>
                      <a:pt x="9625" y="2449"/>
                    </a:lnTo>
                    <a:lnTo>
                      <a:pt x="9667" y="2511"/>
                    </a:lnTo>
                    <a:lnTo>
                      <a:pt x="9625" y="2574"/>
                    </a:lnTo>
                    <a:lnTo>
                      <a:pt x="9562" y="2532"/>
                    </a:lnTo>
                    <a:lnTo>
                      <a:pt x="9520" y="2532"/>
                    </a:lnTo>
                    <a:lnTo>
                      <a:pt x="9458" y="2574"/>
                    </a:lnTo>
                    <a:lnTo>
                      <a:pt x="9541" y="2721"/>
                    </a:lnTo>
                    <a:lnTo>
                      <a:pt x="9520" y="2762"/>
                    </a:lnTo>
                    <a:lnTo>
                      <a:pt x="9499" y="2721"/>
                    </a:lnTo>
                    <a:lnTo>
                      <a:pt x="9437" y="2741"/>
                    </a:lnTo>
                    <a:lnTo>
                      <a:pt x="9437" y="2783"/>
                    </a:lnTo>
                    <a:lnTo>
                      <a:pt x="9332" y="2846"/>
                    </a:lnTo>
                    <a:lnTo>
                      <a:pt x="9186" y="2888"/>
                    </a:lnTo>
                    <a:lnTo>
                      <a:pt x="9311" y="2825"/>
                    </a:lnTo>
                    <a:lnTo>
                      <a:pt x="9395" y="2721"/>
                    </a:lnTo>
                    <a:lnTo>
                      <a:pt x="9395" y="2532"/>
                    </a:lnTo>
                    <a:lnTo>
                      <a:pt x="9458" y="2428"/>
                    </a:lnTo>
                    <a:lnTo>
                      <a:pt x="9416" y="2344"/>
                    </a:lnTo>
                    <a:lnTo>
                      <a:pt x="9311" y="2323"/>
                    </a:lnTo>
                    <a:lnTo>
                      <a:pt x="9144" y="2030"/>
                    </a:lnTo>
                    <a:lnTo>
                      <a:pt x="9081" y="1905"/>
                    </a:lnTo>
                    <a:lnTo>
                      <a:pt x="8893" y="1842"/>
                    </a:lnTo>
                    <a:lnTo>
                      <a:pt x="8788" y="1800"/>
                    </a:lnTo>
                    <a:lnTo>
                      <a:pt x="8725" y="1821"/>
                    </a:lnTo>
                    <a:lnTo>
                      <a:pt x="8788" y="1884"/>
                    </a:lnTo>
                    <a:lnTo>
                      <a:pt x="8704" y="1905"/>
                    </a:lnTo>
                    <a:lnTo>
                      <a:pt x="8621" y="2030"/>
                    </a:lnTo>
                    <a:lnTo>
                      <a:pt x="8558" y="2009"/>
                    </a:lnTo>
                    <a:lnTo>
                      <a:pt x="8579" y="1946"/>
                    </a:lnTo>
                    <a:lnTo>
                      <a:pt x="8474" y="1988"/>
                    </a:lnTo>
                    <a:lnTo>
                      <a:pt x="8453" y="2051"/>
                    </a:lnTo>
                    <a:lnTo>
                      <a:pt x="8370" y="1884"/>
                    </a:lnTo>
                    <a:lnTo>
                      <a:pt x="8307" y="1884"/>
                    </a:lnTo>
                    <a:lnTo>
                      <a:pt x="8286" y="1946"/>
                    </a:lnTo>
                    <a:lnTo>
                      <a:pt x="8370" y="2009"/>
                    </a:lnTo>
                    <a:lnTo>
                      <a:pt x="8265" y="2093"/>
                    </a:lnTo>
                    <a:lnTo>
                      <a:pt x="8202" y="2218"/>
                    </a:lnTo>
                    <a:lnTo>
                      <a:pt x="8265" y="2260"/>
                    </a:lnTo>
                    <a:lnTo>
                      <a:pt x="8139" y="2344"/>
                    </a:lnTo>
                    <a:lnTo>
                      <a:pt x="8077" y="2260"/>
                    </a:lnTo>
                    <a:lnTo>
                      <a:pt x="8035" y="2260"/>
                    </a:lnTo>
                    <a:lnTo>
                      <a:pt x="7993" y="2197"/>
                    </a:lnTo>
                    <a:lnTo>
                      <a:pt x="8077" y="2114"/>
                    </a:lnTo>
                    <a:lnTo>
                      <a:pt x="7993" y="2114"/>
                    </a:lnTo>
                    <a:lnTo>
                      <a:pt x="7951" y="2239"/>
                    </a:lnTo>
                    <a:lnTo>
                      <a:pt x="7846" y="2260"/>
                    </a:lnTo>
                    <a:lnTo>
                      <a:pt x="7784" y="2323"/>
                    </a:lnTo>
                    <a:lnTo>
                      <a:pt x="7763" y="2449"/>
                    </a:lnTo>
                    <a:lnTo>
                      <a:pt x="7951" y="2511"/>
                    </a:lnTo>
                    <a:lnTo>
                      <a:pt x="7784" y="2637"/>
                    </a:lnTo>
                    <a:lnTo>
                      <a:pt x="7679" y="2574"/>
                    </a:lnTo>
                    <a:lnTo>
                      <a:pt x="7533" y="2658"/>
                    </a:lnTo>
                    <a:lnTo>
                      <a:pt x="7554" y="2741"/>
                    </a:lnTo>
                    <a:lnTo>
                      <a:pt x="7742" y="2762"/>
                    </a:lnTo>
                    <a:lnTo>
                      <a:pt x="7658" y="2846"/>
                    </a:lnTo>
                    <a:lnTo>
                      <a:pt x="7574" y="2867"/>
                    </a:lnTo>
                    <a:lnTo>
                      <a:pt x="7470" y="2741"/>
                    </a:lnTo>
                    <a:lnTo>
                      <a:pt x="7365" y="2846"/>
                    </a:lnTo>
                    <a:lnTo>
                      <a:pt x="7261" y="2867"/>
                    </a:lnTo>
                    <a:lnTo>
                      <a:pt x="7302" y="2951"/>
                    </a:lnTo>
                    <a:lnTo>
                      <a:pt x="7323" y="3034"/>
                    </a:lnTo>
                    <a:lnTo>
                      <a:pt x="7323" y="3097"/>
                    </a:lnTo>
                    <a:lnTo>
                      <a:pt x="7407" y="3076"/>
                    </a:lnTo>
                    <a:lnTo>
                      <a:pt x="7323" y="3181"/>
                    </a:lnTo>
                    <a:lnTo>
                      <a:pt x="7365" y="3286"/>
                    </a:lnTo>
                    <a:lnTo>
                      <a:pt x="7261" y="3306"/>
                    </a:lnTo>
                    <a:lnTo>
                      <a:pt x="7219" y="3390"/>
                    </a:lnTo>
                    <a:lnTo>
                      <a:pt x="7407" y="3453"/>
                    </a:lnTo>
                    <a:lnTo>
                      <a:pt x="7302" y="3495"/>
                    </a:lnTo>
                    <a:lnTo>
                      <a:pt x="7261" y="3558"/>
                    </a:lnTo>
                    <a:lnTo>
                      <a:pt x="7135" y="3516"/>
                    </a:lnTo>
                    <a:lnTo>
                      <a:pt x="7093" y="3453"/>
                    </a:lnTo>
                    <a:lnTo>
                      <a:pt x="7009" y="3390"/>
                    </a:lnTo>
                    <a:lnTo>
                      <a:pt x="6905" y="3474"/>
                    </a:lnTo>
                    <a:lnTo>
                      <a:pt x="6884" y="3369"/>
                    </a:lnTo>
                    <a:lnTo>
                      <a:pt x="6779" y="3306"/>
                    </a:lnTo>
                    <a:lnTo>
                      <a:pt x="6696" y="3369"/>
                    </a:lnTo>
                    <a:lnTo>
                      <a:pt x="6821" y="3474"/>
                    </a:lnTo>
                    <a:lnTo>
                      <a:pt x="6779" y="3495"/>
                    </a:lnTo>
                    <a:lnTo>
                      <a:pt x="6717" y="3599"/>
                    </a:lnTo>
                    <a:lnTo>
                      <a:pt x="6821" y="3704"/>
                    </a:lnTo>
                    <a:lnTo>
                      <a:pt x="6947" y="3704"/>
                    </a:lnTo>
                    <a:lnTo>
                      <a:pt x="6905" y="3809"/>
                    </a:lnTo>
                    <a:lnTo>
                      <a:pt x="6905" y="3913"/>
                    </a:lnTo>
                    <a:lnTo>
                      <a:pt x="6842" y="3871"/>
                    </a:lnTo>
                    <a:lnTo>
                      <a:pt x="6779" y="3871"/>
                    </a:lnTo>
                    <a:lnTo>
                      <a:pt x="6800" y="3997"/>
                    </a:lnTo>
                    <a:lnTo>
                      <a:pt x="6737" y="4122"/>
                    </a:lnTo>
                    <a:lnTo>
                      <a:pt x="6737" y="4248"/>
                    </a:lnTo>
                    <a:lnTo>
                      <a:pt x="6570" y="3871"/>
                    </a:lnTo>
                    <a:lnTo>
                      <a:pt x="6424" y="3620"/>
                    </a:lnTo>
                    <a:lnTo>
                      <a:pt x="6382" y="3558"/>
                    </a:lnTo>
                    <a:lnTo>
                      <a:pt x="6403" y="3390"/>
                    </a:lnTo>
                    <a:lnTo>
                      <a:pt x="6361" y="3474"/>
                    </a:lnTo>
                    <a:lnTo>
                      <a:pt x="6214" y="3558"/>
                    </a:lnTo>
                    <a:lnTo>
                      <a:pt x="6193" y="3704"/>
                    </a:lnTo>
                    <a:lnTo>
                      <a:pt x="6110" y="3725"/>
                    </a:lnTo>
                    <a:lnTo>
                      <a:pt x="6089" y="3809"/>
                    </a:lnTo>
                    <a:lnTo>
                      <a:pt x="5984" y="3788"/>
                    </a:lnTo>
                    <a:lnTo>
                      <a:pt x="5901" y="3892"/>
                    </a:lnTo>
                    <a:lnTo>
                      <a:pt x="5838" y="3976"/>
                    </a:lnTo>
                    <a:lnTo>
                      <a:pt x="5859" y="4102"/>
                    </a:lnTo>
                    <a:lnTo>
                      <a:pt x="5859" y="4415"/>
                    </a:lnTo>
                    <a:lnTo>
                      <a:pt x="5901" y="4436"/>
                    </a:lnTo>
                    <a:lnTo>
                      <a:pt x="5901" y="4541"/>
                    </a:lnTo>
                    <a:lnTo>
                      <a:pt x="5796" y="4604"/>
                    </a:lnTo>
                    <a:lnTo>
                      <a:pt x="5733" y="4708"/>
                    </a:lnTo>
                    <a:lnTo>
                      <a:pt x="5566" y="4750"/>
                    </a:lnTo>
                    <a:lnTo>
                      <a:pt x="5587" y="4834"/>
                    </a:lnTo>
                    <a:lnTo>
                      <a:pt x="5461" y="4918"/>
                    </a:lnTo>
                    <a:lnTo>
                      <a:pt x="5461" y="5064"/>
                    </a:lnTo>
                    <a:lnTo>
                      <a:pt x="5377" y="5127"/>
                    </a:lnTo>
                    <a:lnTo>
                      <a:pt x="5210" y="5378"/>
                    </a:lnTo>
                    <a:lnTo>
                      <a:pt x="4854" y="5587"/>
                    </a:lnTo>
                    <a:lnTo>
                      <a:pt x="4561" y="5608"/>
                    </a:lnTo>
                    <a:lnTo>
                      <a:pt x="4436" y="5650"/>
                    </a:lnTo>
                    <a:lnTo>
                      <a:pt x="4268" y="5671"/>
                    </a:lnTo>
                    <a:lnTo>
                      <a:pt x="4122" y="5692"/>
                    </a:lnTo>
                    <a:lnTo>
                      <a:pt x="3996" y="5671"/>
                    </a:lnTo>
                    <a:lnTo>
                      <a:pt x="3808" y="5754"/>
                    </a:lnTo>
                    <a:lnTo>
                      <a:pt x="3787" y="5859"/>
                    </a:lnTo>
                    <a:lnTo>
                      <a:pt x="3683" y="5901"/>
                    </a:lnTo>
                    <a:lnTo>
                      <a:pt x="3285" y="5880"/>
                    </a:lnTo>
                    <a:lnTo>
                      <a:pt x="3222" y="5922"/>
                    </a:lnTo>
                    <a:lnTo>
                      <a:pt x="3160" y="6027"/>
                    </a:lnTo>
                    <a:lnTo>
                      <a:pt x="2929" y="6131"/>
                    </a:lnTo>
                    <a:lnTo>
                      <a:pt x="2762" y="6131"/>
                    </a:lnTo>
                    <a:lnTo>
                      <a:pt x="2657" y="6089"/>
                    </a:lnTo>
                    <a:lnTo>
                      <a:pt x="2553" y="6110"/>
                    </a:lnTo>
                    <a:lnTo>
                      <a:pt x="2532" y="6027"/>
                    </a:lnTo>
                    <a:lnTo>
                      <a:pt x="2427" y="6089"/>
                    </a:lnTo>
                    <a:lnTo>
                      <a:pt x="2344" y="6215"/>
                    </a:lnTo>
                    <a:lnTo>
                      <a:pt x="2113" y="6278"/>
                    </a:lnTo>
                    <a:lnTo>
                      <a:pt x="2092" y="6319"/>
                    </a:lnTo>
                    <a:lnTo>
                      <a:pt x="2009" y="6319"/>
                    </a:lnTo>
                    <a:lnTo>
                      <a:pt x="1820" y="6487"/>
                    </a:lnTo>
                    <a:lnTo>
                      <a:pt x="1569" y="6612"/>
                    </a:lnTo>
                    <a:lnTo>
                      <a:pt x="1255" y="6717"/>
                    </a:lnTo>
                    <a:lnTo>
                      <a:pt x="1088" y="6905"/>
                    </a:lnTo>
                    <a:lnTo>
                      <a:pt x="1088" y="7115"/>
                    </a:lnTo>
                    <a:lnTo>
                      <a:pt x="963" y="7219"/>
                    </a:lnTo>
                    <a:lnTo>
                      <a:pt x="879" y="7156"/>
                    </a:lnTo>
                    <a:lnTo>
                      <a:pt x="900" y="7073"/>
                    </a:lnTo>
                    <a:lnTo>
                      <a:pt x="900" y="7010"/>
                    </a:lnTo>
                    <a:lnTo>
                      <a:pt x="963" y="6843"/>
                    </a:lnTo>
                    <a:lnTo>
                      <a:pt x="963" y="6738"/>
                    </a:lnTo>
                    <a:lnTo>
                      <a:pt x="774" y="6863"/>
                    </a:lnTo>
                    <a:lnTo>
                      <a:pt x="732" y="7052"/>
                    </a:lnTo>
                    <a:lnTo>
                      <a:pt x="607" y="7282"/>
                    </a:lnTo>
                    <a:lnTo>
                      <a:pt x="711" y="7470"/>
                    </a:lnTo>
                    <a:lnTo>
                      <a:pt x="628" y="7638"/>
                    </a:lnTo>
                    <a:lnTo>
                      <a:pt x="649" y="7889"/>
                    </a:lnTo>
                    <a:lnTo>
                      <a:pt x="419" y="8161"/>
                    </a:lnTo>
                    <a:lnTo>
                      <a:pt x="335" y="8537"/>
                    </a:lnTo>
                    <a:lnTo>
                      <a:pt x="377" y="8726"/>
                    </a:lnTo>
                    <a:lnTo>
                      <a:pt x="356" y="9019"/>
                    </a:lnTo>
                    <a:lnTo>
                      <a:pt x="565" y="9353"/>
                    </a:lnTo>
                    <a:lnTo>
                      <a:pt x="565" y="9479"/>
                    </a:lnTo>
                    <a:lnTo>
                      <a:pt x="649" y="9584"/>
                    </a:lnTo>
                    <a:lnTo>
                      <a:pt x="565" y="9751"/>
                    </a:lnTo>
                    <a:lnTo>
                      <a:pt x="628" y="9897"/>
                    </a:lnTo>
                    <a:lnTo>
                      <a:pt x="502" y="9960"/>
                    </a:lnTo>
                    <a:lnTo>
                      <a:pt x="439" y="9856"/>
                    </a:lnTo>
                    <a:lnTo>
                      <a:pt x="439" y="9667"/>
                    </a:lnTo>
                    <a:lnTo>
                      <a:pt x="356" y="9772"/>
                    </a:lnTo>
                    <a:lnTo>
                      <a:pt x="335" y="9730"/>
                    </a:lnTo>
                    <a:lnTo>
                      <a:pt x="335" y="9542"/>
                    </a:lnTo>
                    <a:lnTo>
                      <a:pt x="230" y="9312"/>
                    </a:lnTo>
                    <a:lnTo>
                      <a:pt x="147" y="9416"/>
                    </a:lnTo>
                    <a:lnTo>
                      <a:pt x="188" y="9667"/>
                    </a:lnTo>
                    <a:lnTo>
                      <a:pt x="335" y="9835"/>
                    </a:lnTo>
                    <a:lnTo>
                      <a:pt x="439" y="10023"/>
                    </a:lnTo>
                    <a:lnTo>
                      <a:pt x="293" y="10065"/>
                    </a:lnTo>
                    <a:lnTo>
                      <a:pt x="147" y="9897"/>
                    </a:lnTo>
                    <a:lnTo>
                      <a:pt x="126" y="9688"/>
                    </a:lnTo>
                    <a:lnTo>
                      <a:pt x="84" y="9772"/>
                    </a:lnTo>
                    <a:lnTo>
                      <a:pt x="0" y="9835"/>
                    </a:lnTo>
                    <a:lnTo>
                      <a:pt x="105" y="10002"/>
                    </a:lnTo>
                    <a:lnTo>
                      <a:pt x="314" y="10253"/>
                    </a:lnTo>
                    <a:lnTo>
                      <a:pt x="419" y="10588"/>
                    </a:lnTo>
                    <a:lnTo>
                      <a:pt x="377" y="11153"/>
                    </a:lnTo>
                    <a:lnTo>
                      <a:pt x="460" y="11257"/>
                    </a:lnTo>
                    <a:lnTo>
                      <a:pt x="544" y="11592"/>
                    </a:lnTo>
                    <a:lnTo>
                      <a:pt x="711" y="12032"/>
                    </a:lnTo>
                    <a:lnTo>
                      <a:pt x="649" y="12178"/>
                    </a:lnTo>
                    <a:lnTo>
                      <a:pt x="670" y="12827"/>
                    </a:lnTo>
                    <a:lnTo>
                      <a:pt x="649" y="12910"/>
                    </a:lnTo>
                    <a:lnTo>
                      <a:pt x="711" y="13099"/>
                    </a:lnTo>
                    <a:lnTo>
                      <a:pt x="711" y="13308"/>
                    </a:lnTo>
                    <a:lnTo>
                      <a:pt x="837" y="13559"/>
                    </a:lnTo>
                    <a:lnTo>
                      <a:pt x="837" y="13726"/>
                    </a:lnTo>
                    <a:lnTo>
                      <a:pt x="732" y="13810"/>
                    </a:lnTo>
                    <a:lnTo>
                      <a:pt x="774" y="13852"/>
                    </a:lnTo>
                    <a:lnTo>
                      <a:pt x="732" y="14019"/>
                    </a:lnTo>
                    <a:lnTo>
                      <a:pt x="711" y="14270"/>
                    </a:lnTo>
                    <a:lnTo>
                      <a:pt x="628" y="14354"/>
                    </a:lnTo>
                    <a:lnTo>
                      <a:pt x="649" y="14438"/>
                    </a:lnTo>
                    <a:lnTo>
                      <a:pt x="628" y="14584"/>
                    </a:lnTo>
                    <a:lnTo>
                      <a:pt x="523" y="14668"/>
                    </a:lnTo>
                    <a:lnTo>
                      <a:pt x="544" y="14793"/>
                    </a:lnTo>
                    <a:lnTo>
                      <a:pt x="335" y="14961"/>
                    </a:lnTo>
                    <a:lnTo>
                      <a:pt x="251" y="14877"/>
                    </a:lnTo>
                    <a:lnTo>
                      <a:pt x="126" y="15086"/>
                    </a:lnTo>
                    <a:lnTo>
                      <a:pt x="126" y="15442"/>
                    </a:lnTo>
                    <a:lnTo>
                      <a:pt x="209" y="15526"/>
                    </a:lnTo>
                    <a:lnTo>
                      <a:pt x="293" y="15526"/>
                    </a:lnTo>
                    <a:lnTo>
                      <a:pt x="544" y="15756"/>
                    </a:lnTo>
                    <a:lnTo>
                      <a:pt x="544" y="15861"/>
                    </a:lnTo>
                    <a:lnTo>
                      <a:pt x="565" y="15923"/>
                    </a:lnTo>
                    <a:lnTo>
                      <a:pt x="711" y="15944"/>
                    </a:lnTo>
                    <a:lnTo>
                      <a:pt x="753" y="16007"/>
                    </a:lnTo>
                    <a:lnTo>
                      <a:pt x="942" y="16028"/>
                    </a:lnTo>
                    <a:lnTo>
                      <a:pt x="983" y="16028"/>
                    </a:lnTo>
                    <a:lnTo>
                      <a:pt x="1025" y="16070"/>
                    </a:lnTo>
                    <a:lnTo>
                      <a:pt x="1151" y="16070"/>
                    </a:lnTo>
                    <a:lnTo>
                      <a:pt x="1297" y="16049"/>
                    </a:lnTo>
                    <a:lnTo>
                      <a:pt x="1339" y="16133"/>
                    </a:lnTo>
                    <a:lnTo>
                      <a:pt x="1402" y="16070"/>
                    </a:lnTo>
                    <a:lnTo>
                      <a:pt x="1423" y="16112"/>
                    </a:lnTo>
                    <a:lnTo>
                      <a:pt x="1611" y="16070"/>
                    </a:lnTo>
                    <a:lnTo>
                      <a:pt x="1758" y="16070"/>
                    </a:lnTo>
                    <a:lnTo>
                      <a:pt x="1779" y="16007"/>
                    </a:lnTo>
                    <a:lnTo>
                      <a:pt x="1862" y="15965"/>
                    </a:lnTo>
                    <a:lnTo>
                      <a:pt x="1946" y="15840"/>
                    </a:lnTo>
                    <a:lnTo>
                      <a:pt x="2113" y="15861"/>
                    </a:lnTo>
                    <a:lnTo>
                      <a:pt x="2113" y="15756"/>
                    </a:lnTo>
                    <a:lnTo>
                      <a:pt x="2218" y="15693"/>
                    </a:lnTo>
                    <a:lnTo>
                      <a:pt x="2323" y="15693"/>
                    </a:lnTo>
                    <a:lnTo>
                      <a:pt x="2406" y="15777"/>
                    </a:lnTo>
                    <a:lnTo>
                      <a:pt x="2511" y="15651"/>
                    </a:lnTo>
                    <a:lnTo>
                      <a:pt x="2532" y="15693"/>
                    </a:lnTo>
                    <a:lnTo>
                      <a:pt x="2616" y="15651"/>
                    </a:lnTo>
                    <a:lnTo>
                      <a:pt x="2636" y="15526"/>
                    </a:lnTo>
                    <a:lnTo>
                      <a:pt x="2950" y="15317"/>
                    </a:lnTo>
                    <a:lnTo>
                      <a:pt x="3076" y="15338"/>
                    </a:lnTo>
                    <a:lnTo>
                      <a:pt x="3160" y="15379"/>
                    </a:lnTo>
                    <a:lnTo>
                      <a:pt x="3264" y="15317"/>
                    </a:lnTo>
                    <a:lnTo>
                      <a:pt x="3557" y="15233"/>
                    </a:lnTo>
                    <a:lnTo>
                      <a:pt x="3599" y="15317"/>
                    </a:lnTo>
                    <a:lnTo>
                      <a:pt x="3787" y="15254"/>
                    </a:lnTo>
                    <a:lnTo>
                      <a:pt x="3850" y="15296"/>
                    </a:lnTo>
                    <a:lnTo>
                      <a:pt x="3955" y="15317"/>
                    </a:lnTo>
                    <a:lnTo>
                      <a:pt x="4038" y="15254"/>
                    </a:lnTo>
                    <a:lnTo>
                      <a:pt x="4101" y="15400"/>
                    </a:lnTo>
                    <a:lnTo>
                      <a:pt x="4185" y="15400"/>
                    </a:lnTo>
                    <a:lnTo>
                      <a:pt x="4268" y="15338"/>
                    </a:lnTo>
                    <a:lnTo>
                      <a:pt x="4310" y="15400"/>
                    </a:lnTo>
                    <a:lnTo>
                      <a:pt x="4415" y="15338"/>
                    </a:lnTo>
                    <a:lnTo>
                      <a:pt x="4624" y="15338"/>
                    </a:lnTo>
                    <a:lnTo>
                      <a:pt x="4624" y="15442"/>
                    </a:lnTo>
                    <a:lnTo>
                      <a:pt x="4645" y="15442"/>
                    </a:lnTo>
                    <a:lnTo>
                      <a:pt x="4792" y="15338"/>
                    </a:lnTo>
                    <a:lnTo>
                      <a:pt x="4917" y="15379"/>
                    </a:lnTo>
                    <a:lnTo>
                      <a:pt x="5064" y="15254"/>
                    </a:lnTo>
                    <a:lnTo>
                      <a:pt x="5126" y="15128"/>
                    </a:lnTo>
                    <a:lnTo>
                      <a:pt x="5168" y="15107"/>
                    </a:lnTo>
                    <a:lnTo>
                      <a:pt x="5315" y="14982"/>
                    </a:lnTo>
                    <a:lnTo>
                      <a:pt x="5377" y="14773"/>
                    </a:lnTo>
                    <a:lnTo>
                      <a:pt x="5524" y="14668"/>
                    </a:lnTo>
                    <a:lnTo>
                      <a:pt x="5670" y="14647"/>
                    </a:lnTo>
                    <a:lnTo>
                      <a:pt x="5754" y="14668"/>
                    </a:lnTo>
                    <a:lnTo>
                      <a:pt x="5984" y="14584"/>
                    </a:lnTo>
                    <a:lnTo>
                      <a:pt x="6277" y="14396"/>
                    </a:lnTo>
                    <a:lnTo>
                      <a:pt x="6486" y="14208"/>
                    </a:lnTo>
                    <a:lnTo>
                      <a:pt x="6570" y="14187"/>
                    </a:lnTo>
                    <a:lnTo>
                      <a:pt x="6737" y="14187"/>
                    </a:lnTo>
                    <a:lnTo>
                      <a:pt x="6905" y="14249"/>
                    </a:lnTo>
                    <a:lnTo>
                      <a:pt x="7051" y="14270"/>
                    </a:lnTo>
                    <a:lnTo>
                      <a:pt x="7198" y="14208"/>
                    </a:lnTo>
                    <a:lnTo>
                      <a:pt x="7407" y="14249"/>
                    </a:lnTo>
                    <a:lnTo>
                      <a:pt x="7742" y="14145"/>
                    </a:lnTo>
                    <a:lnTo>
                      <a:pt x="7930" y="14082"/>
                    </a:lnTo>
                    <a:lnTo>
                      <a:pt x="8056" y="13977"/>
                    </a:lnTo>
                    <a:lnTo>
                      <a:pt x="8139" y="13977"/>
                    </a:lnTo>
                    <a:lnTo>
                      <a:pt x="8307" y="13852"/>
                    </a:lnTo>
                    <a:lnTo>
                      <a:pt x="8558" y="13852"/>
                    </a:lnTo>
                    <a:lnTo>
                      <a:pt x="9186" y="13810"/>
                    </a:lnTo>
                    <a:lnTo>
                      <a:pt x="9395" y="13852"/>
                    </a:lnTo>
                    <a:lnTo>
                      <a:pt x="9520" y="13852"/>
                    </a:lnTo>
                    <a:lnTo>
                      <a:pt x="9709" y="13810"/>
                    </a:lnTo>
                    <a:lnTo>
                      <a:pt x="9834" y="13831"/>
                    </a:lnTo>
                    <a:lnTo>
                      <a:pt x="10022" y="13977"/>
                    </a:lnTo>
                    <a:lnTo>
                      <a:pt x="10148" y="14208"/>
                    </a:lnTo>
                    <a:lnTo>
                      <a:pt x="10253" y="14249"/>
                    </a:lnTo>
                    <a:lnTo>
                      <a:pt x="10336" y="14187"/>
                    </a:lnTo>
                    <a:lnTo>
                      <a:pt x="10378" y="14166"/>
                    </a:lnTo>
                    <a:lnTo>
                      <a:pt x="10441" y="14208"/>
                    </a:lnTo>
                    <a:lnTo>
                      <a:pt x="10504" y="14187"/>
                    </a:lnTo>
                    <a:lnTo>
                      <a:pt x="10650" y="14208"/>
                    </a:lnTo>
                    <a:lnTo>
                      <a:pt x="10755" y="14354"/>
                    </a:lnTo>
                    <a:lnTo>
                      <a:pt x="10880" y="14375"/>
                    </a:lnTo>
                    <a:lnTo>
                      <a:pt x="10964" y="14354"/>
                    </a:lnTo>
                    <a:lnTo>
                      <a:pt x="11194" y="14542"/>
                    </a:lnTo>
                    <a:lnTo>
                      <a:pt x="11194" y="14647"/>
                    </a:lnTo>
                    <a:lnTo>
                      <a:pt x="11278" y="14647"/>
                    </a:lnTo>
                    <a:lnTo>
                      <a:pt x="11341" y="14731"/>
                    </a:lnTo>
                    <a:lnTo>
                      <a:pt x="11320" y="14814"/>
                    </a:lnTo>
                    <a:lnTo>
                      <a:pt x="11215" y="14814"/>
                    </a:lnTo>
                    <a:lnTo>
                      <a:pt x="11194" y="14898"/>
                    </a:lnTo>
                    <a:lnTo>
                      <a:pt x="11299" y="15107"/>
                    </a:lnTo>
                    <a:lnTo>
                      <a:pt x="11403" y="15128"/>
                    </a:lnTo>
                    <a:lnTo>
                      <a:pt x="11508" y="15254"/>
                    </a:lnTo>
                    <a:lnTo>
                      <a:pt x="11550" y="15421"/>
                    </a:lnTo>
                    <a:lnTo>
                      <a:pt x="11529" y="15526"/>
                    </a:lnTo>
                    <a:lnTo>
                      <a:pt x="11655" y="15819"/>
                    </a:lnTo>
                    <a:lnTo>
                      <a:pt x="11613" y="15944"/>
                    </a:lnTo>
                    <a:lnTo>
                      <a:pt x="11655" y="16007"/>
                    </a:lnTo>
                    <a:lnTo>
                      <a:pt x="11634" y="16154"/>
                    </a:lnTo>
                    <a:lnTo>
                      <a:pt x="11613" y="16237"/>
                    </a:lnTo>
                    <a:lnTo>
                      <a:pt x="11529" y="16216"/>
                    </a:lnTo>
                    <a:lnTo>
                      <a:pt x="11508" y="16237"/>
                    </a:lnTo>
                    <a:lnTo>
                      <a:pt x="11592" y="16363"/>
                    </a:lnTo>
                    <a:lnTo>
                      <a:pt x="11655" y="16384"/>
                    </a:lnTo>
                    <a:lnTo>
                      <a:pt x="11717" y="16530"/>
                    </a:lnTo>
                    <a:lnTo>
                      <a:pt x="11822" y="16488"/>
                    </a:lnTo>
                    <a:lnTo>
                      <a:pt x="11927" y="16572"/>
                    </a:lnTo>
                    <a:lnTo>
                      <a:pt x="11927" y="16467"/>
                    </a:lnTo>
                    <a:lnTo>
                      <a:pt x="11864" y="16363"/>
                    </a:lnTo>
                    <a:lnTo>
                      <a:pt x="11927" y="16300"/>
                    </a:lnTo>
                    <a:lnTo>
                      <a:pt x="11968" y="16174"/>
                    </a:lnTo>
                    <a:lnTo>
                      <a:pt x="12073" y="16174"/>
                    </a:lnTo>
                    <a:lnTo>
                      <a:pt x="12136" y="16070"/>
                    </a:lnTo>
                    <a:lnTo>
                      <a:pt x="12240" y="16028"/>
                    </a:lnTo>
                    <a:lnTo>
                      <a:pt x="12261" y="15923"/>
                    </a:lnTo>
                    <a:lnTo>
                      <a:pt x="12366" y="15777"/>
                    </a:lnTo>
                    <a:lnTo>
                      <a:pt x="12596" y="15693"/>
                    </a:lnTo>
                    <a:lnTo>
                      <a:pt x="12638" y="15610"/>
                    </a:lnTo>
                    <a:lnTo>
                      <a:pt x="12680" y="15610"/>
                    </a:lnTo>
                    <a:lnTo>
                      <a:pt x="12868" y="15505"/>
                    </a:lnTo>
                    <a:lnTo>
                      <a:pt x="12910" y="15338"/>
                    </a:lnTo>
                    <a:lnTo>
                      <a:pt x="13077" y="15107"/>
                    </a:lnTo>
                    <a:lnTo>
                      <a:pt x="13224" y="15086"/>
                    </a:lnTo>
                    <a:lnTo>
                      <a:pt x="13307" y="14982"/>
                    </a:lnTo>
                    <a:lnTo>
                      <a:pt x="13266" y="14856"/>
                    </a:lnTo>
                    <a:lnTo>
                      <a:pt x="13287" y="14710"/>
                    </a:lnTo>
                    <a:lnTo>
                      <a:pt x="13370" y="14877"/>
                    </a:lnTo>
                    <a:lnTo>
                      <a:pt x="13370" y="15024"/>
                    </a:lnTo>
                    <a:lnTo>
                      <a:pt x="13370" y="15191"/>
                    </a:lnTo>
                    <a:lnTo>
                      <a:pt x="13287" y="15254"/>
                    </a:lnTo>
                    <a:lnTo>
                      <a:pt x="13266" y="15547"/>
                    </a:lnTo>
                    <a:lnTo>
                      <a:pt x="13015" y="15714"/>
                    </a:lnTo>
                    <a:lnTo>
                      <a:pt x="12973" y="15840"/>
                    </a:lnTo>
                    <a:lnTo>
                      <a:pt x="12910" y="15923"/>
                    </a:lnTo>
                    <a:lnTo>
                      <a:pt x="12910" y="16070"/>
                    </a:lnTo>
                    <a:lnTo>
                      <a:pt x="12784" y="16258"/>
                    </a:lnTo>
                    <a:lnTo>
                      <a:pt x="12805" y="16300"/>
                    </a:lnTo>
                    <a:lnTo>
                      <a:pt x="12743" y="16593"/>
                    </a:lnTo>
                    <a:lnTo>
                      <a:pt x="12450" y="16572"/>
                    </a:lnTo>
                    <a:lnTo>
                      <a:pt x="12387" y="16739"/>
                    </a:lnTo>
                    <a:lnTo>
                      <a:pt x="12324" y="16823"/>
                    </a:lnTo>
                    <a:lnTo>
                      <a:pt x="12324" y="16886"/>
                    </a:lnTo>
                    <a:lnTo>
                      <a:pt x="12491" y="16823"/>
                    </a:lnTo>
                    <a:lnTo>
                      <a:pt x="12659" y="16760"/>
                    </a:lnTo>
                    <a:lnTo>
                      <a:pt x="12868" y="16823"/>
                    </a:lnTo>
                    <a:lnTo>
                      <a:pt x="13056" y="16530"/>
                    </a:lnTo>
                    <a:lnTo>
                      <a:pt x="13098" y="16216"/>
                    </a:lnTo>
                    <a:lnTo>
                      <a:pt x="13266" y="16049"/>
                    </a:lnTo>
                    <a:lnTo>
                      <a:pt x="13307" y="16112"/>
                    </a:lnTo>
                    <a:lnTo>
                      <a:pt x="13307" y="16384"/>
                    </a:lnTo>
                    <a:lnTo>
                      <a:pt x="13370" y="16551"/>
                    </a:lnTo>
                    <a:lnTo>
                      <a:pt x="13307" y="16551"/>
                    </a:lnTo>
                    <a:lnTo>
                      <a:pt x="13328" y="16823"/>
                    </a:lnTo>
                    <a:lnTo>
                      <a:pt x="13203" y="17074"/>
                    </a:lnTo>
                    <a:lnTo>
                      <a:pt x="12994" y="17158"/>
                    </a:lnTo>
                    <a:lnTo>
                      <a:pt x="13015" y="17221"/>
                    </a:lnTo>
                    <a:lnTo>
                      <a:pt x="13161" y="17200"/>
                    </a:lnTo>
                    <a:lnTo>
                      <a:pt x="13307" y="17221"/>
                    </a:lnTo>
                    <a:lnTo>
                      <a:pt x="13391" y="17158"/>
                    </a:lnTo>
                    <a:lnTo>
                      <a:pt x="13496" y="17116"/>
                    </a:lnTo>
                    <a:lnTo>
                      <a:pt x="13600" y="17011"/>
                    </a:lnTo>
                    <a:lnTo>
                      <a:pt x="13705" y="17053"/>
                    </a:lnTo>
                    <a:lnTo>
                      <a:pt x="13789" y="17053"/>
                    </a:lnTo>
                    <a:lnTo>
                      <a:pt x="13705" y="17158"/>
                    </a:lnTo>
                    <a:lnTo>
                      <a:pt x="13642" y="17221"/>
                    </a:lnTo>
                    <a:lnTo>
                      <a:pt x="13538" y="17221"/>
                    </a:lnTo>
                    <a:lnTo>
                      <a:pt x="13517" y="17283"/>
                    </a:lnTo>
                    <a:lnTo>
                      <a:pt x="13621" y="17430"/>
                    </a:lnTo>
                    <a:lnTo>
                      <a:pt x="13684" y="17576"/>
                    </a:lnTo>
                    <a:lnTo>
                      <a:pt x="13747" y="17744"/>
                    </a:lnTo>
                    <a:lnTo>
                      <a:pt x="13747" y="17953"/>
                    </a:lnTo>
                    <a:lnTo>
                      <a:pt x="13726" y="18225"/>
                    </a:lnTo>
                    <a:lnTo>
                      <a:pt x="13600" y="18371"/>
                    </a:lnTo>
                    <a:lnTo>
                      <a:pt x="13621" y="18455"/>
                    </a:lnTo>
                    <a:lnTo>
                      <a:pt x="13600" y="18664"/>
                    </a:lnTo>
                    <a:lnTo>
                      <a:pt x="13705" y="18748"/>
                    </a:lnTo>
                    <a:lnTo>
                      <a:pt x="13789" y="18895"/>
                    </a:lnTo>
                    <a:lnTo>
                      <a:pt x="13810" y="19083"/>
                    </a:lnTo>
                    <a:lnTo>
                      <a:pt x="14019" y="19355"/>
                    </a:lnTo>
                    <a:lnTo>
                      <a:pt x="14165" y="19397"/>
                    </a:lnTo>
                    <a:lnTo>
                      <a:pt x="14270" y="19480"/>
                    </a:lnTo>
                    <a:lnTo>
                      <a:pt x="14333" y="19606"/>
                    </a:lnTo>
                    <a:lnTo>
                      <a:pt x="14437" y="19627"/>
                    </a:lnTo>
                    <a:lnTo>
                      <a:pt x="14458" y="19585"/>
                    </a:lnTo>
                    <a:lnTo>
                      <a:pt x="14542" y="19564"/>
                    </a:lnTo>
                    <a:lnTo>
                      <a:pt x="14688" y="19585"/>
                    </a:lnTo>
                    <a:lnTo>
                      <a:pt x="14835" y="19731"/>
                    </a:lnTo>
                    <a:lnTo>
                      <a:pt x="14960" y="19773"/>
                    </a:lnTo>
                    <a:lnTo>
                      <a:pt x="15086" y="19899"/>
                    </a:lnTo>
                    <a:lnTo>
                      <a:pt x="15107" y="20003"/>
                    </a:lnTo>
                    <a:lnTo>
                      <a:pt x="15212" y="20045"/>
                    </a:lnTo>
                    <a:lnTo>
                      <a:pt x="15358" y="20192"/>
                    </a:lnTo>
                    <a:lnTo>
                      <a:pt x="15421" y="20192"/>
                    </a:lnTo>
                    <a:lnTo>
                      <a:pt x="15463" y="20108"/>
                    </a:lnTo>
                    <a:lnTo>
                      <a:pt x="15693" y="20003"/>
                    </a:lnTo>
                    <a:lnTo>
                      <a:pt x="15776" y="19899"/>
                    </a:lnTo>
                    <a:lnTo>
                      <a:pt x="15902" y="19899"/>
                    </a:lnTo>
                    <a:lnTo>
                      <a:pt x="16048" y="19773"/>
                    </a:lnTo>
                    <a:lnTo>
                      <a:pt x="16153" y="19773"/>
                    </a:lnTo>
                    <a:lnTo>
                      <a:pt x="16195" y="19711"/>
                    </a:lnTo>
                    <a:lnTo>
                      <a:pt x="16153" y="19669"/>
                    </a:lnTo>
                    <a:lnTo>
                      <a:pt x="16048" y="19627"/>
                    </a:lnTo>
                    <a:lnTo>
                      <a:pt x="16090" y="19564"/>
                    </a:lnTo>
                    <a:lnTo>
                      <a:pt x="16320" y="19397"/>
                    </a:lnTo>
                    <a:lnTo>
                      <a:pt x="16509" y="19522"/>
                    </a:lnTo>
                    <a:lnTo>
                      <a:pt x="16509" y="19669"/>
                    </a:lnTo>
                    <a:lnTo>
                      <a:pt x="16258" y="19794"/>
                    </a:lnTo>
                    <a:lnTo>
                      <a:pt x="16320" y="19899"/>
                    </a:lnTo>
                    <a:lnTo>
                      <a:pt x="16404" y="19920"/>
                    </a:lnTo>
                    <a:lnTo>
                      <a:pt x="16467" y="19815"/>
                    </a:lnTo>
                    <a:lnTo>
                      <a:pt x="16572" y="19731"/>
                    </a:lnTo>
                    <a:lnTo>
                      <a:pt x="16676" y="19815"/>
                    </a:lnTo>
                    <a:lnTo>
                      <a:pt x="16676" y="19920"/>
                    </a:lnTo>
                    <a:lnTo>
                      <a:pt x="16613" y="19920"/>
                    </a:lnTo>
                    <a:lnTo>
                      <a:pt x="16509" y="20003"/>
                    </a:lnTo>
                    <a:lnTo>
                      <a:pt x="16655" y="20192"/>
                    </a:lnTo>
                    <a:lnTo>
                      <a:pt x="16676" y="20401"/>
                    </a:lnTo>
                    <a:lnTo>
                      <a:pt x="16760" y="20338"/>
                    </a:lnTo>
                    <a:lnTo>
                      <a:pt x="16844" y="20359"/>
                    </a:lnTo>
                    <a:lnTo>
                      <a:pt x="16844" y="20464"/>
                    </a:lnTo>
                    <a:lnTo>
                      <a:pt x="16927" y="20610"/>
                    </a:lnTo>
                    <a:lnTo>
                      <a:pt x="16990" y="20443"/>
                    </a:lnTo>
                    <a:lnTo>
                      <a:pt x="16990" y="20296"/>
                    </a:lnTo>
                    <a:lnTo>
                      <a:pt x="16885" y="20359"/>
                    </a:lnTo>
                    <a:lnTo>
                      <a:pt x="16885" y="20317"/>
                    </a:lnTo>
                    <a:lnTo>
                      <a:pt x="16948" y="20234"/>
                    </a:lnTo>
                    <a:lnTo>
                      <a:pt x="17241" y="20234"/>
                    </a:lnTo>
                    <a:lnTo>
                      <a:pt x="17262" y="20296"/>
                    </a:lnTo>
                    <a:lnTo>
                      <a:pt x="17304" y="20234"/>
                    </a:lnTo>
                    <a:lnTo>
                      <a:pt x="17450" y="20024"/>
                    </a:lnTo>
                    <a:lnTo>
                      <a:pt x="17764" y="19836"/>
                    </a:lnTo>
                    <a:lnTo>
                      <a:pt x="17911" y="19711"/>
                    </a:lnTo>
                    <a:lnTo>
                      <a:pt x="17827" y="19711"/>
                    </a:lnTo>
                    <a:lnTo>
                      <a:pt x="17764" y="19731"/>
                    </a:lnTo>
                    <a:lnTo>
                      <a:pt x="17785" y="19711"/>
                    </a:lnTo>
                    <a:lnTo>
                      <a:pt x="17681" y="19669"/>
                    </a:lnTo>
                    <a:lnTo>
                      <a:pt x="17932" y="19669"/>
                    </a:lnTo>
                    <a:lnTo>
                      <a:pt x="18183" y="19606"/>
                    </a:lnTo>
                    <a:lnTo>
                      <a:pt x="18622" y="19501"/>
                    </a:lnTo>
                    <a:lnTo>
                      <a:pt x="18957" y="19585"/>
                    </a:lnTo>
                    <a:lnTo>
                      <a:pt x="19124" y="19501"/>
                    </a:lnTo>
                    <a:lnTo>
                      <a:pt x="19124" y="19397"/>
                    </a:lnTo>
                    <a:lnTo>
                      <a:pt x="19229" y="19397"/>
                    </a:lnTo>
                    <a:lnTo>
                      <a:pt x="19333" y="19313"/>
                    </a:lnTo>
                    <a:lnTo>
                      <a:pt x="19438" y="19104"/>
                    </a:lnTo>
                    <a:lnTo>
                      <a:pt x="19375" y="18895"/>
                    </a:lnTo>
                    <a:lnTo>
                      <a:pt x="19375" y="18769"/>
                    </a:lnTo>
                    <a:lnTo>
                      <a:pt x="19585" y="18560"/>
                    </a:lnTo>
                    <a:lnTo>
                      <a:pt x="19585" y="18225"/>
                    </a:lnTo>
                    <a:lnTo>
                      <a:pt x="19668" y="18099"/>
                    </a:lnTo>
                    <a:lnTo>
                      <a:pt x="19710" y="17869"/>
                    </a:lnTo>
                    <a:lnTo>
                      <a:pt x="19815" y="17827"/>
                    </a:lnTo>
                    <a:lnTo>
                      <a:pt x="19815" y="17702"/>
                    </a:lnTo>
                    <a:lnTo>
                      <a:pt x="20170" y="17283"/>
                    </a:lnTo>
                    <a:lnTo>
                      <a:pt x="20275" y="17262"/>
                    </a:lnTo>
                    <a:lnTo>
                      <a:pt x="20317" y="17011"/>
                    </a:lnTo>
                    <a:lnTo>
                      <a:pt x="20442" y="16823"/>
                    </a:lnTo>
                    <a:lnTo>
                      <a:pt x="20547" y="16593"/>
                    </a:lnTo>
                    <a:lnTo>
                      <a:pt x="20694" y="16446"/>
                    </a:lnTo>
                    <a:lnTo>
                      <a:pt x="20652" y="16342"/>
                    </a:lnTo>
                    <a:lnTo>
                      <a:pt x="20756" y="16258"/>
                    </a:lnTo>
                    <a:lnTo>
                      <a:pt x="20861" y="16049"/>
                    </a:lnTo>
                    <a:lnTo>
                      <a:pt x="20798" y="15965"/>
                    </a:lnTo>
                    <a:lnTo>
                      <a:pt x="20966" y="15902"/>
                    </a:lnTo>
                    <a:lnTo>
                      <a:pt x="21070" y="15714"/>
                    </a:lnTo>
                    <a:lnTo>
                      <a:pt x="21154" y="15630"/>
                    </a:lnTo>
                    <a:lnTo>
                      <a:pt x="21258" y="15442"/>
                    </a:lnTo>
                    <a:lnTo>
                      <a:pt x="21426" y="15400"/>
                    </a:lnTo>
                    <a:lnTo>
                      <a:pt x="21530" y="15338"/>
                    </a:lnTo>
                    <a:lnTo>
                      <a:pt x="21342" y="15338"/>
                    </a:lnTo>
                    <a:lnTo>
                      <a:pt x="21384" y="15296"/>
                    </a:lnTo>
                    <a:lnTo>
                      <a:pt x="21593" y="15254"/>
                    </a:lnTo>
                    <a:lnTo>
                      <a:pt x="21782" y="15170"/>
                    </a:lnTo>
                    <a:lnTo>
                      <a:pt x="21802" y="15003"/>
                    </a:lnTo>
                    <a:lnTo>
                      <a:pt x="21782" y="14961"/>
                    </a:lnTo>
                    <a:lnTo>
                      <a:pt x="21802" y="14814"/>
                    </a:lnTo>
                    <a:lnTo>
                      <a:pt x="22012" y="14689"/>
                    </a:lnTo>
                    <a:lnTo>
                      <a:pt x="22012" y="14563"/>
                    </a:lnTo>
                    <a:lnTo>
                      <a:pt x="22158" y="14501"/>
                    </a:lnTo>
                    <a:lnTo>
                      <a:pt x="22284" y="14291"/>
                    </a:lnTo>
                    <a:lnTo>
                      <a:pt x="22263" y="14187"/>
                    </a:lnTo>
                    <a:lnTo>
                      <a:pt x="22305" y="14019"/>
                    </a:lnTo>
                    <a:lnTo>
                      <a:pt x="22284" y="13957"/>
                    </a:lnTo>
                    <a:lnTo>
                      <a:pt x="22284" y="13852"/>
                    </a:lnTo>
                    <a:lnTo>
                      <a:pt x="22430" y="13496"/>
                    </a:lnTo>
                    <a:lnTo>
                      <a:pt x="22493" y="13287"/>
                    </a:lnTo>
                    <a:lnTo>
                      <a:pt x="22702" y="12910"/>
                    </a:lnTo>
                    <a:lnTo>
                      <a:pt x="22702" y="12785"/>
                    </a:lnTo>
                    <a:lnTo>
                      <a:pt x="22807" y="12492"/>
                    </a:lnTo>
                    <a:lnTo>
                      <a:pt x="22953" y="12366"/>
                    </a:lnTo>
                    <a:lnTo>
                      <a:pt x="23016" y="12199"/>
                    </a:lnTo>
                    <a:lnTo>
                      <a:pt x="22953" y="12053"/>
                    </a:lnTo>
                    <a:lnTo>
                      <a:pt x="23058" y="11927"/>
                    </a:lnTo>
                    <a:lnTo>
                      <a:pt x="22995" y="11655"/>
                    </a:lnTo>
                    <a:lnTo>
                      <a:pt x="22995" y="11529"/>
                    </a:lnTo>
                    <a:lnTo>
                      <a:pt x="22911" y="11320"/>
                    </a:lnTo>
                    <a:lnTo>
                      <a:pt x="22891" y="11236"/>
                    </a:lnTo>
                    <a:lnTo>
                      <a:pt x="22849" y="11111"/>
                    </a:lnTo>
                    <a:lnTo>
                      <a:pt x="22911" y="11069"/>
                    </a:lnTo>
                    <a:lnTo>
                      <a:pt x="22911" y="10923"/>
                    </a:lnTo>
                    <a:lnTo>
                      <a:pt x="23016" y="10776"/>
                    </a:lnTo>
                    <a:lnTo>
                      <a:pt x="23016" y="10713"/>
                    </a:lnTo>
                    <a:lnTo>
                      <a:pt x="22995" y="10379"/>
                    </a:lnTo>
                    <a:lnTo>
                      <a:pt x="23058" y="10253"/>
                    </a:lnTo>
                    <a:lnTo>
                      <a:pt x="23016" y="10190"/>
                    </a:lnTo>
                    <a:lnTo>
                      <a:pt x="22995" y="10065"/>
                    </a:lnTo>
                    <a:lnTo>
                      <a:pt x="22995" y="9856"/>
                    </a:lnTo>
                    <a:lnTo>
                      <a:pt x="22932" y="9835"/>
                    </a:lnTo>
                    <a:lnTo>
                      <a:pt x="22995" y="9688"/>
                    </a:lnTo>
                    <a:lnTo>
                      <a:pt x="22891" y="9667"/>
                    </a:lnTo>
                    <a:lnTo>
                      <a:pt x="22828" y="9542"/>
                    </a:lnTo>
                    <a:lnTo>
                      <a:pt x="22828" y="9416"/>
                    </a:lnTo>
                    <a:lnTo>
                      <a:pt x="22702" y="9312"/>
                    </a:lnTo>
                    <a:lnTo>
                      <a:pt x="22619" y="9144"/>
                    </a:lnTo>
                    <a:lnTo>
                      <a:pt x="22598" y="8956"/>
                    </a:lnTo>
                    <a:lnTo>
                      <a:pt x="22514" y="8830"/>
                    </a:lnTo>
                    <a:lnTo>
                      <a:pt x="22430" y="8830"/>
                    </a:lnTo>
                    <a:lnTo>
                      <a:pt x="22367" y="8851"/>
                    </a:lnTo>
                    <a:lnTo>
                      <a:pt x="22284" y="8809"/>
                    </a:lnTo>
                    <a:lnTo>
                      <a:pt x="22263" y="8642"/>
                    </a:lnTo>
                    <a:lnTo>
                      <a:pt x="22200" y="8621"/>
                    </a:lnTo>
                    <a:lnTo>
                      <a:pt x="22179" y="8537"/>
                    </a:lnTo>
                    <a:lnTo>
                      <a:pt x="22054" y="8412"/>
                    </a:lnTo>
                    <a:lnTo>
                      <a:pt x="21970" y="8370"/>
                    </a:lnTo>
                    <a:lnTo>
                      <a:pt x="22012" y="8265"/>
                    </a:lnTo>
                    <a:lnTo>
                      <a:pt x="21949" y="8119"/>
                    </a:lnTo>
                    <a:lnTo>
                      <a:pt x="22054" y="7993"/>
                    </a:lnTo>
                    <a:lnTo>
                      <a:pt x="22074" y="7805"/>
                    </a:lnTo>
                    <a:lnTo>
                      <a:pt x="22012" y="7742"/>
                    </a:lnTo>
                    <a:lnTo>
                      <a:pt x="22054" y="7638"/>
                    </a:lnTo>
                    <a:lnTo>
                      <a:pt x="21970" y="7575"/>
                    </a:lnTo>
                    <a:lnTo>
                      <a:pt x="21949" y="7638"/>
                    </a:lnTo>
                    <a:lnTo>
                      <a:pt x="21991" y="7679"/>
                    </a:lnTo>
                    <a:lnTo>
                      <a:pt x="21949" y="7763"/>
                    </a:lnTo>
                    <a:lnTo>
                      <a:pt x="21677" y="7533"/>
                    </a:lnTo>
                    <a:lnTo>
                      <a:pt x="21635" y="7366"/>
                    </a:lnTo>
                    <a:lnTo>
                      <a:pt x="21572" y="7387"/>
                    </a:lnTo>
                    <a:lnTo>
                      <a:pt x="21572" y="7470"/>
                    </a:lnTo>
                    <a:lnTo>
                      <a:pt x="21551" y="7575"/>
                    </a:lnTo>
                    <a:lnTo>
                      <a:pt x="21593" y="7763"/>
                    </a:lnTo>
                    <a:lnTo>
                      <a:pt x="21468" y="7596"/>
                    </a:lnTo>
                    <a:lnTo>
                      <a:pt x="21426" y="7659"/>
                    </a:lnTo>
                    <a:lnTo>
                      <a:pt x="21426" y="7554"/>
                    </a:lnTo>
                    <a:lnTo>
                      <a:pt x="21363" y="7470"/>
                    </a:lnTo>
                    <a:lnTo>
                      <a:pt x="21342" y="7135"/>
                    </a:lnTo>
                    <a:lnTo>
                      <a:pt x="21384" y="7115"/>
                    </a:lnTo>
                    <a:lnTo>
                      <a:pt x="21384" y="7031"/>
                    </a:lnTo>
                    <a:lnTo>
                      <a:pt x="21279" y="6947"/>
                    </a:lnTo>
                    <a:lnTo>
                      <a:pt x="21321" y="6863"/>
                    </a:lnTo>
                    <a:lnTo>
                      <a:pt x="21238" y="6801"/>
                    </a:lnTo>
                    <a:lnTo>
                      <a:pt x="21258" y="6696"/>
                    </a:lnTo>
                    <a:lnTo>
                      <a:pt x="21070" y="6529"/>
                    </a:lnTo>
                    <a:lnTo>
                      <a:pt x="21028" y="6424"/>
                    </a:lnTo>
                    <a:lnTo>
                      <a:pt x="21028" y="6299"/>
                    </a:lnTo>
                    <a:lnTo>
                      <a:pt x="21133" y="6319"/>
                    </a:lnTo>
                    <a:lnTo>
                      <a:pt x="21133" y="6194"/>
                    </a:lnTo>
                    <a:lnTo>
                      <a:pt x="21028" y="6027"/>
                    </a:lnTo>
                    <a:lnTo>
                      <a:pt x="20966" y="6068"/>
                    </a:lnTo>
                    <a:lnTo>
                      <a:pt x="20861" y="6068"/>
                    </a:lnTo>
                    <a:lnTo>
                      <a:pt x="20756" y="5880"/>
                    </a:lnTo>
                    <a:lnTo>
                      <a:pt x="20694" y="5880"/>
                    </a:lnTo>
                    <a:lnTo>
                      <a:pt x="20589" y="5796"/>
                    </a:lnTo>
                    <a:lnTo>
                      <a:pt x="20505" y="5859"/>
                    </a:lnTo>
                    <a:lnTo>
                      <a:pt x="20484" y="5796"/>
                    </a:lnTo>
                    <a:lnTo>
                      <a:pt x="20338" y="5754"/>
                    </a:lnTo>
                    <a:lnTo>
                      <a:pt x="20275" y="5817"/>
                    </a:lnTo>
                    <a:lnTo>
                      <a:pt x="20317" y="5713"/>
                    </a:lnTo>
                    <a:lnTo>
                      <a:pt x="20442" y="5692"/>
                    </a:lnTo>
                    <a:lnTo>
                      <a:pt x="20442" y="5608"/>
                    </a:lnTo>
                    <a:lnTo>
                      <a:pt x="20422" y="5545"/>
                    </a:lnTo>
                    <a:lnTo>
                      <a:pt x="20296" y="5566"/>
                    </a:lnTo>
                    <a:lnTo>
                      <a:pt x="20191" y="5545"/>
                    </a:lnTo>
                    <a:lnTo>
                      <a:pt x="20170" y="5482"/>
                    </a:lnTo>
                    <a:lnTo>
                      <a:pt x="20087" y="5482"/>
                    </a:lnTo>
                    <a:lnTo>
                      <a:pt x="19857" y="5336"/>
                    </a:lnTo>
                    <a:lnTo>
                      <a:pt x="19752" y="5127"/>
                    </a:lnTo>
                    <a:lnTo>
                      <a:pt x="19710" y="4918"/>
                    </a:lnTo>
                    <a:lnTo>
                      <a:pt x="19668" y="4771"/>
                    </a:lnTo>
                    <a:lnTo>
                      <a:pt x="19668" y="4666"/>
                    </a:lnTo>
                    <a:lnTo>
                      <a:pt x="19710" y="4646"/>
                    </a:lnTo>
                    <a:lnTo>
                      <a:pt x="19773" y="4415"/>
                    </a:lnTo>
                    <a:lnTo>
                      <a:pt x="19689" y="4122"/>
                    </a:lnTo>
                    <a:lnTo>
                      <a:pt x="19647" y="3976"/>
                    </a:lnTo>
                    <a:lnTo>
                      <a:pt x="19689" y="3934"/>
                    </a:lnTo>
                    <a:lnTo>
                      <a:pt x="19606" y="3892"/>
                    </a:lnTo>
                    <a:lnTo>
                      <a:pt x="19543" y="3892"/>
                    </a:lnTo>
                    <a:lnTo>
                      <a:pt x="19438" y="3662"/>
                    </a:lnTo>
                    <a:lnTo>
                      <a:pt x="19438" y="3369"/>
                    </a:lnTo>
                    <a:lnTo>
                      <a:pt x="19459" y="3348"/>
                    </a:lnTo>
                    <a:lnTo>
                      <a:pt x="19459" y="3265"/>
                    </a:lnTo>
                    <a:lnTo>
                      <a:pt x="19396" y="3202"/>
                    </a:lnTo>
                    <a:lnTo>
                      <a:pt x="19375" y="2846"/>
                    </a:lnTo>
                    <a:lnTo>
                      <a:pt x="19438" y="2762"/>
                    </a:lnTo>
                    <a:lnTo>
                      <a:pt x="19375" y="2637"/>
                    </a:lnTo>
                    <a:lnTo>
                      <a:pt x="19438" y="2616"/>
                    </a:lnTo>
                    <a:lnTo>
                      <a:pt x="19438" y="2532"/>
                    </a:lnTo>
                    <a:lnTo>
                      <a:pt x="19250" y="2323"/>
                    </a:lnTo>
                    <a:lnTo>
                      <a:pt x="19124" y="2260"/>
                    </a:lnTo>
                    <a:lnTo>
                      <a:pt x="19145" y="2218"/>
                    </a:lnTo>
                    <a:lnTo>
                      <a:pt x="19020" y="2093"/>
                    </a:lnTo>
                    <a:lnTo>
                      <a:pt x="18915" y="2156"/>
                    </a:lnTo>
                    <a:lnTo>
                      <a:pt x="18852" y="2114"/>
                    </a:lnTo>
                    <a:lnTo>
                      <a:pt x="18769" y="2239"/>
                    </a:lnTo>
                    <a:lnTo>
                      <a:pt x="18706" y="2239"/>
                    </a:lnTo>
                    <a:lnTo>
                      <a:pt x="18559" y="2051"/>
                    </a:lnTo>
                    <a:lnTo>
                      <a:pt x="18601" y="1988"/>
                    </a:lnTo>
                    <a:lnTo>
                      <a:pt x="18517" y="1800"/>
                    </a:lnTo>
                    <a:lnTo>
                      <a:pt x="18538" y="1591"/>
                    </a:lnTo>
                    <a:lnTo>
                      <a:pt x="18517" y="1319"/>
                    </a:lnTo>
                    <a:lnTo>
                      <a:pt x="18497" y="1361"/>
                    </a:lnTo>
                    <a:lnTo>
                      <a:pt x="18434" y="1256"/>
                    </a:lnTo>
                    <a:lnTo>
                      <a:pt x="18497" y="1151"/>
                    </a:lnTo>
                    <a:lnTo>
                      <a:pt x="18413" y="1047"/>
                    </a:lnTo>
                    <a:lnTo>
                      <a:pt x="18392" y="942"/>
                    </a:lnTo>
                    <a:lnTo>
                      <a:pt x="18329" y="900"/>
                    </a:lnTo>
                    <a:lnTo>
                      <a:pt x="18329" y="754"/>
                    </a:lnTo>
                    <a:lnTo>
                      <a:pt x="18413" y="670"/>
                    </a:lnTo>
                    <a:lnTo>
                      <a:pt x="18329" y="649"/>
                    </a:lnTo>
                    <a:lnTo>
                      <a:pt x="18225" y="670"/>
                    </a:lnTo>
                    <a:lnTo>
                      <a:pt x="18141" y="586"/>
                    </a:lnTo>
                    <a:lnTo>
                      <a:pt x="18204" y="314"/>
                    </a:lnTo>
                    <a:lnTo>
                      <a:pt x="18183" y="252"/>
                    </a:lnTo>
                    <a:lnTo>
                      <a:pt x="18120" y="105"/>
                    </a:lnTo>
                    <a:lnTo>
                      <a:pt x="18015" y="63"/>
                    </a:lnTo>
                    <a:lnTo>
                      <a:pt x="1801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5" name="Google Shape;2685;p44"/>
              <p:cNvSpPr/>
              <p:nvPr/>
            </p:nvSpPr>
            <p:spPr>
              <a:xfrm>
                <a:off x="5683950" y="3957275"/>
                <a:ext cx="54950" cy="71175"/>
              </a:xfrm>
              <a:custGeom>
                <a:rect b="b" l="l" r="r" t="t"/>
                <a:pathLst>
                  <a:path extrusionOk="0" h="2847" w="2198">
                    <a:moveTo>
                      <a:pt x="168" y="1"/>
                    </a:moveTo>
                    <a:lnTo>
                      <a:pt x="126" y="64"/>
                    </a:lnTo>
                    <a:lnTo>
                      <a:pt x="126" y="189"/>
                    </a:lnTo>
                    <a:lnTo>
                      <a:pt x="105" y="210"/>
                    </a:lnTo>
                    <a:lnTo>
                      <a:pt x="105" y="336"/>
                    </a:lnTo>
                    <a:lnTo>
                      <a:pt x="126" y="587"/>
                    </a:lnTo>
                    <a:lnTo>
                      <a:pt x="105" y="733"/>
                    </a:lnTo>
                    <a:lnTo>
                      <a:pt x="126" y="1005"/>
                    </a:lnTo>
                    <a:lnTo>
                      <a:pt x="168" y="1214"/>
                    </a:lnTo>
                    <a:lnTo>
                      <a:pt x="126" y="1361"/>
                    </a:lnTo>
                    <a:lnTo>
                      <a:pt x="189" y="1382"/>
                    </a:lnTo>
                    <a:lnTo>
                      <a:pt x="189" y="1466"/>
                    </a:lnTo>
                    <a:lnTo>
                      <a:pt x="294" y="1570"/>
                    </a:lnTo>
                    <a:lnTo>
                      <a:pt x="168" y="1570"/>
                    </a:lnTo>
                    <a:lnTo>
                      <a:pt x="64" y="1466"/>
                    </a:lnTo>
                    <a:lnTo>
                      <a:pt x="1" y="1570"/>
                    </a:lnTo>
                    <a:lnTo>
                      <a:pt x="1" y="1779"/>
                    </a:lnTo>
                    <a:lnTo>
                      <a:pt x="85" y="1842"/>
                    </a:lnTo>
                    <a:lnTo>
                      <a:pt x="64" y="1884"/>
                    </a:lnTo>
                    <a:lnTo>
                      <a:pt x="64" y="2198"/>
                    </a:lnTo>
                    <a:lnTo>
                      <a:pt x="105" y="2261"/>
                    </a:lnTo>
                    <a:lnTo>
                      <a:pt x="85" y="2303"/>
                    </a:lnTo>
                    <a:lnTo>
                      <a:pt x="105" y="2470"/>
                    </a:lnTo>
                    <a:lnTo>
                      <a:pt x="210" y="2491"/>
                    </a:lnTo>
                    <a:lnTo>
                      <a:pt x="168" y="2575"/>
                    </a:lnTo>
                    <a:lnTo>
                      <a:pt x="168" y="2700"/>
                    </a:lnTo>
                    <a:lnTo>
                      <a:pt x="210" y="2721"/>
                    </a:lnTo>
                    <a:lnTo>
                      <a:pt x="315" y="2700"/>
                    </a:lnTo>
                    <a:lnTo>
                      <a:pt x="398" y="2784"/>
                    </a:lnTo>
                    <a:lnTo>
                      <a:pt x="503" y="2637"/>
                    </a:lnTo>
                    <a:lnTo>
                      <a:pt x="503" y="2742"/>
                    </a:lnTo>
                    <a:lnTo>
                      <a:pt x="545" y="2847"/>
                    </a:lnTo>
                    <a:lnTo>
                      <a:pt x="649" y="2847"/>
                    </a:lnTo>
                    <a:lnTo>
                      <a:pt x="754" y="2700"/>
                    </a:lnTo>
                    <a:lnTo>
                      <a:pt x="796" y="2595"/>
                    </a:lnTo>
                    <a:lnTo>
                      <a:pt x="838" y="2407"/>
                    </a:lnTo>
                    <a:lnTo>
                      <a:pt x="921" y="2491"/>
                    </a:lnTo>
                    <a:lnTo>
                      <a:pt x="942" y="2428"/>
                    </a:lnTo>
                    <a:lnTo>
                      <a:pt x="1047" y="2365"/>
                    </a:lnTo>
                    <a:lnTo>
                      <a:pt x="1110" y="2219"/>
                    </a:lnTo>
                    <a:lnTo>
                      <a:pt x="1110" y="2365"/>
                    </a:lnTo>
                    <a:lnTo>
                      <a:pt x="1173" y="2386"/>
                    </a:lnTo>
                    <a:lnTo>
                      <a:pt x="1235" y="2282"/>
                    </a:lnTo>
                    <a:lnTo>
                      <a:pt x="1340" y="2261"/>
                    </a:lnTo>
                    <a:lnTo>
                      <a:pt x="1382" y="2303"/>
                    </a:lnTo>
                    <a:lnTo>
                      <a:pt x="1361" y="2407"/>
                    </a:lnTo>
                    <a:lnTo>
                      <a:pt x="1256" y="2365"/>
                    </a:lnTo>
                    <a:lnTo>
                      <a:pt x="1256" y="2512"/>
                    </a:lnTo>
                    <a:lnTo>
                      <a:pt x="1361" y="2470"/>
                    </a:lnTo>
                    <a:lnTo>
                      <a:pt x="1424" y="2491"/>
                    </a:lnTo>
                    <a:lnTo>
                      <a:pt x="1549" y="2303"/>
                    </a:lnTo>
                    <a:lnTo>
                      <a:pt x="1549" y="2219"/>
                    </a:lnTo>
                    <a:lnTo>
                      <a:pt x="1466" y="2177"/>
                    </a:lnTo>
                    <a:lnTo>
                      <a:pt x="1549" y="2072"/>
                    </a:lnTo>
                    <a:lnTo>
                      <a:pt x="1549" y="1947"/>
                    </a:lnTo>
                    <a:lnTo>
                      <a:pt x="1633" y="1947"/>
                    </a:lnTo>
                    <a:lnTo>
                      <a:pt x="1675" y="1884"/>
                    </a:lnTo>
                    <a:lnTo>
                      <a:pt x="1675" y="1633"/>
                    </a:lnTo>
                    <a:lnTo>
                      <a:pt x="1758" y="1570"/>
                    </a:lnTo>
                    <a:lnTo>
                      <a:pt x="1800" y="1466"/>
                    </a:lnTo>
                    <a:lnTo>
                      <a:pt x="1842" y="1633"/>
                    </a:lnTo>
                    <a:lnTo>
                      <a:pt x="1863" y="1696"/>
                    </a:lnTo>
                    <a:lnTo>
                      <a:pt x="1905" y="1570"/>
                    </a:lnTo>
                    <a:lnTo>
                      <a:pt x="1905" y="1466"/>
                    </a:lnTo>
                    <a:lnTo>
                      <a:pt x="1947" y="1424"/>
                    </a:lnTo>
                    <a:lnTo>
                      <a:pt x="1905" y="1256"/>
                    </a:lnTo>
                    <a:lnTo>
                      <a:pt x="1989" y="1131"/>
                    </a:lnTo>
                    <a:lnTo>
                      <a:pt x="1989" y="922"/>
                    </a:lnTo>
                    <a:lnTo>
                      <a:pt x="2093" y="796"/>
                    </a:lnTo>
                    <a:lnTo>
                      <a:pt x="2156" y="503"/>
                    </a:lnTo>
                    <a:lnTo>
                      <a:pt x="2198" y="398"/>
                    </a:lnTo>
                    <a:lnTo>
                      <a:pt x="2072" y="294"/>
                    </a:lnTo>
                    <a:lnTo>
                      <a:pt x="1947" y="294"/>
                    </a:lnTo>
                    <a:lnTo>
                      <a:pt x="1947" y="315"/>
                    </a:lnTo>
                    <a:lnTo>
                      <a:pt x="1884" y="419"/>
                    </a:lnTo>
                    <a:lnTo>
                      <a:pt x="1863" y="398"/>
                    </a:lnTo>
                    <a:lnTo>
                      <a:pt x="1800" y="398"/>
                    </a:lnTo>
                    <a:lnTo>
                      <a:pt x="1738" y="440"/>
                    </a:lnTo>
                    <a:lnTo>
                      <a:pt x="1675" y="503"/>
                    </a:lnTo>
                    <a:lnTo>
                      <a:pt x="1340" y="482"/>
                    </a:lnTo>
                    <a:lnTo>
                      <a:pt x="1256" y="524"/>
                    </a:lnTo>
                    <a:lnTo>
                      <a:pt x="1256" y="629"/>
                    </a:lnTo>
                    <a:lnTo>
                      <a:pt x="1173" y="545"/>
                    </a:lnTo>
                    <a:lnTo>
                      <a:pt x="1068" y="545"/>
                    </a:lnTo>
                    <a:lnTo>
                      <a:pt x="1005" y="608"/>
                    </a:lnTo>
                    <a:lnTo>
                      <a:pt x="901" y="524"/>
                    </a:lnTo>
                    <a:lnTo>
                      <a:pt x="733" y="398"/>
                    </a:lnTo>
                    <a:lnTo>
                      <a:pt x="524" y="294"/>
                    </a:lnTo>
                    <a:lnTo>
                      <a:pt x="524" y="106"/>
                    </a:lnTo>
                    <a:lnTo>
                      <a:pt x="482" y="168"/>
                    </a:lnTo>
                    <a:lnTo>
                      <a:pt x="440" y="210"/>
                    </a:lnTo>
                    <a:lnTo>
                      <a:pt x="377" y="126"/>
                    </a:lnTo>
                    <a:lnTo>
                      <a:pt x="273" y="85"/>
                    </a:lnTo>
                    <a:lnTo>
                      <a:pt x="1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86" name="Google Shape;2686;p44"/>
            <p:cNvGrpSpPr/>
            <p:nvPr/>
          </p:nvGrpSpPr>
          <p:grpSpPr>
            <a:xfrm>
              <a:off x="5952300" y="3852150"/>
              <a:ext cx="231225" cy="287200"/>
              <a:chOff x="5952300" y="3852150"/>
              <a:chExt cx="231225" cy="287200"/>
            </a:xfrm>
          </p:grpSpPr>
          <p:sp>
            <p:nvSpPr>
              <p:cNvPr id="2687" name="Google Shape;2687;p44"/>
              <p:cNvSpPr/>
              <p:nvPr/>
            </p:nvSpPr>
            <p:spPr>
              <a:xfrm>
                <a:off x="5952300" y="3996525"/>
                <a:ext cx="145450" cy="142825"/>
              </a:xfrm>
              <a:custGeom>
                <a:rect b="b" l="l" r="r" t="t"/>
                <a:pathLst>
                  <a:path extrusionOk="0" h="5713" w="5818">
                    <a:moveTo>
                      <a:pt x="5064" y="0"/>
                    </a:moveTo>
                    <a:lnTo>
                      <a:pt x="4918" y="105"/>
                    </a:lnTo>
                    <a:lnTo>
                      <a:pt x="4834" y="126"/>
                    </a:lnTo>
                    <a:lnTo>
                      <a:pt x="4729" y="209"/>
                    </a:lnTo>
                    <a:lnTo>
                      <a:pt x="4729" y="377"/>
                    </a:lnTo>
                    <a:lnTo>
                      <a:pt x="4625" y="628"/>
                    </a:lnTo>
                    <a:lnTo>
                      <a:pt x="4520" y="753"/>
                    </a:lnTo>
                    <a:lnTo>
                      <a:pt x="4457" y="774"/>
                    </a:lnTo>
                    <a:lnTo>
                      <a:pt x="4332" y="942"/>
                    </a:lnTo>
                    <a:lnTo>
                      <a:pt x="4290" y="1025"/>
                    </a:lnTo>
                    <a:lnTo>
                      <a:pt x="4185" y="1067"/>
                    </a:lnTo>
                    <a:lnTo>
                      <a:pt x="4081" y="1046"/>
                    </a:lnTo>
                    <a:lnTo>
                      <a:pt x="3976" y="1130"/>
                    </a:lnTo>
                    <a:lnTo>
                      <a:pt x="3934" y="1235"/>
                    </a:lnTo>
                    <a:lnTo>
                      <a:pt x="3934" y="1339"/>
                    </a:lnTo>
                    <a:lnTo>
                      <a:pt x="3892" y="1360"/>
                    </a:lnTo>
                    <a:lnTo>
                      <a:pt x="3788" y="1465"/>
                    </a:lnTo>
                    <a:lnTo>
                      <a:pt x="3788" y="1590"/>
                    </a:lnTo>
                    <a:lnTo>
                      <a:pt x="3725" y="1674"/>
                    </a:lnTo>
                    <a:lnTo>
                      <a:pt x="3704" y="1758"/>
                    </a:lnTo>
                    <a:lnTo>
                      <a:pt x="3495" y="2009"/>
                    </a:lnTo>
                    <a:lnTo>
                      <a:pt x="3286" y="2176"/>
                    </a:lnTo>
                    <a:lnTo>
                      <a:pt x="3160" y="2197"/>
                    </a:lnTo>
                    <a:lnTo>
                      <a:pt x="2993" y="2281"/>
                    </a:lnTo>
                    <a:lnTo>
                      <a:pt x="2993" y="2344"/>
                    </a:lnTo>
                    <a:lnTo>
                      <a:pt x="2888" y="2344"/>
                    </a:lnTo>
                    <a:lnTo>
                      <a:pt x="2679" y="2469"/>
                    </a:lnTo>
                    <a:lnTo>
                      <a:pt x="2512" y="2616"/>
                    </a:lnTo>
                    <a:lnTo>
                      <a:pt x="2407" y="2637"/>
                    </a:lnTo>
                    <a:lnTo>
                      <a:pt x="2198" y="2783"/>
                    </a:lnTo>
                    <a:lnTo>
                      <a:pt x="2156" y="2846"/>
                    </a:lnTo>
                    <a:lnTo>
                      <a:pt x="2219" y="2929"/>
                    </a:lnTo>
                    <a:lnTo>
                      <a:pt x="2219" y="3055"/>
                    </a:lnTo>
                    <a:lnTo>
                      <a:pt x="2114" y="2950"/>
                    </a:lnTo>
                    <a:lnTo>
                      <a:pt x="2093" y="2929"/>
                    </a:lnTo>
                    <a:lnTo>
                      <a:pt x="1988" y="2950"/>
                    </a:lnTo>
                    <a:lnTo>
                      <a:pt x="1884" y="2992"/>
                    </a:lnTo>
                    <a:lnTo>
                      <a:pt x="1821" y="2950"/>
                    </a:lnTo>
                    <a:lnTo>
                      <a:pt x="1737" y="2950"/>
                    </a:lnTo>
                    <a:lnTo>
                      <a:pt x="1570" y="3118"/>
                    </a:lnTo>
                    <a:lnTo>
                      <a:pt x="1507" y="3201"/>
                    </a:lnTo>
                    <a:lnTo>
                      <a:pt x="1361" y="3327"/>
                    </a:lnTo>
                    <a:lnTo>
                      <a:pt x="1277" y="3348"/>
                    </a:lnTo>
                    <a:lnTo>
                      <a:pt x="1172" y="3453"/>
                    </a:lnTo>
                    <a:lnTo>
                      <a:pt x="1151" y="3620"/>
                    </a:lnTo>
                    <a:lnTo>
                      <a:pt x="1110" y="3536"/>
                    </a:lnTo>
                    <a:lnTo>
                      <a:pt x="1068" y="3473"/>
                    </a:lnTo>
                    <a:lnTo>
                      <a:pt x="1005" y="3557"/>
                    </a:lnTo>
                    <a:lnTo>
                      <a:pt x="942" y="3620"/>
                    </a:lnTo>
                    <a:lnTo>
                      <a:pt x="942" y="3746"/>
                    </a:lnTo>
                    <a:lnTo>
                      <a:pt x="879" y="3787"/>
                    </a:lnTo>
                    <a:lnTo>
                      <a:pt x="838" y="3766"/>
                    </a:lnTo>
                    <a:lnTo>
                      <a:pt x="670" y="3955"/>
                    </a:lnTo>
                    <a:lnTo>
                      <a:pt x="628" y="3955"/>
                    </a:lnTo>
                    <a:lnTo>
                      <a:pt x="566" y="4038"/>
                    </a:lnTo>
                    <a:lnTo>
                      <a:pt x="566" y="4206"/>
                    </a:lnTo>
                    <a:lnTo>
                      <a:pt x="524" y="4269"/>
                    </a:lnTo>
                    <a:lnTo>
                      <a:pt x="461" y="4164"/>
                    </a:lnTo>
                    <a:lnTo>
                      <a:pt x="419" y="4164"/>
                    </a:lnTo>
                    <a:lnTo>
                      <a:pt x="377" y="4206"/>
                    </a:lnTo>
                    <a:lnTo>
                      <a:pt x="335" y="4248"/>
                    </a:lnTo>
                    <a:lnTo>
                      <a:pt x="252" y="4415"/>
                    </a:lnTo>
                    <a:lnTo>
                      <a:pt x="252" y="4478"/>
                    </a:lnTo>
                    <a:lnTo>
                      <a:pt x="335" y="4582"/>
                    </a:lnTo>
                    <a:lnTo>
                      <a:pt x="377" y="4624"/>
                    </a:lnTo>
                    <a:lnTo>
                      <a:pt x="335" y="4666"/>
                    </a:lnTo>
                    <a:lnTo>
                      <a:pt x="252" y="4666"/>
                    </a:lnTo>
                    <a:lnTo>
                      <a:pt x="126" y="4687"/>
                    </a:lnTo>
                    <a:lnTo>
                      <a:pt x="1" y="4813"/>
                    </a:lnTo>
                    <a:lnTo>
                      <a:pt x="43" y="4834"/>
                    </a:lnTo>
                    <a:lnTo>
                      <a:pt x="126" y="4834"/>
                    </a:lnTo>
                    <a:lnTo>
                      <a:pt x="43" y="4896"/>
                    </a:lnTo>
                    <a:lnTo>
                      <a:pt x="43" y="5001"/>
                    </a:lnTo>
                    <a:lnTo>
                      <a:pt x="126" y="5085"/>
                    </a:lnTo>
                    <a:lnTo>
                      <a:pt x="168" y="5106"/>
                    </a:lnTo>
                    <a:lnTo>
                      <a:pt x="315" y="5106"/>
                    </a:lnTo>
                    <a:lnTo>
                      <a:pt x="335" y="5147"/>
                    </a:lnTo>
                    <a:lnTo>
                      <a:pt x="356" y="5147"/>
                    </a:lnTo>
                    <a:lnTo>
                      <a:pt x="377" y="5085"/>
                    </a:lnTo>
                    <a:lnTo>
                      <a:pt x="440" y="5085"/>
                    </a:lnTo>
                    <a:lnTo>
                      <a:pt x="524" y="5126"/>
                    </a:lnTo>
                    <a:lnTo>
                      <a:pt x="566" y="5210"/>
                    </a:lnTo>
                    <a:lnTo>
                      <a:pt x="545" y="5252"/>
                    </a:lnTo>
                    <a:lnTo>
                      <a:pt x="587" y="5315"/>
                    </a:lnTo>
                    <a:lnTo>
                      <a:pt x="670" y="5315"/>
                    </a:lnTo>
                    <a:lnTo>
                      <a:pt x="733" y="5336"/>
                    </a:lnTo>
                    <a:lnTo>
                      <a:pt x="754" y="5461"/>
                    </a:lnTo>
                    <a:lnTo>
                      <a:pt x="859" y="5545"/>
                    </a:lnTo>
                    <a:lnTo>
                      <a:pt x="942" y="5608"/>
                    </a:lnTo>
                    <a:lnTo>
                      <a:pt x="838" y="5670"/>
                    </a:lnTo>
                    <a:lnTo>
                      <a:pt x="879" y="5670"/>
                    </a:lnTo>
                    <a:lnTo>
                      <a:pt x="1005" y="5629"/>
                    </a:lnTo>
                    <a:lnTo>
                      <a:pt x="1005" y="5670"/>
                    </a:lnTo>
                    <a:lnTo>
                      <a:pt x="1110" y="5712"/>
                    </a:lnTo>
                    <a:lnTo>
                      <a:pt x="1256" y="5670"/>
                    </a:lnTo>
                    <a:lnTo>
                      <a:pt x="1465" y="5608"/>
                    </a:lnTo>
                    <a:lnTo>
                      <a:pt x="1612" y="5461"/>
                    </a:lnTo>
                    <a:lnTo>
                      <a:pt x="1737" y="5419"/>
                    </a:lnTo>
                    <a:lnTo>
                      <a:pt x="1737" y="5357"/>
                    </a:lnTo>
                    <a:lnTo>
                      <a:pt x="1716" y="5252"/>
                    </a:lnTo>
                    <a:lnTo>
                      <a:pt x="1800" y="5315"/>
                    </a:lnTo>
                    <a:lnTo>
                      <a:pt x="1779" y="5398"/>
                    </a:lnTo>
                    <a:lnTo>
                      <a:pt x="1905" y="5336"/>
                    </a:lnTo>
                    <a:lnTo>
                      <a:pt x="1926" y="5210"/>
                    </a:lnTo>
                    <a:lnTo>
                      <a:pt x="2009" y="5106"/>
                    </a:lnTo>
                    <a:lnTo>
                      <a:pt x="2198" y="5022"/>
                    </a:lnTo>
                    <a:lnTo>
                      <a:pt x="2323" y="5022"/>
                    </a:lnTo>
                    <a:lnTo>
                      <a:pt x="2365" y="5001"/>
                    </a:lnTo>
                    <a:lnTo>
                      <a:pt x="2365" y="4959"/>
                    </a:lnTo>
                    <a:lnTo>
                      <a:pt x="2260" y="4959"/>
                    </a:lnTo>
                    <a:lnTo>
                      <a:pt x="2323" y="4938"/>
                    </a:lnTo>
                    <a:lnTo>
                      <a:pt x="2344" y="4917"/>
                    </a:lnTo>
                    <a:lnTo>
                      <a:pt x="2323" y="4896"/>
                    </a:lnTo>
                    <a:lnTo>
                      <a:pt x="2449" y="4729"/>
                    </a:lnTo>
                    <a:lnTo>
                      <a:pt x="2532" y="4582"/>
                    </a:lnTo>
                    <a:lnTo>
                      <a:pt x="2574" y="4415"/>
                    </a:lnTo>
                    <a:lnTo>
                      <a:pt x="2658" y="4310"/>
                    </a:lnTo>
                    <a:lnTo>
                      <a:pt x="2930" y="4143"/>
                    </a:lnTo>
                    <a:lnTo>
                      <a:pt x="2972" y="4038"/>
                    </a:lnTo>
                    <a:lnTo>
                      <a:pt x="2993" y="3913"/>
                    </a:lnTo>
                    <a:lnTo>
                      <a:pt x="3097" y="3746"/>
                    </a:lnTo>
                    <a:lnTo>
                      <a:pt x="3160" y="3641"/>
                    </a:lnTo>
                    <a:lnTo>
                      <a:pt x="3181" y="3536"/>
                    </a:lnTo>
                    <a:lnTo>
                      <a:pt x="3265" y="3432"/>
                    </a:lnTo>
                    <a:lnTo>
                      <a:pt x="3369" y="3369"/>
                    </a:lnTo>
                    <a:lnTo>
                      <a:pt x="3390" y="3264"/>
                    </a:lnTo>
                    <a:lnTo>
                      <a:pt x="3474" y="3348"/>
                    </a:lnTo>
                    <a:lnTo>
                      <a:pt x="3516" y="3348"/>
                    </a:lnTo>
                    <a:lnTo>
                      <a:pt x="3558" y="3243"/>
                    </a:lnTo>
                    <a:lnTo>
                      <a:pt x="3662" y="3243"/>
                    </a:lnTo>
                    <a:lnTo>
                      <a:pt x="3725" y="3222"/>
                    </a:lnTo>
                    <a:lnTo>
                      <a:pt x="3788" y="3139"/>
                    </a:lnTo>
                    <a:lnTo>
                      <a:pt x="3788" y="3034"/>
                    </a:lnTo>
                    <a:lnTo>
                      <a:pt x="3704" y="2950"/>
                    </a:lnTo>
                    <a:lnTo>
                      <a:pt x="3704" y="2950"/>
                    </a:lnTo>
                    <a:lnTo>
                      <a:pt x="3809" y="3013"/>
                    </a:lnTo>
                    <a:lnTo>
                      <a:pt x="3830" y="3139"/>
                    </a:lnTo>
                    <a:lnTo>
                      <a:pt x="3892" y="3139"/>
                    </a:lnTo>
                    <a:lnTo>
                      <a:pt x="3976" y="3118"/>
                    </a:lnTo>
                    <a:lnTo>
                      <a:pt x="3976" y="3055"/>
                    </a:lnTo>
                    <a:lnTo>
                      <a:pt x="4039" y="3013"/>
                    </a:lnTo>
                    <a:lnTo>
                      <a:pt x="4123" y="3034"/>
                    </a:lnTo>
                    <a:lnTo>
                      <a:pt x="4123" y="3097"/>
                    </a:lnTo>
                    <a:lnTo>
                      <a:pt x="4018" y="3139"/>
                    </a:lnTo>
                    <a:lnTo>
                      <a:pt x="4123" y="3139"/>
                    </a:lnTo>
                    <a:lnTo>
                      <a:pt x="4227" y="3160"/>
                    </a:lnTo>
                    <a:lnTo>
                      <a:pt x="4248" y="3118"/>
                    </a:lnTo>
                    <a:lnTo>
                      <a:pt x="4248" y="3034"/>
                    </a:lnTo>
                    <a:lnTo>
                      <a:pt x="4290" y="2992"/>
                    </a:lnTo>
                    <a:lnTo>
                      <a:pt x="4311" y="3013"/>
                    </a:lnTo>
                    <a:lnTo>
                      <a:pt x="4311" y="3139"/>
                    </a:lnTo>
                    <a:lnTo>
                      <a:pt x="4332" y="3160"/>
                    </a:lnTo>
                    <a:lnTo>
                      <a:pt x="4395" y="3118"/>
                    </a:lnTo>
                    <a:lnTo>
                      <a:pt x="4416" y="2950"/>
                    </a:lnTo>
                    <a:lnTo>
                      <a:pt x="4353" y="2867"/>
                    </a:lnTo>
                    <a:lnTo>
                      <a:pt x="4290" y="2867"/>
                    </a:lnTo>
                    <a:lnTo>
                      <a:pt x="4311" y="2825"/>
                    </a:lnTo>
                    <a:lnTo>
                      <a:pt x="4311" y="2699"/>
                    </a:lnTo>
                    <a:lnTo>
                      <a:pt x="4332" y="2511"/>
                    </a:lnTo>
                    <a:lnTo>
                      <a:pt x="4416" y="2490"/>
                    </a:lnTo>
                    <a:lnTo>
                      <a:pt x="4562" y="2427"/>
                    </a:lnTo>
                    <a:lnTo>
                      <a:pt x="4750" y="2323"/>
                    </a:lnTo>
                    <a:lnTo>
                      <a:pt x="4771" y="2260"/>
                    </a:lnTo>
                    <a:lnTo>
                      <a:pt x="4918" y="2093"/>
                    </a:lnTo>
                    <a:lnTo>
                      <a:pt x="4918" y="1988"/>
                    </a:lnTo>
                    <a:lnTo>
                      <a:pt x="5043" y="1862"/>
                    </a:lnTo>
                    <a:lnTo>
                      <a:pt x="5127" y="1883"/>
                    </a:lnTo>
                    <a:lnTo>
                      <a:pt x="5127" y="1821"/>
                    </a:lnTo>
                    <a:lnTo>
                      <a:pt x="5336" y="1632"/>
                    </a:lnTo>
                    <a:lnTo>
                      <a:pt x="5336" y="1549"/>
                    </a:lnTo>
                    <a:lnTo>
                      <a:pt x="5650" y="1277"/>
                    </a:lnTo>
                    <a:lnTo>
                      <a:pt x="5755" y="1235"/>
                    </a:lnTo>
                    <a:lnTo>
                      <a:pt x="5692" y="1214"/>
                    </a:lnTo>
                    <a:lnTo>
                      <a:pt x="5671" y="1109"/>
                    </a:lnTo>
                    <a:lnTo>
                      <a:pt x="5608" y="1005"/>
                    </a:lnTo>
                    <a:lnTo>
                      <a:pt x="5650" y="900"/>
                    </a:lnTo>
                    <a:lnTo>
                      <a:pt x="5671" y="774"/>
                    </a:lnTo>
                    <a:lnTo>
                      <a:pt x="5692" y="816"/>
                    </a:lnTo>
                    <a:lnTo>
                      <a:pt x="5797" y="649"/>
                    </a:lnTo>
                    <a:lnTo>
                      <a:pt x="5713" y="691"/>
                    </a:lnTo>
                    <a:lnTo>
                      <a:pt x="5650" y="691"/>
                    </a:lnTo>
                    <a:lnTo>
                      <a:pt x="5755" y="628"/>
                    </a:lnTo>
                    <a:lnTo>
                      <a:pt x="5817" y="502"/>
                    </a:lnTo>
                    <a:lnTo>
                      <a:pt x="5797" y="502"/>
                    </a:lnTo>
                    <a:lnTo>
                      <a:pt x="5797" y="419"/>
                    </a:lnTo>
                    <a:lnTo>
                      <a:pt x="5713" y="419"/>
                    </a:lnTo>
                    <a:lnTo>
                      <a:pt x="5650" y="544"/>
                    </a:lnTo>
                    <a:lnTo>
                      <a:pt x="5671" y="586"/>
                    </a:lnTo>
                    <a:lnTo>
                      <a:pt x="5713" y="607"/>
                    </a:lnTo>
                    <a:lnTo>
                      <a:pt x="5608" y="649"/>
                    </a:lnTo>
                    <a:lnTo>
                      <a:pt x="5566" y="607"/>
                    </a:lnTo>
                    <a:lnTo>
                      <a:pt x="5566" y="544"/>
                    </a:lnTo>
                    <a:lnTo>
                      <a:pt x="5504" y="544"/>
                    </a:lnTo>
                    <a:lnTo>
                      <a:pt x="5441" y="523"/>
                    </a:lnTo>
                    <a:lnTo>
                      <a:pt x="5378" y="586"/>
                    </a:lnTo>
                    <a:lnTo>
                      <a:pt x="5294" y="691"/>
                    </a:lnTo>
                    <a:lnTo>
                      <a:pt x="5232" y="628"/>
                    </a:lnTo>
                    <a:lnTo>
                      <a:pt x="5169" y="481"/>
                    </a:lnTo>
                    <a:lnTo>
                      <a:pt x="5232" y="440"/>
                    </a:lnTo>
                    <a:lnTo>
                      <a:pt x="5273" y="377"/>
                    </a:lnTo>
                    <a:lnTo>
                      <a:pt x="5273" y="314"/>
                    </a:lnTo>
                    <a:lnTo>
                      <a:pt x="5252" y="293"/>
                    </a:lnTo>
                    <a:lnTo>
                      <a:pt x="5273" y="251"/>
                    </a:lnTo>
                    <a:lnTo>
                      <a:pt x="5232" y="209"/>
                    </a:lnTo>
                    <a:lnTo>
                      <a:pt x="5169" y="251"/>
                    </a:lnTo>
                    <a:lnTo>
                      <a:pt x="5127" y="230"/>
                    </a:lnTo>
                    <a:lnTo>
                      <a:pt x="5064" y="188"/>
                    </a:lnTo>
                    <a:lnTo>
                      <a:pt x="5085" y="105"/>
                    </a:lnTo>
                    <a:lnTo>
                      <a:pt x="516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8" name="Google Shape;2688;p44"/>
              <p:cNvSpPr/>
              <p:nvPr/>
            </p:nvSpPr>
            <p:spPr>
              <a:xfrm>
                <a:off x="6101375" y="3852150"/>
                <a:ext cx="82150" cy="171075"/>
              </a:xfrm>
              <a:custGeom>
                <a:rect b="b" l="l" r="r" t="t"/>
                <a:pathLst>
                  <a:path extrusionOk="0" h="6843" w="3286">
                    <a:moveTo>
                      <a:pt x="880" y="0"/>
                    </a:moveTo>
                    <a:lnTo>
                      <a:pt x="796" y="21"/>
                    </a:lnTo>
                    <a:lnTo>
                      <a:pt x="650" y="21"/>
                    </a:lnTo>
                    <a:lnTo>
                      <a:pt x="650" y="42"/>
                    </a:lnTo>
                    <a:lnTo>
                      <a:pt x="733" y="126"/>
                    </a:lnTo>
                    <a:lnTo>
                      <a:pt x="859" y="440"/>
                    </a:lnTo>
                    <a:lnTo>
                      <a:pt x="859" y="544"/>
                    </a:lnTo>
                    <a:lnTo>
                      <a:pt x="859" y="733"/>
                    </a:lnTo>
                    <a:lnTo>
                      <a:pt x="796" y="774"/>
                    </a:lnTo>
                    <a:lnTo>
                      <a:pt x="754" y="774"/>
                    </a:lnTo>
                    <a:lnTo>
                      <a:pt x="754" y="795"/>
                    </a:lnTo>
                    <a:lnTo>
                      <a:pt x="796" y="1046"/>
                    </a:lnTo>
                    <a:lnTo>
                      <a:pt x="838" y="1067"/>
                    </a:lnTo>
                    <a:lnTo>
                      <a:pt x="942" y="1026"/>
                    </a:lnTo>
                    <a:lnTo>
                      <a:pt x="1047" y="1026"/>
                    </a:lnTo>
                    <a:lnTo>
                      <a:pt x="963" y="1046"/>
                    </a:lnTo>
                    <a:lnTo>
                      <a:pt x="880" y="1151"/>
                    </a:lnTo>
                    <a:lnTo>
                      <a:pt x="901" y="1277"/>
                    </a:lnTo>
                    <a:lnTo>
                      <a:pt x="984" y="1444"/>
                    </a:lnTo>
                    <a:lnTo>
                      <a:pt x="1005" y="1716"/>
                    </a:lnTo>
                    <a:lnTo>
                      <a:pt x="1005" y="1904"/>
                    </a:lnTo>
                    <a:lnTo>
                      <a:pt x="1005" y="2030"/>
                    </a:lnTo>
                    <a:lnTo>
                      <a:pt x="1068" y="2009"/>
                    </a:lnTo>
                    <a:lnTo>
                      <a:pt x="1089" y="1904"/>
                    </a:lnTo>
                    <a:lnTo>
                      <a:pt x="1068" y="1821"/>
                    </a:lnTo>
                    <a:lnTo>
                      <a:pt x="1089" y="1800"/>
                    </a:lnTo>
                    <a:lnTo>
                      <a:pt x="1152" y="1842"/>
                    </a:lnTo>
                    <a:lnTo>
                      <a:pt x="1152" y="1967"/>
                    </a:lnTo>
                    <a:lnTo>
                      <a:pt x="1194" y="1967"/>
                    </a:lnTo>
                    <a:lnTo>
                      <a:pt x="1214" y="1904"/>
                    </a:lnTo>
                    <a:lnTo>
                      <a:pt x="1194" y="1842"/>
                    </a:lnTo>
                    <a:lnTo>
                      <a:pt x="1214" y="1842"/>
                    </a:lnTo>
                    <a:lnTo>
                      <a:pt x="1256" y="1925"/>
                    </a:lnTo>
                    <a:lnTo>
                      <a:pt x="1173" y="2030"/>
                    </a:lnTo>
                    <a:lnTo>
                      <a:pt x="1152" y="2134"/>
                    </a:lnTo>
                    <a:lnTo>
                      <a:pt x="1152" y="2197"/>
                    </a:lnTo>
                    <a:lnTo>
                      <a:pt x="1110" y="2218"/>
                    </a:lnTo>
                    <a:lnTo>
                      <a:pt x="1068" y="2134"/>
                    </a:lnTo>
                    <a:lnTo>
                      <a:pt x="1005" y="2134"/>
                    </a:lnTo>
                    <a:lnTo>
                      <a:pt x="1047" y="2323"/>
                    </a:lnTo>
                    <a:lnTo>
                      <a:pt x="1110" y="2532"/>
                    </a:lnTo>
                    <a:lnTo>
                      <a:pt x="1173" y="2553"/>
                    </a:lnTo>
                    <a:lnTo>
                      <a:pt x="1194" y="2532"/>
                    </a:lnTo>
                    <a:lnTo>
                      <a:pt x="1256" y="2616"/>
                    </a:lnTo>
                    <a:lnTo>
                      <a:pt x="1256" y="2658"/>
                    </a:lnTo>
                    <a:lnTo>
                      <a:pt x="1298" y="2699"/>
                    </a:lnTo>
                    <a:lnTo>
                      <a:pt x="1194" y="2762"/>
                    </a:lnTo>
                    <a:lnTo>
                      <a:pt x="1194" y="2825"/>
                    </a:lnTo>
                    <a:lnTo>
                      <a:pt x="1214" y="2867"/>
                    </a:lnTo>
                    <a:lnTo>
                      <a:pt x="1194" y="2950"/>
                    </a:lnTo>
                    <a:lnTo>
                      <a:pt x="1110" y="3139"/>
                    </a:lnTo>
                    <a:lnTo>
                      <a:pt x="1152" y="3243"/>
                    </a:lnTo>
                    <a:lnTo>
                      <a:pt x="1089" y="3264"/>
                    </a:lnTo>
                    <a:lnTo>
                      <a:pt x="1173" y="3348"/>
                    </a:lnTo>
                    <a:lnTo>
                      <a:pt x="1152" y="3369"/>
                    </a:lnTo>
                    <a:lnTo>
                      <a:pt x="1068" y="3369"/>
                    </a:lnTo>
                    <a:lnTo>
                      <a:pt x="1005" y="3474"/>
                    </a:lnTo>
                    <a:lnTo>
                      <a:pt x="1005" y="3536"/>
                    </a:lnTo>
                    <a:lnTo>
                      <a:pt x="1068" y="3599"/>
                    </a:lnTo>
                    <a:lnTo>
                      <a:pt x="1005" y="3641"/>
                    </a:lnTo>
                    <a:lnTo>
                      <a:pt x="942" y="3641"/>
                    </a:lnTo>
                    <a:lnTo>
                      <a:pt x="880" y="3767"/>
                    </a:lnTo>
                    <a:lnTo>
                      <a:pt x="796" y="4164"/>
                    </a:lnTo>
                    <a:lnTo>
                      <a:pt x="796" y="4269"/>
                    </a:lnTo>
                    <a:lnTo>
                      <a:pt x="733" y="4331"/>
                    </a:lnTo>
                    <a:lnTo>
                      <a:pt x="629" y="4331"/>
                    </a:lnTo>
                    <a:lnTo>
                      <a:pt x="545" y="4290"/>
                    </a:lnTo>
                    <a:lnTo>
                      <a:pt x="419" y="4311"/>
                    </a:lnTo>
                    <a:lnTo>
                      <a:pt x="210" y="4415"/>
                    </a:lnTo>
                    <a:lnTo>
                      <a:pt x="106" y="4520"/>
                    </a:lnTo>
                    <a:lnTo>
                      <a:pt x="64" y="4645"/>
                    </a:lnTo>
                    <a:lnTo>
                      <a:pt x="106" y="4834"/>
                    </a:lnTo>
                    <a:lnTo>
                      <a:pt x="210" y="4917"/>
                    </a:lnTo>
                    <a:lnTo>
                      <a:pt x="357" y="5022"/>
                    </a:lnTo>
                    <a:lnTo>
                      <a:pt x="440" y="5168"/>
                    </a:lnTo>
                    <a:lnTo>
                      <a:pt x="587" y="5231"/>
                    </a:lnTo>
                    <a:lnTo>
                      <a:pt x="650" y="5273"/>
                    </a:lnTo>
                    <a:lnTo>
                      <a:pt x="670" y="5545"/>
                    </a:lnTo>
                    <a:lnTo>
                      <a:pt x="691" y="5566"/>
                    </a:lnTo>
                    <a:lnTo>
                      <a:pt x="670" y="5587"/>
                    </a:lnTo>
                    <a:lnTo>
                      <a:pt x="670" y="5733"/>
                    </a:lnTo>
                    <a:lnTo>
                      <a:pt x="629" y="5838"/>
                    </a:lnTo>
                    <a:lnTo>
                      <a:pt x="378" y="6110"/>
                    </a:lnTo>
                    <a:lnTo>
                      <a:pt x="231" y="6277"/>
                    </a:lnTo>
                    <a:lnTo>
                      <a:pt x="43" y="6424"/>
                    </a:lnTo>
                    <a:lnTo>
                      <a:pt x="1" y="6508"/>
                    </a:lnTo>
                    <a:lnTo>
                      <a:pt x="22" y="6549"/>
                    </a:lnTo>
                    <a:lnTo>
                      <a:pt x="126" y="6591"/>
                    </a:lnTo>
                    <a:lnTo>
                      <a:pt x="147" y="6528"/>
                    </a:lnTo>
                    <a:lnTo>
                      <a:pt x="210" y="6528"/>
                    </a:lnTo>
                    <a:lnTo>
                      <a:pt x="210" y="6612"/>
                    </a:lnTo>
                    <a:lnTo>
                      <a:pt x="210" y="6675"/>
                    </a:lnTo>
                    <a:lnTo>
                      <a:pt x="231" y="6696"/>
                    </a:lnTo>
                    <a:lnTo>
                      <a:pt x="273" y="6675"/>
                    </a:lnTo>
                    <a:lnTo>
                      <a:pt x="315" y="6717"/>
                    </a:lnTo>
                    <a:lnTo>
                      <a:pt x="315" y="6800"/>
                    </a:lnTo>
                    <a:lnTo>
                      <a:pt x="336" y="6842"/>
                    </a:lnTo>
                    <a:lnTo>
                      <a:pt x="419" y="6821"/>
                    </a:lnTo>
                    <a:lnTo>
                      <a:pt x="629" y="6675"/>
                    </a:lnTo>
                    <a:lnTo>
                      <a:pt x="796" y="6528"/>
                    </a:lnTo>
                    <a:lnTo>
                      <a:pt x="984" y="6361"/>
                    </a:lnTo>
                    <a:lnTo>
                      <a:pt x="1152" y="6173"/>
                    </a:lnTo>
                    <a:lnTo>
                      <a:pt x="1319" y="5901"/>
                    </a:lnTo>
                    <a:lnTo>
                      <a:pt x="1424" y="5859"/>
                    </a:lnTo>
                    <a:lnTo>
                      <a:pt x="1507" y="5859"/>
                    </a:lnTo>
                    <a:lnTo>
                      <a:pt x="1570" y="5775"/>
                    </a:lnTo>
                    <a:lnTo>
                      <a:pt x="1570" y="5691"/>
                    </a:lnTo>
                    <a:lnTo>
                      <a:pt x="1612" y="5650"/>
                    </a:lnTo>
                    <a:lnTo>
                      <a:pt x="1717" y="5587"/>
                    </a:lnTo>
                    <a:lnTo>
                      <a:pt x="1800" y="5357"/>
                    </a:lnTo>
                    <a:lnTo>
                      <a:pt x="1905" y="5210"/>
                    </a:lnTo>
                    <a:lnTo>
                      <a:pt x="1905" y="5147"/>
                    </a:lnTo>
                    <a:lnTo>
                      <a:pt x="1989" y="5106"/>
                    </a:lnTo>
                    <a:lnTo>
                      <a:pt x="1884" y="4980"/>
                    </a:lnTo>
                    <a:lnTo>
                      <a:pt x="1717" y="4980"/>
                    </a:lnTo>
                    <a:lnTo>
                      <a:pt x="1800" y="4938"/>
                    </a:lnTo>
                    <a:lnTo>
                      <a:pt x="1884" y="4917"/>
                    </a:lnTo>
                    <a:lnTo>
                      <a:pt x="2114" y="4624"/>
                    </a:lnTo>
                    <a:lnTo>
                      <a:pt x="2240" y="4603"/>
                    </a:lnTo>
                    <a:lnTo>
                      <a:pt x="2428" y="4624"/>
                    </a:lnTo>
                    <a:lnTo>
                      <a:pt x="2512" y="4624"/>
                    </a:lnTo>
                    <a:lnTo>
                      <a:pt x="2512" y="4708"/>
                    </a:lnTo>
                    <a:lnTo>
                      <a:pt x="2512" y="4792"/>
                    </a:lnTo>
                    <a:lnTo>
                      <a:pt x="2616" y="4708"/>
                    </a:lnTo>
                    <a:lnTo>
                      <a:pt x="2679" y="4645"/>
                    </a:lnTo>
                    <a:lnTo>
                      <a:pt x="2533" y="4603"/>
                    </a:lnTo>
                    <a:lnTo>
                      <a:pt x="2554" y="4499"/>
                    </a:lnTo>
                    <a:lnTo>
                      <a:pt x="2637" y="4311"/>
                    </a:lnTo>
                    <a:lnTo>
                      <a:pt x="2679" y="4227"/>
                    </a:lnTo>
                    <a:lnTo>
                      <a:pt x="2784" y="4227"/>
                    </a:lnTo>
                    <a:lnTo>
                      <a:pt x="2826" y="4290"/>
                    </a:lnTo>
                    <a:lnTo>
                      <a:pt x="2867" y="4227"/>
                    </a:lnTo>
                    <a:lnTo>
                      <a:pt x="2930" y="4122"/>
                    </a:lnTo>
                    <a:lnTo>
                      <a:pt x="3077" y="3892"/>
                    </a:lnTo>
                    <a:lnTo>
                      <a:pt x="3077" y="3808"/>
                    </a:lnTo>
                    <a:lnTo>
                      <a:pt x="3077" y="3746"/>
                    </a:lnTo>
                    <a:lnTo>
                      <a:pt x="3098" y="3599"/>
                    </a:lnTo>
                    <a:lnTo>
                      <a:pt x="3202" y="3495"/>
                    </a:lnTo>
                    <a:lnTo>
                      <a:pt x="3286" y="3453"/>
                    </a:lnTo>
                    <a:lnTo>
                      <a:pt x="3286" y="3411"/>
                    </a:lnTo>
                    <a:lnTo>
                      <a:pt x="3160" y="3369"/>
                    </a:lnTo>
                    <a:lnTo>
                      <a:pt x="3098" y="3285"/>
                    </a:lnTo>
                    <a:lnTo>
                      <a:pt x="3139" y="3285"/>
                    </a:lnTo>
                    <a:lnTo>
                      <a:pt x="3160" y="3243"/>
                    </a:lnTo>
                    <a:lnTo>
                      <a:pt x="3035" y="3222"/>
                    </a:lnTo>
                    <a:lnTo>
                      <a:pt x="2888" y="3327"/>
                    </a:lnTo>
                    <a:lnTo>
                      <a:pt x="2679" y="3536"/>
                    </a:lnTo>
                    <a:lnTo>
                      <a:pt x="2554" y="3536"/>
                    </a:lnTo>
                    <a:lnTo>
                      <a:pt x="2470" y="3578"/>
                    </a:lnTo>
                    <a:lnTo>
                      <a:pt x="2365" y="3536"/>
                    </a:lnTo>
                    <a:lnTo>
                      <a:pt x="2135" y="3285"/>
                    </a:lnTo>
                    <a:lnTo>
                      <a:pt x="2051" y="3285"/>
                    </a:lnTo>
                    <a:lnTo>
                      <a:pt x="1989" y="3181"/>
                    </a:lnTo>
                    <a:lnTo>
                      <a:pt x="1947" y="3118"/>
                    </a:lnTo>
                    <a:lnTo>
                      <a:pt x="2010" y="3034"/>
                    </a:lnTo>
                    <a:lnTo>
                      <a:pt x="2030" y="2888"/>
                    </a:lnTo>
                    <a:lnTo>
                      <a:pt x="1926" y="2720"/>
                    </a:lnTo>
                    <a:lnTo>
                      <a:pt x="1926" y="2637"/>
                    </a:lnTo>
                    <a:lnTo>
                      <a:pt x="1905" y="2595"/>
                    </a:lnTo>
                    <a:lnTo>
                      <a:pt x="1905" y="2448"/>
                    </a:lnTo>
                    <a:lnTo>
                      <a:pt x="1947" y="2365"/>
                    </a:lnTo>
                    <a:lnTo>
                      <a:pt x="1884" y="2365"/>
                    </a:lnTo>
                    <a:lnTo>
                      <a:pt x="1884" y="2239"/>
                    </a:lnTo>
                    <a:lnTo>
                      <a:pt x="1842" y="2176"/>
                    </a:lnTo>
                    <a:lnTo>
                      <a:pt x="1800" y="2197"/>
                    </a:lnTo>
                    <a:lnTo>
                      <a:pt x="1717" y="2134"/>
                    </a:lnTo>
                    <a:lnTo>
                      <a:pt x="1675" y="2197"/>
                    </a:lnTo>
                    <a:lnTo>
                      <a:pt x="1779" y="2281"/>
                    </a:lnTo>
                    <a:lnTo>
                      <a:pt x="1738" y="2365"/>
                    </a:lnTo>
                    <a:lnTo>
                      <a:pt x="1779" y="2427"/>
                    </a:lnTo>
                    <a:lnTo>
                      <a:pt x="1696" y="2511"/>
                    </a:lnTo>
                    <a:lnTo>
                      <a:pt x="1696" y="2595"/>
                    </a:lnTo>
                    <a:lnTo>
                      <a:pt x="1779" y="2699"/>
                    </a:lnTo>
                    <a:lnTo>
                      <a:pt x="1779" y="2741"/>
                    </a:lnTo>
                    <a:lnTo>
                      <a:pt x="1675" y="2762"/>
                    </a:lnTo>
                    <a:lnTo>
                      <a:pt x="1612" y="2720"/>
                    </a:lnTo>
                    <a:lnTo>
                      <a:pt x="1591" y="2616"/>
                    </a:lnTo>
                    <a:lnTo>
                      <a:pt x="1486" y="2595"/>
                    </a:lnTo>
                    <a:lnTo>
                      <a:pt x="1486" y="2532"/>
                    </a:lnTo>
                    <a:lnTo>
                      <a:pt x="1382" y="2511"/>
                    </a:lnTo>
                    <a:lnTo>
                      <a:pt x="1319" y="2511"/>
                    </a:lnTo>
                    <a:lnTo>
                      <a:pt x="1298" y="2448"/>
                    </a:lnTo>
                    <a:lnTo>
                      <a:pt x="1403" y="2406"/>
                    </a:lnTo>
                    <a:lnTo>
                      <a:pt x="1424" y="2323"/>
                    </a:lnTo>
                    <a:lnTo>
                      <a:pt x="1319" y="2239"/>
                    </a:lnTo>
                    <a:lnTo>
                      <a:pt x="1403" y="2114"/>
                    </a:lnTo>
                    <a:lnTo>
                      <a:pt x="1486" y="2093"/>
                    </a:lnTo>
                    <a:lnTo>
                      <a:pt x="1507" y="1988"/>
                    </a:lnTo>
                    <a:lnTo>
                      <a:pt x="1486" y="1904"/>
                    </a:lnTo>
                    <a:lnTo>
                      <a:pt x="1507" y="1821"/>
                    </a:lnTo>
                    <a:lnTo>
                      <a:pt x="1466" y="1758"/>
                    </a:lnTo>
                    <a:lnTo>
                      <a:pt x="1486" y="1611"/>
                    </a:lnTo>
                    <a:lnTo>
                      <a:pt x="1361" y="1507"/>
                    </a:lnTo>
                    <a:lnTo>
                      <a:pt x="1361" y="1465"/>
                    </a:lnTo>
                    <a:lnTo>
                      <a:pt x="1424" y="1507"/>
                    </a:lnTo>
                    <a:lnTo>
                      <a:pt x="1528" y="1486"/>
                    </a:lnTo>
                    <a:lnTo>
                      <a:pt x="1570" y="1360"/>
                    </a:lnTo>
                    <a:lnTo>
                      <a:pt x="1591" y="1318"/>
                    </a:lnTo>
                    <a:lnTo>
                      <a:pt x="1591" y="1151"/>
                    </a:lnTo>
                    <a:lnTo>
                      <a:pt x="1570" y="1026"/>
                    </a:lnTo>
                    <a:lnTo>
                      <a:pt x="1570" y="921"/>
                    </a:lnTo>
                    <a:lnTo>
                      <a:pt x="1507" y="942"/>
                    </a:lnTo>
                    <a:lnTo>
                      <a:pt x="1382" y="984"/>
                    </a:lnTo>
                    <a:lnTo>
                      <a:pt x="1277" y="879"/>
                    </a:lnTo>
                    <a:lnTo>
                      <a:pt x="1361" y="837"/>
                    </a:lnTo>
                    <a:lnTo>
                      <a:pt x="1277" y="774"/>
                    </a:lnTo>
                    <a:lnTo>
                      <a:pt x="1214" y="754"/>
                    </a:lnTo>
                    <a:lnTo>
                      <a:pt x="1277" y="712"/>
                    </a:lnTo>
                    <a:lnTo>
                      <a:pt x="1361" y="649"/>
                    </a:lnTo>
                    <a:lnTo>
                      <a:pt x="1361" y="607"/>
                    </a:lnTo>
                    <a:lnTo>
                      <a:pt x="1256" y="565"/>
                    </a:lnTo>
                    <a:lnTo>
                      <a:pt x="1173" y="502"/>
                    </a:lnTo>
                    <a:lnTo>
                      <a:pt x="1089" y="544"/>
                    </a:lnTo>
                    <a:lnTo>
                      <a:pt x="1089" y="440"/>
                    </a:lnTo>
                    <a:lnTo>
                      <a:pt x="1110" y="440"/>
                    </a:lnTo>
                    <a:lnTo>
                      <a:pt x="1173" y="356"/>
                    </a:lnTo>
                    <a:lnTo>
                      <a:pt x="1110" y="356"/>
                    </a:lnTo>
                    <a:lnTo>
                      <a:pt x="1047" y="398"/>
                    </a:lnTo>
                    <a:lnTo>
                      <a:pt x="1047" y="461"/>
                    </a:lnTo>
                    <a:lnTo>
                      <a:pt x="1005" y="544"/>
                    </a:lnTo>
                    <a:lnTo>
                      <a:pt x="942" y="523"/>
                    </a:lnTo>
                    <a:lnTo>
                      <a:pt x="963" y="419"/>
                    </a:lnTo>
                    <a:lnTo>
                      <a:pt x="901" y="335"/>
                    </a:lnTo>
                    <a:lnTo>
                      <a:pt x="880" y="209"/>
                    </a:lnTo>
                    <a:lnTo>
                      <a:pt x="880" y="105"/>
                    </a:lnTo>
                    <a:lnTo>
                      <a:pt x="880" y="42"/>
                    </a:lnTo>
                    <a:lnTo>
                      <a:pt x="942" y="42"/>
                    </a:lnTo>
                    <a:lnTo>
                      <a:pt x="88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89" name="Google Shape;2689;p44"/>
            <p:cNvSpPr/>
            <p:nvPr/>
          </p:nvSpPr>
          <p:spPr>
            <a:xfrm>
              <a:off x="3399625" y="2088800"/>
              <a:ext cx="127125" cy="77450"/>
            </a:xfrm>
            <a:custGeom>
              <a:rect b="b" l="l" r="r" t="t"/>
              <a:pathLst>
                <a:path extrusionOk="0" h="3098" w="5085">
                  <a:moveTo>
                    <a:pt x="900" y="1"/>
                  </a:moveTo>
                  <a:lnTo>
                    <a:pt x="733" y="22"/>
                  </a:lnTo>
                  <a:lnTo>
                    <a:pt x="733" y="64"/>
                  </a:lnTo>
                  <a:lnTo>
                    <a:pt x="775" y="126"/>
                  </a:lnTo>
                  <a:lnTo>
                    <a:pt x="837" y="126"/>
                  </a:lnTo>
                  <a:lnTo>
                    <a:pt x="858" y="64"/>
                  </a:lnTo>
                  <a:lnTo>
                    <a:pt x="942" y="64"/>
                  </a:lnTo>
                  <a:lnTo>
                    <a:pt x="984" y="126"/>
                  </a:lnTo>
                  <a:lnTo>
                    <a:pt x="1088" y="147"/>
                  </a:lnTo>
                  <a:lnTo>
                    <a:pt x="1047" y="210"/>
                  </a:lnTo>
                  <a:lnTo>
                    <a:pt x="942" y="168"/>
                  </a:lnTo>
                  <a:lnTo>
                    <a:pt x="837" y="168"/>
                  </a:lnTo>
                  <a:lnTo>
                    <a:pt x="858" y="231"/>
                  </a:lnTo>
                  <a:lnTo>
                    <a:pt x="1005" y="315"/>
                  </a:lnTo>
                  <a:lnTo>
                    <a:pt x="1109" y="440"/>
                  </a:lnTo>
                  <a:lnTo>
                    <a:pt x="1088" y="524"/>
                  </a:lnTo>
                  <a:lnTo>
                    <a:pt x="1047" y="545"/>
                  </a:lnTo>
                  <a:lnTo>
                    <a:pt x="1047" y="461"/>
                  </a:lnTo>
                  <a:lnTo>
                    <a:pt x="900" y="377"/>
                  </a:lnTo>
                  <a:lnTo>
                    <a:pt x="837" y="461"/>
                  </a:lnTo>
                  <a:lnTo>
                    <a:pt x="775" y="440"/>
                  </a:lnTo>
                  <a:lnTo>
                    <a:pt x="796" y="356"/>
                  </a:lnTo>
                  <a:lnTo>
                    <a:pt x="691" y="252"/>
                  </a:lnTo>
                  <a:lnTo>
                    <a:pt x="586" y="210"/>
                  </a:lnTo>
                  <a:lnTo>
                    <a:pt x="524" y="252"/>
                  </a:lnTo>
                  <a:lnTo>
                    <a:pt x="586" y="356"/>
                  </a:lnTo>
                  <a:lnTo>
                    <a:pt x="565" y="419"/>
                  </a:lnTo>
                  <a:lnTo>
                    <a:pt x="524" y="315"/>
                  </a:lnTo>
                  <a:lnTo>
                    <a:pt x="419" y="273"/>
                  </a:lnTo>
                  <a:lnTo>
                    <a:pt x="377" y="356"/>
                  </a:lnTo>
                  <a:lnTo>
                    <a:pt x="461" y="440"/>
                  </a:lnTo>
                  <a:lnTo>
                    <a:pt x="524" y="482"/>
                  </a:lnTo>
                  <a:lnTo>
                    <a:pt x="565" y="545"/>
                  </a:lnTo>
                  <a:lnTo>
                    <a:pt x="461" y="482"/>
                  </a:lnTo>
                  <a:lnTo>
                    <a:pt x="356" y="545"/>
                  </a:lnTo>
                  <a:lnTo>
                    <a:pt x="419" y="608"/>
                  </a:lnTo>
                  <a:lnTo>
                    <a:pt x="565" y="670"/>
                  </a:lnTo>
                  <a:lnTo>
                    <a:pt x="482" y="670"/>
                  </a:lnTo>
                  <a:lnTo>
                    <a:pt x="461" y="733"/>
                  </a:lnTo>
                  <a:lnTo>
                    <a:pt x="482" y="775"/>
                  </a:lnTo>
                  <a:lnTo>
                    <a:pt x="461" y="775"/>
                  </a:lnTo>
                  <a:lnTo>
                    <a:pt x="272" y="649"/>
                  </a:lnTo>
                  <a:lnTo>
                    <a:pt x="231" y="608"/>
                  </a:lnTo>
                  <a:lnTo>
                    <a:pt x="168" y="670"/>
                  </a:lnTo>
                  <a:lnTo>
                    <a:pt x="252" y="796"/>
                  </a:lnTo>
                  <a:lnTo>
                    <a:pt x="314" y="880"/>
                  </a:lnTo>
                  <a:lnTo>
                    <a:pt x="252" y="900"/>
                  </a:lnTo>
                  <a:lnTo>
                    <a:pt x="147" y="775"/>
                  </a:lnTo>
                  <a:lnTo>
                    <a:pt x="63" y="754"/>
                  </a:lnTo>
                  <a:lnTo>
                    <a:pt x="0" y="859"/>
                  </a:lnTo>
                  <a:lnTo>
                    <a:pt x="126" y="900"/>
                  </a:lnTo>
                  <a:lnTo>
                    <a:pt x="231" y="1005"/>
                  </a:lnTo>
                  <a:lnTo>
                    <a:pt x="356" y="1047"/>
                  </a:lnTo>
                  <a:lnTo>
                    <a:pt x="440" y="942"/>
                  </a:lnTo>
                  <a:lnTo>
                    <a:pt x="565" y="900"/>
                  </a:lnTo>
                  <a:lnTo>
                    <a:pt x="628" y="796"/>
                  </a:lnTo>
                  <a:lnTo>
                    <a:pt x="649" y="859"/>
                  </a:lnTo>
                  <a:lnTo>
                    <a:pt x="649" y="900"/>
                  </a:lnTo>
                  <a:lnTo>
                    <a:pt x="691" y="900"/>
                  </a:lnTo>
                  <a:lnTo>
                    <a:pt x="775" y="880"/>
                  </a:lnTo>
                  <a:lnTo>
                    <a:pt x="796" y="984"/>
                  </a:lnTo>
                  <a:lnTo>
                    <a:pt x="858" y="984"/>
                  </a:lnTo>
                  <a:lnTo>
                    <a:pt x="942" y="900"/>
                  </a:lnTo>
                  <a:lnTo>
                    <a:pt x="963" y="859"/>
                  </a:lnTo>
                  <a:lnTo>
                    <a:pt x="984" y="963"/>
                  </a:lnTo>
                  <a:lnTo>
                    <a:pt x="1005" y="963"/>
                  </a:lnTo>
                  <a:lnTo>
                    <a:pt x="1151" y="859"/>
                  </a:lnTo>
                  <a:lnTo>
                    <a:pt x="1109" y="900"/>
                  </a:lnTo>
                  <a:lnTo>
                    <a:pt x="1088" y="1005"/>
                  </a:lnTo>
                  <a:lnTo>
                    <a:pt x="1151" y="1047"/>
                  </a:lnTo>
                  <a:lnTo>
                    <a:pt x="1214" y="984"/>
                  </a:lnTo>
                  <a:lnTo>
                    <a:pt x="1360" y="1068"/>
                  </a:lnTo>
                  <a:lnTo>
                    <a:pt x="1277" y="1089"/>
                  </a:lnTo>
                  <a:lnTo>
                    <a:pt x="1193" y="1089"/>
                  </a:lnTo>
                  <a:lnTo>
                    <a:pt x="1109" y="1131"/>
                  </a:lnTo>
                  <a:lnTo>
                    <a:pt x="1047" y="1131"/>
                  </a:lnTo>
                  <a:lnTo>
                    <a:pt x="879" y="1214"/>
                  </a:lnTo>
                  <a:lnTo>
                    <a:pt x="879" y="1256"/>
                  </a:lnTo>
                  <a:lnTo>
                    <a:pt x="1068" y="1298"/>
                  </a:lnTo>
                  <a:lnTo>
                    <a:pt x="1172" y="1298"/>
                  </a:lnTo>
                  <a:lnTo>
                    <a:pt x="1214" y="1214"/>
                  </a:lnTo>
                  <a:lnTo>
                    <a:pt x="1277" y="1193"/>
                  </a:lnTo>
                  <a:lnTo>
                    <a:pt x="1277" y="1298"/>
                  </a:lnTo>
                  <a:lnTo>
                    <a:pt x="1193" y="1382"/>
                  </a:lnTo>
                  <a:lnTo>
                    <a:pt x="1005" y="1403"/>
                  </a:lnTo>
                  <a:lnTo>
                    <a:pt x="942" y="1382"/>
                  </a:lnTo>
                  <a:lnTo>
                    <a:pt x="858" y="1486"/>
                  </a:lnTo>
                  <a:lnTo>
                    <a:pt x="796" y="1403"/>
                  </a:lnTo>
                  <a:lnTo>
                    <a:pt x="775" y="1382"/>
                  </a:lnTo>
                  <a:lnTo>
                    <a:pt x="775" y="1319"/>
                  </a:lnTo>
                  <a:lnTo>
                    <a:pt x="691" y="1319"/>
                  </a:lnTo>
                  <a:lnTo>
                    <a:pt x="691" y="1361"/>
                  </a:lnTo>
                  <a:lnTo>
                    <a:pt x="691" y="1382"/>
                  </a:lnTo>
                  <a:lnTo>
                    <a:pt x="628" y="1465"/>
                  </a:lnTo>
                  <a:lnTo>
                    <a:pt x="544" y="1403"/>
                  </a:lnTo>
                  <a:lnTo>
                    <a:pt x="461" y="1424"/>
                  </a:lnTo>
                  <a:lnTo>
                    <a:pt x="356" y="1486"/>
                  </a:lnTo>
                  <a:lnTo>
                    <a:pt x="252" y="1424"/>
                  </a:lnTo>
                  <a:lnTo>
                    <a:pt x="168" y="1465"/>
                  </a:lnTo>
                  <a:lnTo>
                    <a:pt x="126" y="1465"/>
                  </a:lnTo>
                  <a:lnTo>
                    <a:pt x="168" y="1591"/>
                  </a:lnTo>
                  <a:lnTo>
                    <a:pt x="231" y="1654"/>
                  </a:lnTo>
                  <a:lnTo>
                    <a:pt x="377" y="1696"/>
                  </a:lnTo>
                  <a:lnTo>
                    <a:pt x="377" y="1633"/>
                  </a:lnTo>
                  <a:lnTo>
                    <a:pt x="565" y="1696"/>
                  </a:lnTo>
                  <a:lnTo>
                    <a:pt x="900" y="1696"/>
                  </a:lnTo>
                  <a:lnTo>
                    <a:pt x="900" y="1737"/>
                  </a:lnTo>
                  <a:lnTo>
                    <a:pt x="837" y="1800"/>
                  </a:lnTo>
                  <a:lnTo>
                    <a:pt x="837" y="1842"/>
                  </a:lnTo>
                  <a:lnTo>
                    <a:pt x="942" y="1926"/>
                  </a:lnTo>
                  <a:lnTo>
                    <a:pt x="963" y="2009"/>
                  </a:lnTo>
                  <a:lnTo>
                    <a:pt x="1005" y="2009"/>
                  </a:lnTo>
                  <a:lnTo>
                    <a:pt x="1172" y="1905"/>
                  </a:lnTo>
                  <a:lnTo>
                    <a:pt x="1151" y="1988"/>
                  </a:lnTo>
                  <a:lnTo>
                    <a:pt x="1047" y="2030"/>
                  </a:lnTo>
                  <a:lnTo>
                    <a:pt x="984" y="2135"/>
                  </a:lnTo>
                  <a:lnTo>
                    <a:pt x="1068" y="2177"/>
                  </a:lnTo>
                  <a:lnTo>
                    <a:pt x="1214" y="2051"/>
                  </a:lnTo>
                  <a:lnTo>
                    <a:pt x="1360" y="2114"/>
                  </a:lnTo>
                  <a:lnTo>
                    <a:pt x="1381" y="2156"/>
                  </a:lnTo>
                  <a:lnTo>
                    <a:pt x="1298" y="2114"/>
                  </a:lnTo>
                  <a:lnTo>
                    <a:pt x="1193" y="2156"/>
                  </a:lnTo>
                  <a:lnTo>
                    <a:pt x="1109" y="2240"/>
                  </a:lnTo>
                  <a:lnTo>
                    <a:pt x="984" y="2240"/>
                  </a:lnTo>
                  <a:lnTo>
                    <a:pt x="984" y="2323"/>
                  </a:lnTo>
                  <a:lnTo>
                    <a:pt x="942" y="2365"/>
                  </a:lnTo>
                  <a:lnTo>
                    <a:pt x="879" y="2365"/>
                  </a:lnTo>
                  <a:lnTo>
                    <a:pt x="796" y="2407"/>
                  </a:lnTo>
                  <a:lnTo>
                    <a:pt x="775" y="2344"/>
                  </a:lnTo>
                  <a:lnTo>
                    <a:pt x="670" y="2261"/>
                  </a:lnTo>
                  <a:lnTo>
                    <a:pt x="670" y="2323"/>
                  </a:lnTo>
                  <a:lnTo>
                    <a:pt x="628" y="2323"/>
                  </a:lnTo>
                  <a:lnTo>
                    <a:pt x="649" y="2449"/>
                  </a:lnTo>
                  <a:lnTo>
                    <a:pt x="691" y="2470"/>
                  </a:lnTo>
                  <a:lnTo>
                    <a:pt x="670" y="2512"/>
                  </a:lnTo>
                  <a:lnTo>
                    <a:pt x="649" y="2700"/>
                  </a:lnTo>
                  <a:lnTo>
                    <a:pt x="775" y="2679"/>
                  </a:lnTo>
                  <a:lnTo>
                    <a:pt x="837" y="2658"/>
                  </a:lnTo>
                  <a:lnTo>
                    <a:pt x="900" y="2700"/>
                  </a:lnTo>
                  <a:lnTo>
                    <a:pt x="1088" y="2742"/>
                  </a:lnTo>
                  <a:lnTo>
                    <a:pt x="1214" y="2637"/>
                  </a:lnTo>
                  <a:lnTo>
                    <a:pt x="1360" y="2679"/>
                  </a:lnTo>
                  <a:lnTo>
                    <a:pt x="1423" y="2637"/>
                  </a:lnTo>
                  <a:lnTo>
                    <a:pt x="1465" y="2679"/>
                  </a:lnTo>
                  <a:lnTo>
                    <a:pt x="1528" y="2700"/>
                  </a:lnTo>
                  <a:lnTo>
                    <a:pt x="1632" y="2679"/>
                  </a:lnTo>
                  <a:lnTo>
                    <a:pt x="1632" y="2784"/>
                  </a:lnTo>
                  <a:lnTo>
                    <a:pt x="1779" y="2930"/>
                  </a:lnTo>
                  <a:lnTo>
                    <a:pt x="1842" y="2972"/>
                  </a:lnTo>
                  <a:lnTo>
                    <a:pt x="1946" y="2888"/>
                  </a:lnTo>
                  <a:lnTo>
                    <a:pt x="2051" y="2888"/>
                  </a:lnTo>
                  <a:lnTo>
                    <a:pt x="2239" y="3077"/>
                  </a:lnTo>
                  <a:lnTo>
                    <a:pt x="2469" y="3077"/>
                  </a:lnTo>
                  <a:lnTo>
                    <a:pt x="2574" y="3097"/>
                  </a:lnTo>
                  <a:lnTo>
                    <a:pt x="2741" y="3056"/>
                  </a:lnTo>
                  <a:lnTo>
                    <a:pt x="2721" y="2951"/>
                  </a:lnTo>
                  <a:lnTo>
                    <a:pt x="2741" y="2867"/>
                  </a:lnTo>
                  <a:lnTo>
                    <a:pt x="2762" y="2951"/>
                  </a:lnTo>
                  <a:lnTo>
                    <a:pt x="2888" y="2972"/>
                  </a:lnTo>
                  <a:lnTo>
                    <a:pt x="3034" y="2867"/>
                  </a:lnTo>
                  <a:lnTo>
                    <a:pt x="3034" y="2700"/>
                  </a:lnTo>
                  <a:lnTo>
                    <a:pt x="3181" y="2700"/>
                  </a:lnTo>
                  <a:lnTo>
                    <a:pt x="3139" y="2763"/>
                  </a:lnTo>
                  <a:lnTo>
                    <a:pt x="3181" y="2846"/>
                  </a:lnTo>
                  <a:lnTo>
                    <a:pt x="3202" y="2763"/>
                  </a:lnTo>
                  <a:lnTo>
                    <a:pt x="3306" y="2763"/>
                  </a:lnTo>
                  <a:lnTo>
                    <a:pt x="3411" y="2637"/>
                  </a:lnTo>
                  <a:lnTo>
                    <a:pt x="3474" y="2658"/>
                  </a:lnTo>
                  <a:lnTo>
                    <a:pt x="3495" y="2637"/>
                  </a:lnTo>
                  <a:lnTo>
                    <a:pt x="3599" y="2658"/>
                  </a:lnTo>
                  <a:lnTo>
                    <a:pt x="3599" y="2679"/>
                  </a:lnTo>
                  <a:lnTo>
                    <a:pt x="3662" y="2658"/>
                  </a:lnTo>
                  <a:lnTo>
                    <a:pt x="3892" y="2449"/>
                  </a:lnTo>
                  <a:lnTo>
                    <a:pt x="3976" y="2323"/>
                  </a:lnTo>
                  <a:lnTo>
                    <a:pt x="4248" y="2261"/>
                  </a:lnTo>
                  <a:lnTo>
                    <a:pt x="4332" y="2177"/>
                  </a:lnTo>
                  <a:lnTo>
                    <a:pt x="4290" y="2135"/>
                  </a:lnTo>
                  <a:lnTo>
                    <a:pt x="4311" y="2051"/>
                  </a:lnTo>
                  <a:lnTo>
                    <a:pt x="4353" y="2051"/>
                  </a:lnTo>
                  <a:lnTo>
                    <a:pt x="4394" y="2156"/>
                  </a:lnTo>
                  <a:lnTo>
                    <a:pt x="4541" y="2177"/>
                  </a:lnTo>
                  <a:lnTo>
                    <a:pt x="4625" y="2114"/>
                  </a:lnTo>
                  <a:lnTo>
                    <a:pt x="4625" y="2030"/>
                  </a:lnTo>
                  <a:lnTo>
                    <a:pt x="4604" y="2009"/>
                  </a:lnTo>
                  <a:lnTo>
                    <a:pt x="4604" y="1926"/>
                  </a:lnTo>
                  <a:lnTo>
                    <a:pt x="4666" y="1905"/>
                  </a:lnTo>
                  <a:lnTo>
                    <a:pt x="4625" y="1779"/>
                  </a:lnTo>
                  <a:lnTo>
                    <a:pt x="4666" y="1716"/>
                  </a:lnTo>
                  <a:lnTo>
                    <a:pt x="4771" y="1779"/>
                  </a:lnTo>
                  <a:lnTo>
                    <a:pt x="4771" y="1884"/>
                  </a:lnTo>
                  <a:lnTo>
                    <a:pt x="4876" y="1842"/>
                  </a:lnTo>
                  <a:lnTo>
                    <a:pt x="4938" y="1716"/>
                  </a:lnTo>
                  <a:lnTo>
                    <a:pt x="4917" y="1612"/>
                  </a:lnTo>
                  <a:lnTo>
                    <a:pt x="4813" y="1507"/>
                  </a:lnTo>
                  <a:lnTo>
                    <a:pt x="4813" y="1403"/>
                  </a:lnTo>
                  <a:lnTo>
                    <a:pt x="4855" y="1361"/>
                  </a:lnTo>
                  <a:lnTo>
                    <a:pt x="4855" y="1256"/>
                  </a:lnTo>
                  <a:lnTo>
                    <a:pt x="4959" y="1193"/>
                  </a:lnTo>
                  <a:lnTo>
                    <a:pt x="5043" y="1193"/>
                  </a:lnTo>
                  <a:lnTo>
                    <a:pt x="5085" y="1110"/>
                  </a:lnTo>
                  <a:lnTo>
                    <a:pt x="5022" y="1005"/>
                  </a:lnTo>
                  <a:lnTo>
                    <a:pt x="4771" y="984"/>
                  </a:lnTo>
                  <a:lnTo>
                    <a:pt x="4708" y="1068"/>
                  </a:lnTo>
                  <a:lnTo>
                    <a:pt x="4750" y="963"/>
                  </a:lnTo>
                  <a:lnTo>
                    <a:pt x="4750" y="859"/>
                  </a:lnTo>
                  <a:lnTo>
                    <a:pt x="4625" y="859"/>
                  </a:lnTo>
                  <a:lnTo>
                    <a:pt x="4604" y="880"/>
                  </a:lnTo>
                  <a:lnTo>
                    <a:pt x="4541" y="775"/>
                  </a:lnTo>
                  <a:lnTo>
                    <a:pt x="4625" y="670"/>
                  </a:lnTo>
                  <a:lnTo>
                    <a:pt x="4708" y="649"/>
                  </a:lnTo>
                  <a:lnTo>
                    <a:pt x="4708" y="482"/>
                  </a:lnTo>
                  <a:lnTo>
                    <a:pt x="4645" y="461"/>
                  </a:lnTo>
                  <a:lnTo>
                    <a:pt x="4562" y="545"/>
                  </a:lnTo>
                  <a:lnTo>
                    <a:pt x="4457" y="482"/>
                  </a:lnTo>
                  <a:lnTo>
                    <a:pt x="4415" y="377"/>
                  </a:lnTo>
                  <a:lnTo>
                    <a:pt x="4520" y="336"/>
                  </a:lnTo>
                  <a:lnTo>
                    <a:pt x="4541" y="252"/>
                  </a:lnTo>
                  <a:lnTo>
                    <a:pt x="4604" y="210"/>
                  </a:lnTo>
                  <a:lnTo>
                    <a:pt x="4708" y="168"/>
                  </a:lnTo>
                  <a:lnTo>
                    <a:pt x="4562" y="126"/>
                  </a:lnTo>
                  <a:lnTo>
                    <a:pt x="4499" y="147"/>
                  </a:lnTo>
                  <a:lnTo>
                    <a:pt x="4311" y="336"/>
                  </a:lnTo>
                  <a:lnTo>
                    <a:pt x="4290" y="419"/>
                  </a:lnTo>
                  <a:lnTo>
                    <a:pt x="4206" y="440"/>
                  </a:lnTo>
                  <a:lnTo>
                    <a:pt x="4122" y="315"/>
                  </a:lnTo>
                  <a:lnTo>
                    <a:pt x="4185" y="252"/>
                  </a:lnTo>
                  <a:lnTo>
                    <a:pt x="4122" y="210"/>
                  </a:lnTo>
                  <a:lnTo>
                    <a:pt x="4101" y="84"/>
                  </a:lnTo>
                  <a:lnTo>
                    <a:pt x="3997" y="64"/>
                  </a:lnTo>
                  <a:lnTo>
                    <a:pt x="3913" y="126"/>
                  </a:lnTo>
                  <a:lnTo>
                    <a:pt x="3829" y="84"/>
                  </a:lnTo>
                  <a:lnTo>
                    <a:pt x="3788" y="168"/>
                  </a:lnTo>
                  <a:lnTo>
                    <a:pt x="3829" y="315"/>
                  </a:lnTo>
                  <a:lnTo>
                    <a:pt x="3788" y="377"/>
                  </a:lnTo>
                  <a:lnTo>
                    <a:pt x="3683" y="377"/>
                  </a:lnTo>
                  <a:lnTo>
                    <a:pt x="3578" y="440"/>
                  </a:lnTo>
                  <a:lnTo>
                    <a:pt x="3557" y="336"/>
                  </a:lnTo>
                  <a:lnTo>
                    <a:pt x="3495" y="315"/>
                  </a:lnTo>
                  <a:lnTo>
                    <a:pt x="3453" y="377"/>
                  </a:lnTo>
                  <a:lnTo>
                    <a:pt x="3369" y="545"/>
                  </a:lnTo>
                  <a:lnTo>
                    <a:pt x="3265" y="545"/>
                  </a:lnTo>
                  <a:lnTo>
                    <a:pt x="3160" y="356"/>
                  </a:lnTo>
                  <a:lnTo>
                    <a:pt x="3076" y="356"/>
                  </a:lnTo>
                  <a:lnTo>
                    <a:pt x="3034" y="336"/>
                  </a:lnTo>
                  <a:lnTo>
                    <a:pt x="2951" y="356"/>
                  </a:lnTo>
                  <a:lnTo>
                    <a:pt x="2888" y="545"/>
                  </a:lnTo>
                  <a:lnTo>
                    <a:pt x="2993" y="754"/>
                  </a:lnTo>
                  <a:lnTo>
                    <a:pt x="2888" y="1047"/>
                  </a:lnTo>
                  <a:lnTo>
                    <a:pt x="2930" y="775"/>
                  </a:lnTo>
                  <a:lnTo>
                    <a:pt x="2825" y="608"/>
                  </a:lnTo>
                  <a:lnTo>
                    <a:pt x="2825" y="524"/>
                  </a:lnTo>
                  <a:lnTo>
                    <a:pt x="2762" y="482"/>
                  </a:lnTo>
                  <a:lnTo>
                    <a:pt x="2783" y="356"/>
                  </a:lnTo>
                  <a:lnTo>
                    <a:pt x="2658" y="273"/>
                  </a:lnTo>
                  <a:lnTo>
                    <a:pt x="2448" y="440"/>
                  </a:lnTo>
                  <a:lnTo>
                    <a:pt x="2428" y="566"/>
                  </a:lnTo>
                  <a:lnTo>
                    <a:pt x="2448" y="649"/>
                  </a:lnTo>
                  <a:lnTo>
                    <a:pt x="2344" y="796"/>
                  </a:lnTo>
                  <a:lnTo>
                    <a:pt x="2260" y="796"/>
                  </a:lnTo>
                  <a:lnTo>
                    <a:pt x="2260" y="649"/>
                  </a:lnTo>
                  <a:lnTo>
                    <a:pt x="2156" y="587"/>
                  </a:lnTo>
                  <a:lnTo>
                    <a:pt x="2156" y="356"/>
                  </a:lnTo>
                  <a:lnTo>
                    <a:pt x="2093" y="315"/>
                  </a:lnTo>
                  <a:lnTo>
                    <a:pt x="1925" y="440"/>
                  </a:lnTo>
                  <a:lnTo>
                    <a:pt x="1946" y="691"/>
                  </a:lnTo>
                  <a:lnTo>
                    <a:pt x="2009" y="775"/>
                  </a:lnTo>
                  <a:lnTo>
                    <a:pt x="2009" y="963"/>
                  </a:lnTo>
                  <a:lnTo>
                    <a:pt x="1925" y="1047"/>
                  </a:lnTo>
                  <a:lnTo>
                    <a:pt x="1842" y="1047"/>
                  </a:lnTo>
                  <a:lnTo>
                    <a:pt x="1821" y="900"/>
                  </a:lnTo>
                  <a:lnTo>
                    <a:pt x="1716" y="963"/>
                  </a:lnTo>
                  <a:lnTo>
                    <a:pt x="1674" y="1110"/>
                  </a:lnTo>
                  <a:lnTo>
                    <a:pt x="1612" y="1131"/>
                  </a:lnTo>
                  <a:lnTo>
                    <a:pt x="1591" y="1319"/>
                  </a:lnTo>
                  <a:lnTo>
                    <a:pt x="1507" y="1131"/>
                  </a:lnTo>
                  <a:lnTo>
                    <a:pt x="1423" y="1131"/>
                  </a:lnTo>
                  <a:lnTo>
                    <a:pt x="1465" y="1068"/>
                  </a:lnTo>
                  <a:lnTo>
                    <a:pt x="1528" y="963"/>
                  </a:lnTo>
                  <a:lnTo>
                    <a:pt x="1528" y="859"/>
                  </a:lnTo>
                  <a:lnTo>
                    <a:pt x="1402" y="859"/>
                  </a:lnTo>
                  <a:lnTo>
                    <a:pt x="1465" y="775"/>
                  </a:lnTo>
                  <a:lnTo>
                    <a:pt x="1402" y="649"/>
                  </a:lnTo>
                  <a:lnTo>
                    <a:pt x="1486" y="691"/>
                  </a:lnTo>
                  <a:lnTo>
                    <a:pt x="1570" y="608"/>
                  </a:lnTo>
                  <a:lnTo>
                    <a:pt x="1528" y="545"/>
                  </a:lnTo>
                  <a:lnTo>
                    <a:pt x="1423" y="482"/>
                  </a:lnTo>
                  <a:lnTo>
                    <a:pt x="1528" y="440"/>
                  </a:lnTo>
                  <a:lnTo>
                    <a:pt x="1465" y="336"/>
                  </a:lnTo>
                  <a:lnTo>
                    <a:pt x="1381" y="377"/>
                  </a:lnTo>
                  <a:lnTo>
                    <a:pt x="1319" y="315"/>
                  </a:lnTo>
                  <a:lnTo>
                    <a:pt x="1193" y="231"/>
                  </a:lnTo>
                  <a:lnTo>
                    <a:pt x="1193" y="126"/>
                  </a:lnTo>
                  <a:lnTo>
                    <a:pt x="1109" y="22"/>
                  </a:lnTo>
                  <a:lnTo>
                    <a:pt x="1005" y="43"/>
                  </a:lnTo>
                  <a:lnTo>
                    <a:pt x="90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0" name="Google Shape;2690;p44"/>
            <p:cNvSpPr/>
            <p:nvPr/>
          </p:nvSpPr>
          <p:spPr>
            <a:xfrm>
              <a:off x="4616850" y="2275025"/>
              <a:ext cx="885625" cy="661225"/>
            </a:xfrm>
            <a:custGeom>
              <a:rect b="b" l="l" r="r" t="t"/>
              <a:pathLst>
                <a:path extrusionOk="0" h="26449" w="35425">
                  <a:moveTo>
                    <a:pt x="27390" y="1"/>
                  </a:moveTo>
                  <a:lnTo>
                    <a:pt x="27369" y="21"/>
                  </a:lnTo>
                  <a:lnTo>
                    <a:pt x="27180" y="42"/>
                  </a:lnTo>
                  <a:lnTo>
                    <a:pt x="27139" y="126"/>
                  </a:lnTo>
                  <a:lnTo>
                    <a:pt x="27097" y="126"/>
                  </a:lnTo>
                  <a:lnTo>
                    <a:pt x="27055" y="189"/>
                  </a:lnTo>
                  <a:lnTo>
                    <a:pt x="26867" y="189"/>
                  </a:lnTo>
                  <a:lnTo>
                    <a:pt x="26741" y="147"/>
                  </a:lnTo>
                  <a:lnTo>
                    <a:pt x="26678" y="231"/>
                  </a:lnTo>
                  <a:lnTo>
                    <a:pt x="26574" y="231"/>
                  </a:lnTo>
                  <a:lnTo>
                    <a:pt x="26532" y="335"/>
                  </a:lnTo>
                  <a:lnTo>
                    <a:pt x="26448" y="356"/>
                  </a:lnTo>
                  <a:lnTo>
                    <a:pt x="26344" y="356"/>
                  </a:lnTo>
                  <a:lnTo>
                    <a:pt x="26260" y="398"/>
                  </a:lnTo>
                  <a:lnTo>
                    <a:pt x="26176" y="419"/>
                  </a:lnTo>
                  <a:lnTo>
                    <a:pt x="26051" y="419"/>
                  </a:lnTo>
                  <a:lnTo>
                    <a:pt x="25967" y="461"/>
                  </a:lnTo>
                  <a:lnTo>
                    <a:pt x="25967" y="545"/>
                  </a:lnTo>
                  <a:lnTo>
                    <a:pt x="25904" y="649"/>
                  </a:lnTo>
                  <a:lnTo>
                    <a:pt x="25862" y="754"/>
                  </a:lnTo>
                  <a:lnTo>
                    <a:pt x="25820" y="817"/>
                  </a:lnTo>
                  <a:lnTo>
                    <a:pt x="25820" y="858"/>
                  </a:lnTo>
                  <a:lnTo>
                    <a:pt x="25800" y="921"/>
                  </a:lnTo>
                  <a:lnTo>
                    <a:pt x="25800" y="1068"/>
                  </a:lnTo>
                  <a:lnTo>
                    <a:pt x="25820" y="1089"/>
                  </a:lnTo>
                  <a:lnTo>
                    <a:pt x="25862" y="1130"/>
                  </a:lnTo>
                  <a:lnTo>
                    <a:pt x="26009" y="1047"/>
                  </a:lnTo>
                  <a:lnTo>
                    <a:pt x="26072" y="984"/>
                  </a:lnTo>
                  <a:lnTo>
                    <a:pt x="26155" y="1005"/>
                  </a:lnTo>
                  <a:lnTo>
                    <a:pt x="26239" y="1151"/>
                  </a:lnTo>
                  <a:lnTo>
                    <a:pt x="26281" y="1256"/>
                  </a:lnTo>
                  <a:lnTo>
                    <a:pt x="26364" y="1340"/>
                  </a:lnTo>
                  <a:lnTo>
                    <a:pt x="26364" y="1402"/>
                  </a:lnTo>
                  <a:lnTo>
                    <a:pt x="26385" y="1486"/>
                  </a:lnTo>
                  <a:lnTo>
                    <a:pt x="26385" y="1612"/>
                  </a:lnTo>
                  <a:lnTo>
                    <a:pt x="26323" y="1674"/>
                  </a:lnTo>
                  <a:lnTo>
                    <a:pt x="26239" y="1779"/>
                  </a:lnTo>
                  <a:lnTo>
                    <a:pt x="26218" y="1926"/>
                  </a:lnTo>
                  <a:lnTo>
                    <a:pt x="26134" y="1988"/>
                  </a:lnTo>
                  <a:lnTo>
                    <a:pt x="26072" y="2093"/>
                  </a:lnTo>
                  <a:lnTo>
                    <a:pt x="26051" y="2198"/>
                  </a:lnTo>
                  <a:lnTo>
                    <a:pt x="26134" y="2281"/>
                  </a:lnTo>
                  <a:lnTo>
                    <a:pt x="26092" y="2344"/>
                  </a:lnTo>
                  <a:lnTo>
                    <a:pt x="26134" y="2490"/>
                  </a:lnTo>
                  <a:lnTo>
                    <a:pt x="26176" y="2532"/>
                  </a:lnTo>
                  <a:lnTo>
                    <a:pt x="26176" y="2658"/>
                  </a:lnTo>
                  <a:lnTo>
                    <a:pt x="26092" y="2700"/>
                  </a:lnTo>
                  <a:lnTo>
                    <a:pt x="26072" y="2742"/>
                  </a:lnTo>
                  <a:lnTo>
                    <a:pt x="26134" y="2846"/>
                  </a:lnTo>
                  <a:lnTo>
                    <a:pt x="26134" y="3034"/>
                  </a:lnTo>
                  <a:lnTo>
                    <a:pt x="26092" y="3076"/>
                  </a:lnTo>
                  <a:lnTo>
                    <a:pt x="26092" y="3244"/>
                  </a:lnTo>
                  <a:lnTo>
                    <a:pt x="26155" y="3244"/>
                  </a:lnTo>
                  <a:lnTo>
                    <a:pt x="26218" y="3265"/>
                  </a:lnTo>
                  <a:lnTo>
                    <a:pt x="26260" y="3244"/>
                  </a:lnTo>
                  <a:lnTo>
                    <a:pt x="26281" y="3265"/>
                  </a:lnTo>
                  <a:lnTo>
                    <a:pt x="26323" y="3390"/>
                  </a:lnTo>
                  <a:lnTo>
                    <a:pt x="26281" y="3495"/>
                  </a:lnTo>
                  <a:lnTo>
                    <a:pt x="26218" y="3578"/>
                  </a:lnTo>
                  <a:lnTo>
                    <a:pt x="26009" y="3620"/>
                  </a:lnTo>
                  <a:lnTo>
                    <a:pt x="25862" y="3704"/>
                  </a:lnTo>
                  <a:lnTo>
                    <a:pt x="25569" y="3976"/>
                  </a:lnTo>
                  <a:lnTo>
                    <a:pt x="25527" y="3997"/>
                  </a:lnTo>
                  <a:lnTo>
                    <a:pt x="25444" y="3913"/>
                  </a:lnTo>
                  <a:lnTo>
                    <a:pt x="25276" y="3892"/>
                  </a:lnTo>
                  <a:lnTo>
                    <a:pt x="25172" y="3913"/>
                  </a:lnTo>
                  <a:lnTo>
                    <a:pt x="25130" y="3871"/>
                  </a:lnTo>
                  <a:lnTo>
                    <a:pt x="25004" y="3871"/>
                  </a:lnTo>
                  <a:lnTo>
                    <a:pt x="25004" y="3892"/>
                  </a:lnTo>
                  <a:lnTo>
                    <a:pt x="24879" y="4792"/>
                  </a:lnTo>
                  <a:lnTo>
                    <a:pt x="24900" y="4959"/>
                  </a:lnTo>
                  <a:lnTo>
                    <a:pt x="24858" y="5148"/>
                  </a:lnTo>
                  <a:lnTo>
                    <a:pt x="24879" y="5252"/>
                  </a:lnTo>
                  <a:lnTo>
                    <a:pt x="24795" y="5524"/>
                  </a:lnTo>
                  <a:lnTo>
                    <a:pt x="24900" y="5692"/>
                  </a:lnTo>
                  <a:lnTo>
                    <a:pt x="25172" y="5838"/>
                  </a:lnTo>
                  <a:lnTo>
                    <a:pt x="25339" y="5671"/>
                  </a:lnTo>
                  <a:lnTo>
                    <a:pt x="25569" y="5671"/>
                  </a:lnTo>
                  <a:lnTo>
                    <a:pt x="25841" y="5734"/>
                  </a:lnTo>
                  <a:lnTo>
                    <a:pt x="25946" y="5838"/>
                  </a:lnTo>
                  <a:lnTo>
                    <a:pt x="26072" y="5629"/>
                  </a:lnTo>
                  <a:lnTo>
                    <a:pt x="26072" y="5483"/>
                  </a:lnTo>
                  <a:lnTo>
                    <a:pt x="26072" y="5378"/>
                  </a:lnTo>
                  <a:lnTo>
                    <a:pt x="26239" y="5336"/>
                  </a:lnTo>
                  <a:lnTo>
                    <a:pt x="26281" y="5273"/>
                  </a:lnTo>
                  <a:lnTo>
                    <a:pt x="26553" y="5357"/>
                  </a:lnTo>
                  <a:lnTo>
                    <a:pt x="26699" y="5545"/>
                  </a:lnTo>
                  <a:lnTo>
                    <a:pt x="26908" y="5734"/>
                  </a:lnTo>
                  <a:lnTo>
                    <a:pt x="27076" y="5943"/>
                  </a:lnTo>
                  <a:lnTo>
                    <a:pt x="27285" y="6089"/>
                  </a:lnTo>
                  <a:lnTo>
                    <a:pt x="27306" y="6194"/>
                  </a:lnTo>
                  <a:lnTo>
                    <a:pt x="27327" y="6278"/>
                  </a:lnTo>
                  <a:lnTo>
                    <a:pt x="27327" y="6382"/>
                  </a:lnTo>
                  <a:lnTo>
                    <a:pt x="27285" y="6424"/>
                  </a:lnTo>
                  <a:lnTo>
                    <a:pt x="27285" y="6508"/>
                  </a:lnTo>
                  <a:lnTo>
                    <a:pt x="27264" y="6591"/>
                  </a:lnTo>
                  <a:lnTo>
                    <a:pt x="27139" y="6571"/>
                  </a:lnTo>
                  <a:lnTo>
                    <a:pt x="27097" y="6508"/>
                  </a:lnTo>
                  <a:lnTo>
                    <a:pt x="26992" y="6529"/>
                  </a:lnTo>
                  <a:lnTo>
                    <a:pt x="26908" y="6591"/>
                  </a:lnTo>
                  <a:lnTo>
                    <a:pt x="26762" y="6508"/>
                  </a:lnTo>
                  <a:lnTo>
                    <a:pt x="26657" y="6529"/>
                  </a:lnTo>
                  <a:lnTo>
                    <a:pt x="26553" y="6675"/>
                  </a:lnTo>
                  <a:lnTo>
                    <a:pt x="26385" y="6801"/>
                  </a:lnTo>
                  <a:lnTo>
                    <a:pt x="26323" y="6843"/>
                  </a:lnTo>
                  <a:lnTo>
                    <a:pt x="26218" y="6780"/>
                  </a:lnTo>
                  <a:lnTo>
                    <a:pt x="26155" y="6801"/>
                  </a:lnTo>
                  <a:lnTo>
                    <a:pt x="26155" y="6905"/>
                  </a:lnTo>
                  <a:lnTo>
                    <a:pt x="26092" y="6947"/>
                  </a:lnTo>
                  <a:lnTo>
                    <a:pt x="26030" y="6989"/>
                  </a:lnTo>
                  <a:lnTo>
                    <a:pt x="25967" y="6947"/>
                  </a:lnTo>
                  <a:lnTo>
                    <a:pt x="25925" y="7031"/>
                  </a:lnTo>
                  <a:lnTo>
                    <a:pt x="25820" y="7198"/>
                  </a:lnTo>
                  <a:lnTo>
                    <a:pt x="25800" y="7366"/>
                  </a:lnTo>
                  <a:lnTo>
                    <a:pt x="25800" y="7470"/>
                  </a:lnTo>
                  <a:lnTo>
                    <a:pt x="25737" y="7554"/>
                  </a:lnTo>
                  <a:lnTo>
                    <a:pt x="25611" y="7575"/>
                  </a:lnTo>
                  <a:lnTo>
                    <a:pt x="25381" y="7763"/>
                  </a:lnTo>
                  <a:lnTo>
                    <a:pt x="25214" y="7763"/>
                  </a:lnTo>
                  <a:lnTo>
                    <a:pt x="25088" y="7742"/>
                  </a:lnTo>
                  <a:lnTo>
                    <a:pt x="25004" y="7784"/>
                  </a:lnTo>
                  <a:lnTo>
                    <a:pt x="24900" y="7993"/>
                  </a:lnTo>
                  <a:lnTo>
                    <a:pt x="24795" y="8077"/>
                  </a:lnTo>
                  <a:lnTo>
                    <a:pt x="24670" y="8182"/>
                  </a:lnTo>
                  <a:lnTo>
                    <a:pt x="24586" y="8265"/>
                  </a:lnTo>
                  <a:lnTo>
                    <a:pt x="24565" y="8370"/>
                  </a:lnTo>
                  <a:lnTo>
                    <a:pt x="24502" y="8370"/>
                  </a:lnTo>
                  <a:lnTo>
                    <a:pt x="24377" y="8307"/>
                  </a:lnTo>
                  <a:lnTo>
                    <a:pt x="24251" y="8286"/>
                  </a:lnTo>
                  <a:lnTo>
                    <a:pt x="24063" y="8203"/>
                  </a:lnTo>
                  <a:lnTo>
                    <a:pt x="23937" y="8140"/>
                  </a:lnTo>
                  <a:lnTo>
                    <a:pt x="23770" y="8098"/>
                  </a:lnTo>
                  <a:lnTo>
                    <a:pt x="23561" y="8161"/>
                  </a:lnTo>
                  <a:lnTo>
                    <a:pt x="23435" y="8265"/>
                  </a:lnTo>
                  <a:lnTo>
                    <a:pt x="23331" y="8391"/>
                  </a:lnTo>
                  <a:lnTo>
                    <a:pt x="23331" y="8621"/>
                  </a:lnTo>
                  <a:lnTo>
                    <a:pt x="23351" y="8768"/>
                  </a:lnTo>
                  <a:lnTo>
                    <a:pt x="23331" y="8830"/>
                  </a:lnTo>
                  <a:lnTo>
                    <a:pt x="23603" y="9019"/>
                  </a:lnTo>
                  <a:lnTo>
                    <a:pt x="23833" y="9144"/>
                  </a:lnTo>
                  <a:lnTo>
                    <a:pt x="23833" y="9228"/>
                  </a:lnTo>
                  <a:lnTo>
                    <a:pt x="23770" y="9332"/>
                  </a:lnTo>
                  <a:lnTo>
                    <a:pt x="23707" y="9437"/>
                  </a:lnTo>
                  <a:lnTo>
                    <a:pt x="23435" y="9730"/>
                  </a:lnTo>
                  <a:lnTo>
                    <a:pt x="23310" y="9960"/>
                  </a:lnTo>
                  <a:lnTo>
                    <a:pt x="23226" y="10169"/>
                  </a:lnTo>
                  <a:lnTo>
                    <a:pt x="23121" y="10169"/>
                  </a:lnTo>
                  <a:lnTo>
                    <a:pt x="22933" y="10232"/>
                  </a:lnTo>
                  <a:lnTo>
                    <a:pt x="22807" y="10232"/>
                  </a:lnTo>
                  <a:lnTo>
                    <a:pt x="22661" y="10337"/>
                  </a:lnTo>
                  <a:lnTo>
                    <a:pt x="22494" y="10462"/>
                  </a:lnTo>
                  <a:lnTo>
                    <a:pt x="22347" y="10462"/>
                  </a:lnTo>
                  <a:lnTo>
                    <a:pt x="22096" y="10483"/>
                  </a:lnTo>
                  <a:lnTo>
                    <a:pt x="21908" y="10546"/>
                  </a:lnTo>
                  <a:lnTo>
                    <a:pt x="21740" y="10588"/>
                  </a:lnTo>
                  <a:lnTo>
                    <a:pt x="21322" y="10755"/>
                  </a:lnTo>
                  <a:lnTo>
                    <a:pt x="21008" y="10860"/>
                  </a:lnTo>
                  <a:lnTo>
                    <a:pt x="20841" y="11027"/>
                  </a:lnTo>
                  <a:lnTo>
                    <a:pt x="20590" y="11216"/>
                  </a:lnTo>
                  <a:lnTo>
                    <a:pt x="20485" y="11320"/>
                  </a:lnTo>
                  <a:lnTo>
                    <a:pt x="20338" y="11320"/>
                  </a:lnTo>
                  <a:lnTo>
                    <a:pt x="20192" y="11278"/>
                  </a:lnTo>
                  <a:lnTo>
                    <a:pt x="20192" y="11216"/>
                  </a:lnTo>
                  <a:lnTo>
                    <a:pt x="20171" y="11111"/>
                  </a:lnTo>
                  <a:lnTo>
                    <a:pt x="19899" y="11195"/>
                  </a:lnTo>
                  <a:lnTo>
                    <a:pt x="19732" y="11216"/>
                  </a:lnTo>
                  <a:lnTo>
                    <a:pt x="19522" y="11111"/>
                  </a:lnTo>
                  <a:lnTo>
                    <a:pt x="19355" y="11090"/>
                  </a:lnTo>
                  <a:lnTo>
                    <a:pt x="18999" y="10965"/>
                  </a:lnTo>
                  <a:lnTo>
                    <a:pt x="18623" y="10797"/>
                  </a:lnTo>
                  <a:lnTo>
                    <a:pt x="18413" y="10609"/>
                  </a:lnTo>
                  <a:lnTo>
                    <a:pt x="18288" y="10588"/>
                  </a:lnTo>
                  <a:lnTo>
                    <a:pt x="17869" y="10567"/>
                  </a:lnTo>
                  <a:lnTo>
                    <a:pt x="17493" y="10567"/>
                  </a:lnTo>
                  <a:lnTo>
                    <a:pt x="17430" y="10546"/>
                  </a:lnTo>
                  <a:lnTo>
                    <a:pt x="17367" y="10588"/>
                  </a:lnTo>
                  <a:lnTo>
                    <a:pt x="17325" y="10651"/>
                  </a:lnTo>
                  <a:lnTo>
                    <a:pt x="17137" y="10713"/>
                  </a:lnTo>
                  <a:lnTo>
                    <a:pt x="16865" y="10755"/>
                  </a:lnTo>
                  <a:lnTo>
                    <a:pt x="16384" y="10693"/>
                  </a:lnTo>
                  <a:lnTo>
                    <a:pt x="16028" y="10713"/>
                  </a:lnTo>
                  <a:lnTo>
                    <a:pt x="15777" y="10693"/>
                  </a:lnTo>
                  <a:lnTo>
                    <a:pt x="15547" y="10713"/>
                  </a:lnTo>
                  <a:lnTo>
                    <a:pt x="15442" y="10755"/>
                  </a:lnTo>
                  <a:lnTo>
                    <a:pt x="15338" y="10713"/>
                  </a:lnTo>
                  <a:lnTo>
                    <a:pt x="15191" y="10462"/>
                  </a:lnTo>
                  <a:lnTo>
                    <a:pt x="15149" y="10337"/>
                  </a:lnTo>
                  <a:lnTo>
                    <a:pt x="15024" y="10169"/>
                  </a:lnTo>
                  <a:lnTo>
                    <a:pt x="14919" y="10044"/>
                  </a:lnTo>
                  <a:lnTo>
                    <a:pt x="14856" y="9877"/>
                  </a:lnTo>
                  <a:lnTo>
                    <a:pt x="14856" y="9814"/>
                  </a:lnTo>
                  <a:lnTo>
                    <a:pt x="14752" y="9709"/>
                  </a:lnTo>
                  <a:lnTo>
                    <a:pt x="14668" y="9667"/>
                  </a:lnTo>
                  <a:lnTo>
                    <a:pt x="14626" y="9667"/>
                  </a:lnTo>
                  <a:lnTo>
                    <a:pt x="14584" y="9604"/>
                  </a:lnTo>
                  <a:lnTo>
                    <a:pt x="14564" y="9500"/>
                  </a:lnTo>
                  <a:lnTo>
                    <a:pt x="14333" y="9500"/>
                  </a:lnTo>
                  <a:lnTo>
                    <a:pt x="14187" y="9416"/>
                  </a:lnTo>
                  <a:lnTo>
                    <a:pt x="13978" y="9249"/>
                  </a:lnTo>
                  <a:lnTo>
                    <a:pt x="13873" y="9249"/>
                  </a:lnTo>
                  <a:lnTo>
                    <a:pt x="13768" y="9228"/>
                  </a:lnTo>
                  <a:lnTo>
                    <a:pt x="13706" y="9186"/>
                  </a:lnTo>
                  <a:lnTo>
                    <a:pt x="13517" y="9040"/>
                  </a:lnTo>
                  <a:lnTo>
                    <a:pt x="13141" y="8977"/>
                  </a:lnTo>
                  <a:lnTo>
                    <a:pt x="13099" y="8977"/>
                  </a:lnTo>
                  <a:lnTo>
                    <a:pt x="13057" y="9019"/>
                  </a:lnTo>
                  <a:lnTo>
                    <a:pt x="12890" y="9019"/>
                  </a:lnTo>
                  <a:lnTo>
                    <a:pt x="12639" y="9040"/>
                  </a:lnTo>
                  <a:lnTo>
                    <a:pt x="12053" y="8914"/>
                  </a:lnTo>
                  <a:lnTo>
                    <a:pt x="11948" y="8830"/>
                  </a:lnTo>
                  <a:lnTo>
                    <a:pt x="11823" y="8663"/>
                  </a:lnTo>
                  <a:lnTo>
                    <a:pt x="11802" y="8558"/>
                  </a:lnTo>
                  <a:lnTo>
                    <a:pt x="11802" y="8475"/>
                  </a:lnTo>
                  <a:lnTo>
                    <a:pt x="11823" y="8412"/>
                  </a:lnTo>
                  <a:lnTo>
                    <a:pt x="11906" y="8349"/>
                  </a:lnTo>
                  <a:lnTo>
                    <a:pt x="11948" y="8244"/>
                  </a:lnTo>
                  <a:lnTo>
                    <a:pt x="11885" y="8161"/>
                  </a:lnTo>
                  <a:lnTo>
                    <a:pt x="11843" y="8035"/>
                  </a:lnTo>
                  <a:lnTo>
                    <a:pt x="11885" y="7952"/>
                  </a:lnTo>
                  <a:lnTo>
                    <a:pt x="11885" y="7826"/>
                  </a:lnTo>
                  <a:lnTo>
                    <a:pt x="11823" y="7763"/>
                  </a:lnTo>
                  <a:lnTo>
                    <a:pt x="11739" y="7638"/>
                  </a:lnTo>
                  <a:lnTo>
                    <a:pt x="11676" y="7575"/>
                  </a:lnTo>
                  <a:lnTo>
                    <a:pt x="11592" y="7533"/>
                  </a:lnTo>
                  <a:lnTo>
                    <a:pt x="11530" y="7428"/>
                  </a:lnTo>
                  <a:lnTo>
                    <a:pt x="11488" y="7345"/>
                  </a:lnTo>
                  <a:lnTo>
                    <a:pt x="11446" y="7240"/>
                  </a:lnTo>
                  <a:lnTo>
                    <a:pt x="11425" y="7136"/>
                  </a:lnTo>
                  <a:lnTo>
                    <a:pt x="11383" y="7052"/>
                  </a:lnTo>
                  <a:lnTo>
                    <a:pt x="11279" y="6989"/>
                  </a:lnTo>
                  <a:lnTo>
                    <a:pt x="11195" y="6947"/>
                  </a:lnTo>
                  <a:lnTo>
                    <a:pt x="11153" y="6884"/>
                  </a:lnTo>
                  <a:lnTo>
                    <a:pt x="11069" y="6843"/>
                  </a:lnTo>
                  <a:lnTo>
                    <a:pt x="10965" y="6843"/>
                  </a:lnTo>
                  <a:lnTo>
                    <a:pt x="10902" y="6905"/>
                  </a:lnTo>
                  <a:lnTo>
                    <a:pt x="10860" y="6926"/>
                  </a:lnTo>
                  <a:lnTo>
                    <a:pt x="10776" y="6905"/>
                  </a:lnTo>
                  <a:lnTo>
                    <a:pt x="10693" y="6801"/>
                  </a:lnTo>
                  <a:lnTo>
                    <a:pt x="10672" y="6738"/>
                  </a:lnTo>
                  <a:lnTo>
                    <a:pt x="10567" y="6738"/>
                  </a:lnTo>
                  <a:lnTo>
                    <a:pt x="10442" y="6801"/>
                  </a:lnTo>
                  <a:lnTo>
                    <a:pt x="10400" y="6843"/>
                  </a:lnTo>
                  <a:lnTo>
                    <a:pt x="10379" y="6926"/>
                  </a:lnTo>
                  <a:lnTo>
                    <a:pt x="10337" y="6926"/>
                  </a:lnTo>
                  <a:lnTo>
                    <a:pt x="10211" y="6843"/>
                  </a:lnTo>
                  <a:lnTo>
                    <a:pt x="10170" y="6780"/>
                  </a:lnTo>
                  <a:lnTo>
                    <a:pt x="10170" y="6717"/>
                  </a:lnTo>
                  <a:lnTo>
                    <a:pt x="10107" y="6633"/>
                  </a:lnTo>
                  <a:lnTo>
                    <a:pt x="10002" y="6571"/>
                  </a:lnTo>
                  <a:lnTo>
                    <a:pt x="9877" y="6466"/>
                  </a:lnTo>
                  <a:lnTo>
                    <a:pt x="9835" y="6424"/>
                  </a:lnTo>
                  <a:lnTo>
                    <a:pt x="9751" y="6382"/>
                  </a:lnTo>
                  <a:lnTo>
                    <a:pt x="9730" y="6299"/>
                  </a:lnTo>
                  <a:lnTo>
                    <a:pt x="9730" y="6215"/>
                  </a:lnTo>
                  <a:lnTo>
                    <a:pt x="9709" y="6173"/>
                  </a:lnTo>
                  <a:lnTo>
                    <a:pt x="9688" y="6173"/>
                  </a:lnTo>
                  <a:lnTo>
                    <a:pt x="9688" y="6215"/>
                  </a:lnTo>
                  <a:lnTo>
                    <a:pt x="9646" y="6215"/>
                  </a:lnTo>
                  <a:lnTo>
                    <a:pt x="9605" y="6152"/>
                  </a:lnTo>
                  <a:lnTo>
                    <a:pt x="9584" y="6110"/>
                  </a:lnTo>
                  <a:lnTo>
                    <a:pt x="9584" y="5985"/>
                  </a:lnTo>
                  <a:lnTo>
                    <a:pt x="9542" y="5943"/>
                  </a:lnTo>
                  <a:lnTo>
                    <a:pt x="9521" y="5943"/>
                  </a:lnTo>
                  <a:lnTo>
                    <a:pt x="9395" y="5880"/>
                  </a:lnTo>
                  <a:lnTo>
                    <a:pt x="9312" y="5880"/>
                  </a:lnTo>
                  <a:lnTo>
                    <a:pt x="9333" y="5901"/>
                  </a:lnTo>
                  <a:lnTo>
                    <a:pt x="9228" y="6006"/>
                  </a:lnTo>
                  <a:lnTo>
                    <a:pt x="9123" y="6068"/>
                  </a:lnTo>
                  <a:lnTo>
                    <a:pt x="8998" y="6215"/>
                  </a:lnTo>
                  <a:lnTo>
                    <a:pt x="8977" y="6319"/>
                  </a:lnTo>
                  <a:lnTo>
                    <a:pt x="9019" y="6382"/>
                  </a:lnTo>
                  <a:lnTo>
                    <a:pt x="8956" y="6508"/>
                  </a:lnTo>
                  <a:lnTo>
                    <a:pt x="8768" y="6571"/>
                  </a:lnTo>
                  <a:lnTo>
                    <a:pt x="8684" y="6633"/>
                  </a:lnTo>
                  <a:lnTo>
                    <a:pt x="8663" y="6780"/>
                  </a:lnTo>
                  <a:lnTo>
                    <a:pt x="8663" y="7010"/>
                  </a:lnTo>
                  <a:lnTo>
                    <a:pt x="8768" y="7240"/>
                  </a:lnTo>
                  <a:lnTo>
                    <a:pt x="8872" y="7408"/>
                  </a:lnTo>
                  <a:lnTo>
                    <a:pt x="8872" y="7470"/>
                  </a:lnTo>
                  <a:lnTo>
                    <a:pt x="8705" y="7638"/>
                  </a:lnTo>
                  <a:lnTo>
                    <a:pt x="8579" y="7680"/>
                  </a:lnTo>
                  <a:lnTo>
                    <a:pt x="8496" y="7784"/>
                  </a:lnTo>
                  <a:lnTo>
                    <a:pt x="8433" y="7826"/>
                  </a:lnTo>
                  <a:lnTo>
                    <a:pt x="8349" y="7826"/>
                  </a:lnTo>
                  <a:lnTo>
                    <a:pt x="8307" y="7742"/>
                  </a:lnTo>
                  <a:lnTo>
                    <a:pt x="8245" y="7742"/>
                  </a:lnTo>
                  <a:lnTo>
                    <a:pt x="8014" y="7784"/>
                  </a:lnTo>
                  <a:lnTo>
                    <a:pt x="7847" y="7763"/>
                  </a:lnTo>
                  <a:lnTo>
                    <a:pt x="7638" y="7680"/>
                  </a:lnTo>
                  <a:lnTo>
                    <a:pt x="7429" y="7680"/>
                  </a:lnTo>
                  <a:lnTo>
                    <a:pt x="7387" y="7952"/>
                  </a:lnTo>
                  <a:lnTo>
                    <a:pt x="7324" y="8098"/>
                  </a:lnTo>
                  <a:lnTo>
                    <a:pt x="7324" y="8244"/>
                  </a:lnTo>
                  <a:lnTo>
                    <a:pt x="7261" y="8579"/>
                  </a:lnTo>
                  <a:lnTo>
                    <a:pt x="7261" y="8830"/>
                  </a:lnTo>
                  <a:lnTo>
                    <a:pt x="7240" y="8914"/>
                  </a:lnTo>
                  <a:lnTo>
                    <a:pt x="7303" y="8977"/>
                  </a:lnTo>
                  <a:lnTo>
                    <a:pt x="7429" y="9019"/>
                  </a:lnTo>
                  <a:lnTo>
                    <a:pt x="7387" y="9144"/>
                  </a:lnTo>
                  <a:lnTo>
                    <a:pt x="7387" y="9228"/>
                  </a:lnTo>
                  <a:lnTo>
                    <a:pt x="7303" y="9228"/>
                  </a:lnTo>
                  <a:lnTo>
                    <a:pt x="7219" y="9291"/>
                  </a:lnTo>
                  <a:lnTo>
                    <a:pt x="7136" y="9291"/>
                  </a:lnTo>
                  <a:lnTo>
                    <a:pt x="7073" y="9228"/>
                  </a:lnTo>
                  <a:lnTo>
                    <a:pt x="6989" y="9249"/>
                  </a:lnTo>
                  <a:lnTo>
                    <a:pt x="6864" y="9291"/>
                  </a:lnTo>
                  <a:lnTo>
                    <a:pt x="6592" y="9332"/>
                  </a:lnTo>
                  <a:lnTo>
                    <a:pt x="6445" y="9416"/>
                  </a:lnTo>
                  <a:lnTo>
                    <a:pt x="6341" y="9416"/>
                  </a:lnTo>
                  <a:lnTo>
                    <a:pt x="6278" y="9353"/>
                  </a:lnTo>
                  <a:lnTo>
                    <a:pt x="6173" y="9416"/>
                  </a:lnTo>
                  <a:lnTo>
                    <a:pt x="6069" y="9521"/>
                  </a:lnTo>
                  <a:lnTo>
                    <a:pt x="6069" y="9604"/>
                  </a:lnTo>
                  <a:lnTo>
                    <a:pt x="6173" y="9667"/>
                  </a:lnTo>
                  <a:lnTo>
                    <a:pt x="6341" y="9646"/>
                  </a:lnTo>
                  <a:lnTo>
                    <a:pt x="6466" y="9667"/>
                  </a:lnTo>
                  <a:lnTo>
                    <a:pt x="6466" y="9730"/>
                  </a:lnTo>
                  <a:lnTo>
                    <a:pt x="6382" y="9814"/>
                  </a:lnTo>
                  <a:lnTo>
                    <a:pt x="6445" y="9981"/>
                  </a:lnTo>
                  <a:lnTo>
                    <a:pt x="6445" y="10065"/>
                  </a:lnTo>
                  <a:lnTo>
                    <a:pt x="6487" y="10149"/>
                  </a:lnTo>
                  <a:lnTo>
                    <a:pt x="6508" y="10253"/>
                  </a:lnTo>
                  <a:lnTo>
                    <a:pt x="6613" y="10441"/>
                  </a:lnTo>
                  <a:lnTo>
                    <a:pt x="6654" y="10546"/>
                  </a:lnTo>
                  <a:lnTo>
                    <a:pt x="6780" y="10609"/>
                  </a:lnTo>
                  <a:lnTo>
                    <a:pt x="6822" y="10860"/>
                  </a:lnTo>
                  <a:lnTo>
                    <a:pt x="6738" y="10923"/>
                  </a:lnTo>
                  <a:lnTo>
                    <a:pt x="6696" y="11027"/>
                  </a:lnTo>
                  <a:lnTo>
                    <a:pt x="6801" y="11132"/>
                  </a:lnTo>
                  <a:lnTo>
                    <a:pt x="6738" y="11174"/>
                  </a:lnTo>
                  <a:lnTo>
                    <a:pt x="6738" y="11216"/>
                  </a:lnTo>
                  <a:lnTo>
                    <a:pt x="6613" y="11299"/>
                  </a:lnTo>
                  <a:lnTo>
                    <a:pt x="6654" y="11446"/>
                  </a:lnTo>
                  <a:lnTo>
                    <a:pt x="6508" y="11509"/>
                  </a:lnTo>
                  <a:lnTo>
                    <a:pt x="6278" y="11446"/>
                  </a:lnTo>
                  <a:lnTo>
                    <a:pt x="6027" y="11174"/>
                  </a:lnTo>
                  <a:lnTo>
                    <a:pt x="5922" y="11195"/>
                  </a:lnTo>
                  <a:lnTo>
                    <a:pt x="5671" y="11090"/>
                  </a:lnTo>
                  <a:lnTo>
                    <a:pt x="5336" y="11090"/>
                  </a:lnTo>
                  <a:lnTo>
                    <a:pt x="5148" y="11132"/>
                  </a:lnTo>
                  <a:lnTo>
                    <a:pt x="4876" y="11069"/>
                  </a:lnTo>
                  <a:lnTo>
                    <a:pt x="4583" y="11132"/>
                  </a:lnTo>
                  <a:lnTo>
                    <a:pt x="4457" y="11132"/>
                  </a:lnTo>
                  <a:lnTo>
                    <a:pt x="4311" y="11111"/>
                  </a:lnTo>
                  <a:lnTo>
                    <a:pt x="4206" y="11195"/>
                  </a:lnTo>
                  <a:lnTo>
                    <a:pt x="4102" y="11237"/>
                  </a:lnTo>
                  <a:lnTo>
                    <a:pt x="3767" y="11195"/>
                  </a:lnTo>
                  <a:lnTo>
                    <a:pt x="3558" y="11132"/>
                  </a:lnTo>
                  <a:lnTo>
                    <a:pt x="3432" y="11069"/>
                  </a:lnTo>
                  <a:lnTo>
                    <a:pt x="3244" y="11069"/>
                  </a:lnTo>
                  <a:lnTo>
                    <a:pt x="3202" y="11111"/>
                  </a:lnTo>
                  <a:lnTo>
                    <a:pt x="3035" y="11090"/>
                  </a:lnTo>
                  <a:lnTo>
                    <a:pt x="2930" y="11069"/>
                  </a:lnTo>
                  <a:lnTo>
                    <a:pt x="2888" y="11111"/>
                  </a:lnTo>
                  <a:lnTo>
                    <a:pt x="2888" y="11237"/>
                  </a:lnTo>
                  <a:lnTo>
                    <a:pt x="2909" y="11383"/>
                  </a:lnTo>
                  <a:lnTo>
                    <a:pt x="2930" y="11509"/>
                  </a:lnTo>
                  <a:lnTo>
                    <a:pt x="2742" y="11550"/>
                  </a:lnTo>
                  <a:lnTo>
                    <a:pt x="2386" y="11550"/>
                  </a:lnTo>
                  <a:lnTo>
                    <a:pt x="1968" y="11509"/>
                  </a:lnTo>
                  <a:lnTo>
                    <a:pt x="1863" y="11446"/>
                  </a:lnTo>
                  <a:lnTo>
                    <a:pt x="1675" y="11425"/>
                  </a:lnTo>
                  <a:lnTo>
                    <a:pt x="1570" y="11550"/>
                  </a:lnTo>
                  <a:lnTo>
                    <a:pt x="1591" y="11613"/>
                  </a:lnTo>
                  <a:lnTo>
                    <a:pt x="1465" y="11697"/>
                  </a:lnTo>
                  <a:lnTo>
                    <a:pt x="1465" y="11739"/>
                  </a:lnTo>
                  <a:lnTo>
                    <a:pt x="1507" y="11739"/>
                  </a:lnTo>
                  <a:lnTo>
                    <a:pt x="1507" y="11864"/>
                  </a:lnTo>
                  <a:lnTo>
                    <a:pt x="1340" y="12157"/>
                  </a:lnTo>
                  <a:lnTo>
                    <a:pt x="1256" y="12283"/>
                  </a:lnTo>
                  <a:lnTo>
                    <a:pt x="1361" y="12366"/>
                  </a:lnTo>
                  <a:lnTo>
                    <a:pt x="1633" y="12450"/>
                  </a:lnTo>
                  <a:lnTo>
                    <a:pt x="1737" y="12555"/>
                  </a:lnTo>
                  <a:lnTo>
                    <a:pt x="1842" y="12576"/>
                  </a:lnTo>
                  <a:lnTo>
                    <a:pt x="1947" y="12471"/>
                  </a:lnTo>
                  <a:lnTo>
                    <a:pt x="1947" y="12325"/>
                  </a:lnTo>
                  <a:lnTo>
                    <a:pt x="2009" y="12325"/>
                  </a:lnTo>
                  <a:lnTo>
                    <a:pt x="2302" y="12555"/>
                  </a:lnTo>
                  <a:lnTo>
                    <a:pt x="2323" y="12659"/>
                  </a:lnTo>
                  <a:lnTo>
                    <a:pt x="2177" y="12848"/>
                  </a:lnTo>
                  <a:lnTo>
                    <a:pt x="1968" y="12848"/>
                  </a:lnTo>
                  <a:lnTo>
                    <a:pt x="1675" y="12890"/>
                  </a:lnTo>
                  <a:lnTo>
                    <a:pt x="1654" y="12785"/>
                  </a:lnTo>
                  <a:lnTo>
                    <a:pt x="1507" y="12659"/>
                  </a:lnTo>
                  <a:lnTo>
                    <a:pt x="1340" y="12869"/>
                  </a:lnTo>
                  <a:lnTo>
                    <a:pt x="1235" y="12848"/>
                  </a:lnTo>
                  <a:lnTo>
                    <a:pt x="1068" y="12973"/>
                  </a:lnTo>
                  <a:lnTo>
                    <a:pt x="921" y="13015"/>
                  </a:lnTo>
                  <a:lnTo>
                    <a:pt x="921" y="13162"/>
                  </a:lnTo>
                  <a:lnTo>
                    <a:pt x="1110" y="13224"/>
                  </a:lnTo>
                  <a:lnTo>
                    <a:pt x="1068" y="13371"/>
                  </a:lnTo>
                  <a:lnTo>
                    <a:pt x="900" y="13434"/>
                  </a:lnTo>
                  <a:lnTo>
                    <a:pt x="628" y="13496"/>
                  </a:lnTo>
                  <a:lnTo>
                    <a:pt x="691" y="13538"/>
                  </a:lnTo>
                  <a:lnTo>
                    <a:pt x="733" y="13622"/>
                  </a:lnTo>
                  <a:lnTo>
                    <a:pt x="503" y="13706"/>
                  </a:lnTo>
                  <a:lnTo>
                    <a:pt x="503" y="13831"/>
                  </a:lnTo>
                  <a:lnTo>
                    <a:pt x="398" y="13852"/>
                  </a:lnTo>
                  <a:lnTo>
                    <a:pt x="126" y="13831"/>
                  </a:lnTo>
                  <a:lnTo>
                    <a:pt x="1" y="13936"/>
                  </a:lnTo>
                  <a:lnTo>
                    <a:pt x="1" y="14103"/>
                  </a:lnTo>
                  <a:lnTo>
                    <a:pt x="168" y="14333"/>
                  </a:lnTo>
                  <a:lnTo>
                    <a:pt x="273" y="14270"/>
                  </a:lnTo>
                  <a:lnTo>
                    <a:pt x="419" y="14250"/>
                  </a:lnTo>
                  <a:lnTo>
                    <a:pt x="440" y="14375"/>
                  </a:lnTo>
                  <a:lnTo>
                    <a:pt x="398" y="14522"/>
                  </a:lnTo>
                  <a:lnTo>
                    <a:pt x="461" y="14668"/>
                  </a:lnTo>
                  <a:lnTo>
                    <a:pt x="587" y="14731"/>
                  </a:lnTo>
                  <a:lnTo>
                    <a:pt x="607" y="14877"/>
                  </a:lnTo>
                  <a:lnTo>
                    <a:pt x="545" y="14940"/>
                  </a:lnTo>
                  <a:lnTo>
                    <a:pt x="419" y="15212"/>
                  </a:lnTo>
                  <a:lnTo>
                    <a:pt x="377" y="15589"/>
                  </a:lnTo>
                  <a:lnTo>
                    <a:pt x="335" y="15526"/>
                  </a:lnTo>
                  <a:lnTo>
                    <a:pt x="440" y="15693"/>
                  </a:lnTo>
                  <a:lnTo>
                    <a:pt x="545" y="15714"/>
                  </a:lnTo>
                  <a:lnTo>
                    <a:pt x="733" y="15693"/>
                  </a:lnTo>
                  <a:lnTo>
                    <a:pt x="859" y="15610"/>
                  </a:lnTo>
                  <a:lnTo>
                    <a:pt x="921" y="15526"/>
                  </a:lnTo>
                  <a:lnTo>
                    <a:pt x="984" y="15505"/>
                  </a:lnTo>
                  <a:lnTo>
                    <a:pt x="1047" y="15463"/>
                  </a:lnTo>
                  <a:lnTo>
                    <a:pt x="1110" y="15484"/>
                  </a:lnTo>
                  <a:lnTo>
                    <a:pt x="1172" y="15568"/>
                  </a:lnTo>
                  <a:lnTo>
                    <a:pt x="1361" y="15589"/>
                  </a:lnTo>
                  <a:lnTo>
                    <a:pt x="1361" y="15505"/>
                  </a:lnTo>
                  <a:lnTo>
                    <a:pt x="1319" y="15463"/>
                  </a:lnTo>
                  <a:lnTo>
                    <a:pt x="1319" y="15358"/>
                  </a:lnTo>
                  <a:lnTo>
                    <a:pt x="1444" y="15317"/>
                  </a:lnTo>
                  <a:lnTo>
                    <a:pt x="1486" y="15275"/>
                  </a:lnTo>
                  <a:lnTo>
                    <a:pt x="1549" y="15275"/>
                  </a:lnTo>
                  <a:lnTo>
                    <a:pt x="1570" y="15317"/>
                  </a:lnTo>
                  <a:lnTo>
                    <a:pt x="1695" y="15317"/>
                  </a:lnTo>
                  <a:lnTo>
                    <a:pt x="1779" y="15191"/>
                  </a:lnTo>
                  <a:lnTo>
                    <a:pt x="1758" y="15045"/>
                  </a:lnTo>
                  <a:lnTo>
                    <a:pt x="1779" y="14961"/>
                  </a:lnTo>
                  <a:lnTo>
                    <a:pt x="1863" y="14898"/>
                  </a:lnTo>
                  <a:lnTo>
                    <a:pt x="1884" y="14731"/>
                  </a:lnTo>
                  <a:lnTo>
                    <a:pt x="1947" y="14626"/>
                  </a:lnTo>
                  <a:lnTo>
                    <a:pt x="2072" y="14626"/>
                  </a:lnTo>
                  <a:lnTo>
                    <a:pt x="2177" y="14689"/>
                  </a:lnTo>
                  <a:lnTo>
                    <a:pt x="2281" y="14752"/>
                  </a:lnTo>
                  <a:lnTo>
                    <a:pt x="2281" y="14835"/>
                  </a:lnTo>
                  <a:lnTo>
                    <a:pt x="2260" y="14982"/>
                  </a:lnTo>
                  <a:lnTo>
                    <a:pt x="2281" y="15086"/>
                  </a:lnTo>
                  <a:lnTo>
                    <a:pt x="2386" y="15086"/>
                  </a:lnTo>
                  <a:lnTo>
                    <a:pt x="2428" y="15191"/>
                  </a:lnTo>
                  <a:lnTo>
                    <a:pt x="2407" y="15317"/>
                  </a:lnTo>
                  <a:lnTo>
                    <a:pt x="2428" y="15463"/>
                  </a:lnTo>
                  <a:lnTo>
                    <a:pt x="2428" y="15672"/>
                  </a:lnTo>
                  <a:lnTo>
                    <a:pt x="2532" y="15798"/>
                  </a:lnTo>
                  <a:lnTo>
                    <a:pt x="2532" y="15882"/>
                  </a:lnTo>
                  <a:lnTo>
                    <a:pt x="2637" y="15903"/>
                  </a:lnTo>
                  <a:lnTo>
                    <a:pt x="2784" y="15903"/>
                  </a:lnTo>
                  <a:lnTo>
                    <a:pt x="2888" y="15819"/>
                  </a:lnTo>
                  <a:lnTo>
                    <a:pt x="2909" y="15777"/>
                  </a:lnTo>
                  <a:lnTo>
                    <a:pt x="3076" y="15693"/>
                  </a:lnTo>
                  <a:lnTo>
                    <a:pt x="3202" y="15610"/>
                  </a:lnTo>
                  <a:lnTo>
                    <a:pt x="3223" y="15484"/>
                  </a:lnTo>
                  <a:lnTo>
                    <a:pt x="3307" y="15421"/>
                  </a:lnTo>
                  <a:lnTo>
                    <a:pt x="3558" y="15275"/>
                  </a:lnTo>
                  <a:lnTo>
                    <a:pt x="3725" y="15212"/>
                  </a:lnTo>
                  <a:lnTo>
                    <a:pt x="3746" y="15358"/>
                  </a:lnTo>
                  <a:lnTo>
                    <a:pt x="3976" y="15317"/>
                  </a:lnTo>
                  <a:lnTo>
                    <a:pt x="4039" y="15212"/>
                  </a:lnTo>
                  <a:lnTo>
                    <a:pt x="4290" y="15212"/>
                  </a:lnTo>
                  <a:lnTo>
                    <a:pt x="4311" y="15317"/>
                  </a:lnTo>
                  <a:lnTo>
                    <a:pt x="4123" y="15484"/>
                  </a:lnTo>
                  <a:lnTo>
                    <a:pt x="4248" y="15505"/>
                  </a:lnTo>
                  <a:lnTo>
                    <a:pt x="4290" y="15463"/>
                  </a:lnTo>
                  <a:lnTo>
                    <a:pt x="4374" y="15463"/>
                  </a:lnTo>
                  <a:lnTo>
                    <a:pt x="4478" y="15526"/>
                  </a:lnTo>
                  <a:lnTo>
                    <a:pt x="4520" y="15505"/>
                  </a:lnTo>
                  <a:lnTo>
                    <a:pt x="4625" y="15505"/>
                  </a:lnTo>
                  <a:lnTo>
                    <a:pt x="4688" y="15463"/>
                  </a:lnTo>
                  <a:lnTo>
                    <a:pt x="4729" y="15400"/>
                  </a:lnTo>
                  <a:lnTo>
                    <a:pt x="4813" y="15400"/>
                  </a:lnTo>
                  <a:lnTo>
                    <a:pt x="4897" y="15484"/>
                  </a:lnTo>
                  <a:lnTo>
                    <a:pt x="4981" y="15672"/>
                  </a:lnTo>
                  <a:lnTo>
                    <a:pt x="5232" y="16049"/>
                  </a:lnTo>
                  <a:lnTo>
                    <a:pt x="5357" y="16133"/>
                  </a:lnTo>
                  <a:lnTo>
                    <a:pt x="5399" y="16300"/>
                  </a:lnTo>
                  <a:lnTo>
                    <a:pt x="5462" y="16363"/>
                  </a:lnTo>
                  <a:lnTo>
                    <a:pt x="5545" y="16447"/>
                  </a:lnTo>
                  <a:lnTo>
                    <a:pt x="5776" y="16467"/>
                  </a:lnTo>
                  <a:lnTo>
                    <a:pt x="5985" y="16467"/>
                  </a:lnTo>
                  <a:lnTo>
                    <a:pt x="6089" y="16509"/>
                  </a:lnTo>
                  <a:lnTo>
                    <a:pt x="6131" y="16635"/>
                  </a:lnTo>
                  <a:lnTo>
                    <a:pt x="6361" y="16719"/>
                  </a:lnTo>
                  <a:lnTo>
                    <a:pt x="6550" y="16823"/>
                  </a:lnTo>
                  <a:lnTo>
                    <a:pt x="6654" y="17095"/>
                  </a:lnTo>
                  <a:lnTo>
                    <a:pt x="6801" y="17263"/>
                  </a:lnTo>
                  <a:lnTo>
                    <a:pt x="6989" y="17367"/>
                  </a:lnTo>
                  <a:lnTo>
                    <a:pt x="7073" y="17514"/>
                  </a:lnTo>
                  <a:lnTo>
                    <a:pt x="7073" y="17786"/>
                  </a:lnTo>
                  <a:lnTo>
                    <a:pt x="7177" y="18037"/>
                  </a:lnTo>
                  <a:lnTo>
                    <a:pt x="7324" y="18079"/>
                  </a:lnTo>
                  <a:lnTo>
                    <a:pt x="7387" y="18330"/>
                  </a:lnTo>
                  <a:lnTo>
                    <a:pt x="7429" y="18539"/>
                  </a:lnTo>
                  <a:lnTo>
                    <a:pt x="7345" y="18664"/>
                  </a:lnTo>
                  <a:lnTo>
                    <a:pt x="7324" y="18602"/>
                  </a:lnTo>
                  <a:lnTo>
                    <a:pt x="7219" y="18539"/>
                  </a:lnTo>
                  <a:lnTo>
                    <a:pt x="7073" y="18727"/>
                  </a:lnTo>
                  <a:lnTo>
                    <a:pt x="7094" y="18811"/>
                  </a:lnTo>
                  <a:lnTo>
                    <a:pt x="7115" y="18874"/>
                  </a:lnTo>
                  <a:lnTo>
                    <a:pt x="7261" y="18957"/>
                  </a:lnTo>
                  <a:lnTo>
                    <a:pt x="7240" y="19188"/>
                  </a:lnTo>
                  <a:lnTo>
                    <a:pt x="7303" y="19292"/>
                  </a:lnTo>
                  <a:lnTo>
                    <a:pt x="7261" y="19376"/>
                  </a:lnTo>
                  <a:lnTo>
                    <a:pt x="7324" y="19397"/>
                  </a:lnTo>
                  <a:lnTo>
                    <a:pt x="7408" y="19501"/>
                  </a:lnTo>
                  <a:lnTo>
                    <a:pt x="7408" y="19606"/>
                  </a:lnTo>
                  <a:lnTo>
                    <a:pt x="7449" y="19606"/>
                  </a:lnTo>
                  <a:lnTo>
                    <a:pt x="7491" y="19752"/>
                  </a:lnTo>
                  <a:lnTo>
                    <a:pt x="7617" y="19794"/>
                  </a:lnTo>
                  <a:lnTo>
                    <a:pt x="7701" y="19690"/>
                  </a:lnTo>
                  <a:lnTo>
                    <a:pt x="7826" y="19690"/>
                  </a:lnTo>
                  <a:lnTo>
                    <a:pt x="7868" y="19773"/>
                  </a:lnTo>
                  <a:lnTo>
                    <a:pt x="8014" y="19794"/>
                  </a:lnTo>
                  <a:lnTo>
                    <a:pt x="8119" y="19899"/>
                  </a:lnTo>
                  <a:lnTo>
                    <a:pt x="8182" y="19920"/>
                  </a:lnTo>
                  <a:lnTo>
                    <a:pt x="8266" y="20087"/>
                  </a:lnTo>
                  <a:lnTo>
                    <a:pt x="8370" y="20087"/>
                  </a:lnTo>
                  <a:lnTo>
                    <a:pt x="8391" y="20192"/>
                  </a:lnTo>
                  <a:lnTo>
                    <a:pt x="8433" y="20171"/>
                  </a:lnTo>
                  <a:lnTo>
                    <a:pt x="8454" y="20129"/>
                  </a:lnTo>
                  <a:lnTo>
                    <a:pt x="8600" y="20213"/>
                  </a:lnTo>
                  <a:lnTo>
                    <a:pt x="8663" y="20296"/>
                  </a:lnTo>
                  <a:lnTo>
                    <a:pt x="8768" y="20296"/>
                  </a:lnTo>
                  <a:lnTo>
                    <a:pt x="8830" y="20317"/>
                  </a:lnTo>
                  <a:lnTo>
                    <a:pt x="8893" y="20213"/>
                  </a:lnTo>
                  <a:lnTo>
                    <a:pt x="9061" y="20192"/>
                  </a:lnTo>
                  <a:lnTo>
                    <a:pt x="9270" y="20276"/>
                  </a:lnTo>
                  <a:lnTo>
                    <a:pt x="9312" y="20338"/>
                  </a:lnTo>
                  <a:lnTo>
                    <a:pt x="9437" y="20338"/>
                  </a:lnTo>
                  <a:lnTo>
                    <a:pt x="9542" y="20401"/>
                  </a:lnTo>
                  <a:lnTo>
                    <a:pt x="9709" y="20589"/>
                  </a:lnTo>
                  <a:lnTo>
                    <a:pt x="9835" y="20589"/>
                  </a:lnTo>
                  <a:lnTo>
                    <a:pt x="9960" y="20652"/>
                  </a:lnTo>
                  <a:lnTo>
                    <a:pt x="10023" y="20715"/>
                  </a:lnTo>
                  <a:lnTo>
                    <a:pt x="10128" y="20840"/>
                  </a:lnTo>
                  <a:lnTo>
                    <a:pt x="10170" y="20966"/>
                  </a:lnTo>
                  <a:lnTo>
                    <a:pt x="10232" y="20945"/>
                  </a:lnTo>
                  <a:lnTo>
                    <a:pt x="10232" y="20757"/>
                  </a:lnTo>
                  <a:lnTo>
                    <a:pt x="10316" y="20715"/>
                  </a:lnTo>
                  <a:lnTo>
                    <a:pt x="10337" y="20757"/>
                  </a:lnTo>
                  <a:lnTo>
                    <a:pt x="10462" y="20757"/>
                  </a:lnTo>
                  <a:lnTo>
                    <a:pt x="10588" y="20840"/>
                  </a:lnTo>
                  <a:lnTo>
                    <a:pt x="10588" y="21008"/>
                  </a:lnTo>
                  <a:lnTo>
                    <a:pt x="10755" y="21133"/>
                  </a:lnTo>
                  <a:lnTo>
                    <a:pt x="10923" y="21071"/>
                  </a:lnTo>
                  <a:lnTo>
                    <a:pt x="11069" y="21071"/>
                  </a:lnTo>
                  <a:lnTo>
                    <a:pt x="11048" y="21322"/>
                  </a:lnTo>
                  <a:lnTo>
                    <a:pt x="11090" y="21468"/>
                  </a:lnTo>
                  <a:lnTo>
                    <a:pt x="11195" y="21447"/>
                  </a:lnTo>
                  <a:lnTo>
                    <a:pt x="11362" y="21531"/>
                  </a:lnTo>
                  <a:lnTo>
                    <a:pt x="11425" y="21447"/>
                  </a:lnTo>
                  <a:lnTo>
                    <a:pt x="11571" y="21426"/>
                  </a:lnTo>
                  <a:lnTo>
                    <a:pt x="11676" y="21322"/>
                  </a:lnTo>
                  <a:lnTo>
                    <a:pt x="11885" y="21322"/>
                  </a:lnTo>
                  <a:lnTo>
                    <a:pt x="12011" y="21384"/>
                  </a:lnTo>
                  <a:lnTo>
                    <a:pt x="12053" y="21531"/>
                  </a:lnTo>
                  <a:lnTo>
                    <a:pt x="12220" y="21594"/>
                  </a:lnTo>
                  <a:lnTo>
                    <a:pt x="12346" y="21761"/>
                  </a:lnTo>
                  <a:lnTo>
                    <a:pt x="12429" y="21782"/>
                  </a:lnTo>
                  <a:lnTo>
                    <a:pt x="12576" y="21740"/>
                  </a:lnTo>
                  <a:lnTo>
                    <a:pt x="12639" y="21761"/>
                  </a:lnTo>
                  <a:lnTo>
                    <a:pt x="12785" y="21698"/>
                  </a:lnTo>
                  <a:lnTo>
                    <a:pt x="12931" y="21698"/>
                  </a:lnTo>
                  <a:lnTo>
                    <a:pt x="13015" y="21594"/>
                  </a:lnTo>
                  <a:lnTo>
                    <a:pt x="13162" y="21594"/>
                  </a:lnTo>
                  <a:lnTo>
                    <a:pt x="13203" y="21698"/>
                  </a:lnTo>
                  <a:lnTo>
                    <a:pt x="13245" y="21866"/>
                  </a:lnTo>
                  <a:lnTo>
                    <a:pt x="13350" y="21949"/>
                  </a:lnTo>
                  <a:lnTo>
                    <a:pt x="13475" y="21887"/>
                  </a:lnTo>
                  <a:lnTo>
                    <a:pt x="13601" y="21636"/>
                  </a:lnTo>
                  <a:lnTo>
                    <a:pt x="13873" y="21468"/>
                  </a:lnTo>
                  <a:lnTo>
                    <a:pt x="14040" y="21447"/>
                  </a:lnTo>
                  <a:lnTo>
                    <a:pt x="14124" y="21552"/>
                  </a:lnTo>
                  <a:lnTo>
                    <a:pt x="14396" y="21573"/>
                  </a:lnTo>
                  <a:lnTo>
                    <a:pt x="14501" y="21636"/>
                  </a:lnTo>
                  <a:lnTo>
                    <a:pt x="14647" y="21552"/>
                  </a:lnTo>
                  <a:lnTo>
                    <a:pt x="14815" y="21573"/>
                  </a:lnTo>
                  <a:lnTo>
                    <a:pt x="14877" y="21677"/>
                  </a:lnTo>
                  <a:lnTo>
                    <a:pt x="14982" y="21677"/>
                  </a:lnTo>
                  <a:lnTo>
                    <a:pt x="15191" y="21636"/>
                  </a:lnTo>
                  <a:lnTo>
                    <a:pt x="15296" y="21636"/>
                  </a:lnTo>
                  <a:lnTo>
                    <a:pt x="15359" y="21468"/>
                  </a:lnTo>
                  <a:lnTo>
                    <a:pt x="15442" y="21426"/>
                  </a:lnTo>
                  <a:lnTo>
                    <a:pt x="15547" y="21447"/>
                  </a:lnTo>
                  <a:lnTo>
                    <a:pt x="15547" y="21364"/>
                  </a:lnTo>
                  <a:lnTo>
                    <a:pt x="15631" y="21343"/>
                  </a:lnTo>
                  <a:lnTo>
                    <a:pt x="15693" y="21217"/>
                  </a:lnTo>
                  <a:lnTo>
                    <a:pt x="15798" y="21112"/>
                  </a:lnTo>
                  <a:lnTo>
                    <a:pt x="15903" y="21071"/>
                  </a:lnTo>
                  <a:lnTo>
                    <a:pt x="16133" y="21029"/>
                  </a:lnTo>
                  <a:lnTo>
                    <a:pt x="16237" y="20861"/>
                  </a:lnTo>
                  <a:lnTo>
                    <a:pt x="16237" y="20736"/>
                  </a:lnTo>
                  <a:lnTo>
                    <a:pt x="16321" y="20736"/>
                  </a:lnTo>
                  <a:lnTo>
                    <a:pt x="16447" y="20631"/>
                  </a:lnTo>
                  <a:lnTo>
                    <a:pt x="16551" y="20799"/>
                  </a:lnTo>
                  <a:lnTo>
                    <a:pt x="16719" y="20736"/>
                  </a:lnTo>
                  <a:lnTo>
                    <a:pt x="16928" y="20820"/>
                  </a:lnTo>
                  <a:lnTo>
                    <a:pt x="17012" y="20757"/>
                  </a:lnTo>
                  <a:lnTo>
                    <a:pt x="16970" y="20652"/>
                  </a:lnTo>
                  <a:lnTo>
                    <a:pt x="17242" y="20506"/>
                  </a:lnTo>
                  <a:lnTo>
                    <a:pt x="17325" y="20527"/>
                  </a:lnTo>
                  <a:lnTo>
                    <a:pt x="17367" y="20610"/>
                  </a:lnTo>
                  <a:lnTo>
                    <a:pt x="17451" y="20610"/>
                  </a:lnTo>
                  <a:lnTo>
                    <a:pt x="17472" y="20652"/>
                  </a:lnTo>
                  <a:lnTo>
                    <a:pt x="17388" y="20820"/>
                  </a:lnTo>
                  <a:lnTo>
                    <a:pt x="17451" y="20903"/>
                  </a:lnTo>
                  <a:lnTo>
                    <a:pt x="17535" y="20903"/>
                  </a:lnTo>
                  <a:lnTo>
                    <a:pt x="17597" y="20861"/>
                  </a:lnTo>
                  <a:lnTo>
                    <a:pt x="17639" y="20945"/>
                  </a:lnTo>
                  <a:lnTo>
                    <a:pt x="17702" y="21050"/>
                  </a:lnTo>
                  <a:lnTo>
                    <a:pt x="17702" y="21133"/>
                  </a:lnTo>
                  <a:lnTo>
                    <a:pt x="17597" y="21238"/>
                  </a:lnTo>
                  <a:lnTo>
                    <a:pt x="17639" y="21343"/>
                  </a:lnTo>
                  <a:lnTo>
                    <a:pt x="17765" y="21364"/>
                  </a:lnTo>
                  <a:lnTo>
                    <a:pt x="17849" y="21322"/>
                  </a:lnTo>
                  <a:lnTo>
                    <a:pt x="17953" y="21364"/>
                  </a:lnTo>
                  <a:lnTo>
                    <a:pt x="18016" y="21468"/>
                  </a:lnTo>
                  <a:lnTo>
                    <a:pt x="18121" y="21426"/>
                  </a:lnTo>
                  <a:lnTo>
                    <a:pt x="18246" y="21468"/>
                  </a:lnTo>
                  <a:lnTo>
                    <a:pt x="18330" y="21426"/>
                  </a:lnTo>
                  <a:lnTo>
                    <a:pt x="18497" y="21426"/>
                  </a:lnTo>
                  <a:lnTo>
                    <a:pt x="18539" y="21573"/>
                  </a:lnTo>
                  <a:lnTo>
                    <a:pt x="18685" y="21677"/>
                  </a:lnTo>
                  <a:lnTo>
                    <a:pt x="18706" y="21845"/>
                  </a:lnTo>
                  <a:lnTo>
                    <a:pt x="18811" y="21845"/>
                  </a:lnTo>
                  <a:lnTo>
                    <a:pt x="18916" y="21970"/>
                  </a:lnTo>
                  <a:lnTo>
                    <a:pt x="18916" y="22117"/>
                  </a:lnTo>
                  <a:lnTo>
                    <a:pt x="18999" y="22326"/>
                  </a:lnTo>
                  <a:lnTo>
                    <a:pt x="19020" y="22493"/>
                  </a:lnTo>
                  <a:lnTo>
                    <a:pt x="18999" y="22745"/>
                  </a:lnTo>
                  <a:lnTo>
                    <a:pt x="18999" y="22849"/>
                  </a:lnTo>
                  <a:lnTo>
                    <a:pt x="18957" y="22933"/>
                  </a:lnTo>
                  <a:lnTo>
                    <a:pt x="18853" y="22996"/>
                  </a:lnTo>
                  <a:lnTo>
                    <a:pt x="18832" y="23100"/>
                  </a:lnTo>
                  <a:lnTo>
                    <a:pt x="18769" y="23121"/>
                  </a:lnTo>
                  <a:lnTo>
                    <a:pt x="18748" y="23205"/>
                  </a:lnTo>
                  <a:lnTo>
                    <a:pt x="18811" y="23309"/>
                  </a:lnTo>
                  <a:lnTo>
                    <a:pt x="18748" y="23351"/>
                  </a:lnTo>
                  <a:lnTo>
                    <a:pt x="18685" y="23330"/>
                  </a:lnTo>
                  <a:lnTo>
                    <a:pt x="18602" y="23435"/>
                  </a:lnTo>
                  <a:lnTo>
                    <a:pt x="18539" y="23519"/>
                  </a:lnTo>
                  <a:lnTo>
                    <a:pt x="18602" y="23581"/>
                  </a:lnTo>
                  <a:lnTo>
                    <a:pt x="18539" y="23665"/>
                  </a:lnTo>
                  <a:lnTo>
                    <a:pt x="18539" y="23770"/>
                  </a:lnTo>
                  <a:lnTo>
                    <a:pt x="18644" y="23833"/>
                  </a:lnTo>
                  <a:lnTo>
                    <a:pt x="18706" y="23895"/>
                  </a:lnTo>
                  <a:lnTo>
                    <a:pt x="18769" y="23958"/>
                  </a:lnTo>
                  <a:lnTo>
                    <a:pt x="18748" y="24105"/>
                  </a:lnTo>
                  <a:lnTo>
                    <a:pt x="18811" y="24251"/>
                  </a:lnTo>
                  <a:lnTo>
                    <a:pt x="18937" y="24146"/>
                  </a:lnTo>
                  <a:lnTo>
                    <a:pt x="19209" y="24084"/>
                  </a:lnTo>
                  <a:lnTo>
                    <a:pt x="19229" y="24167"/>
                  </a:lnTo>
                  <a:lnTo>
                    <a:pt x="19209" y="24251"/>
                  </a:lnTo>
                  <a:lnTo>
                    <a:pt x="19271" y="24293"/>
                  </a:lnTo>
                  <a:lnTo>
                    <a:pt x="19418" y="24272"/>
                  </a:lnTo>
                  <a:lnTo>
                    <a:pt x="19439" y="24377"/>
                  </a:lnTo>
                  <a:lnTo>
                    <a:pt x="19418" y="24481"/>
                  </a:lnTo>
                  <a:lnTo>
                    <a:pt x="19481" y="24565"/>
                  </a:lnTo>
                  <a:lnTo>
                    <a:pt x="19627" y="24586"/>
                  </a:lnTo>
                  <a:lnTo>
                    <a:pt x="19585" y="24628"/>
                  </a:lnTo>
                  <a:lnTo>
                    <a:pt x="19648" y="24711"/>
                  </a:lnTo>
                  <a:lnTo>
                    <a:pt x="19669" y="24670"/>
                  </a:lnTo>
                  <a:lnTo>
                    <a:pt x="19815" y="24670"/>
                  </a:lnTo>
                  <a:lnTo>
                    <a:pt x="19941" y="24732"/>
                  </a:lnTo>
                  <a:lnTo>
                    <a:pt x="19941" y="24816"/>
                  </a:lnTo>
                  <a:lnTo>
                    <a:pt x="19878" y="24921"/>
                  </a:lnTo>
                  <a:lnTo>
                    <a:pt x="19899" y="25004"/>
                  </a:lnTo>
                  <a:lnTo>
                    <a:pt x="19753" y="25193"/>
                  </a:lnTo>
                  <a:lnTo>
                    <a:pt x="19648" y="25297"/>
                  </a:lnTo>
                  <a:lnTo>
                    <a:pt x="19669" y="25360"/>
                  </a:lnTo>
                  <a:lnTo>
                    <a:pt x="19753" y="25339"/>
                  </a:lnTo>
                  <a:lnTo>
                    <a:pt x="19941" y="25339"/>
                  </a:lnTo>
                  <a:lnTo>
                    <a:pt x="19983" y="25402"/>
                  </a:lnTo>
                  <a:lnTo>
                    <a:pt x="20066" y="25318"/>
                  </a:lnTo>
                  <a:lnTo>
                    <a:pt x="20150" y="25423"/>
                  </a:lnTo>
                  <a:lnTo>
                    <a:pt x="20108" y="25548"/>
                  </a:lnTo>
                  <a:lnTo>
                    <a:pt x="20150" y="25674"/>
                  </a:lnTo>
                  <a:lnTo>
                    <a:pt x="20276" y="25737"/>
                  </a:lnTo>
                  <a:lnTo>
                    <a:pt x="20338" y="25653"/>
                  </a:lnTo>
                  <a:lnTo>
                    <a:pt x="20485" y="25653"/>
                  </a:lnTo>
                  <a:lnTo>
                    <a:pt x="20736" y="25548"/>
                  </a:lnTo>
                  <a:lnTo>
                    <a:pt x="20841" y="25569"/>
                  </a:lnTo>
                  <a:lnTo>
                    <a:pt x="20841" y="25716"/>
                  </a:lnTo>
                  <a:lnTo>
                    <a:pt x="20799" y="25737"/>
                  </a:lnTo>
                  <a:lnTo>
                    <a:pt x="20862" y="25778"/>
                  </a:lnTo>
                  <a:lnTo>
                    <a:pt x="20924" y="25883"/>
                  </a:lnTo>
                  <a:lnTo>
                    <a:pt x="21050" y="25841"/>
                  </a:lnTo>
                  <a:lnTo>
                    <a:pt x="21154" y="25862"/>
                  </a:lnTo>
                  <a:lnTo>
                    <a:pt x="21134" y="25716"/>
                  </a:lnTo>
                  <a:lnTo>
                    <a:pt x="21134" y="25569"/>
                  </a:lnTo>
                  <a:lnTo>
                    <a:pt x="21092" y="25465"/>
                  </a:lnTo>
                  <a:lnTo>
                    <a:pt x="21092" y="25255"/>
                  </a:lnTo>
                  <a:lnTo>
                    <a:pt x="21154" y="25214"/>
                  </a:lnTo>
                  <a:lnTo>
                    <a:pt x="21154" y="25130"/>
                  </a:lnTo>
                  <a:lnTo>
                    <a:pt x="21364" y="25130"/>
                  </a:lnTo>
                  <a:lnTo>
                    <a:pt x="21426" y="25109"/>
                  </a:lnTo>
                  <a:lnTo>
                    <a:pt x="21468" y="25088"/>
                  </a:lnTo>
                  <a:lnTo>
                    <a:pt x="21510" y="25025"/>
                  </a:lnTo>
                  <a:lnTo>
                    <a:pt x="21552" y="24983"/>
                  </a:lnTo>
                  <a:lnTo>
                    <a:pt x="21678" y="24921"/>
                  </a:lnTo>
                  <a:lnTo>
                    <a:pt x="21761" y="24942"/>
                  </a:lnTo>
                  <a:lnTo>
                    <a:pt x="21740" y="25025"/>
                  </a:lnTo>
                  <a:lnTo>
                    <a:pt x="21782" y="25046"/>
                  </a:lnTo>
                  <a:lnTo>
                    <a:pt x="21866" y="25046"/>
                  </a:lnTo>
                  <a:lnTo>
                    <a:pt x="21887" y="24942"/>
                  </a:lnTo>
                  <a:lnTo>
                    <a:pt x="21970" y="24900"/>
                  </a:lnTo>
                  <a:lnTo>
                    <a:pt x="22096" y="25004"/>
                  </a:lnTo>
                  <a:lnTo>
                    <a:pt x="22159" y="24921"/>
                  </a:lnTo>
                  <a:lnTo>
                    <a:pt x="22242" y="24921"/>
                  </a:lnTo>
                  <a:lnTo>
                    <a:pt x="22263" y="25004"/>
                  </a:lnTo>
                  <a:lnTo>
                    <a:pt x="22389" y="24942"/>
                  </a:lnTo>
                  <a:lnTo>
                    <a:pt x="22389" y="24879"/>
                  </a:lnTo>
                  <a:lnTo>
                    <a:pt x="22556" y="24816"/>
                  </a:lnTo>
                  <a:lnTo>
                    <a:pt x="22661" y="24900"/>
                  </a:lnTo>
                  <a:lnTo>
                    <a:pt x="22870" y="24816"/>
                  </a:lnTo>
                  <a:lnTo>
                    <a:pt x="22828" y="24628"/>
                  </a:lnTo>
                  <a:lnTo>
                    <a:pt x="22954" y="24586"/>
                  </a:lnTo>
                  <a:lnTo>
                    <a:pt x="23100" y="24586"/>
                  </a:lnTo>
                  <a:lnTo>
                    <a:pt x="23184" y="24502"/>
                  </a:lnTo>
                  <a:lnTo>
                    <a:pt x="23310" y="24586"/>
                  </a:lnTo>
                  <a:lnTo>
                    <a:pt x="23310" y="24670"/>
                  </a:lnTo>
                  <a:lnTo>
                    <a:pt x="23435" y="24690"/>
                  </a:lnTo>
                  <a:lnTo>
                    <a:pt x="23477" y="24774"/>
                  </a:lnTo>
                  <a:lnTo>
                    <a:pt x="23749" y="24774"/>
                  </a:lnTo>
                  <a:lnTo>
                    <a:pt x="23812" y="24816"/>
                  </a:lnTo>
                  <a:lnTo>
                    <a:pt x="23958" y="24774"/>
                  </a:lnTo>
                  <a:lnTo>
                    <a:pt x="24042" y="24837"/>
                  </a:lnTo>
                  <a:lnTo>
                    <a:pt x="24042" y="24942"/>
                  </a:lnTo>
                  <a:lnTo>
                    <a:pt x="23937" y="24983"/>
                  </a:lnTo>
                  <a:lnTo>
                    <a:pt x="23875" y="25193"/>
                  </a:lnTo>
                  <a:lnTo>
                    <a:pt x="23958" y="25214"/>
                  </a:lnTo>
                  <a:lnTo>
                    <a:pt x="23979" y="25318"/>
                  </a:lnTo>
                  <a:lnTo>
                    <a:pt x="24230" y="25402"/>
                  </a:lnTo>
                  <a:lnTo>
                    <a:pt x="24251" y="25506"/>
                  </a:lnTo>
                  <a:lnTo>
                    <a:pt x="24377" y="25527"/>
                  </a:lnTo>
                  <a:lnTo>
                    <a:pt x="24481" y="25611"/>
                  </a:lnTo>
                  <a:lnTo>
                    <a:pt x="24586" y="25548"/>
                  </a:lnTo>
                  <a:lnTo>
                    <a:pt x="24649" y="25611"/>
                  </a:lnTo>
                  <a:lnTo>
                    <a:pt x="24711" y="25569"/>
                  </a:lnTo>
                  <a:lnTo>
                    <a:pt x="24816" y="25632"/>
                  </a:lnTo>
                  <a:lnTo>
                    <a:pt x="24858" y="25632"/>
                  </a:lnTo>
                  <a:lnTo>
                    <a:pt x="24900" y="25611"/>
                  </a:lnTo>
                  <a:lnTo>
                    <a:pt x="24963" y="25653"/>
                  </a:lnTo>
                  <a:lnTo>
                    <a:pt x="25046" y="25611"/>
                  </a:lnTo>
                  <a:lnTo>
                    <a:pt x="25046" y="25548"/>
                  </a:lnTo>
                  <a:lnTo>
                    <a:pt x="25088" y="25423"/>
                  </a:lnTo>
                  <a:lnTo>
                    <a:pt x="25130" y="25527"/>
                  </a:lnTo>
                  <a:lnTo>
                    <a:pt x="25235" y="25653"/>
                  </a:lnTo>
                  <a:lnTo>
                    <a:pt x="25297" y="25632"/>
                  </a:lnTo>
                  <a:lnTo>
                    <a:pt x="25444" y="25737"/>
                  </a:lnTo>
                  <a:lnTo>
                    <a:pt x="25569" y="25737"/>
                  </a:lnTo>
                  <a:lnTo>
                    <a:pt x="25632" y="25632"/>
                  </a:lnTo>
                  <a:lnTo>
                    <a:pt x="25716" y="25716"/>
                  </a:lnTo>
                  <a:lnTo>
                    <a:pt x="25820" y="25674"/>
                  </a:lnTo>
                  <a:lnTo>
                    <a:pt x="25862" y="25716"/>
                  </a:lnTo>
                  <a:lnTo>
                    <a:pt x="25862" y="25737"/>
                  </a:lnTo>
                  <a:lnTo>
                    <a:pt x="25800" y="25758"/>
                  </a:lnTo>
                  <a:lnTo>
                    <a:pt x="25758" y="25862"/>
                  </a:lnTo>
                  <a:lnTo>
                    <a:pt x="25695" y="25967"/>
                  </a:lnTo>
                  <a:lnTo>
                    <a:pt x="25695" y="26030"/>
                  </a:lnTo>
                  <a:lnTo>
                    <a:pt x="25820" y="26197"/>
                  </a:lnTo>
                  <a:lnTo>
                    <a:pt x="25904" y="26260"/>
                  </a:lnTo>
                  <a:lnTo>
                    <a:pt x="25904" y="26302"/>
                  </a:lnTo>
                  <a:lnTo>
                    <a:pt x="25925" y="26448"/>
                  </a:lnTo>
                  <a:lnTo>
                    <a:pt x="25946" y="26406"/>
                  </a:lnTo>
                  <a:lnTo>
                    <a:pt x="26009" y="26343"/>
                  </a:lnTo>
                  <a:lnTo>
                    <a:pt x="26092" y="26364"/>
                  </a:lnTo>
                  <a:lnTo>
                    <a:pt x="26134" y="26385"/>
                  </a:lnTo>
                  <a:lnTo>
                    <a:pt x="26176" y="26385"/>
                  </a:lnTo>
                  <a:lnTo>
                    <a:pt x="26281" y="26281"/>
                  </a:lnTo>
                  <a:lnTo>
                    <a:pt x="26260" y="26239"/>
                  </a:lnTo>
                  <a:lnTo>
                    <a:pt x="26218" y="26197"/>
                  </a:lnTo>
                  <a:lnTo>
                    <a:pt x="26218" y="26176"/>
                  </a:lnTo>
                  <a:lnTo>
                    <a:pt x="26155" y="26071"/>
                  </a:lnTo>
                  <a:lnTo>
                    <a:pt x="26072" y="26071"/>
                  </a:lnTo>
                  <a:lnTo>
                    <a:pt x="26030" y="25967"/>
                  </a:lnTo>
                  <a:lnTo>
                    <a:pt x="26051" y="25925"/>
                  </a:lnTo>
                  <a:lnTo>
                    <a:pt x="26155" y="25841"/>
                  </a:lnTo>
                  <a:lnTo>
                    <a:pt x="26155" y="25758"/>
                  </a:lnTo>
                  <a:lnTo>
                    <a:pt x="26155" y="25716"/>
                  </a:lnTo>
                  <a:lnTo>
                    <a:pt x="26176" y="25716"/>
                  </a:lnTo>
                  <a:lnTo>
                    <a:pt x="26218" y="25653"/>
                  </a:lnTo>
                  <a:lnTo>
                    <a:pt x="26239" y="25716"/>
                  </a:lnTo>
                  <a:lnTo>
                    <a:pt x="26260" y="25737"/>
                  </a:lnTo>
                  <a:lnTo>
                    <a:pt x="26281" y="25737"/>
                  </a:lnTo>
                  <a:lnTo>
                    <a:pt x="26260" y="25758"/>
                  </a:lnTo>
                  <a:lnTo>
                    <a:pt x="26260" y="25778"/>
                  </a:lnTo>
                  <a:lnTo>
                    <a:pt x="26323" y="25778"/>
                  </a:lnTo>
                  <a:lnTo>
                    <a:pt x="26281" y="25820"/>
                  </a:lnTo>
                  <a:lnTo>
                    <a:pt x="26344" y="25841"/>
                  </a:lnTo>
                  <a:lnTo>
                    <a:pt x="26385" y="25758"/>
                  </a:lnTo>
                  <a:lnTo>
                    <a:pt x="26490" y="25737"/>
                  </a:lnTo>
                  <a:lnTo>
                    <a:pt x="26553" y="25653"/>
                  </a:lnTo>
                  <a:lnTo>
                    <a:pt x="26616" y="25716"/>
                  </a:lnTo>
                  <a:lnTo>
                    <a:pt x="26741" y="25653"/>
                  </a:lnTo>
                  <a:lnTo>
                    <a:pt x="26867" y="25611"/>
                  </a:lnTo>
                  <a:lnTo>
                    <a:pt x="26804" y="25527"/>
                  </a:lnTo>
                  <a:lnTo>
                    <a:pt x="26908" y="25527"/>
                  </a:lnTo>
                  <a:lnTo>
                    <a:pt x="27013" y="25465"/>
                  </a:lnTo>
                  <a:lnTo>
                    <a:pt x="27139" y="25527"/>
                  </a:lnTo>
                  <a:lnTo>
                    <a:pt x="27201" y="25506"/>
                  </a:lnTo>
                  <a:lnTo>
                    <a:pt x="27327" y="25444"/>
                  </a:lnTo>
                  <a:lnTo>
                    <a:pt x="27432" y="25339"/>
                  </a:lnTo>
                  <a:lnTo>
                    <a:pt x="27515" y="25234"/>
                  </a:lnTo>
                  <a:lnTo>
                    <a:pt x="27536" y="25193"/>
                  </a:lnTo>
                  <a:lnTo>
                    <a:pt x="27578" y="25214"/>
                  </a:lnTo>
                  <a:lnTo>
                    <a:pt x="27620" y="25255"/>
                  </a:lnTo>
                  <a:lnTo>
                    <a:pt x="27662" y="25214"/>
                  </a:lnTo>
                  <a:lnTo>
                    <a:pt x="27724" y="25130"/>
                  </a:lnTo>
                  <a:lnTo>
                    <a:pt x="27808" y="25088"/>
                  </a:lnTo>
                  <a:lnTo>
                    <a:pt x="27787" y="24942"/>
                  </a:lnTo>
                  <a:lnTo>
                    <a:pt x="27745" y="24837"/>
                  </a:lnTo>
                  <a:lnTo>
                    <a:pt x="27787" y="24774"/>
                  </a:lnTo>
                  <a:lnTo>
                    <a:pt x="27745" y="24690"/>
                  </a:lnTo>
                  <a:lnTo>
                    <a:pt x="27808" y="24732"/>
                  </a:lnTo>
                  <a:lnTo>
                    <a:pt x="27934" y="24816"/>
                  </a:lnTo>
                  <a:lnTo>
                    <a:pt x="27955" y="24900"/>
                  </a:lnTo>
                  <a:lnTo>
                    <a:pt x="28059" y="25004"/>
                  </a:lnTo>
                  <a:lnTo>
                    <a:pt x="28143" y="24983"/>
                  </a:lnTo>
                  <a:lnTo>
                    <a:pt x="28143" y="24983"/>
                  </a:lnTo>
                  <a:lnTo>
                    <a:pt x="28101" y="25046"/>
                  </a:lnTo>
                  <a:lnTo>
                    <a:pt x="28017" y="25109"/>
                  </a:lnTo>
                  <a:lnTo>
                    <a:pt x="28038" y="25151"/>
                  </a:lnTo>
                  <a:lnTo>
                    <a:pt x="28248" y="25046"/>
                  </a:lnTo>
                  <a:lnTo>
                    <a:pt x="28248" y="24921"/>
                  </a:lnTo>
                  <a:lnTo>
                    <a:pt x="28352" y="24900"/>
                  </a:lnTo>
                  <a:lnTo>
                    <a:pt x="28415" y="24837"/>
                  </a:lnTo>
                  <a:lnTo>
                    <a:pt x="28520" y="24900"/>
                  </a:lnTo>
                  <a:lnTo>
                    <a:pt x="28582" y="24879"/>
                  </a:lnTo>
                  <a:lnTo>
                    <a:pt x="28624" y="24795"/>
                  </a:lnTo>
                  <a:lnTo>
                    <a:pt x="28687" y="24795"/>
                  </a:lnTo>
                  <a:lnTo>
                    <a:pt x="28708" y="24711"/>
                  </a:lnTo>
                  <a:lnTo>
                    <a:pt x="28771" y="24795"/>
                  </a:lnTo>
                  <a:lnTo>
                    <a:pt x="28854" y="24900"/>
                  </a:lnTo>
                  <a:lnTo>
                    <a:pt x="28896" y="24837"/>
                  </a:lnTo>
                  <a:lnTo>
                    <a:pt x="28938" y="24732"/>
                  </a:lnTo>
                  <a:lnTo>
                    <a:pt x="28980" y="24732"/>
                  </a:lnTo>
                  <a:lnTo>
                    <a:pt x="29001" y="24774"/>
                  </a:lnTo>
                  <a:lnTo>
                    <a:pt x="29085" y="24774"/>
                  </a:lnTo>
                  <a:lnTo>
                    <a:pt x="29105" y="24711"/>
                  </a:lnTo>
                  <a:lnTo>
                    <a:pt x="29231" y="24711"/>
                  </a:lnTo>
                  <a:lnTo>
                    <a:pt x="29294" y="24628"/>
                  </a:lnTo>
                  <a:lnTo>
                    <a:pt x="29357" y="24586"/>
                  </a:lnTo>
                  <a:lnTo>
                    <a:pt x="29377" y="24670"/>
                  </a:lnTo>
                  <a:lnTo>
                    <a:pt x="29398" y="24607"/>
                  </a:lnTo>
                  <a:lnTo>
                    <a:pt x="29482" y="24607"/>
                  </a:lnTo>
                  <a:lnTo>
                    <a:pt x="29566" y="24586"/>
                  </a:lnTo>
                  <a:lnTo>
                    <a:pt x="29524" y="24502"/>
                  </a:lnTo>
                  <a:lnTo>
                    <a:pt x="29587" y="24418"/>
                  </a:lnTo>
                  <a:lnTo>
                    <a:pt x="29608" y="24293"/>
                  </a:lnTo>
                  <a:lnTo>
                    <a:pt x="29566" y="24188"/>
                  </a:lnTo>
                  <a:lnTo>
                    <a:pt x="29566" y="24188"/>
                  </a:lnTo>
                  <a:lnTo>
                    <a:pt x="29608" y="24209"/>
                  </a:lnTo>
                  <a:lnTo>
                    <a:pt x="29670" y="24146"/>
                  </a:lnTo>
                  <a:lnTo>
                    <a:pt x="29796" y="24105"/>
                  </a:lnTo>
                  <a:lnTo>
                    <a:pt x="29817" y="24167"/>
                  </a:lnTo>
                  <a:lnTo>
                    <a:pt x="29921" y="24167"/>
                  </a:lnTo>
                  <a:lnTo>
                    <a:pt x="29942" y="24042"/>
                  </a:lnTo>
                  <a:lnTo>
                    <a:pt x="30005" y="24042"/>
                  </a:lnTo>
                  <a:lnTo>
                    <a:pt x="30026" y="23958"/>
                  </a:lnTo>
                  <a:lnTo>
                    <a:pt x="30089" y="23958"/>
                  </a:lnTo>
                  <a:lnTo>
                    <a:pt x="30089" y="23979"/>
                  </a:lnTo>
                  <a:lnTo>
                    <a:pt x="30110" y="23979"/>
                  </a:lnTo>
                  <a:lnTo>
                    <a:pt x="30193" y="23874"/>
                  </a:lnTo>
                  <a:lnTo>
                    <a:pt x="30256" y="23958"/>
                  </a:lnTo>
                  <a:lnTo>
                    <a:pt x="30256" y="23833"/>
                  </a:lnTo>
                  <a:lnTo>
                    <a:pt x="30340" y="23833"/>
                  </a:lnTo>
                  <a:lnTo>
                    <a:pt x="30361" y="23728"/>
                  </a:lnTo>
                  <a:lnTo>
                    <a:pt x="30277" y="23686"/>
                  </a:lnTo>
                  <a:lnTo>
                    <a:pt x="30193" y="23749"/>
                  </a:lnTo>
                  <a:lnTo>
                    <a:pt x="30047" y="23623"/>
                  </a:lnTo>
                  <a:lnTo>
                    <a:pt x="30235" y="23623"/>
                  </a:lnTo>
                  <a:lnTo>
                    <a:pt x="30340" y="23477"/>
                  </a:lnTo>
                  <a:lnTo>
                    <a:pt x="30361" y="23540"/>
                  </a:lnTo>
                  <a:lnTo>
                    <a:pt x="30445" y="23477"/>
                  </a:lnTo>
                  <a:lnTo>
                    <a:pt x="30612" y="23581"/>
                  </a:lnTo>
                  <a:lnTo>
                    <a:pt x="30633" y="23456"/>
                  </a:lnTo>
                  <a:lnTo>
                    <a:pt x="30549" y="23435"/>
                  </a:lnTo>
                  <a:lnTo>
                    <a:pt x="30507" y="23372"/>
                  </a:lnTo>
                  <a:lnTo>
                    <a:pt x="30528" y="23309"/>
                  </a:lnTo>
                  <a:lnTo>
                    <a:pt x="30633" y="23372"/>
                  </a:lnTo>
                  <a:lnTo>
                    <a:pt x="30717" y="23309"/>
                  </a:lnTo>
                  <a:lnTo>
                    <a:pt x="30675" y="23268"/>
                  </a:lnTo>
                  <a:lnTo>
                    <a:pt x="30612" y="23268"/>
                  </a:lnTo>
                  <a:lnTo>
                    <a:pt x="30612" y="23163"/>
                  </a:lnTo>
                  <a:lnTo>
                    <a:pt x="30528" y="23121"/>
                  </a:lnTo>
                  <a:lnTo>
                    <a:pt x="30612" y="23100"/>
                  </a:lnTo>
                  <a:lnTo>
                    <a:pt x="30654" y="23142"/>
                  </a:lnTo>
                  <a:lnTo>
                    <a:pt x="30717" y="23142"/>
                  </a:lnTo>
                  <a:lnTo>
                    <a:pt x="30758" y="23205"/>
                  </a:lnTo>
                  <a:lnTo>
                    <a:pt x="30758" y="23121"/>
                  </a:lnTo>
                  <a:lnTo>
                    <a:pt x="30654" y="23037"/>
                  </a:lnTo>
                  <a:lnTo>
                    <a:pt x="30654" y="22933"/>
                  </a:lnTo>
                  <a:lnTo>
                    <a:pt x="30737" y="22933"/>
                  </a:lnTo>
                  <a:lnTo>
                    <a:pt x="30758" y="22891"/>
                  </a:lnTo>
                  <a:lnTo>
                    <a:pt x="30863" y="22954"/>
                  </a:lnTo>
                  <a:lnTo>
                    <a:pt x="30863" y="23037"/>
                  </a:lnTo>
                  <a:lnTo>
                    <a:pt x="30926" y="23037"/>
                  </a:lnTo>
                  <a:lnTo>
                    <a:pt x="30968" y="23121"/>
                  </a:lnTo>
                  <a:lnTo>
                    <a:pt x="30989" y="22996"/>
                  </a:lnTo>
                  <a:lnTo>
                    <a:pt x="30947" y="22912"/>
                  </a:lnTo>
                  <a:lnTo>
                    <a:pt x="30884" y="22912"/>
                  </a:lnTo>
                  <a:lnTo>
                    <a:pt x="30863" y="22828"/>
                  </a:lnTo>
                  <a:lnTo>
                    <a:pt x="30947" y="22828"/>
                  </a:lnTo>
                  <a:lnTo>
                    <a:pt x="30947" y="22745"/>
                  </a:lnTo>
                  <a:lnTo>
                    <a:pt x="30863" y="22724"/>
                  </a:lnTo>
                  <a:lnTo>
                    <a:pt x="30989" y="22598"/>
                  </a:lnTo>
                  <a:lnTo>
                    <a:pt x="30926" y="22535"/>
                  </a:lnTo>
                  <a:lnTo>
                    <a:pt x="30842" y="22535"/>
                  </a:lnTo>
                  <a:lnTo>
                    <a:pt x="30779" y="22598"/>
                  </a:lnTo>
                  <a:lnTo>
                    <a:pt x="30800" y="22493"/>
                  </a:lnTo>
                  <a:lnTo>
                    <a:pt x="30947" y="22410"/>
                  </a:lnTo>
                  <a:lnTo>
                    <a:pt x="31135" y="22326"/>
                  </a:lnTo>
                  <a:lnTo>
                    <a:pt x="31072" y="22263"/>
                  </a:lnTo>
                  <a:lnTo>
                    <a:pt x="30989" y="22326"/>
                  </a:lnTo>
                  <a:lnTo>
                    <a:pt x="30863" y="22201"/>
                  </a:lnTo>
                  <a:lnTo>
                    <a:pt x="30968" y="22201"/>
                  </a:lnTo>
                  <a:lnTo>
                    <a:pt x="30884" y="22096"/>
                  </a:lnTo>
                  <a:lnTo>
                    <a:pt x="30800" y="22096"/>
                  </a:lnTo>
                  <a:lnTo>
                    <a:pt x="30863" y="22054"/>
                  </a:lnTo>
                  <a:lnTo>
                    <a:pt x="30800" y="21991"/>
                  </a:lnTo>
                  <a:lnTo>
                    <a:pt x="30884" y="21991"/>
                  </a:lnTo>
                  <a:lnTo>
                    <a:pt x="30926" y="21908"/>
                  </a:lnTo>
                  <a:lnTo>
                    <a:pt x="31030" y="21908"/>
                  </a:lnTo>
                  <a:lnTo>
                    <a:pt x="30989" y="22012"/>
                  </a:lnTo>
                  <a:lnTo>
                    <a:pt x="31072" y="22012"/>
                  </a:lnTo>
                  <a:lnTo>
                    <a:pt x="31240" y="21866"/>
                  </a:lnTo>
                  <a:lnTo>
                    <a:pt x="31240" y="21782"/>
                  </a:lnTo>
                  <a:lnTo>
                    <a:pt x="31365" y="21803"/>
                  </a:lnTo>
                  <a:lnTo>
                    <a:pt x="31281" y="21698"/>
                  </a:lnTo>
                  <a:lnTo>
                    <a:pt x="31198" y="21698"/>
                  </a:lnTo>
                  <a:lnTo>
                    <a:pt x="31240" y="21594"/>
                  </a:lnTo>
                  <a:lnTo>
                    <a:pt x="31302" y="21677"/>
                  </a:lnTo>
                  <a:lnTo>
                    <a:pt x="31386" y="21636"/>
                  </a:lnTo>
                  <a:lnTo>
                    <a:pt x="31386" y="21531"/>
                  </a:lnTo>
                  <a:lnTo>
                    <a:pt x="31449" y="21489"/>
                  </a:lnTo>
                  <a:lnTo>
                    <a:pt x="31386" y="21426"/>
                  </a:lnTo>
                  <a:lnTo>
                    <a:pt x="31386" y="21343"/>
                  </a:lnTo>
                  <a:lnTo>
                    <a:pt x="31470" y="21322"/>
                  </a:lnTo>
                  <a:lnTo>
                    <a:pt x="31407" y="21238"/>
                  </a:lnTo>
                  <a:lnTo>
                    <a:pt x="31407" y="21175"/>
                  </a:lnTo>
                  <a:lnTo>
                    <a:pt x="31302" y="21112"/>
                  </a:lnTo>
                  <a:lnTo>
                    <a:pt x="31470" y="21154"/>
                  </a:lnTo>
                  <a:lnTo>
                    <a:pt x="31512" y="21112"/>
                  </a:lnTo>
                  <a:lnTo>
                    <a:pt x="31616" y="20903"/>
                  </a:lnTo>
                  <a:lnTo>
                    <a:pt x="31700" y="20903"/>
                  </a:lnTo>
                  <a:lnTo>
                    <a:pt x="31721" y="20966"/>
                  </a:lnTo>
                  <a:lnTo>
                    <a:pt x="31763" y="21029"/>
                  </a:lnTo>
                  <a:lnTo>
                    <a:pt x="31784" y="20924"/>
                  </a:lnTo>
                  <a:lnTo>
                    <a:pt x="31846" y="20861"/>
                  </a:lnTo>
                  <a:lnTo>
                    <a:pt x="31805" y="20736"/>
                  </a:lnTo>
                  <a:lnTo>
                    <a:pt x="31679" y="20736"/>
                  </a:lnTo>
                  <a:lnTo>
                    <a:pt x="31616" y="20694"/>
                  </a:lnTo>
                  <a:lnTo>
                    <a:pt x="31679" y="20652"/>
                  </a:lnTo>
                  <a:lnTo>
                    <a:pt x="31763" y="20652"/>
                  </a:lnTo>
                  <a:lnTo>
                    <a:pt x="31826" y="20610"/>
                  </a:lnTo>
                  <a:lnTo>
                    <a:pt x="31784" y="20548"/>
                  </a:lnTo>
                  <a:lnTo>
                    <a:pt x="31700" y="20506"/>
                  </a:lnTo>
                  <a:lnTo>
                    <a:pt x="31784" y="20443"/>
                  </a:lnTo>
                  <a:lnTo>
                    <a:pt x="31826" y="20443"/>
                  </a:lnTo>
                  <a:lnTo>
                    <a:pt x="31826" y="20401"/>
                  </a:lnTo>
                  <a:lnTo>
                    <a:pt x="31784" y="20338"/>
                  </a:lnTo>
                  <a:lnTo>
                    <a:pt x="31574" y="20338"/>
                  </a:lnTo>
                  <a:lnTo>
                    <a:pt x="31595" y="20296"/>
                  </a:lnTo>
                  <a:lnTo>
                    <a:pt x="31721" y="20192"/>
                  </a:lnTo>
                  <a:lnTo>
                    <a:pt x="31826" y="20213"/>
                  </a:lnTo>
                  <a:lnTo>
                    <a:pt x="31846" y="20192"/>
                  </a:lnTo>
                  <a:lnTo>
                    <a:pt x="31888" y="20129"/>
                  </a:lnTo>
                  <a:lnTo>
                    <a:pt x="31930" y="20192"/>
                  </a:lnTo>
                  <a:lnTo>
                    <a:pt x="31972" y="20213"/>
                  </a:lnTo>
                  <a:lnTo>
                    <a:pt x="32014" y="20171"/>
                  </a:lnTo>
                  <a:lnTo>
                    <a:pt x="31993" y="20087"/>
                  </a:lnTo>
                  <a:lnTo>
                    <a:pt x="31972" y="19920"/>
                  </a:lnTo>
                  <a:lnTo>
                    <a:pt x="31909" y="19878"/>
                  </a:lnTo>
                  <a:lnTo>
                    <a:pt x="31826" y="19962"/>
                  </a:lnTo>
                  <a:lnTo>
                    <a:pt x="31846" y="19983"/>
                  </a:lnTo>
                  <a:lnTo>
                    <a:pt x="31846" y="20024"/>
                  </a:lnTo>
                  <a:lnTo>
                    <a:pt x="31763" y="20004"/>
                  </a:lnTo>
                  <a:lnTo>
                    <a:pt x="31595" y="20129"/>
                  </a:lnTo>
                  <a:lnTo>
                    <a:pt x="31512" y="20108"/>
                  </a:lnTo>
                  <a:lnTo>
                    <a:pt x="31512" y="20004"/>
                  </a:lnTo>
                  <a:lnTo>
                    <a:pt x="31679" y="19983"/>
                  </a:lnTo>
                  <a:lnTo>
                    <a:pt x="31930" y="19752"/>
                  </a:lnTo>
                  <a:lnTo>
                    <a:pt x="31909" y="19711"/>
                  </a:lnTo>
                  <a:lnTo>
                    <a:pt x="31805" y="19711"/>
                  </a:lnTo>
                  <a:lnTo>
                    <a:pt x="31763" y="19648"/>
                  </a:lnTo>
                  <a:lnTo>
                    <a:pt x="31721" y="19690"/>
                  </a:lnTo>
                  <a:lnTo>
                    <a:pt x="31553" y="19460"/>
                  </a:lnTo>
                  <a:lnTo>
                    <a:pt x="31386" y="19439"/>
                  </a:lnTo>
                  <a:lnTo>
                    <a:pt x="31240" y="19585"/>
                  </a:lnTo>
                  <a:lnTo>
                    <a:pt x="31135" y="19564"/>
                  </a:lnTo>
                  <a:lnTo>
                    <a:pt x="31030" y="19397"/>
                  </a:lnTo>
                  <a:lnTo>
                    <a:pt x="30884" y="19439"/>
                  </a:lnTo>
                  <a:lnTo>
                    <a:pt x="30779" y="19501"/>
                  </a:lnTo>
                  <a:lnTo>
                    <a:pt x="30737" y="19606"/>
                  </a:lnTo>
                  <a:lnTo>
                    <a:pt x="30758" y="19480"/>
                  </a:lnTo>
                  <a:lnTo>
                    <a:pt x="30884" y="19376"/>
                  </a:lnTo>
                  <a:lnTo>
                    <a:pt x="30968" y="19376"/>
                  </a:lnTo>
                  <a:lnTo>
                    <a:pt x="31051" y="19334"/>
                  </a:lnTo>
                  <a:lnTo>
                    <a:pt x="31177" y="19376"/>
                  </a:lnTo>
                  <a:lnTo>
                    <a:pt x="31281" y="19355"/>
                  </a:lnTo>
                  <a:lnTo>
                    <a:pt x="31281" y="19250"/>
                  </a:lnTo>
                  <a:lnTo>
                    <a:pt x="31323" y="19188"/>
                  </a:lnTo>
                  <a:lnTo>
                    <a:pt x="31407" y="19188"/>
                  </a:lnTo>
                  <a:lnTo>
                    <a:pt x="31553" y="19041"/>
                  </a:lnTo>
                  <a:lnTo>
                    <a:pt x="31700" y="19020"/>
                  </a:lnTo>
                  <a:lnTo>
                    <a:pt x="31700" y="18936"/>
                  </a:lnTo>
                  <a:lnTo>
                    <a:pt x="31574" y="18727"/>
                  </a:lnTo>
                  <a:lnTo>
                    <a:pt x="31281" y="18539"/>
                  </a:lnTo>
                  <a:lnTo>
                    <a:pt x="31072" y="18413"/>
                  </a:lnTo>
                  <a:lnTo>
                    <a:pt x="30842" y="18204"/>
                  </a:lnTo>
                  <a:lnTo>
                    <a:pt x="30737" y="18204"/>
                  </a:lnTo>
                  <a:lnTo>
                    <a:pt x="30549" y="18330"/>
                  </a:lnTo>
                  <a:lnTo>
                    <a:pt x="30445" y="18309"/>
                  </a:lnTo>
                  <a:lnTo>
                    <a:pt x="30319" y="18183"/>
                  </a:lnTo>
                  <a:lnTo>
                    <a:pt x="30319" y="18099"/>
                  </a:lnTo>
                  <a:lnTo>
                    <a:pt x="30235" y="18079"/>
                  </a:lnTo>
                  <a:lnTo>
                    <a:pt x="30110" y="18120"/>
                  </a:lnTo>
                  <a:lnTo>
                    <a:pt x="29984" y="18120"/>
                  </a:lnTo>
                  <a:lnTo>
                    <a:pt x="29838" y="18141"/>
                  </a:lnTo>
                  <a:lnTo>
                    <a:pt x="29691" y="18351"/>
                  </a:lnTo>
                  <a:lnTo>
                    <a:pt x="29817" y="18099"/>
                  </a:lnTo>
                  <a:lnTo>
                    <a:pt x="29921" y="18037"/>
                  </a:lnTo>
                  <a:lnTo>
                    <a:pt x="29984" y="18079"/>
                  </a:lnTo>
                  <a:lnTo>
                    <a:pt x="30047" y="18079"/>
                  </a:lnTo>
                  <a:lnTo>
                    <a:pt x="30089" y="18016"/>
                  </a:lnTo>
                  <a:lnTo>
                    <a:pt x="30193" y="18079"/>
                  </a:lnTo>
                  <a:lnTo>
                    <a:pt x="30340" y="17995"/>
                  </a:lnTo>
                  <a:lnTo>
                    <a:pt x="30403" y="18183"/>
                  </a:lnTo>
                  <a:lnTo>
                    <a:pt x="30465" y="18225"/>
                  </a:lnTo>
                  <a:lnTo>
                    <a:pt x="30570" y="18225"/>
                  </a:lnTo>
                  <a:lnTo>
                    <a:pt x="30654" y="18120"/>
                  </a:lnTo>
                  <a:lnTo>
                    <a:pt x="30842" y="18141"/>
                  </a:lnTo>
                  <a:lnTo>
                    <a:pt x="30968" y="18246"/>
                  </a:lnTo>
                  <a:lnTo>
                    <a:pt x="31051" y="18246"/>
                  </a:lnTo>
                  <a:lnTo>
                    <a:pt x="31177" y="18351"/>
                  </a:lnTo>
                  <a:lnTo>
                    <a:pt x="31323" y="18288"/>
                  </a:lnTo>
                  <a:lnTo>
                    <a:pt x="31574" y="18351"/>
                  </a:lnTo>
                  <a:lnTo>
                    <a:pt x="31658" y="18330"/>
                  </a:lnTo>
                  <a:lnTo>
                    <a:pt x="31553" y="18141"/>
                  </a:lnTo>
                  <a:lnTo>
                    <a:pt x="31491" y="18120"/>
                  </a:lnTo>
                  <a:lnTo>
                    <a:pt x="31323" y="17974"/>
                  </a:lnTo>
                  <a:lnTo>
                    <a:pt x="31323" y="17911"/>
                  </a:lnTo>
                  <a:lnTo>
                    <a:pt x="31281" y="17869"/>
                  </a:lnTo>
                  <a:lnTo>
                    <a:pt x="31177" y="17890"/>
                  </a:lnTo>
                  <a:lnTo>
                    <a:pt x="31051" y="17827"/>
                  </a:lnTo>
                  <a:lnTo>
                    <a:pt x="30884" y="17597"/>
                  </a:lnTo>
                  <a:lnTo>
                    <a:pt x="30884" y="17451"/>
                  </a:lnTo>
                  <a:lnTo>
                    <a:pt x="30675" y="17283"/>
                  </a:lnTo>
                  <a:lnTo>
                    <a:pt x="30675" y="17095"/>
                  </a:lnTo>
                  <a:lnTo>
                    <a:pt x="30549" y="17074"/>
                  </a:lnTo>
                  <a:lnTo>
                    <a:pt x="30612" y="16949"/>
                  </a:lnTo>
                  <a:lnTo>
                    <a:pt x="30570" y="16928"/>
                  </a:lnTo>
                  <a:lnTo>
                    <a:pt x="30403" y="16572"/>
                  </a:lnTo>
                  <a:lnTo>
                    <a:pt x="30089" y="16405"/>
                  </a:lnTo>
                  <a:lnTo>
                    <a:pt x="30005" y="16447"/>
                  </a:lnTo>
                  <a:lnTo>
                    <a:pt x="30005" y="16363"/>
                  </a:lnTo>
                  <a:lnTo>
                    <a:pt x="29712" y="16237"/>
                  </a:lnTo>
                  <a:lnTo>
                    <a:pt x="29670" y="16237"/>
                  </a:lnTo>
                  <a:lnTo>
                    <a:pt x="29670" y="15944"/>
                  </a:lnTo>
                  <a:lnTo>
                    <a:pt x="29712" y="15735"/>
                  </a:lnTo>
                  <a:lnTo>
                    <a:pt x="29670" y="15610"/>
                  </a:lnTo>
                  <a:lnTo>
                    <a:pt x="29691" y="15463"/>
                  </a:lnTo>
                  <a:lnTo>
                    <a:pt x="29712" y="15484"/>
                  </a:lnTo>
                  <a:lnTo>
                    <a:pt x="29817" y="15463"/>
                  </a:lnTo>
                  <a:lnTo>
                    <a:pt x="29921" y="15296"/>
                  </a:lnTo>
                  <a:lnTo>
                    <a:pt x="29984" y="15317"/>
                  </a:lnTo>
                  <a:lnTo>
                    <a:pt x="30089" y="15191"/>
                  </a:lnTo>
                  <a:lnTo>
                    <a:pt x="29984" y="15149"/>
                  </a:lnTo>
                  <a:lnTo>
                    <a:pt x="29921" y="15066"/>
                  </a:lnTo>
                  <a:lnTo>
                    <a:pt x="30005" y="14961"/>
                  </a:lnTo>
                  <a:lnTo>
                    <a:pt x="30193" y="14982"/>
                  </a:lnTo>
                  <a:lnTo>
                    <a:pt x="30193" y="14856"/>
                  </a:lnTo>
                  <a:lnTo>
                    <a:pt x="30319" y="14835"/>
                  </a:lnTo>
                  <a:lnTo>
                    <a:pt x="30319" y="14731"/>
                  </a:lnTo>
                  <a:lnTo>
                    <a:pt x="30193" y="14647"/>
                  </a:lnTo>
                  <a:lnTo>
                    <a:pt x="30319" y="14647"/>
                  </a:lnTo>
                  <a:lnTo>
                    <a:pt x="30424" y="14689"/>
                  </a:lnTo>
                  <a:lnTo>
                    <a:pt x="30445" y="14647"/>
                  </a:lnTo>
                  <a:lnTo>
                    <a:pt x="30549" y="14647"/>
                  </a:lnTo>
                  <a:lnTo>
                    <a:pt x="30654" y="14563"/>
                  </a:lnTo>
                  <a:lnTo>
                    <a:pt x="30717" y="14563"/>
                  </a:lnTo>
                  <a:lnTo>
                    <a:pt x="30842" y="14375"/>
                  </a:lnTo>
                  <a:lnTo>
                    <a:pt x="30884" y="14459"/>
                  </a:lnTo>
                  <a:lnTo>
                    <a:pt x="30947" y="14417"/>
                  </a:lnTo>
                  <a:lnTo>
                    <a:pt x="30947" y="14459"/>
                  </a:lnTo>
                  <a:lnTo>
                    <a:pt x="31093" y="14563"/>
                  </a:lnTo>
                  <a:lnTo>
                    <a:pt x="31240" y="14438"/>
                  </a:lnTo>
                  <a:lnTo>
                    <a:pt x="31240" y="14375"/>
                  </a:lnTo>
                  <a:lnTo>
                    <a:pt x="31156" y="14354"/>
                  </a:lnTo>
                  <a:lnTo>
                    <a:pt x="31135" y="14250"/>
                  </a:lnTo>
                  <a:lnTo>
                    <a:pt x="31198" y="14208"/>
                  </a:lnTo>
                  <a:lnTo>
                    <a:pt x="31261" y="14208"/>
                  </a:lnTo>
                  <a:lnTo>
                    <a:pt x="31177" y="14061"/>
                  </a:lnTo>
                  <a:lnTo>
                    <a:pt x="31177" y="13998"/>
                  </a:lnTo>
                  <a:lnTo>
                    <a:pt x="31302" y="13957"/>
                  </a:lnTo>
                  <a:lnTo>
                    <a:pt x="31240" y="13936"/>
                  </a:lnTo>
                  <a:lnTo>
                    <a:pt x="31093" y="13957"/>
                  </a:lnTo>
                  <a:lnTo>
                    <a:pt x="30947" y="13957"/>
                  </a:lnTo>
                  <a:lnTo>
                    <a:pt x="30947" y="13915"/>
                  </a:lnTo>
                  <a:lnTo>
                    <a:pt x="30800" y="13915"/>
                  </a:lnTo>
                  <a:lnTo>
                    <a:pt x="30758" y="13957"/>
                  </a:lnTo>
                  <a:lnTo>
                    <a:pt x="30403" y="13998"/>
                  </a:lnTo>
                  <a:lnTo>
                    <a:pt x="30319" y="13915"/>
                  </a:lnTo>
                  <a:lnTo>
                    <a:pt x="30256" y="13894"/>
                  </a:lnTo>
                  <a:lnTo>
                    <a:pt x="30193" y="13789"/>
                  </a:lnTo>
                  <a:lnTo>
                    <a:pt x="30131" y="13747"/>
                  </a:lnTo>
                  <a:lnTo>
                    <a:pt x="30089" y="13706"/>
                  </a:lnTo>
                  <a:lnTo>
                    <a:pt x="29817" y="13831"/>
                  </a:lnTo>
                  <a:lnTo>
                    <a:pt x="29691" y="13831"/>
                  </a:lnTo>
                  <a:lnTo>
                    <a:pt x="29733" y="13894"/>
                  </a:lnTo>
                  <a:lnTo>
                    <a:pt x="29733" y="13998"/>
                  </a:lnTo>
                  <a:lnTo>
                    <a:pt x="29670" y="14040"/>
                  </a:lnTo>
                  <a:lnTo>
                    <a:pt x="29503" y="14103"/>
                  </a:lnTo>
                  <a:lnTo>
                    <a:pt x="29524" y="14124"/>
                  </a:lnTo>
                  <a:lnTo>
                    <a:pt x="29587" y="14208"/>
                  </a:lnTo>
                  <a:lnTo>
                    <a:pt x="29524" y="14312"/>
                  </a:lnTo>
                  <a:lnTo>
                    <a:pt x="29482" y="14354"/>
                  </a:lnTo>
                  <a:lnTo>
                    <a:pt x="29357" y="14312"/>
                  </a:lnTo>
                  <a:lnTo>
                    <a:pt x="29231" y="14375"/>
                  </a:lnTo>
                  <a:lnTo>
                    <a:pt x="29085" y="14354"/>
                  </a:lnTo>
                  <a:lnTo>
                    <a:pt x="28938" y="14061"/>
                  </a:lnTo>
                  <a:lnTo>
                    <a:pt x="28938" y="13915"/>
                  </a:lnTo>
                  <a:lnTo>
                    <a:pt x="28896" y="13810"/>
                  </a:lnTo>
                  <a:lnTo>
                    <a:pt x="28750" y="13810"/>
                  </a:lnTo>
                  <a:lnTo>
                    <a:pt x="28687" y="13831"/>
                  </a:lnTo>
                  <a:lnTo>
                    <a:pt x="28687" y="13789"/>
                  </a:lnTo>
                  <a:lnTo>
                    <a:pt x="28624" y="13789"/>
                  </a:lnTo>
                  <a:lnTo>
                    <a:pt x="28561" y="13852"/>
                  </a:lnTo>
                  <a:lnTo>
                    <a:pt x="28540" y="13789"/>
                  </a:lnTo>
                  <a:lnTo>
                    <a:pt x="28540" y="13831"/>
                  </a:lnTo>
                  <a:lnTo>
                    <a:pt x="28436" y="13706"/>
                  </a:lnTo>
                  <a:lnTo>
                    <a:pt x="28436" y="13622"/>
                  </a:lnTo>
                  <a:lnTo>
                    <a:pt x="28227" y="13496"/>
                  </a:lnTo>
                  <a:lnTo>
                    <a:pt x="28122" y="13413"/>
                  </a:lnTo>
                  <a:lnTo>
                    <a:pt x="28101" y="13287"/>
                  </a:lnTo>
                  <a:lnTo>
                    <a:pt x="28038" y="13162"/>
                  </a:lnTo>
                  <a:lnTo>
                    <a:pt x="28101" y="13099"/>
                  </a:lnTo>
                  <a:lnTo>
                    <a:pt x="28101" y="13057"/>
                  </a:lnTo>
                  <a:lnTo>
                    <a:pt x="28101" y="12994"/>
                  </a:lnTo>
                  <a:lnTo>
                    <a:pt x="28122" y="12869"/>
                  </a:lnTo>
                  <a:lnTo>
                    <a:pt x="28164" y="12806"/>
                  </a:lnTo>
                  <a:lnTo>
                    <a:pt x="28185" y="12764"/>
                  </a:lnTo>
                  <a:lnTo>
                    <a:pt x="28415" y="12848"/>
                  </a:lnTo>
                  <a:lnTo>
                    <a:pt x="28750" y="12848"/>
                  </a:lnTo>
                  <a:lnTo>
                    <a:pt x="28792" y="12701"/>
                  </a:lnTo>
                  <a:lnTo>
                    <a:pt x="28771" y="12659"/>
                  </a:lnTo>
                  <a:lnTo>
                    <a:pt x="28854" y="12659"/>
                  </a:lnTo>
                  <a:lnTo>
                    <a:pt x="28833" y="12492"/>
                  </a:lnTo>
                  <a:lnTo>
                    <a:pt x="28792" y="12471"/>
                  </a:lnTo>
                  <a:lnTo>
                    <a:pt x="28854" y="12429"/>
                  </a:lnTo>
                  <a:lnTo>
                    <a:pt x="28896" y="12136"/>
                  </a:lnTo>
                  <a:lnTo>
                    <a:pt x="29105" y="12011"/>
                  </a:lnTo>
                  <a:lnTo>
                    <a:pt x="29210" y="12011"/>
                  </a:lnTo>
                  <a:lnTo>
                    <a:pt x="29315" y="11843"/>
                  </a:lnTo>
                  <a:lnTo>
                    <a:pt x="29377" y="11843"/>
                  </a:lnTo>
                  <a:lnTo>
                    <a:pt x="29398" y="11613"/>
                  </a:lnTo>
                  <a:lnTo>
                    <a:pt x="29503" y="11488"/>
                  </a:lnTo>
                  <a:lnTo>
                    <a:pt x="29524" y="11341"/>
                  </a:lnTo>
                  <a:lnTo>
                    <a:pt x="29587" y="11320"/>
                  </a:lnTo>
                  <a:lnTo>
                    <a:pt x="29670" y="11195"/>
                  </a:lnTo>
                  <a:lnTo>
                    <a:pt x="29796" y="11195"/>
                  </a:lnTo>
                  <a:lnTo>
                    <a:pt x="29838" y="11216"/>
                  </a:lnTo>
                  <a:lnTo>
                    <a:pt x="29942" y="11216"/>
                  </a:lnTo>
                  <a:lnTo>
                    <a:pt x="29984" y="11111"/>
                  </a:lnTo>
                  <a:lnTo>
                    <a:pt x="30152" y="11320"/>
                  </a:lnTo>
                  <a:lnTo>
                    <a:pt x="30424" y="11488"/>
                  </a:lnTo>
                  <a:lnTo>
                    <a:pt x="30424" y="11592"/>
                  </a:lnTo>
                  <a:lnTo>
                    <a:pt x="30361" y="11613"/>
                  </a:lnTo>
                  <a:lnTo>
                    <a:pt x="30340" y="11697"/>
                  </a:lnTo>
                  <a:lnTo>
                    <a:pt x="30214" y="11843"/>
                  </a:lnTo>
                  <a:lnTo>
                    <a:pt x="30193" y="12011"/>
                  </a:lnTo>
                  <a:lnTo>
                    <a:pt x="30089" y="12011"/>
                  </a:lnTo>
                  <a:lnTo>
                    <a:pt x="30110" y="12032"/>
                  </a:lnTo>
                  <a:lnTo>
                    <a:pt x="30089" y="12178"/>
                  </a:lnTo>
                  <a:lnTo>
                    <a:pt x="30214" y="12325"/>
                  </a:lnTo>
                  <a:lnTo>
                    <a:pt x="30193" y="12387"/>
                  </a:lnTo>
                  <a:lnTo>
                    <a:pt x="30131" y="12429"/>
                  </a:lnTo>
                  <a:lnTo>
                    <a:pt x="30131" y="12471"/>
                  </a:lnTo>
                  <a:lnTo>
                    <a:pt x="30193" y="12555"/>
                  </a:lnTo>
                  <a:lnTo>
                    <a:pt x="30319" y="12492"/>
                  </a:lnTo>
                  <a:lnTo>
                    <a:pt x="30445" y="12387"/>
                  </a:lnTo>
                  <a:lnTo>
                    <a:pt x="30403" y="12492"/>
                  </a:lnTo>
                  <a:lnTo>
                    <a:pt x="30277" y="12576"/>
                  </a:lnTo>
                  <a:lnTo>
                    <a:pt x="30319" y="12638"/>
                  </a:lnTo>
                  <a:lnTo>
                    <a:pt x="30361" y="12659"/>
                  </a:lnTo>
                  <a:lnTo>
                    <a:pt x="30361" y="12701"/>
                  </a:lnTo>
                  <a:lnTo>
                    <a:pt x="30319" y="12743"/>
                  </a:lnTo>
                  <a:lnTo>
                    <a:pt x="30193" y="12743"/>
                  </a:lnTo>
                  <a:lnTo>
                    <a:pt x="30131" y="12806"/>
                  </a:lnTo>
                  <a:lnTo>
                    <a:pt x="30026" y="12806"/>
                  </a:lnTo>
                  <a:lnTo>
                    <a:pt x="29984" y="12890"/>
                  </a:lnTo>
                  <a:lnTo>
                    <a:pt x="30089" y="12973"/>
                  </a:lnTo>
                  <a:lnTo>
                    <a:pt x="30089" y="13057"/>
                  </a:lnTo>
                  <a:lnTo>
                    <a:pt x="30152" y="13057"/>
                  </a:lnTo>
                  <a:lnTo>
                    <a:pt x="30235" y="12952"/>
                  </a:lnTo>
                  <a:lnTo>
                    <a:pt x="30277" y="12952"/>
                  </a:lnTo>
                  <a:lnTo>
                    <a:pt x="30403" y="12806"/>
                  </a:lnTo>
                  <a:lnTo>
                    <a:pt x="30549" y="12743"/>
                  </a:lnTo>
                  <a:lnTo>
                    <a:pt x="30570" y="12701"/>
                  </a:lnTo>
                  <a:lnTo>
                    <a:pt x="30528" y="12576"/>
                  </a:lnTo>
                  <a:lnTo>
                    <a:pt x="30654" y="12471"/>
                  </a:lnTo>
                  <a:lnTo>
                    <a:pt x="30926" y="12283"/>
                  </a:lnTo>
                  <a:lnTo>
                    <a:pt x="30989" y="12283"/>
                  </a:lnTo>
                  <a:lnTo>
                    <a:pt x="31030" y="12178"/>
                  </a:lnTo>
                  <a:lnTo>
                    <a:pt x="31156" y="12178"/>
                  </a:lnTo>
                  <a:lnTo>
                    <a:pt x="31302" y="12053"/>
                  </a:lnTo>
                  <a:lnTo>
                    <a:pt x="31365" y="12115"/>
                  </a:lnTo>
                  <a:lnTo>
                    <a:pt x="31407" y="12115"/>
                  </a:lnTo>
                  <a:lnTo>
                    <a:pt x="31553" y="12073"/>
                  </a:lnTo>
                  <a:lnTo>
                    <a:pt x="31721" y="11906"/>
                  </a:lnTo>
                  <a:lnTo>
                    <a:pt x="31763" y="12011"/>
                  </a:lnTo>
                  <a:lnTo>
                    <a:pt x="31763" y="11655"/>
                  </a:lnTo>
                  <a:lnTo>
                    <a:pt x="31909" y="11550"/>
                  </a:lnTo>
                  <a:lnTo>
                    <a:pt x="31972" y="11404"/>
                  </a:lnTo>
                  <a:lnTo>
                    <a:pt x="31972" y="11299"/>
                  </a:lnTo>
                  <a:lnTo>
                    <a:pt x="32118" y="11195"/>
                  </a:lnTo>
                  <a:lnTo>
                    <a:pt x="32223" y="11006"/>
                  </a:lnTo>
                  <a:lnTo>
                    <a:pt x="32328" y="10965"/>
                  </a:lnTo>
                  <a:lnTo>
                    <a:pt x="32411" y="10672"/>
                  </a:lnTo>
                  <a:lnTo>
                    <a:pt x="32453" y="10567"/>
                  </a:lnTo>
                  <a:lnTo>
                    <a:pt x="32453" y="10504"/>
                  </a:lnTo>
                  <a:lnTo>
                    <a:pt x="32453" y="10337"/>
                  </a:lnTo>
                  <a:lnTo>
                    <a:pt x="32600" y="10190"/>
                  </a:lnTo>
                  <a:lnTo>
                    <a:pt x="32704" y="10358"/>
                  </a:lnTo>
                  <a:lnTo>
                    <a:pt x="32767" y="10400"/>
                  </a:lnTo>
                  <a:lnTo>
                    <a:pt x="32851" y="10483"/>
                  </a:lnTo>
                  <a:lnTo>
                    <a:pt x="32955" y="10441"/>
                  </a:lnTo>
                  <a:lnTo>
                    <a:pt x="33081" y="10483"/>
                  </a:lnTo>
                  <a:lnTo>
                    <a:pt x="33332" y="10462"/>
                  </a:lnTo>
                  <a:lnTo>
                    <a:pt x="33478" y="10483"/>
                  </a:lnTo>
                  <a:lnTo>
                    <a:pt x="33541" y="10337"/>
                  </a:lnTo>
                  <a:lnTo>
                    <a:pt x="33541" y="10253"/>
                  </a:lnTo>
                  <a:lnTo>
                    <a:pt x="33395" y="10128"/>
                  </a:lnTo>
                  <a:lnTo>
                    <a:pt x="33290" y="10044"/>
                  </a:lnTo>
                  <a:lnTo>
                    <a:pt x="33374" y="9960"/>
                  </a:lnTo>
                  <a:lnTo>
                    <a:pt x="33499" y="9960"/>
                  </a:lnTo>
                  <a:lnTo>
                    <a:pt x="33750" y="9772"/>
                  </a:lnTo>
                  <a:lnTo>
                    <a:pt x="33750" y="9646"/>
                  </a:lnTo>
                  <a:lnTo>
                    <a:pt x="33855" y="9521"/>
                  </a:lnTo>
                  <a:lnTo>
                    <a:pt x="33939" y="9521"/>
                  </a:lnTo>
                  <a:lnTo>
                    <a:pt x="34002" y="9416"/>
                  </a:lnTo>
                  <a:lnTo>
                    <a:pt x="33939" y="9312"/>
                  </a:lnTo>
                  <a:lnTo>
                    <a:pt x="33939" y="9207"/>
                  </a:lnTo>
                  <a:lnTo>
                    <a:pt x="33939" y="9081"/>
                  </a:lnTo>
                  <a:lnTo>
                    <a:pt x="34022" y="9040"/>
                  </a:lnTo>
                  <a:lnTo>
                    <a:pt x="34127" y="9123"/>
                  </a:lnTo>
                  <a:lnTo>
                    <a:pt x="34127" y="9228"/>
                  </a:lnTo>
                  <a:lnTo>
                    <a:pt x="34190" y="9312"/>
                  </a:lnTo>
                  <a:lnTo>
                    <a:pt x="34378" y="9332"/>
                  </a:lnTo>
                  <a:lnTo>
                    <a:pt x="34399" y="9395"/>
                  </a:lnTo>
                  <a:lnTo>
                    <a:pt x="34399" y="9353"/>
                  </a:lnTo>
                  <a:lnTo>
                    <a:pt x="34399" y="9291"/>
                  </a:lnTo>
                  <a:lnTo>
                    <a:pt x="34378" y="9249"/>
                  </a:lnTo>
                  <a:lnTo>
                    <a:pt x="34336" y="9144"/>
                  </a:lnTo>
                  <a:lnTo>
                    <a:pt x="34336" y="9123"/>
                  </a:lnTo>
                  <a:lnTo>
                    <a:pt x="34420" y="9081"/>
                  </a:lnTo>
                  <a:lnTo>
                    <a:pt x="34546" y="9102"/>
                  </a:lnTo>
                  <a:lnTo>
                    <a:pt x="34608" y="9081"/>
                  </a:lnTo>
                  <a:lnTo>
                    <a:pt x="34608" y="8977"/>
                  </a:lnTo>
                  <a:lnTo>
                    <a:pt x="34587" y="8914"/>
                  </a:lnTo>
                  <a:lnTo>
                    <a:pt x="34587" y="8830"/>
                  </a:lnTo>
                  <a:lnTo>
                    <a:pt x="34608" y="8788"/>
                  </a:lnTo>
                  <a:lnTo>
                    <a:pt x="34608" y="8684"/>
                  </a:lnTo>
                  <a:lnTo>
                    <a:pt x="34608" y="8579"/>
                  </a:lnTo>
                  <a:lnTo>
                    <a:pt x="34525" y="8516"/>
                  </a:lnTo>
                  <a:lnTo>
                    <a:pt x="34525" y="8349"/>
                  </a:lnTo>
                  <a:lnTo>
                    <a:pt x="34525" y="8244"/>
                  </a:lnTo>
                  <a:lnTo>
                    <a:pt x="34504" y="8098"/>
                  </a:lnTo>
                  <a:lnTo>
                    <a:pt x="34504" y="7993"/>
                  </a:lnTo>
                  <a:lnTo>
                    <a:pt x="34441" y="7889"/>
                  </a:lnTo>
                  <a:lnTo>
                    <a:pt x="34399" y="7826"/>
                  </a:lnTo>
                  <a:lnTo>
                    <a:pt x="34378" y="7742"/>
                  </a:lnTo>
                  <a:lnTo>
                    <a:pt x="34232" y="7533"/>
                  </a:lnTo>
                  <a:lnTo>
                    <a:pt x="34190" y="7428"/>
                  </a:lnTo>
                  <a:lnTo>
                    <a:pt x="34211" y="7366"/>
                  </a:lnTo>
                  <a:lnTo>
                    <a:pt x="34294" y="7345"/>
                  </a:lnTo>
                  <a:lnTo>
                    <a:pt x="34378" y="7324"/>
                  </a:lnTo>
                  <a:lnTo>
                    <a:pt x="34420" y="7261"/>
                  </a:lnTo>
                  <a:lnTo>
                    <a:pt x="34441" y="7198"/>
                  </a:lnTo>
                  <a:lnTo>
                    <a:pt x="34546" y="7010"/>
                  </a:lnTo>
                  <a:lnTo>
                    <a:pt x="34587" y="7010"/>
                  </a:lnTo>
                  <a:lnTo>
                    <a:pt x="34692" y="7031"/>
                  </a:lnTo>
                  <a:lnTo>
                    <a:pt x="34755" y="7052"/>
                  </a:lnTo>
                  <a:lnTo>
                    <a:pt x="35131" y="7115"/>
                  </a:lnTo>
                  <a:lnTo>
                    <a:pt x="35173" y="7136"/>
                  </a:lnTo>
                  <a:lnTo>
                    <a:pt x="35236" y="7136"/>
                  </a:lnTo>
                  <a:lnTo>
                    <a:pt x="35278" y="7094"/>
                  </a:lnTo>
                  <a:lnTo>
                    <a:pt x="35257" y="7010"/>
                  </a:lnTo>
                  <a:lnTo>
                    <a:pt x="35236" y="6926"/>
                  </a:lnTo>
                  <a:lnTo>
                    <a:pt x="35236" y="6884"/>
                  </a:lnTo>
                  <a:lnTo>
                    <a:pt x="35257" y="6822"/>
                  </a:lnTo>
                  <a:lnTo>
                    <a:pt x="35236" y="6780"/>
                  </a:lnTo>
                  <a:lnTo>
                    <a:pt x="35215" y="6696"/>
                  </a:lnTo>
                  <a:lnTo>
                    <a:pt x="35257" y="6591"/>
                  </a:lnTo>
                  <a:lnTo>
                    <a:pt x="35320" y="6571"/>
                  </a:lnTo>
                  <a:lnTo>
                    <a:pt x="35278" y="6466"/>
                  </a:lnTo>
                  <a:lnTo>
                    <a:pt x="35257" y="6403"/>
                  </a:lnTo>
                  <a:lnTo>
                    <a:pt x="35257" y="6382"/>
                  </a:lnTo>
                  <a:lnTo>
                    <a:pt x="35341" y="6319"/>
                  </a:lnTo>
                  <a:lnTo>
                    <a:pt x="35320" y="6278"/>
                  </a:lnTo>
                  <a:lnTo>
                    <a:pt x="35320" y="6215"/>
                  </a:lnTo>
                  <a:lnTo>
                    <a:pt x="35278" y="6152"/>
                  </a:lnTo>
                  <a:lnTo>
                    <a:pt x="35320" y="6068"/>
                  </a:lnTo>
                  <a:lnTo>
                    <a:pt x="35362" y="6047"/>
                  </a:lnTo>
                  <a:lnTo>
                    <a:pt x="35362" y="5985"/>
                  </a:lnTo>
                  <a:lnTo>
                    <a:pt x="35341" y="5943"/>
                  </a:lnTo>
                  <a:lnTo>
                    <a:pt x="35278" y="5796"/>
                  </a:lnTo>
                  <a:lnTo>
                    <a:pt x="35278" y="5671"/>
                  </a:lnTo>
                  <a:lnTo>
                    <a:pt x="35320" y="5650"/>
                  </a:lnTo>
                  <a:lnTo>
                    <a:pt x="35341" y="5629"/>
                  </a:lnTo>
                  <a:lnTo>
                    <a:pt x="35341" y="5587"/>
                  </a:lnTo>
                  <a:lnTo>
                    <a:pt x="35320" y="5545"/>
                  </a:lnTo>
                  <a:lnTo>
                    <a:pt x="35320" y="5483"/>
                  </a:lnTo>
                  <a:lnTo>
                    <a:pt x="35257" y="5441"/>
                  </a:lnTo>
                  <a:lnTo>
                    <a:pt x="35236" y="5378"/>
                  </a:lnTo>
                  <a:lnTo>
                    <a:pt x="35257" y="5315"/>
                  </a:lnTo>
                  <a:lnTo>
                    <a:pt x="35257" y="5231"/>
                  </a:lnTo>
                  <a:lnTo>
                    <a:pt x="35236" y="5169"/>
                  </a:lnTo>
                  <a:lnTo>
                    <a:pt x="35173" y="5127"/>
                  </a:lnTo>
                  <a:lnTo>
                    <a:pt x="35173" y="5064"/>
                  </a:lnTo>
                  <a:lnTo>
                    <a:pt x="35257" y="4959"/>
                  </a:lnTo>
                  <a:lnTo>
                    <a:pt x="35362" y="4939"/>
                  </a:lnTo>
                  <a:lnTo>
                    <a:pt x="35383" y="4918"/>
                  </a:lnTo>
                  <a:lnTo>
                    <a:pt x="35383" y="4813"/>
                  </a:lnTo>
                  <a:lnTo>
                    <a:pt x="35424" y="4687"/>
                  </a:lnTo>
                  <a:lnTo>
                    <a:pt x="35341" y="4646"/>
                  </a:lnTo>
                  <a:lnTo>
                    <a:pt x="35278" y="4583"/>
                  </a:lnTo>
                  <a:lnTo>
                    <a:pt x="35257" y="4499"/>
                  </a:lnTo>
                  <a:lnTo>
                    <a:pt x="35173" y="4395"/>
                  </a:lnTo>
                  <a:lnTo>
                    <a:pt x="35152" y="4332"/>
                  </a:lnTo>
                  <a:lnTo>
                    <a:pt x="35215" y="4290"/>
                  </a:lnTo>
                  <a:lnTo>
                    <a:pt x="35152" y="4185"/>
                  </a:lnTo>
                  <a:lnTo>
                    <a:pt x="35131" y="4123"/>
                  </a:lnTo>
                  <a:lnTo>
                    <a:pt x="35027" y="4102"/>
                  </a:lnTo>
                  <a:lnTo>
                    <a:pt x="34964" y="4081"/>
                  </a:lnTo>
                  <a:lnTo>
                    <a:pt x="34859" y="4018"/>
                  </a:lnTo>
                  <a:lnTo>
                    <a:pt x="34797" y="4081"/>
                  </a:lnTo>
                  <a:lnTo>
                    <a:pt x="34713" y="4102"/>
                  </a:lnTo>
                  <a:lnTo>
                    <a:pt x="34629" y="4143"/>
                  </a:lnTo>
                  <a:lnTo>
                    <a:pt x="34629" y="4227"/>
                  </a:lnTo>
                  <a:lnTo>
                    <a:pt x="34587" y="4269"/>
                  </a:lnTo>
                  <a:lnTo>
                    <a:pt x="34504" y="4269"/>
                  </a:lnTo>
                  <a:lnTo>
                    <a:pt x="34483" y="4395"/>
                  </a:lnTo>
                  <a:lnTo>
                    <a:pt x="34294" y="4395"/>
                  </a:lnTo>
                  <a:lnTo>
                    <a:pt x="34232" y="4478"/>
                  </a:lnTo>
                  <a:lnTo>
                    <a:pt x="34232" y="4583"/>
                  </a:lnTo>
                  <a:lnTo>
                    <a:pt x="34190" y="4604"/>
                  </a:lnTo>
                  <a:lnTo>
                    <a:pt x="34169" y="4729"/>
                  </a:lnTo>
                  <a:lnTo>
                    <a:pt x="34169" y="4792"/>
                  </a:lnTo>
                  <a:lnTo>
                    <a:pt x="34106" y="4813"/>
                  </a:lnTo>
                  <a:lnTo>
                    <a:pt x="34022" y="4897"/>
                  </a:lnTo>
                  <a:lnTo>
                    <a:pt x="33876" y="4918"/>
                  </a:lnTo>
                  <a:lnTo>
                    <a:pt x="33709" y="4918"/>
                  </a:lnTo>
                  <a:lnTo>
                    <a:pt x="33667" y="4939"/>
                  </a:lnTo>
                  <a:lnTo>
                    <a:pt x="33604" y="5001"/>
                  </a:lnTo>
                  <a:lnTo>
                    <a:pt x="33583" y="4918"/>
                  </a:lnTo>
                  <a:lnTo>
                    <a:pt x="33541" y="4834"/>
                  </a:lnTo>
                  <a:lnTo>
                    <a:pt x="33458" y="4834"/>
                  </a:lnTo>
                  <a:lnTo>
                    <a:pt x="33374" y="4897"/>
                  </a:lnTo>
                  <a:lnTo>
                    <a:pt x="33269" y="4918"/>
                  </a:lnTo>
                  <a:lnTo>
                    <a:pt x="33248" y="4834"/>
                  </a:lnTo>
                  <a:lnTo>
                    <a:pt x="33165" y="4729"/>
                  </a:lnTo>
                  <a:lnTo>
                    <a:pt x="33123" y="4708"/>
                  </a:lnTo>
                  <a:lnTo>
                    <a:pt x="32976" y="4583"/>
                  </a:lnTo>
                  <a:lnTo>
                    <a:pt x="32976" y="4478"/>
                  </a:lnTo>
                  <a:lnTo>
                    <a:pt x="33018" y="4436"/>
                  </a:lnTo>
                  <a:lnTo>
                    <a:pt x="33039" y="4332"/>
                  </a:lnTo>
                  <a:lnTo>
                    <a:pt x="33018" y="4227"/>
                  </a:lnTo>
                  <a:lnTo>
                    <a:pt x="32976" y="4123"/>
                  </a:lnTo>
                  <a:lnTo>
                    <a:pt x="32872" y="4143"/>
                  </a:lnTo>
                  <a:lnTo>
                    <a:pt x="32872" y="4081"/>
                  </a:lnTo>
                  <a:lnTo>
                    <a:pt x="32872" y="3997"/>
                  </a:lnTo>
                  <a:lnTo>
                    <a:pt x="32934" y="3913"/>
                  </a:lnTo>
                  <a:lnTo>
                    <a:pt x="32934" y="3871"/>
                  </a:lnTo>
                  <a:lnTo>
                    <a:pt x="32872" y="3851"/>
                  </a:lnTo>
                  <a:lnTo>
                    <a:pt x="32851" y="3851"/>
                  </a:lnTo>
                  <a:lnTo>
                    <a:pt x="32767" y="3892"/>
                  </a:lnTo>
                  <a:lnTo>
                    <a:pt x="32725" y="3892"/>
                  </a:lnTo>
                  <a:lnTo>
                    <a:pt x="32642" y="3913"/>
                  </a:lnTo>
                  <a:lnTo>
                    <a:pt x="32558" y="3892"/>
                  </a:lnTo>
                  <a:lnTo>
                    <a:pt x="32516" y="3871"/>
                  </a:lnTo>
                  <a:lnTo>
                    <a:pt x="32453" y="3851"/>
                  </a:lnTo>
                  <a:lnTo>
                    <a:pt x="32432" y="3809"/>
                  </a:lnTo>
                  <a:lnTo>
                    <a:pt x="32307" y="3767"/>
                  </a:lnTo>
                  <a:lnTo>
                    <a:pt x="32307" y="3704"/>
                  </a:lnTo>
                  <a:lnTo>
                    <a:pt x="32244" y="3662"/>
                  </a:lnTo>
                  <a:lnTo>
                    <a:pt x="32202" y="3662"/>
                  </a:lnTo>
                  <a:lnTo>
                    <a:pt x="32139" y="3599"/>
                  </a:lnTo>
                  <a:lnTo>
                    <a:pt x="32139" y="3558"/>
                  </a:lnTo>
                  <a:lnTo>
                    <a:pt x="32077" y="3558"/>
                  </a:lnTo>
                  <a:lnTo>
                    <a:pt x="32014" y="3474"/>
                  </a:lnTo>
                  <a:lnTo>
                    <a:pt x="31993" y="3432"/>
                  </a:lnTo>
                  <a:lnTo>
                    <a:pt x="31930" y="3369"/>
                  </a:lnTo>
                  <a:lnTo>
                    <a:pt x="31888" y="3369"/>
                  </a:lnTo>
                  <a:lnTo>
                    <a:pt x="31846" y="3453"/>
                  </a:lnTo>
                  <a:lnTo>
                    <a:pt x="31805" y="3432"/>
                  </a:lnTo>
                  <a:lnTo>
                    <a:pt x="31763" y="3453"/>
                  </a:lnTo>
                  <a:lnTo>
                    <a:pt x="31721" y="3495"/>
                  </a:lnTo>
                  <a:lnTo>
                    <a:pt x="31658" y="3453"/>
                  </a:lnTo>
                  <a:lnTo>
                    <a:pt x="31616" y="3390"/>
                  </a:lnTo>
                  <a:lnTo>
                    <a:pt x="31574" y="3369"/>
                  </a:lnTo>
                  <a:lnTo>
                    <a:pt x="31449" y="3369"/>
                  </a:lnTo>
                  <a:lnTo>
                    <a:pt x="31386" y="3348"/>
                  </a:lnTo>
                  <a:lnTo>
                    <a:pt x="31449" y="3286"/>
                  </a:lnTo>
                  <a:lnTo>
                    <a:pt x="31449" y="3244"/>
                  </a:lnTo>
                  <a:lnTo>
                    <a:pt x="31365" y="3244"/>
                  </a:lnTo>
                  <a:lnTo>
                    <a:pt x="31302" y="3286"/>
                  </a:lnTo>
                  <a:lnTo>
                    <a:pt x="31177" y="3286"/>
                  </a:lnTo>
                  <a:lnTo>
                    <a:pt x="31135" y="3327"/>
                  </a:lnTo>
                  <a:lnTo>
                    <a:pt x="31072" y="3265"/>
                  </a:lnTo>
                  <a:lnTo>
                    <a:pt x="31030" y="3286"/>
                  </a:lnTo>
                  <a:lnTo>
                    <a:pt x="30947" y="3286"/>
                  </a:lnTo>
                  <a:lnTo>
                    <a:pt x="30884" y="3223"/>
                  </a:lnTo>
                  <a:lnTo>
                    <a:pt x="30800" y="3181"/>
                  </a:lnTo>
                  <a:lnTo>
                    <a:pt x="30675" y="3055"/>
                  </a:lnTo>
                  <a:lnTo>
                    <a:pt x="30633" y="2930"/>
                  </a:lnTo>
                  <a:lnTo>
                    <a:pt x="30633" y="2846"/>
                  </a:lnTo>
                  <a:lnTo>
                    <a:pt x="30612" y="2742"/>
                  </a:lnTo>
                  <a:lnTo>
                    <a:pt x="30549" y="2742"/>
                  </a:lnTo>
                  <a:lnTo>
                    <a:pt x="30465" y="2721"/>
                  </a:lnTo>
                  <a:lnTo>
                    <a:pt x="30465" y="2574"/>
                  </a:lnTo>
                  <a:lnTo>
                    <a:pt x="30424" y="2553"/>
                  </a:lnTo>
                  <a:lnTo>
                    <a:pt x="30403" y="2428"/>
                  </a:lnTo>
                  <a:lnTo>
                    <a:pt x="30361" y="2323"/>
                  </a:lnTo>
                  <a:lnTo>
                    <a:pt x="30152" y="2198"/>
                  </a:lnTo>
                  <a:lnTo>
                    <a:pt x="30047" y="2030"/>
                  </a:lnTo>
                  <a:lnTo>
                    <a:pt x="30026" y="1988"/>
                  </a:lnTo>
                  <a:lnTo>
                    <a:pt x="29984" y="1884"/>
                  </a:lnTo>
                  <a:lnTo>
                    <a:pt x="29921" y="1905"/>
                  </a:lnTo>
                  <a:lnTo>
                    <a:pt x="29901" y="1905"/>
                  </a:lnTo>
                  <a:lnTo>
                    <a:pt x="29901" y="1821"/>
                  </a:lnTo>
                  <a:lnTo>
                    <a:pt x="29921" y="1779"/>
                  </a:lnTo>
                  <a:lnTo>
                    <a:pt x="29838" y="1716"/>
                  </a:lnTo>
                  <a:lnTo>
                    <a:pt x="29796" y="1612"/>
                  </a:lnTo>
                  <a:lnTo>
                    <a:pt x="29733" y="1591"/>
                  </a:lnTo>
                  <a:lnTo>
                    <a:pt x="29712" y="1507"/>
                  </a:lnTo>
                  <a:lnTo>
                    <a:pt x="29670" y="1444"/>
                  </a:lnTo>
                  <a:lnTo>
                    <a:pt x="29608" y="1340"/>
                  </a:lnTo>
                  <a:lnTo>
                    <a:pt x="29482" y="1256"/>
                  </a:lnTo>
                  <a:lnTo>
                    <a:pt x="29461" y="1193"/>
                  </a:lnTo>
                  <a:lnTo>
                    <a:pt x="29503" y="1130"/>
                  </a:lnTo>
                  <a:lnTo>
                    <a:pt x="29482" y="1047"/>
                  </a:lnTo>
                  <a:lnTo>
                    <a:pt x="29315" y="1047"/>
                  </a:lnTo>
                  <a:lnTo>
                    <a:pt x="29294" y="984"/>
                  </a:lnTo>
                  <a:lnTo>
                    <a:pt x="29294" y="942"/>
                  </a:lnTo>
                  <a:lnTo>
                    <a:pt x="29273" y="879"/>
                  </a:lnTo>
                  <a:lnTo>
                    <a:pt x="29273" y="817"/>
                  </a:lnTo>
                  <a:lnTo>
                    <a:pt x="29231" y="733"/>
                  </a:lnTo>
                  <a:lnTo>
                    <a:pt x="29168" y="712"/>
                  </a:lnTo>
                  <a:lnTo>
                    <a:pt x="29168" y="649"/>
                  </a:lnTo>
                  <a:lnTo>
                    <a:pt x="29147" y="607"/>
                  </a:lnTo>
                  <a:lnTo>
                    <a:pt x="29085" y="628"/>
                  </a:lnTo>
                  <a:lnTo>
                    <a:pt x="28980" y="607"/>
                  </a:lnTo>
                  <a:lnTo>
                    <a:pt x="28959" y="545"/>
                  </a:lnTo>
                  <a:lnTo>
                    <a:pt x="28980" y="482"/>
                  </a:lnTo>
                  <a:lnTo>
                    <a:pt x="28959" y="440"/>
                  </a:lnTo>
                  <a:lnTo>
                    <a:pt x="28875" y="419"/>
                  </a:lnTo>
                  <a:lnTo>
                    <a:pt x="28833" y="461"/>
                  </a:lnTo>
                  <a:lnTo>
                    <a:pt x="28792" y="419"/>
                  </a:lnTo>
                  <a:lnTo>
                    <a:pt x="28750" y="419"/>
                  </a:lnTo>
                  <a:lnTo>
                    <a:pt x="28708" y="356"/>
                  </a:lnTo>
                  <a:lnTo>
                    <a:pt x="28750" y="293"/>
                  </a:lnTo>
                  <a:lnTo>
                    <a:pt x="28687" y="231"/>
                  </a:lnTo>
                  <a:lnTo>
                    <a:pt x="28624" y="210"/>
                  </a:lnTo>
                  <a:lnTo>
                    <a:pt x="28561" y="231"/>
                  </a:lnTo>
                  <a:lnTo>
                    <a:pt x="28520" y="147"/>
                  </a:lnTo>
                  <a:lnTo>
                    <a:pt x="28457" y="189"/>
                  </a:lnTo>
                  <a:lnTo>
                    <a:pt x="28373" y="189"/>
                  </a:lnTo>
                  <a:lnTo>
                    <a:pt x="28331" y="147"/>
                  </a:lnTo>
                  <a:lnTo>
                    <a:pt x="28268" y="189"/>
                  </a:lnTo>
                  <a:lnTo>
                    <a:pt x="28268" y="252"/>
                  </a:lnTo>
                  <a:lnTo>
                    <a:pt x="28248" y="293"/>
                  </a:lnTo>
                  <a:lnTo>
                    <a:pt x="28143" y="231"/>
                  </a:lnTo>
                  <a:lnTo>
                    <a:pt x="28101" y="189"/>
                  </a:lnTo>
                  <a:lnTo>
                    <a:pt x="28017" y="210"/>
                  </a:lnTo>
                  <a:lnTo>
                    <a:pt x="27892" y="210"/>
                  </a:lnTo>
                  <a:lnTo>
                    <a:pt x="27892" y="189"/>
                  </a:lnTo>
                  <a:lnTo>
                    <a:pt x="27808" y="105"/>
                  </a:lnTo>
                  <a:lnTo>
                    <a:pt x="27620" y="84"/>
                  </a:lnTo>
                  <a:lnTo>
                    <a:pt x="27536" y="21"/>
                  </a:lnTo>
                  <a:lnTo>
                    <a:pt x="27432" y="21"/>
                  </a:lnTo>
                  <a:lnTo>
                    <a:pt x="2739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1" name="Google Shape;2691;p44"/>
            <p:cNvSpPr/>
            <p:nvPr/>
          </p:nvSpPr>
          <p:spPr>
            <a:xfrm>
              <a:off x="5150925" y="2903250"/>
              <a:ext cx="1600" cy="2125"/>
            </a:xfrm>
            <a:custGeom>
              <a:rect b="b" l="l" r="r" t="t"/>
              <a:pathLst>
                <a:path extrusionOk="0" h="85" w="64">
                  <a:moveTo>
                    <a:pt x="63" y="85"/>
                  </a:moveTo>
                  <a:lnTo>
                    <a:pt x="1" y="1"/>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2" name="Google Shape;2692;p44"/>
            <p:cNvSpPr/>
            <p:nvPr/>
          </p:nvSpPr>
          <p:spPr>
            <a:xfrm>
              <a:off x="5134200" y="2918425"/>
              <a:ext cx="2625" cy="2650"/>
            </a:xfrm>
            <a:custGeom>
              <a:rect b="b" l="l" r="r" t="t"/>
              <a:pathLst>
                <a:path extrusionOk="0" h="106" w="105">
                  <a:moveTo>
                    <a:pt x="0" y="105"/>
                  </a:moveTo>
                  <a:lnTo>
                    <a:pt x="105" y="1"/>
                  </a:lnTo>
                  <a:lnTo>
                    <a:pt x="10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3" name="Google Shape;2693;p44"/>
            <p:cNvSpPr/>
            <p:nvPr/>
          </p:nvSpPr>
          <p:spPr>
            <a:xfrm>
              <a:off x="4608475" y="2660550"/>
              <a:ext cx="5275" cy="1600"/>
            </a:xfrm>
            <a:custGeom>
              <a:rect b="b" l="l" r="r" t="t"/>
              <a:pathLst>
                <a:path extrusionOk="0" h="64" w="211">
                  <a:moveTo>
                    <a:pt x="210" y="0"/>
                  </a:moveTo>
                  <a:lnTo>
                    <a:pt x="1" y="63"/>
                  </a:lnTo>
                  <a:lnTo>
                    <a:pt x="22" y="63"/>
                  </a:lnTo>
                  <a:lnTo>
                    <a:pt x="2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4" name="Google Shape;2694;p44"/>
            <p:cNvSpPr/>
            <p:nvPr/>
          </p:nvSpPr>
          <p:spPr>
            <a:xfrm>
              <a:off x="4302475" y="2310075"/>
              <a:ext cx="547700" cy="287725"/>
            </a:xfrm>
            <a:custGeom>
              <a:rect b="b" l="l" r="r" t="t"/>
              <a:pathLst>
                <a:path extrusionOk="0" h="11509" w="21908">
                  <a:moveTo>
                    <a:pt x="10860" y="0"/>
                  </a:moveTo>
                  <a:lnTo>
                    <a:pt x="10755" y="84"/>
                  </a:lnTo>
                  <a:lnTo>
                    <a:pt x="10713" y="189"/>
                  </a:lnTo>
                  <a:lnTo>
                    <a:pt x="10567" y="189"/>
                  </a:lnTo>
                  <a:lnTo>
                    <a:pt x="10483" y="252"/>
                  </a:lnTo>
                  <a:lnTo>
                    <a:pt x="10546" y="314"/>
                  </a:lnTo>
                  <a:lnTo>
                    <a:pt x="10546" y="398"/>
                  </a:lnTo>
                  <a:lnTo>
                    <a:pt x="10400" y="419"/>
                  </a:lnTo>
                  <a:lnTo>
                    <a:pt x="10337" y="419"/>
                  </a:lnTo>
                  <a:lnTo>
                    <a:pt x="10253" y="524"/>
                  </a:lnTo>
                  <a:lnTo>
                    <a:pt x="10128" y="524"/>
                  </a:lnTo>
                  <a:lnTo>
                    <a:pt x="10044" y="586"/>
                  </a:lnTo>
                  <a:lnTo>
                    <a:pt x="9981" y="586"/>
                  </a:lnTo>
                  <a:lnTo>
                    <a:pt x="9751" y="733"/>
                  </a:lnTo>
                  <a:lnTo>
                    <a:pt x="9625" y="796"/>
                  </a:lnTo>
                  <a:lnTo>
                    <a:pt x="9521" y="837"/>
                  </a:lnTo>
                  <a:lnTo>
                    <a:pt x="9437" y="837"/>
                  </a:lnTo>
                  <a:lnTo>
                    <a:pt x="9353" y="775"/>
                  </a:lnTo>
                  <a:lnTo>
                    <a:pt x="9312" y="837"/>
                  </a:lnTo>
                  <a:lnTo>
                    <a:pt x="9291" y="921"/>
                  </a:lnTo>
                  <a:lnTo>
                    <a:pt x="9144" y="921"/>
                  </a:lnTo>
                  <a:lnTo>
                    <a:pt x="9102" y="984"/>
                  </a:lnTo>
                  <a:lnTo>
                    <a:pt x="9102" y="1088"/>
                  </a:lnTo>
                  <a:lnTo>
                    <a:pt x="9040" y="1130"/>
                  </a:lnTo>
                  <a:lnTo>
                    <a:pt x="8977" y="1109"/>
                  </a:lnTo>
                  <a:lnTo>
                    <a:pt x="8893" y="1109"/>
                  </a:lnTo>
                  <a:lnTo>
                    <a:pt x="8789" y="1151"/>
                  </a:lnTo>
                  <a:lnTo>
                    <a:pt x="8663" y="1172"/>
                  </a:lnTo>
                  <a:lnTo>
                    <a:pt x="8496" y="1256"/>
                  </a:lnTo>
                  <a:lnTo>
                    <a:pt x="8475" y="1319"/>
                  </a:lnTo>
                  <a:lnTo>
                    <a:pt x="8307" y="1340"/>
                  </a:lnTo>
                  <a:lnTo>
                    <a:pt x="8182" y="1402"/>
                  </a:lnTo>
                  <a:lnTo>
                    <a:pt x="8035" y="1423"/>
                  </a:lnTo>
                  <a:lnTo>
                    <a:pt x="7847" y="1465"/>
                  </a:lnTo>
                  <a:lnTo>
                    <a:pt x="7826" y="1549"/>
                  </a:lnTo>
                  <a:lnTo>
                    <a:pt x="7763" y="1632"/>
                  </a:lnTo>
                  <a:lnTo>
                    <a:pt x="7721" y="1528"/>
                  </a:lnTo>
                  <a:lnTo>
                    <a:pt x="7617" y="1528"/>
                  </a:lnTo>
                  <a:lnTo>
                    <a:pt x="7512" y="1570"/>
                  </a:lnTo>
                  <a:lnTo>
                    <a:pt x="7512" y="1653"/>
                  </a:lnTo>
                  <a:lnTo>
                    <a:pt x="7449" y="1695"/>
                  </a:lnTo>
                  <a:lnTo>
                    <a:pt x="7345" y="1653"/>
                  </a:lnTo>
                  <a:lnTo>
                    <a:pt x="7219" y="1653"/>
                  </a:lnTo>
                  <a:lnTo>
                    <a:pt x="7198" y="1612"/>
                  </a:lnTo>
                  <a:lnTo>
                    <a:pt x="7115" y="1612"/>
                  </a:lnTo>
                  <a:lnTo>
                    <a:pt x="7031" y="1653"/>
                  </a:lnTo>
                  <a:lnTo>
                    <a:pt x="6926" y="1674"/>
                  </a:lnTo>
                  <a:lnTo>
                    <a:pt x="6884" y="1695"/>
                  </a:lnTo>
                  <a:lnTo>
                    <a:pt x="6926" y="1842"/>
                  </a:lnTo>
                  <a:lnTo>
                    <a:pt x="6884" y="1925"/>
                  </a:lnTo>
                  <a:lnTo>
                    <a:pt x="6989" y="1946"/>
                  </a:lnTo>
                  <a:lnTo>
                    <a:pt x="7136" y="1925"/>
                  </a:lnTo>
                  <a:lnTo>
                    <a:pt x="7198" y="2051"/>
                  </a:lnTo>
                  <a:lnTo>
                    <a:pt x="7031" y="2051"/>
                  </a:lnTo>
                  <a:lnTo>
                    <a:pt x="6989" y="2093"/>
                  </a:lnTo>
                  <a:lnTo>
                    <a:pt x="6989" y="2156"/>
                  </a:lnTo>
                  <a:lnTo>
                    <a:pt x="7136" y="2176"/>
                  </a:lnTo>
                  <a:lnTo>
                    <a:pt x="7240" y="2197"/>
                  </a:lnTo>
                  <a:lnTo>
                    <a:pt x="7324" y="2156"/>
                  </a:lnTo>
                  <a:lnTo>
                    <a:pt x="7408" y="2156"/>
                  </a:lnTo>
                  <a:lnTo>
                    <a:pt x="7512" y="2260"/>
                  </a:lnTo>
                  <a:lnTo>
                    <a:pt x="7617" y="2281"/>
                  </a:lnTo>
                  <a:lnTo>
                    <a:pt x="7617" y="2386"/>
                  </a:lnTo>
                  <a:lnTo>
                    <a:pt x="7554" y="2449"/>
                  </a:lnTo>
                  <a:lnTo>
                    <a:pt x="7449" y="2407"/>
                  </a:lnTo>
                  <a:lnTo>
                    <a:pt x="7219" y="2449"/>
                  </a:lnTo>
                  <a:lnTo>
                    <a:pt x="7094" y="2553"/>
                  </a:lnTo>
                  <a:lnTo>
                    <a:pt x="6947" y="2741"/>
                  </a:lnTo>
                  <a:lnTo>
                    <a:pt x="6947" y="2867"/>
                  </a:lnTo>
                  <a:lnTo>
                    <a:pt x="7031" y="2888"/>
                  </a:lnTo>
                  <a:lnTo>
                    <a:pt x="7052" y="3013"/>
                  </a:lnTo>
                  <a:lnTo>
                    <a:pt x="6989" y="3118"/>
                  </a:lnTo>
                  <a:lnTo>
                    <a:pt x="6947" y="3244"/>
                  </a:lnTo>
                  <a:lnTo>
                    <a:pt x="6843" y="3244"/>
                  </a:lnTo>
                  <a:lnTo>
                    <a:pt x="6843" y="3306"/>
                  </a:lnTo>
                  <a:lnTo>
                    <a:pt x="6884" y="3390"/>
                  </a:lnTo>
                  <a:lnTo>
                    <a:pt x="6884" y="3453"/>
                  </a:lnTo>
                  <a:lnTo>
                    <a:pt x="7031" y="3453"/>
                  </a:lnTo>
                  <a:lnTo>
                    <a:pt x="7115" y="3537"/>
                  </a:lnTo>
                  <a:lnTo>
                    <a:pt x="7240" y="3557"/>
                  </a:lnTo>
                  <a:lnTo>
                    <a:pt x="7240" y="3620"/>
                  </a:lnTo>
                  <a:lnTo>
                    <a:pt x="7366" y="3704"/>
                  </a:lnTo>
                  <a:lnTo>
                    <a:pt x="7533" y="3725"/>
                  </a:lnTo>
                  <a:lnTo>
                    <a:pt x="7575" y="3746"/>
                  </a:lnTo>
                  <a:lnTo>
                    <a:pt x="7617" y="4227"/>
                  </a:lnTo>
                  <a:lnTo>
                    <a:pt x="7554" y="4290"/>
                  </a:lnTo>
                  <a:lnTo>
                    <a:pt x="7366" y="4373"/>
                  </a:lnTo>
                  <a:lnTo>
                    <a:pt x="7219" y="4353"/>
                  </a:lnTo>
                  <a:lnTo>
                    <a:pt x="7031" y="4248"/>
                  </a:lnTo>
                  <a:lnTo>
                    <a:pt x="6947" y="4290"/>
                  </a:lnTo>
                  <a:lnTo>
                    <a:pt x="6947" y="4394"/>
                  </a:lnTo>
                  <a:lnTo>
                    <a:pt x="6905" y="4541"/>
                  </a:lnTo>
                  <a:lnTo>
                    <a:pt x="6780" y="4562"/>
                  </a:lnTo>
                  <a:lnTo>
                    <a:pt x="6571" y="4457"/>
                  </a:lnTo>
                  <a:lnTo>
                    <a:pt x="6403" y="4457"/>
                  </a:lnTo>
                  <a:lnTo>
                    <a:pt x="6320" y="4394"/>
                  </a:lnTo>
                  <a:lnTo>
                    <a:pt x="6278" y="4436"/>
                  </a:lnTo>
                  <a:lnTo>
                    <a:pt x="6173" y="4394"/>
                  </a:lnTo>
                  <a:lnTo>
                    <a:pt x="6048" y="4269"/>
                  </a:lnTo>
                  <a:lnTo>
                    <a:pt x="6152" y="4227"/>
                  </a:lnTo>
                  <a:lnTo>
                    <a:pt x="6173" y="4143"/>
                  </a:lnTo>
                  <a:lnTo>
                    <a:pt x="6089" y="4122"/>
                  </a:lnTo>
                  <a:lnTo>
                    <a:pt x="5964" y="4039"/>
                  </a:lnTo>
                  <a:lnTo>
                    <a:pt x="5880" y="4122"/>
                  </a:lnTo>
                  <a:lnTo>
                    <a:pt x="5755" y="4081"/>
                  </a:lnTo>
                  <a:lnTo>
                    <a:pt x="5671" y="4122"/>
                  </a:lnTo>
                  <a:lnTo>
                    <a:pt x="5692" y="4269"/>
                  </a:lnTo>
                  <a:lnTo>
                    <a:pt x="5545" y="4290"/>
                  </a:lnTo>
                  <a:lnTo>
                    <a:pt x="5483" y="4227"/>
                  </a:lnTo>
                  <a:lnTo>
                    <a:pt x="5336" y="4060"/>
                  </a:lnTo>
                  <a:lnTo>
                    <a:pt x="5211" y="4081"/>
                  </a:lnTo>
                  <a:lnTo>
                    <a:pt x="5148" y="4185"/>
                  </a:lnTo>
                  <a:lnTo>
                    <a:pt x="5064" y="4081"/>
                  </a:lnTo>
                  <a:lnTo>
                    <a:pt x="5001" y="4122"/>
                  </a:lnTo>
                  <a:lnTo>
                    <a:pt x="5001" y="4248"/>
                  </a:lnTo>
                  <a:lnTo>
                    <a:pt x="4855" y="4248"/>
                  </a:lnTo>
                  <a:lnTo>
                    <a:pt x="4834" y="4457"/>
                  </a:lnTo>
                  <a:lnTo>
                    <a:pt x="4708" y="4562"/>
                  </a:lnTo>
                  <a:lnTo>
                    <a:pt x="4625" y="4541"/>
                  </a:lnTo>
                  <a:lnTo>
                    <a:pt x="4541" y="4436"/>
                  </a:lnTo>
                  <a:lnTo>
                    <a:pt x="4332" y="4394"/>
                  </a:lnTo>
                  <a:lnTo>
                    <a:pt x="4269" y="4269"/>
                  </a:lnTo>
                  <a:lnTo>
                    <a:pt x="4123" y="4353"/>
                  </a:lnTo>
                  <a:lnTo>
                    <a:pt x="4164" y="4478"/>
                  </a:lnTo>
                  <a:lnTo>
                    <a:pt x="4081" y="4604"/>
                  </a:lnTo>
                  <a:lnTo>
                    <a:pt x="3997" y="4583"/>
                  </a:lnTo>
                  <a:lnTo>
                    <a:pt x="3997" y="4457"/>
                  </a:lnTo>
                  <a:lnTo>
                    <a:pt x="3955" y="4373"/>
                  </a:lnTo>
                  <a:lnTo>
                    <a:pt x="3871" y="4373"/>
                  </a:lnTo>
                  <a:lnTo>
                    <a:pt x="3704" y="4248"/>
                  </a:lnTo>
                  <a:lnTo>
                    <a:pt x="3599" y="4122"/>
                  </a:lnTo>
                  <a:lnTo>
                    <a:pt x="3474" y="4122"/>
                  </a:lnTo>
                  <a:lnTo>
                    <a:pt x="3369" y="3976"/>
                  </a:lnTo>
                  <a:lnTo>
                    <a:pt x="3286" y="3955"/>
                  </a:lnTo>
                  <a:lnTo>
                    <a:pt x="3244" y="3871"/>
                  </a:lnTo>
                  <a:lnTo>
                    <a:pt x="3160" y="3871"/>
                  </a:lnTo>
                  <a:lnTo>
                    <a:pt x="2951" y="3955"/>
                  </a:lnTo>
                  <a:lnTo>
                    <a:pt x="2825" y="3850"/>
                  </a:lnTo>
                  <a:lnTo>
                    <a:pt x="2742" y="3704"/>
                  </a:lnTo>
                  <a:lnTo>
                    <a:pt x="2637" y="3704"/>
                  </a:lnTo>
                  <a:lnTo>
                    <a:pt x="2532" y="3809"/>
                  </a:lnTo>
                  <a:lnTo>
                    <a:pt x="2407" y="3809"/>
                  </a:lnTo>
                  <a:lnTo>
                    <a:pt x="2407" y="3871"/>
                  </a:lnTo>
                  <a:lnTo>
                    <a:pt x="2323" y="3955"/>
                  </a:lnTo>
                  <a:lnTo>
                    <a:pt x="2323" y="3850"/>
                  </a:lnTo>
                  <a:lnTo>
                    <a:pt x="2239" y="3913"/>
                  </a:lnTo>
                  <a:lnTo>
                    <a:pt x="2218" y="3976"/>
                  </a:lnTo>
                  <a:lnTo>
                    <a:pt x="2114" y="4060"/>
                  </a:lnTo>
                  <a:lnTo>
                    <a:pt x="2030" y="3976"/>
                  </a:lnTo>
                  <a:lnTo>
                    <a:pt x="2114" y="3913"/>
                  </a:lnTo>
                  <a:lnTo>
                    <a:pt x="2135" y="3829"/>
                  </a:lnTo>
                  <a:lnTo>
                    <a:pt x="2009" y="3767"/>
                  </a:lnTo>
                  <a:lnTo>
                    <a:pt x="1821" y="3662"/>
                  </a:lnTo>
                  <a:lnTo>
                    <a:pt x="1800" y="3746"/>
                  </a:lnTo>
                  <a:lnTo>
                    <a:pt x="1821" y="3850"/>
                  </a:lnTo>
                  <a:lnTo>
                    <a:pt x="1821" y="3955"/>
                  </a:lnTo>
                  <a:lnTo>
                    <a:pt x="1695" y="3913"/>
                  </a:lnTo>
                  <a:lnTo>
                    <a:pt x="1612" y="3976"/>
                  </a:lnTo>
                  <a:lnTo>
                    <a:pt x="1570" y="4143"/>
                  </a:lnTo>
                  <a:lnTo>
                    <a:pt x="1486" y="4143"/>
                  </a:lnTo>
                  <a:lnTo>
                    <a:pt x="1298" y="4248"/>
                  </a:lnTo>
                  <a:lnTo>
                    <a:pt x="1277" y="4373"/>
                  </a:lnTo>
                  <a:lnTo>
                    <a:pt x="1361" y="4478"/>
                  </a:lnTo>
                  <a:lnTo>
                    <a:pt x="1361" y="4604"/>
                  </a:lnTo>
                  <a:lnTo>
                    <a:pt x="1172" y="4604"/>
                  </a:lnTo>
                  <a:lnTo>
                    <a:pt x="984" y="4645"/>
                  </a:lnTo>
                  <a:lnTo>
                    <a:pt x="1130" y="5106"/>
                  </a:lnTo>
                  <a:lnTo>
                    <a:pt x="1047" y="5169"/>
                  </a:lnTo>
                  <a:lnTo>
                    <a:pt x="1068" y="5336"/>
                  </a:lnTo>
                  <a:lnTo>
                    <a:pt x="879" y="5336"/>
                  </a:lnTo>
                  <a:lnTo>
                    <a:pt x="733" y="5231"/>
                  </a:lnTo>
                  <a:lnTo>
                    <a:pt x="670" y="5127"/>
                  </a:lnTo>
                  <a:lnTo>
                    <a:pt x="356" y="4876"/>
                  </a:lnTo>
                  <a:lnTo>
                    <a:pt x="294" y="4980"/>
                  </a:lnTo>
                  <a:lnTo>
                    <a:pt x="294" y="5106"/>
                  </a:lnTo>
                  <a:lnTo>
                    <a:pt x="126" y="5315"/>
                  </a:lnTo>
                  <a:lnTo>
                    <a:pt x="22" y="5378"/>
                  </a:lnTo>
                  <a:lnTo>
                    <a:pt x="42" y="5629"/>
                  </a:lnTo>
                  <a:lnTo>
                    <a:pt x="126" y="5734"/>
                  </a:lnTo>
                  <a:lnTo>
                    <a:pt x="105" y="6068"/>
                  </a:lnTo>
                  <a:lnTo>
                    <a:pt x="1" y="6278"/>
                  </a:lnTo>
                  <a:lnTo>
                    <a:pt x="231" y="6382"/>
                  </a:lnTo>
                  <a:lnTo>
                    <a:pt x="335" y="6550"/>
                  </a:lnTo>
                  <a:lnTo>
                    <a:pt x="314" y="6633"/>
                  </a:lnTo>
                  <a:lnTo>
                    <a:pt x="503" y="6780"/>
                  </a:lnTo>
                  <a:lnTo>
                    <a:pt x="545" y="6696"/>
                  </a:lnTo>
                  <a:lnTo>
                    <a:pt x="921" y="6801"/>
                  </a:lnTo>
                  <a:lnTo>
                    <a:pt x="1172" y="7052"/>
                  </a:lnTo>
                  <a:lnTo>
                    <a:pt x="1402" y="7428"/>
                  </a:lnTo>
                  <a:lnTo>
                    <a:pt x="1172" y="7428"/>
                  </a:lnTo>
                  <a:lnTo>
                    <a:pt x="1172" y="7533"/>
                  </a:lnTo>
                  <a:lnTo>
                    <a:pt x="1382" y="7679"/>
                  </a:lnTo>
                  <a:lnTo>
                    <a:pt x="1549" y="7617"/>
                  </a:lnTo>
                  <a:lnTo>
                    <a:pt x="1674" y="7721"/>
                  </a:lnTo>
                  <a:lnTo>
                    <a:pt x="1716" y="7721"/>
                  </a:lnTo>
                  <a:lnTo>
                    <a:pt x="1758" y="7784"/>
                  </a:lnTo>
                  <a:lnTo>
                    <a:pt x="1821" y="7784"/>
                  </a:lnTo>
                  <a:lnTo>
                    <a:pt x="1863" y="7721"/>
                  </a:lnTo>
                  <a:lnTo>
                    <a:pt x="1905" y="7721"/>
                  </a:lnTo>
                  <a:lnTo>
                    <a:pt x="1967" y="7784"/>
                  </a:lnTo>
                  <a:lnTo>
                    <a:pt x="2009" y="7721"/>
                  </a:lnTo>
                  <a:lnTo>
                    <a:pt x="2009" y="7638"/>
                  </a:lnTo>
                  <a:lnTo>
                    <a:pt x="2072" y="7679"/>
                  </a:lnTo>
                  <a:lnTo>
                    <a:pt x="2177" y="7596"/>
                  </a:lnTo>
                  <a:lnTo>
                    <a:pt x="2218" y="7512"/>
                  </a:lnTo>
                  <a:lnTo>
                    <a:pt x="2281" y="7512"/>
                  </a:lnTo>
                  <a:lnTo>
                    <a:pt x="2344" y="7428"/>
                  </a:lnTo>
                  <a:lnTo>
                    <a:pt x="2407" y="7428"/>
                  </a:lnTo>
                  <a:lnTo>
                    <a:pt x="2428" y="7470"/>
                  </a:lnTo>
                  <a:lnTo>
                    <a:pt x="2491" y="7428"/>
                  </a:lnTo>
                  <a:lnTo>
                    <a:pt x="2511" y="7366"/>
                  </a:lnTo>
                  <a:lnTo>
                    <a:pt x="2595" y="7282"/>
                  </a:lnTo>
                  <a:lnTo>
                    <a:pt x="2721" y="7282"/>
                  </a:lnTo>
                  <a:lnTo>
                    <a:pt x="2763" y="7303"/>
                  </a:lnTo>
                  <a:lnTo>
                    <a:pt x="2846" y="7303"/>
                  </a:lnTo>
                  <a:lnTo>
                    <a:pt x="2909" y="7282"/>
                  </a:lnTo>
                  <a:lnTo>
                    <a:pt x="2930" y="7303"/>
                  </a:lnTo>
                  <a:lnTo>
                    <a:pt x="2930" y="7386"/>
                  </a:lnTo>
                  <a:lnTo>
                    <a:pt x="2972" y="7470"/>
                  </a:lnTo>
                  <a:lnTo>
                    <a:pt x="3014" y="7407"/>
                  </a:lnTo>
                  <a:lnTo>
                    <a:pt x="3076" y="7407"/>
                  </a:lnTo>
                  <a:lnTo>
                    <a:pt x="3076" y="7470"/>
                  </a:lnTo>
                  <a:lnTo>
                    <a:pt x="3160" y="7491"/>
                  </a:lnTo>
                  <a:lnTo>
                    <a:pt x="3223" y="7470"/>
                  </a:lnTo>
                  <a:lnTo>
                    <a:pt x="3244" y="7407"/>
                  </a:lnTo>
                  <a:lnTo>
                    <a:pt x="3286" y="7386"/>
                  </a:lnTo>
                  <a:lnTo>
                    <a:pt x="3286" y="7324"/>
                  </a:lnTo>
                  <a:lnTo>
                    <a:pt x="3369" y="7303"/>
                  </a:lnTo>
                  <a:lnTo>
                    <a:pt x="3453" y="7324"/>
                  </a:lnTo>
                  <a:lnTo>
                    <a:pt x="3662" y="7324"/>
                  </a:lnTo>
                  <a:lnTo>
                    <a:pt x="3662" y="7386"/>
                  </a:lnTo>
                  <a:lnTo>
                    <a:pt x="3704" y="7470"/>
                  </a:lnTo>
                  <a:lnTo>
                    <a:pt x="3788" y="7491"/>
                  </a:lnTo>
                  <a:lnTo>
                    <a:pt x="3788" y="7512"/>
                  </a:lnTo>
                  <a:lnTo>
                    <a:pt x="3746" y="7596"/>
                  </a:lnTo>
                  <a:lnTo>
                    <a:pt x="3767" y="7638"/>
                  </a:lnTo>
                  <a:lnTo>
                    <a:pt x="3871" y="7742"/>
                  </a:lnTo>
                  <a:lnTo>
                    <a:pt x="3851" y="7826"/>
                  </a:lnTo>
                  <a:lnTo>
                    <a:pt x="3788" y="7951"/>
                  </a:lnTo>
                  <a:lnTo>
                    <a:pt x="3809" y="8014"/>
                  </a:lnTo>
                  <a:lnTo>
                    <a:pt x="3851" y="8056"/>
                  </a:lnTo>
                  <a:lnTo>
                    <a:pt x="3871" y="8098"/>
                  </a:lnTo>
                  <a:lnTo>
                    <a:pt x="3851" y="8140"/>
                  </a:lnTo>
                  <a:lnTo>
                    <a:pt x="3767" y="8161"/>
                  </a:lnTo>
                  <a:lnTo>
                    <a:pt x="3746" y="8307"/>
                  </a:lnTo>
                  <a:lnTo>
                    <a:pt x="3809" y="8454"/>
                  </a:lnTo>
                  <a:lnTo>
                    <a:pt x="3913" y="8475"/>
                  </a:lnTo>
                  <a:lnTo>
                    <a:pt x="3997" y="8516"/>
                  </a:lnTo>
                  <a:lnTo>
                    <a:pt x="3997" y="8558"/>
                  </a:lnTo>
                  <a:lnTo>
                    <a:pt x="3871" y="8621"/>
                  </a:lnTo>
                  <a:lnTo>
                    <a:pt x="3788" y="8621"/>
                  </a:lnTo>
                  <a:lnTo>
                    <a:pt x="3683" y="8516"/>
                  </a:lnTo>
                  <a:lnTo>
                    <a:pt x="3599" y="8516"/>
                  </a:lnTo>
                  <a:lnTo>
                    <a:pt x="3558" y="8558"/>
                  </a:lnTo>
                  <a:lnTo>
                    <a:pt x="3495" y="8516"/>
                  </a:lnTo>
                  <a:lnTo>
                    <a:pt x="3432" y="8516"/>
                  </a:lnTo>
                  <a:lnTo>
                    <a:pt x="3286" y="8558"/>
                  </a:lnTo>
                  <a:lnTo>
                    <a:pt x="3223" y="8516"/>
                  </a:lnTo>
                  <a:lnTo>
                    <a:pt x="3118" y="8537"/>
                  </a:lnTo>
                  <a:lnTo>
                    <a:pt x="2972" y="8579"/>
                  </a:lnTo>
                  <a:lnTo>
                    <a:pt x="2930" y="8663"/>
                  </a:lnTo>
                  <a:lnTo>
                    <a:pt x="2930" y="8726"/>
                  </a:lnTo>
                  <a:lnTo>
                    <a:pt x="2930" y="8788"/>
                  </a:lnTo>
                  <a:lnTo>
                    <a:pt x="2867" y="8830"/>
                  </a:lnTo>
                  <a:lnTo>
                    <a:pt x="2867" y="8893"/>
                  </a:lnTo>
                  <a:lnTo>
                    <a:pt x="3014" y="9039"/>
                  </a:lnTo>
                  <a:lnTo>
                    <a:pt x="3014" y="9102"/>
                  </a:lnTo>
                  <a:lnTo>
                    <a:pt x="3035" y="9144"/>
                  </a:lnTo>
                  <a:lnTo>
                    <a:pt x="3139" y="9102"/>
                  </a:lnTo>
                  <a:lnTo>
                    <a:pt x="3160" y="9186"/>
                  </a:lnTo>
                  <a:lnTo>
                    <a:pt x="3139" y="9207"/>
                  </a:lnTo>
                  <a:lnTo>
                    <a:pt x="3055" y="9165"/>
                  </a:lnTo>
                  <a:lnTo>
                    <a:pt x="3014" y="9186"/>
                  </a:lnTo>
                  <a:lnTo>
                    <a:pt x="2930" y="9249"/>
                  </a:lnTo>
                  <a:lnTo>
                    <a:pt x="2867" y="9207"/>
                  </a:lnTo>
                  <a:lnTo>
                    <a:pt x="2825" y="9207"/>
                  </a:lnTo>
                  <a:lnTo>
                    <a:pt x="2763" y="9186"/>
                  </a:lnTo>
                  <a:lnTo>
                    <a:pt x="2616" y="9207"/>
                  </a:lnTo>
                  <a:lnTo>
                    <a:pt x="2532" y="9186"/>
                  </a:lnTo>
                  <a:lnTo>
                    <a:pt x="2491" y="9249"/>
                  </a:lnTo>
                  <a:lnTo>
                    <a:pt x="2491" y="9291"/>
                  </a:lnTo>
                  <a:lnTo>
                    <a:pt x="2553" y="9395"/>
                  </a:lnTo>
                  <a:lnTo>
                    <a:pt x="2637" y="9395"/>
                  </a:lnTo>
                  <a:lnTo>
                    <a:pt x="2742" y="9416"/>
                  </a:lnTo>
                  <a:lnTo>
                    <a:pt x="2804" y="9521"/>
                  </a:lnTo>
                  <a:lnTo>
                    <a:pt x="2846" y="9563"/>
                  </a:lnTo>
                  <a:lnTo>
                    <a:pt x="2909" y="9688"/>
                  </a:lnTo>
                  <a:lnTo>
                    <a:pt x="2951" y="9709"/>
                  </a:lnTo>
                  <a:lnTo>
                    <a:pt x="2972" y="9772"/>
                  </a:lnTo>
                  <a:lnTo>
                    <a:pt x="3139" y="9939"/>
                  </a:lnTo>
                  <a:lnTo>
                    <a:pt x="3139" y="10086"/>
                  </a:lnTo>
                  <a:lnTo>
                    <a:pt x="3139" y="10211"/>
                  </a:lnTo>
                  <a:lnTo>
                    <a:pt x="3181" y="10211"/>
                  </a:lnTo>
                  <a:lnTo>
                    <a:pt x="3286" y="10190"/>
                  </a:lnTo>
                  <a:lnTo>
                    <a:pt x="3327" y="10190"/>
                  </a:lnTo>
                  <a:lnTo>
                    <a:pt x="3369" y="10211"/>
                  </a:lnTo>
                  <a:lnTo>
                    <a:pt x="3432" y="10295"/>
                  </a:lnTo>
                  <a:lnTo>
                    <a:pt x="3474" y="10337"/>
                  </a:lnTo>
                  <a:lnTo>
                    <a:pt x="3537" y="10441"/>
                  </a:lnTo>
                  <a:lnTo>
                    <a:pt x="3579" y="10441"/>
                  </a:lnTo>
                  <a:lnTo>
                    <a:pt x="3662" y="10420"/>
                  </a:lnTo>
                  <a:lnTo>
                    <a:pt x="3767" y="10441"/>
                  </a:lnTo>
                  <a:lnTo>
                    <a:pt x="3871" y="10462"/>
                  </a:lnTo>
                  <a:lnTo>
                    <a:pt x="3976" y="10462"/>
                  </a:lnTo>
                  <a:lnTo>
                    <a:pt x="4018" y="10504"/>
                  </a:lnTo>
                  <a:lnTo>
                    <a:pt x="3997" y="10546"/>
                  </a:lnTo>
                  <a:lnTo>
                    <a:pt x="3997" y="10609"/>
                  </a:lnTo>
                  <a:lnTo>
                    <a:pt x="3997" y="10755"/>
                  </a:lnTo>
                  <a:lnTo>
                    <a:pt x="3913" y="10923"/>
                  </a:lnTo>
                  <a:lnTo>
                    <a:pt x="3955" y="11048"/>
                  </a:lnTo>
                  <a:lnTo>
                    <a:pt x="3976" y="11195"/>
                  </a:lnTo>
                  <a:lnTo>
                    <a:pt x="4311" y="10881"/>
                  </a:lnTo>
                  <a:lnTo>
                    <a:pt x="4604" y="10776"/>
                  </a:lnTo>
                  <a:lnTo>
                    <a:pt x="4959" y="10839"/>
                  </a:lnTo>
                  <a:lnTo>
                    <a:pt x="5378" y="11069"/>
                  </a:lnTo>
                  <a:lnTo>
                    <a:pt x="5755" y="11508"/>
                  </a:lnTo>
                  <a:lnTo>
                    <a:pt x="5985" y="11467"/>
                  </a:lnTo>
                  <a:lnTo>
                    <a:pt x="6068" y="11446"/>
                  </a:lnTo>
                  <a:lnTo>
                    <a:pt x="5629" y="8726"/>
                  </a:lnTo>
                  <a:lnTo>
                    <a:pt x="7136" y="8433"/>
                  </a:lnTo>
                  <a:lnTo>
                    <a:pt x="8056" y="9060"/>
                  </a:lnTo>
                  <a:lnTo>
                    <a:pt x="8391" y="9186"/>
                  </a:lnTo>
                  <a:lnTo>
                    <a:pt x="8893" y="9479"/>
                  </a:lnTo>
                  <a:lnTo>
                    <a:pt x="9751" y="9395"/>
                  </a:lnTo>
                  <a:lnTo>
                    <a:pt x="10693" y="9395"/>
                  </a:lnTo>
                  <a:lnTo>
                    <a:pt x="10985" y="9604"/>
                  </a:lnTo>
                  <a:lnTo>
                    <a:pt x="11132" y="9981"/>
                  </a:lnTo>
                  <a:lnTo>
                    <a:pt x="11320" y="9897"/>
                  </a:lnTo>
                  <a:lnTo>
                    <a:pt x="11341" y="10713"/>
                  </a:lnTo>
                  <a:lnTo>
                    <a:pt x="11760" y="10755"/>
                  </a:lnTo>
                  <a:lnTo>
                    <a:pt x="11990" y="11446"/>
                  </a:lnTo>
                  <a:lnTo>
                    <a:pt x="12115" y="11446"/>
                  </a:lnTo>
                  <a:lnTo>
                    <a:pt x="12366" y="11299"/>
                  </a:lnTo>
                  <a:lnTo>
                    <a:pt x="12555" y="11278"/>
                  </a:lnTo>
                  <a:lnTo>
                    <a:pt x="12743" y="11299"/>
                  </a:lnTo>
                  <a:lnTo>
                    <a:pt x="12994" y="11446"/>
                  </a:lnTo>
                  <a:lnTo>
                    <a:pt x="13078" y="11467"/>
                  </a:lnTo>
                  <a:lnTo>
                    <a:pt x="13287" y="11257"/>
                  </a:lnTo>
                  <a:lnTo>
                    <a:pt x="13413" y="11048"/>
                  </a:lnTo>
                  <a:lnTo>
                    <a:pt x="13475" y="10964"/>
                  </a:lnTo>
                  <a:lnTo>
                    <a:pt x="13538" y="10818"/>
                  </a:lnTo>
                  <a:lnTo>
                    <a:pt x="13789" y="10525"/>
                  </a:lnTo>
                  <a:lnTo>
                    <a:pt x="13894" y="10504"/>
                  </a:lnTo>
                  <a:lnTo>
                    <a:pt x="13998" y="10337"/>
                  </a:lnTo>
                  <a:lnTo>
                    <a:pt x="14040" y="10337"/>
                  </a:lnTo>
                  <a:lnTo>
                    <a:pt x="14040" y="10295"/>
                  </a:lnTo>
                  <a:lnTo>
                    <a:pt x="14166" y="10211"/>
                  </a:lnTo>
                  <a:lnTo>
                    <a:pt x="14145" y="10148"/>
                  </a:lnTo>
                  <a:lnTo>
                    <a:pt x="14250" y="10023"/>
                  </a:lnTo>
                  <a:lnTo>
                    <a:pt x="14438" y="10044"/>
                  </a:lnTo>
                  <a:lnTo>
                    <a:pt x="14543" y="10107"/>
                  </a:lnTo>
                  <a:lnTo>
                    <a:pt x="14961" y="10148"/>
                  </a:lnTo>
                  <a:lnTo>
                    <a:pt x="15317" y="10148"/>
                  </a:lnTo>
                  <a:lnTo>
                    <a:pt x="15505" y="10107"/>
                  </a:lnTo>
                  <a:lnTo>
                    <a:pt x="15484" y="9981"/>
                  </a:lnTo>
                  <a:lnTo>
                    <a:pt x="15463" y="9835"/>
                  </a:lnTo>
                  <a:lnTo>
                    <a:pt x="15463" y="9709"/>
                  </a:lnTo>
                  <a:lnTo>
                    <a:pt x="15505" y="9667"/>
                  </a:lnTo>
                  <a:lnTo>
                    <a:pt x="15610" y="9688"/>
                  </a:lnTo>
                  <a:lnTo>
                    <a:pt x="15777" y="9709"/>
                  </a:lnTo>
                  <a:lnTo>
                    <a:pt x="15819" y="9667"/>
                  </a:lnTo>
                  <a:lnTo>
                    <a:pt x="16007" y="9667"/>
                  </a:lnTo>
                  <a:lnTo>
                    <a:pt x="16133" y="9730"/>
                  </a:lnTo>
                  <a:lnTo>
                    <a:pt x="16342" y="9793"/>
                  </a:lnTo>
                  <a:lnTo>
                    <a:pt x="16677" y="9835"/>
                  </a:lnTo>
                  <a:lnTo>
                    <a:pt x="16781" y="9793"/>
                  </a:lnTo>
                  <a:lnTo>
                    <a:pt x="16886" y="9709"/>
                  </a:lnTo>
                  <a:lnTo>
                    <a:pt x="17032" y="9730"/>
                  </a:lnTo>
                  <a:lnTo>
                    <a:pt x="17158" y="9730"/>
                  </a:lnTo>
                  <a:lnTo>
                    <a:pt x="17451" y="9667"/>
                  </a:lnTo>
                  <a:lnTo>
                    <a:pt x="17723" y="9730"/>
                  </a:lnTo>
                  <a:lnTo>
                    <a:pt x="17911" y="9688"/>
                  </a:lnTo>
                  <a:lnTo>
                    <a:pt x="18246" y="9688"/>
                  </a:lnTo>
                  <a:lnTo>
                    <a:pt x="18497" y="9793"/>
                  </a:lnTo>
                  <a:lnTo>
                    <a:pt x="18602" y="9772"/>
                  </a:lnTo>
                  <a:lnTo>
                    <a:pt x="18853" y="10044"/>
                  </a:lnTo>
                  <a:lnTo>
                    <a:pt x="19083" y="10107"/>
                  </a:lnTo>
                  <a:lnTo>
                    <a:pt x="19229" y="10044"/>
                  </a:lnTo>
                  <a:lnTo>
                    <a:pt x="19188" y="9897"/>
                  </a:lnTo>
                  <a:lnTo>
                    <a:pt x="19313" y="9814"/>
                  </a:lnTo>
                  <a:lnTo>
                    <a:pt x="19313" y="9772"/>
                  </a:lnTo>
                  <a:lnTo>
                    <a:pt x="19376" y="9730"/>
                  </a:lnTo>
                  <a:lnTo>
                    <a:pt x="19271" y="9625"/>
                  </a:lnTo>
                  <a:lnTo>
                    <a:pt x="19313" y="9521"/>
                  </a:lnTo>
                  <a:lnTo>
                    <a:pt x="19397" y="9458"/>
                  </a:lnTo>
                  <a:lnTo>
                    <a:pt x="19355" y="9207"/>
                  </a:lnTo>
                  <a:lnTo>
                    <a:pt x="19229" y="9144"/>
                  </a:lnTo>
                  <a:lnTo>
                    <a:pt x="19188" y="9039"/>
                  </a:lnTo>
                  <a:lnTo>
                    <a:pt x="19083" y="8851"/>
                  </a:lnTo>
                  <a:lnTo>
                    <a:pt x="19062" y="8747"/>
                  </a:lnTo>
                  <a:lnTo>
                    <a:pt x="19020" y="8663"/>
                  </a:lnTo>
                  <a:lnTo>
                    <a:pt x="19020" y="8579"/>
                  </a:lnTo>
                  <a:lnTo>
                    <a:pt x="18957" y="8412"/>
                  </a:lnTo>
                  <a:lnTo>
                    <a:pt x="19041" y="8328"/>
                  </a:lnTo>
                  <a:lnTo>
                    <a:pt x="19041" y="8265"/>
                  </a:lnTo>
                  <a:lnTo>
                    <a:pt x="18916" y="8244"/>
                  </a:lnTo>
                  <a:lnTo>
                    <a:pt x="18748" y="8265"/>
                  </a:lnTo>
                  <a:lnTo>
                    <a:pt x="18644" y="8202"/>
                  </a:lnTo>
                  <a:lnTo>
                    <a:pt x="18644" y="8119"/>
                  </a:lnTo>
                  <a:lnTo>
                    <a:pt x="18748" y="8014"/>
                  </a:lnTo>
                  <a:lnTo>
                    <a:pt x="18853" y="7951"/>
                  </a:lnTo>
                  <a:lnTo>
                    <a:pt x="18916" y="8014"/>
                  </a:lnTo>
                  <a:lnTo>
                    <a:pt x="19020" y="8014"/>
                  </a:lnTo>
                  <a:lnTo>
                    <a:pt x="19167" y="7930"/>
                  </a:lnTo>
                  <a:lnTo>
                    <a:pt x="19439" y="7889"/>
                  </a:lnTo>
                  <a:lnTo>
                    <a:pt x="19564" y="7847"/>
                  </a:lnTo>
                  <a:lnTo>
                    <a:pt x="19648" y="7826"/>
                  </a:lnTo>
                  <a:lnTo>
                    <a:pt x="19711" y="7889"/>
                  </a:lnTo>
                  <a:lnTo>
                    <a:pt x="19794" y="7889"/>
                  </a:lnTo>
                  <a:lnTo>
                    <a:pt x="19878" y="7826"/>
                  </a:lnTo>
                  <a:lnTo>
                    <a:pt x="19962" y="7826"/>
                  </a:lnTo>
                  <a:lnTo>
                    <a:pt x="19962" y="7742"/>
                  </a:lnTo>
                  <a:lnTo>
                    <a:pt x="20004" y="7617"/>
                  </a:lnTo>
                  <a:lnTo>
                    <a:pt x="19878" y="7575"/>
                  </a:lnTo>
                  <a:lnTo>
                    <a:pt x="19815" y="7512"/>
                  </a:lnTo>
                  <a:lnTo>
                    <a:pt x="19836" y="7428"/>
                  </a:lnTo>
                  <a:lnTo>
                    <a:pt x="19836" y="7177"/>
                  </a:lnTo>
                  <a:lnTo>
                    <a:pt x="19899" y="6842"/>
                  </a:lnTo>
                  <a:lnTo>
                    <a:pt x="19899" y="6696"/>
                  </a:lnTo>
                  <a:lnTo>
                    <a:pt x="19962" y="6550"/>
                  </a:lnTo>
                  <a:lnTo>
                    <a:pt x="20004" y="6278"/>
                  </a:lnTo>
                  <a:lnTo>
                    <a:pt x="20213" y="6278"/>
                  </a:lnTo>
                  <a:lnTo>
                    <a:pt x="20422" y="6361"/>
                  </a:lnTo>
                  <a:lnTo>
                    <a:pt x="20589" y="6382"/>
                  </a:lnTo>
                  <a:lnTo>
                    <a:pt x="20820" y="6340"/>
                  </a:lnTo>
                  <a:lnTo>
                    <a:pt x="20882" y="6340"/>
                  </a:lnTo>
                  <a:lnTo>
                    <a:pt x="20924" y="6424"/>
                  </a:lnTo>
                  <a:lnTo>
                    <a:pt x="21008" y="6424"/>
                  </a:lnTo>
                  <a:lnTo>
                    <a:pt x="21071" y="6382"/>
                  </a:lnTo>
                  <a:lnTo>
                    <a:pt x="21154" y="6278"/>
                  </a:lnTo>
                  <a:lnTo>
                    <a:pt x="21280" y="6236"/>
                  </a:lnTo>
                  <a:lnTo>
                    <a:pt x="21447" y="6068"/>
                  </a:lnTo>
                  <a:lnTo>
                    <a:pt x="21447" y="6006"/>
                  </a:lnTo>
                  <a:lnTo>
                    <a:pt x="21343" y="5838"/>
                  </a:lnTo>
                  <a:lnTo>
                    <a:pt x="21238" y="5608"/>
                  </a:lnTo>
                  <a:lnTo>
                    <a:pt x="21238" y="5378"/>
                  </a:lnTo>
                  <a:lnTo>
                    <a:pt x="21259" y="5231"/>
                  </a:lnTo>
                  <a:lnTo>
                    <a:pt x="21343" y="5169"/>
                  </a:lnTo>
                  <a:lnTo>
                    <a:pt x="21531" y="5106"/>
                  </a:lnTo>
                  <a:lnTo>
                    <a:pt x="21594" y="4980"/>
                  </a:lnTo>
                  <a:lnTo>
                    <a:pt x="21552" y="4917"/>
                  </a:lnTo>
                  <a:lnTo>
                    <a:pt x="21573" y="4813"/>
                  </a:lnTo>
                  <a:lnTo>
                    <a:pt x="21698" y="4666"/>
                  </a:lnTo>
                  <a:lnTo>
                    <a:pt x="21803" y="4604"/>
                  </a:lnTo>
                  <a:lnTo>
                    <a:pt x="21908" y="4499"/>
                  </a:lnTo>
                  <a:lnTo>
                    <a:pt x="21887" y="4478"/>
                  </a:lnTo>
                  <a:lnTo>
                    <a:pt x="21866" y="4457"/>
                  </a:lnTo>
                  <a:lnTo>
                    <a:pt x="21698" y="4394"/>
                  </a:lnTo>
                  <a:lnTo>
                    <a:pt x="21573" y="4269"/>
                  </a:lnTo>
                  <a:lnTo>
                    <a:pt x="21489" y="4269"/>
                  </a:lnTo>
                  <a:lnTo>
                    <a:pt x="21447" y="4164"/>
                  </a:lnTo>
                  <a:lnTo>
                    <a:pt x="21489" y="4039"/>
                  </a:lnTo>
                  <a:lnTo>
                    <a:pt x="21447" y="3976"/>
                  </a:lnTo>
                  <a:lnTo>
                    <a:pt x="21343" y="4060"/>
                  </a:lnTo>
                  <a:lnTo>
                    <a:pt x="21259" y="4164"/>
                  </a:lnTo>
                  <a:lnTo>
                    <a:pt x="21154" y="4185"/>
                  </a:lnTo>
                  <a:lnTo>
                    <a:pt x="20861" y="4227"/>
                  </a:lnTo>
                  <a:lnTo>
                    <a:pt x="20799" y="4269"/>
                  </a:lnTo>
                  <a:lnTo>
                    <a:pt x="20757" y="4332"/>
                  </a:lnTo>
                  <a:lnTo>
                    <a:pt x="20652" y="4269"/>
                  </a:lnTo>
                  <a:lnTo>
                    <a:pt x="20548" y="4227"/>
                  </a:lnTo>
                  <a:lnTo>
                    <a:pt x="20506" y="4227"/>
                  </a:lnTo>
                  <a:lnTo>
                    <a:pt x="20485" y="4185"/>
                  </a:lnTo>
                  <a:lnTo>
                    <a:pt x="20422" y="4143"/>
                  </a:lnTo>
                  <a:lnTo>
                    <a:pt x="20401" y="4060"/>
                  </a:lnTo>
                  <a:lnTo>
                    <a:pt x="20359" y="3976"/>
                  </a:lnTo>
                  <a:lnTo>
                    <a:pt x="20401" y="3934"/>
                  </a:lnTo>
                  <a:lnTo>
                    <a:pt x="20401" y="3850"/>
                  </a:lnTo>
                  <a:lnTo>
                    <a:pt x="20317" y="3809"/>
                  </a:lnTo>
                  <a:lnTo>
                    <a:pt x="20276" y="3809"/>
                  </a:lnTo>
                  <a:lnTo>
                    <a:pt x="20129" y="3725"/>
                  </a:lnTo>
                  <a:lnTo>
                    <a:pt x="20004" y="3704"/>
                  </a:lnTo>
                  <a:lnTo>
                    <a:pt x="19962" y="3704"/>
                  </a:lnTo>
                  <a:lnTo>
                    <a:pt x="19899" y="3557"/>
                  </a:lnTo>
                  <a:lnTo>
                    <a:pt x="19794" y="3390"/>
                  </a:lnTo>
                  <a:lnTo>
                    <a:pt x="19648" y="3244"/>
                  </a:lnTo>
                  <a:lnTo>
                    <a:pt x="19460" y="3223"/>
                  </a:lnTo>
                  <a:lnTo>
                    <a:pt x="19250" y="3223"/>
                  </a:lnTo>
                  <a:lnTo>
                    <a:pt x="19062" y="3244"/>
                  </a:lnTo>
                  <a:lnTo>
                    <a:pt x="19041" y="3306"/>
                  </a:lnTo>
                  <a:lnTo>
                    <a:pt x="19083" y="3348"/>
                  </a:lnTo>
                  <a:lnTo>
                    <a:pt x="19062" y="3411"/>
                  </a:lnTo>
                  <a:lnTo>
                    <a:pt x="18936" y="3453"/>
                  </a:lnTo>
                  <a:lnTo>
                    <a:pt x="18853" y="3432"/>
                  </a:lnTo>
                  <a:lnTo>
                    <a:pt x="18727" y="3495"/>
                  </a:lnTo>
                  <a:lnTo>
                    <a:pt x="18560" y="3411"/>
                  </a:lnTo>
                  <a:lnTo>
                    <a:pt x="18497" y="3432"/>
                  </a:lnTo>
                  <a:lnTo>
                    <a:pt x="18413" y="3495"/>
                  </a:lnTo>
                  <a:lnTo>
                    <a:pt x="18309" y="3495"/>
                  </a:lnTo>
                  <a:lnTo>
                    <a:pt x="18204" y="3411"/>
                  </a:lnTo>
                  <a:lnTo>
                    <a:pt x="18079" y="3348"/>
                  </a:lnTo>
                  <a:lnTo>
                    <a:pt x="18079" y="3285"/>
                  </a:lnTo>
                  <a:lnTo>
                    <a:pt x="18100" y="3202"/>
                  </a:lnTo>
                  <a:lnTo>
                    <a:pt x="17911" y="3118"/>
                  </a:lnTo>
                  <a:lnTo>
                    <a:pt x="17828" y="3181"/>
                  </a:lnTo>
                  <a:lnTo>
                    <a:pt x="17828" y="3306"/>
                  </a:lnTo>
                  <a:lnTo>
                    <a:pt x="17869" y="3327"/>
                  </a:lnTo>
                  <a:lnTo>
                    <a:pt x="17828" y="3390"/>
                  </a:lnTo>
                  <a:lnTo>
                    <a:pt x="17744" y="3453"/>
                  </a:lnTo>
                  <a:lnTo>
                    <a:pt x="17597" y="3453"/>
                  </a:lnTo>
                  <a:lnTo>
                    <a:pt x="16175" y="1695"/>
                  </a:lnTo>
                  <a:lnTo>
                    <a:pt x="15170" y="921"/>
                  </a:lnTo>
                  <a:lnTo>
                    <a:pt x="15107" y="837"/>
                  </a:lnTo>
                  <a:lnTo>
                    <a:pt x="15191" y="816"/>
                  </a:lnTo>
                  <a:lnTo>
                    <a:pt x="15296" y="712"/>
                  </a:lnTo>
                  <a:lnTo>
                    <a:pt x="15296" y="607"/>
                  </a:lnTo>
                  <a:lnTo>
                    <a:pt x="15254" y="565"/>
                  </a:lnTo>
                  <a:lnTo>
                    <a:pt x="15087" y="607"/>
                  </a:lnTo>
                  <a:lnTo>
                    <a:pt x="14961" y="628"/>
                  </a:lnTo>
                  <a:lnTo>
                    <a:pt x="14877" y="733"/>
                  </a:lnTo>
                  <a:lnTo>
                    <a:pt x="14773" y="775"/>
                  </a:lnTo>
                  <a:lnTo>
                    <a:pt x="14647" y="900"/>
                  </a:lnTo>
                  <a:lnTo>
                    <a:pt x="14647" y="984"/>
                  </a:lnTo>
                  <a:lnTo>
                    <a:pt x="14563" y="1047"/>
                  </a:lnTo>
                  <a:lnTo>
                    <a:pt x="14522" y="1151"/>
                  </a:lnTo>
                  <a:lnTo>
                    <a:pt x="14417" y="1235"/>
                  </a:lnTo>
                  <a:lnTo>
                    <a:pt x="14229" y="1235"/>
                  </a:lnTo>
                  <a:lnTo>
                    <a:pt x="14124" y="1298"/>
                  </a:lnTo>
                  <a:lnTo>
                    <a:pt x="14145" y="1423"/>
                  </a:lnTo>
                  <a:lnTo>
                    <a:pt x="14061" y="1465"/>
                  </a:lnTo>
                  <a:lnTo>
                    <a:pt x="14019" y="1423"/>
                  </a:lnTo>
                  <a:lnTo>
                    <a:pt x="13789" y="1360"/>
                  </a:lnTo>
                  <a:lnTo>
                    <a:pt x="13643" y="1423"/>
                  </a:lnTo>
                  <a:lnTo>
                    <a:pt x="13601" y="1507"/>
                  </a:lnTo>
                  <a:lnTo>
                    <a:pt x="13517" y="1507"/>
                  </a:lnTo>
                  <a:lnTo>
                    <a:pt x="13434" y="1402"/>
                  </a:lnTo>
                  <a:lnTo>
                    <a:pt x="13434" y="1235"/>
                  </a:lnTo>
                  <a:lnTo>
                    <a:pt x="13517" y="1172"/>
                  </a:lnTo>
                  <a:lnTo>
                    <a:pt x="13538" y="1088"/>
                  </a:lnTo>
                  <a:lnTo>
                    <a:pt x="13496" y="1026"/>
                  </a:lnTo>
                  <a:lnTo>
                    <a:pt x="13413" y="1109"/>
                  </a:lnTo>
                  <a:lnTo>
                    <a:pt x="13329" y="1109"/>
                  </a:lnTo>
                  <a:lnTo>
                    <a:pt x="13120" y="1005"/>
                  </a:lnTo>
                  <a:lnTo>
                    <a:pt x="12994" y="1026"/>
                  </a:lnTo>
                  <a:lnTo>
                    <a:pt x="13015" y="1109"/>
                  </a:lnTo>
                  <a:lnTo>
                    <a:pt x="13078" y="1130"/>
                  </a:lnTo>
                  <a:lnTo>
                    <a:pt x="12994" y="1214"/>
                  </a:lnTo>
                  <a:lnTo>
                    <a:pt x="12952" y="1214"/>
                  </a:lnTo>
                  <a:lnTo>
                    <a:pt x="12869" y="1088"/>
                  </a:lnTo>
                  <a:lnTo>
                    <a:pt x="12848" y="900"/>
                  </a:lnTo>
                  <a:lnTo>
                    <a:pt x="12638" y="733"/>
                  </a:lnTo>
                  <a:lnTo>
                    <a:pt x="12597" y="775"/>
                  </a:lnTo>
                  <a:lnTo>
                    <a:pt x="12638" y="900"/>
                  </a:lnTo>
                  <a:lnTo>
                    <a:pt x="12638" y="984"/>
                  </a:lnTo>
                  <a:lnTo>
                    <a:pt x="12555" y="984"/>
                  </a:lnTo>
                  <a:lnTo>
                    <a:pt x="12513" y="879"/>
                  </a:lnTo>
                  <a:lnTo>
                    <a:pt x="12450" y="900"/>
                  </a:lnTo>
                  <a:lnTo>
                    <a:pt x="12429" y="1005"/>
                  </a:lnTo>
                  <a:lnTo>
                    <a:pt x="12366" y="1026"/>
                  </a:lnTo>
                  <a:lnTo>
                    <a:pt x="12262" y="942"/>
                  </a:lnTo>
                  <a:lnTo>
                    <a:pt x="12136" y="1026"/>
                  </a:lnTo>
                  <a:lnTo>
                    <a:pt x="12074" y="984"/>
                  </a:lnTo>
                  <a:lnTo>
                    <a:pt x="12032" y="879"/>
                  </a:lnTo>
                  <a:lnTo>
                    <a:pt x="12115" y="837"/>
                  </a:lnTo>
                  <a:lnTo>
                    <a:pt x="12136" y="796"/>
                  </a:lnTo>
                  <a:lnTo>
                    <a:pt x="12115" y="691"/>
                  </a:lnTo>
                  <a:lnTo>
                    <a:pt x="12136" y="586"/>
                  </a:lnTo>
                  <a:lnTo>
                    <a:pt x="12115" y="524"/>
                  </a:lnTo>
                  <a:lnTo>
                    <a:pt x="12032" y="482"/>
                  </a:lnTo>
                  <a:lnTo>
                    <a:pt x="11948" y="398"/>
                  </a:lnTo>
                  <a:lnTo>
                    <a:pt x="11927" y="272"/>
                  </a:lnTo>
                  <a:lnTo>
                    <a:pt x="11864" y="252"/>
                  </a:lnTo>
                  <a:lnTo>
                    <a:pt x="11822" y="84"/>
                  </a:lnTo>
                  <a:lnTo>
                    <a:pt x="11718" y="84"/>
                  </a:lnTo>
                  <a:lnTo>
                    <a:pt x="11592" y="126"/>
                  </a:lnTo>
                  <a:lnTo>
                    <a:pt x="11446" y="126"/>
                  </a:lnTo>
                  <a:lnTo>
                    <a:pt x="11299" y="42"/>
                  </a:lnTo>
                  <a:lnTo>
                    <a:pt x="11132" y="63"/>
                  </a:lnTo>
                  <a:lnTo>
                    <a:pt x="11006" y="0"/>
                  </a:lnTo>
                  <a:lnTo>
                    <a:pt x="10902" y="42"/>
                  </a:lnTo>
                  <a:lnTo>
                    <a:pt x="108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5" name="Google Shape;2695;p44"/>
            <p:cNvSpPr/>
            <p:nvPr/>
          </p:nvSpPr>
          <p:spPr>
            <a:xfrm>
              <a:off x="4443200" y="2520875"/>
              <a:ext cx="231750" cy="144400"/>
            </a:xfrm>
            <a:custGeom>
              <a:rect b="b" l="l" r="r" t="t"/>
              <a:pathLst>
                <a:path extrusionOk="0" h="5776" w="9270">
                  <a:moveTo>
                    <a:pt x="1507" y="1"/>
                  </a:moveTo>
                  <a:lnTo>
                    <a:pt x="0" y="294"/>
                  </a:lnTo>
                  <a:lnTo>
                    <a:pt x="439" y="3014"/>
                  </a:lnTo>
                  <a:lnTo>
                    <a:pt x="732" y="3014"/>
                  </a:lnTo>
                  <a:lnTo>
                    <a:pt x="963" y="3035"/>
                  </a:lnTo>
                  <a:lnTo>
                    <a:pt x="1004" y="2909"/>
                  </a:lnTo>
                  <a:lnTo>
                    <a:pt x="900" y="2804"/>
                  </a:lnTo>
                  <a:lnTo>
                    <a:pt x="879" y="2595"/>
                  </a:lnTo>
                  <a:lnTo>
                    <a:pt x="983" y="2344"/>
                  </a:lnTo>
                  <a:lnTo>
                    <a:pt x="1172" y="2323"/>
                  </a:lnTo>
                  <a:lnTo>
                    <a:pt x="1276" y="2198"/>
                  </a:lnTo>
                  <a:lnTo>
                    <a:pt x="1402" y="2114"/>
                  </a:lnTo>
                  <a:lnTo>
                    <a:pt x="1527" y="2198"/>
                  </a:lnTo>
                  <a:lnTo>
                    <a:pt x="1611" y="2135"/>
                  </a:lnTo>
                  <a:lnTo>
                    <a:pt x="1507" y="2009"/>
                  </a:lnTo>
                  <a:lnTo>
                    <a:pt x="1779" y="2030"/>
                  </a:lnTo>
                  <a:lnTo>
                    <a:pt x="2155" y="2219"/>
                  </a:lnTo>
                  <a:lnTo>
                    <a:pt x="2511" y="2428"/>
                  </a:lnTo>
                  <a:lnTo>
                    <a:pt x="2532" y="2553"/>
                  </a:lnTo>
                  <a:lnTo>
                    <a:pt x="2971" y="2804"/>
                  </a:lnTo>
                  <a:lnTo>
                    <a:pt x="3306" y="2951"/>
                  </a:lnTo>
                  <a:lnTo>
                    <a:pt x="3390" y="2909"/>
                  </a:lnTo>
                  <a:lnTo>
                    <a:pt x="3515" y="2930"/>
                  </a:lnTo>
                  <a:lnTo>
                    <a:pt x="3766" y="3076"/>
                  </a:lnTo>
                  <a:lnTo>
                    <a:pt x="3871" y="3432"/>
                  </a:lnTo>
                  <a:lnTo>
                    <a:pt x="3976" y="3537"/>
                  </a:lnTo>
                  <a:lnTo>
                    <a:pt x="4017" y="3662"/>
                  </a:lnTo>
                  <a:lnTo>
                    <a:pt x="4143" y="3913"/>
                  </a:lnTo>
                  <a:lnTo>
                    <a:pt x="4352" y="3997"/>
                  </a:lnTo>
                  <a:lnTo>
                    <a:pt x="4729" y="4227"/>
                  </a:lnTo>
                  <a:lnTo>
                    <a:pt x="5126" y="4520"/>
                  </a:lnTo>
                  <a:lnTo>
                    <a:pt x="5545" y="4708"/>
                  </a:lnTo>
                  <a:lnTo>
                    <a:pt x="5921" y="5001"/>
                  </a:lnTo>
                  <a:lnTo>
                    <a:pt x="6235" y="5022"/>
                  </a:lnTo>
                  <a:lnTo>
                    <a:pt x="6319" y="5106"/>
                  </a:lnTo>
                  <a:lnTo>
                    <a:pt x="6403" y="5106"/>
                  </a:lnTo>
                  <a:lnTo>
                    <a:pt x="6612" y="5232"/>
                  </a:lnTo>
                  <a:lnTo>
                    <a:pt x="6612" y="5378"/>
                  </a:lnTo>
                  <a:lnTo>
                    <a:pt x="6633" y="5650"/>
                  </a:lnTo>
                  <a:lnTo>
                    <a:pt x="6821" y="5587"/>
                  </a:lnTo>
                  <a:lnTo>
                    <a:pt x="6926" y="5671"/>
                  </a:lnTo>
                  <a:lnTo>
                    <a:pt x="7009" y="5776"/>
                  </a:lnTo>
                  <a:lnTo>
                    <a:pt x="7072" y="5776"/>
                  </a:lnTo>
                  <a:lnTo>
                    <a:pt x="7177" y="5671"/>
                  </a:lnTo>
                  <a:lnTo>
                    <a:pt x="7281" y="5692"/>
                  </a:lnTo>
                  <a:lnTo>
                    <a:pt x="7323" y="5755"/>
                  </a:lnTo>
                  <a:lnTo>
                    <a:pt x="7365" y="5378"/>
                  </a:lnTo>
                  <a:lnTo>
                    <a:pt x="7491" y="5106"/>
                  </a:lnTo>
                  <a:lnTo>
                    <a:pt x="7553" y="5043"/>
                  </a:lnTo>
                  <a:lnTo>
                    <a:pt x="7533" y="4897"/>
                  </a:lnTo>
                  <a:lnTo>
                    <a:pt x="7407" y="4834"/>
                  </a:lnTo>
                  <a:lnTo>
                    <a:pt x="7344" y="4688"/>
                  </a:lnTo>
                  <a:lnTo>
                    <a:pt x="7386" y="4541"/>
                  </a:lnTo>
                  <a:lnTo>
                    <a:pt x="7365" y="4416"/>
                  </a:lnTo>
                  <a:lnTo>
                    <a:pt x="7219" y="4436"/>
                  </a:lnTo>
                  <a:lnTo>
                    <a:pt x="7114" y="4499"/>
                  </a:lnTo>
                  <a:lnTo>
                    <a:pt x="6947" y="4269"/>
                  </a:lnTo>
                  <a:lnTo>
                    <a:pt x="6947" y="4102"/>
                  </a:lnTo>
                  <a:lnTo>
                    <a:pt x="7072" y="3997"/>
                  </a:lnTo>
                  <a:lnTo>
                    <a:pt x="7344" y="4018"/>
                  </a:lnTo>
                  <a:lnTo>
                    <a:pt x="7449" y="3997"/>
                  </a:lnTo>
                  <a:lnTo>
                    <a:pt x="7449" y="3872"/>
                  </a:lnTo>
                  <a:lnTo>
                    <a:pt x="7679" y="3788"/>
                  </a:lnTo>
                  <a:lnTo>
                    <a:pt x="7637" y="3704"/>
                  </a:lnTo>
                  <a:lnTo>
                    <a:pt x="7574" y="3662"/>
                  </a:lnTo>
                  <a:lnTo>
                    <a:pt x="7846" y="3600"/>
                  </a:lnTo>
                  <a:lnTo>
                    <a:pt x="8014" y="3537"/>
                  </a:lnTo>
                  <a:lnTo>
                    <a:pt x="8056" y="3390"/>
                  </a:lnTo>
                  <a:lnTo>
                    <a:pt x="7867" y="3328"/>
                  </a:lnTo>
                  <a:lnTo>
                    <a:pt x="7867" y="3181"/>
                  </a:lnTo>
                  <a:lnTo>
                    <a:pt x="8014" y="3139"/>
                  </a:lnTo>
                  <a:lnTo>
                    <a:pt x="8181" y="3014"/>
                  </a:lnTo>
                  <a:lnTo>
                    <a:pt x="8286" y="3035"/>
                  </a:lnTo>
                  <a:lnTo>
                    <a:pt x="8453" y="2825"/>
                  </a:lnTo>
                  <a:lnTo>
                    <a:pt x="8600" y="2951"/>
                  </a:lnTo>
                  <a:lnTo>
                    <a:pt x="8621" y="3056"/>
                  </a:lnTo>
                  <a:lnTo>
                    <a:pt x="8914" y="3014"/>
                  </a:lnTo>
                  <a:lnTo>
                    <a:pt x="9123" y="3014"/>
                  </a:lnTo>
                  <a:lnTo>
                    <a:pt x="9269" y="2825"/>
                  </a:lnTo>
                  <a:lnTo>
                    <a:pt x="9248" y="2721"/>
                  </a:lnTo>
                  <a:lnTo>
                    <a:pt x="8955" y="2491"/>
                  </a:lnTo>
                  <a:lnTo>
                    <a:pt x="8893" y="2491"/>
                  </a:lnTo>
                  <a:lnTo>
                    <a:pt x="8893" y="2637"/>
                  </a:lnTo>
                  <a:lnTo>
                    <a:pt x="8788" y="2742"/>
                  </a:lnTo>
                  <a:lnTo>
                    <a:pt x="8683" y="2721"/>
                  </a:lnTo>
                  <a:lnTo>
                    <a:pt x="8579" y="2616"/>
                  </a:lnTo>
                  <a:lnTo>
                    <a:pt x="8307" y="2532"/>
                  </a:lnTo>
                  <a:lnTo>
                    <a:pt x="8202" y="2449"/>
                  </a:lnTo>
                  <a:lnTo>
                    <a:pt x="8286" y="2323"/>
                  </a:lnTo>
                  <a:lnTo>
                    <a:pt x="8453" y="2030"/>
                  </a:lnTo>
                  <a:lnTo>
                    <a:pt x="8453" y="1905"/>
                  </a:lnTo>
                  <a:lnTo>
                    <a:pt x="8369" y="1905"/>
                  </a:lnTo>
                  <a:lnTo>
                    <a:pt x="8265" y="2072"/>
                  </a:lnTo>
                  <a:lnTo>
                    <a:pt x="8160" y="2093"/>
                  </a:lnTo>
                  <a:lnTo>
                    <a:pt x="7909" y="2386"/>
                  </a:lnTo>
                  <a:lnTo>
                    <a:pt x="7846" y="2532"/>
                  </a:lnTo>
                  <a:lnTo>
                    <a:pt x="7784" y="2616"/>
                  </a:lnTo>
                  <a:lnTo>
                    <a:pt x="7658" y="2825"/>
                  </a:lnTo>
                  <a:lnTo>
                    <a:pt x="7449" y="3035"/>
                  </a:lnTo>
                  <a:lnTo>
                    <a:pt x="7365" y="3014"/>
                  </a:lnTo>
                  <a:lnTo>
                    <a:pt x="7114" y="2867"/>
                  </a:lnTo>
                  <a:lnTo>
                    <a:pt x="6926" y="2846"/>
                  </a:lnTo>
                  <a:lnTo>
                    <a:pt x="6737" y="2867"/>
                  </a:lnTo>
                  <a:lnTo>
                    <a:pt x="6486" y="3014"/>
                  </a:lnTo>
                  <a:lnTo>
                    <a:pt x="6361" y="3014"/>
                  </a:lnTo>
                  <a:lnTo>
                    <a:pt x="6131" y="2323"/>
                  </a:lnTo>
                  <a:lnTo>
                    <a:pt x="5712" y="2281"/>
                  </a:lnTo>
                  <a:lnTo>
                    <a:pt x="5691" y="1465"/>
                  </a:lnTo>
                  <a:lnTo>
                    <a:pt x="5503" y="1549"/>
                  </a:lnTo>
                  <a:lnTo>
                    <a:pt x="5356" y="1172"/>
                  </a:lnTo>
                  <a:lnTo>
                    <a:pt x="5064" y="963"/>
                  </a:lnTo>
                  <a:lnTo>
                    <a:pt x="4122" y="963"/>
                  </a:lnTo>
                  <a:lnTo>
                    <a:pt x="3264" y="1047"/>
                  </a:lnTo>
                  <a:lnTo>
                    <a:pt x="2762" y="754"/>
                  </a:lnTo>
                  <a:lnTo>
                    <a:pt x="2427" y="628"/>
                  </a:lnTo>
                  <a:lnTo>
                    <a:pt x="150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6" name="Google Shape;2696;p44"/>
            <p:cNvSpPr/>
            <p:nvPr/>
          </p:nvSpPr>
          <p:spPr>
            <a:xfrm>
              <a:off x="4401875" y="2571100"/>
              <a:ext cx="207150" cy="130275"/>
            </a:xfrm>
            <a:custGeom>
              <a:rect b="b" l="l" r="r" t="t"/>
              <a:pathLst>
                <a:path extrusionOk="0" h="5211" w="8286">
                  <a:moveTo>
                    <a:pt x="3160" y="0"/>
                  </a:moveTo>
                  <a:lnTo>
                    <a:pt x="3264" y="126"/>
                  </a:lnTo>
                  <a:lnTo>
                    <a:pt x="3180" y="189"/>
                  </a:lnTo>
                  <a:lnTo>
                    <a:pt x="3055" y="105"/>
                  </a:lnTo>
                  <a:lnTo>
                    <a:pt x="2929" y="189"/>
                  </a:lnTo>
                  <a:lnTo>
                    <a:pt x="2825" y="314"/>
                  </a:lnTo>
                  <a:lnTo>
                    <a:pt x="2636" y="335"/>
                  </a:lnTo>
                  <a:lnTo>
                    <a:pt x="2532" y="586"/>
                  </a:lnTo>
                  <a:lnTo>
                    <a:pt x="2553" y="795"/>
                  </a:lnTo>
                  <a:lnTo>
                    <a:pt x="2657" y="900"/>
                  </a:lnTo>
                  <a:lnTo>
                    <a:pt x="2616" y="1026"/>
                  </a:lnTo>
                  <a:lnTo>
                    <a:pt x="2385" y="1005"/>
                  </a:lnTo>
                  <a:lnTo>
                    <a:pt x="2092" y="1005"/>
                  </a:lnTo>
                  <a:lnTo>
                    <a:pt x="2009" y="1026"/>
                  </a:lnTo>
                  <a:lnTo>
                    <a:pt x="1779" y="1067"/>
                  </a:lnTo>
                  <a:lnTo>
                    <a:pt x="1402" y="628"/>
                  </a:lnTo>
                  <a:lnTo>
                    <a:pt x="983" y="398"/>
                  </a:lnTo>
                  <a:lnTo>
                    <a:pt x="628" y="335"/>
                  </a:lnTo>
                  <a:lnTo>
                    <a:pt x="335" y="440"/>
                  </a:lnTo>
                  <a:lnTo>
                    <a:pt x="0" y="754"/>
                  </a:lnTo>
                  <a:lnTo>
                    <a:pt x="0" y="816"/>
                  </a:lnTo>
                  <a:lnTo>
                    <a:pt x="84" y="900"/>
                  </a:lnTo>
                  <a:lnTo>
                    <a:pt x="126" y="963"/>
                  </a:lnTo>
                  <a:lnTo>
                    <a:pt x="209" y="1047"/>
                  </a:lnTo>
                  <a:lnTo>
                    <a:pt x="251" y="1151"/>
                  </a:lnTo>
                  <a:lnTo>
                    <a:pt x="356" y="1360"/>
                  </a:lnTo>
                  <a:lnTo>
                    <a:pt x="335" y="1528"/>
                  </a:lnTo>
                  <a:lnTo>
                    <a:pt x="293" y="1653"/>
                  </a:lnTo>
                  <a:lnTo>
                    <a:pt x="314" y="1946"/>
                  </a:lnTo>
                  <a:lnTo>
                    <a:pt x="356" y="2009"/>
                  </a:lnTo>
                  <a:lnTo>
                    <a:pt x="398" y="2093"/>
                  </a:lnTo>
                  <a:lnTo>
                    <a:pt x="607" y="2302"/>
                  </a:lnTo>
                  <a:lnTo>
                    <a:pt x="565" y="2218"/>
                  </a:lnTo>
                  <a:lnTo>
                    <a:pt x="523" y="2155"/>
                  </a:lnTo>
                  <a:lnTo>
                    <a:pt x="544" y="2114"/>
                  </a:lnTo>
                  <a:lnTo>
                    <a:pt x="732" y="2155"/>
                  </a:lnTo>
                  <a:lnTo>
                    <a:pt x="816" y="2093"/>
                  </a:lnTo>
                  <a:lnTo>
                    <a:pt x="858" y="2114"/>
                  </a:lnTo>
                  <a:lnTo>
                    <a:pt x="837" y="2260"/>
                  </a:lnTo>
                  <a:lnTo>
                    <a:pt x="858" y="2365"/>
                  </a:lnTo>
                  <a:lnTo>
                    <a:pt x="942" y="2323"/>
                  </a:lnTo>
                  <a:lnTo>
                    <a:pt x="983" y="2427"/>
                  </a:lnTo>
                  <a:lnTo>
                    <a:pt x="963" y="2490"/>
                  </a:lnTo>
                  <a:lnTo>
                    <a:pt x="858" y="2469"/>
                  </a:lnTo>
                  <a:lnTo>
                    <a:pt x="816" y="2469"/>
                  </a:lnTo>
                  <a:lnTo>
                    <a:pt x="753" y="2427"/>
                  </a:lnTo>
                  <a:lnTo>
                    <a:pt x="649" y="2511"/>
                  </a:lnTo>
                  <a:lnTo>
                    <a:pt x="649" y="2616"/>
                  </a:lnTo>
                  <a:lnTo>
                    <a:pt x="732" y="2699"/>
                  </a:lnTo>
                  <a:lnTo>
                    <a:pt x="711" y="2574"/>
                  </a:lnTo>
                  <a:lnTo>
                    <a:pt x="774" y="2574"/>
                  </a:lnTo>
                  <a:lnTo>
                    <a:pt x="837" y="2595"/>
                  </a:lnTo>
                  <a:lnTo>
                    <a:pt x="921" y="2616"/>
                  </a:lnTo>
                  <a:lnTo>
                    <a:pt x="963" y="2720"/>
                  </a:lnTo>
                  <a:lnTo>
                    <a:pt x="1130" y="2804"/>
                  </a:lnTo>
                  <a:lnTo>
                    <a:pt x="1172" y="2909"/>
                  </a:lnTo>
                  <a:lnTo>
                    <a:pt x="1151" y="3097"/>
                  </a:lnTo>
                  <a:lnTo>
                    <a:pt x="1172" y="3160"/>
                  </a:lnTo>
                  <a:lnTo>
                    <a:pt x="1172" y="3453"/>
                  </a:lnTo>
                  <a:lnTo>
                    <a:pt x="1235" y="3662"/>
                  </a:lnTo>
                  <a:lnTo>
                    <a:pt x="1339" y="3955"/>
                  </a:lnTo>
                  <a:lnTo>
                    <a:pt x="1444" y="3871"/>
                  </a:lnTo>
                  <a:lnTo>
                    <a:pt x="1716" y="3871"/>
                  </a:lnTo>
                  <a:lnTo>
                    <a:pt x="1779" y="3725"/>
                  </a:lnTo>
                  <a:lnTo>
                    <a:pt x="1862" y="3620"/>
                  </a:lnTo>
                  <a:lnTo>
                    <a:pt x="1967" y="3620"/>
                  </a:lnTo>
                  <a:lnTo>
                    <a:pt x="2197" y="3411"/>
                  </a:lnTo>
                  <a:lnTo>
                    <a:pt x="2427" y="3348"/>
                  </a:lnTo>
                  <a:lnTo>
                    <a:pt x="2636" y="3411"/>
                  </a:lnTo>
                  <a:lnTo>
                    <a:pt x="2699" y="3264"/>
                  </a:lnTo>
                  <a:lnTo>
                    <a:pt x="2804" y="3243"/>
                  </a:lnTo>
                  <a:lnTo>
                    <a:pt x="2929" y="3306"/>
                  </a:lnTo>
                  <a:lnTo>
                    <a:pt x="3055" y="3264"/>
                  </a:lnTo>
                  <a:lnTo>
                    <a:pt x="3264" y="3453"/>
                  </a:lnTo>
                  <a:lnTo>
                    <a:pt x="3432" y="3515"/>
                  </a:lnTo>
                  <a:lnTo>
                    <a:pt x="3766" y="3725"/>
                  </a:lnTo>
                  <a:lnTo>
                    <a:pt x="3871" y="3725"/>
                  </a:lnTo>
                  <a:lnTo>
                    <a:pt x="3955" y="3641"/>
                  </a:lnTo>
                  <a:lnTo>
                    <a:pt x="4185" y="3746"/>
                  </a:lnTo>
                  <a:lnTo>
                    <a:pt x="4310" y="3767"/>
                  </a:lnTo>
                  <a:lnTo>
                    <a:pt x="4331" y="3934"/>
                  </a:lnTo>
                  <a:lnTo>
                    <a:pt x="4394" y="3976"/>
                  </a:lnTo>
                  <a:lnTo>
                    <a:pt x="4520" y="3955"/>
                  </a:lnTo>
                  <a:lnTo>
                    <a:pt x="4729" y="3997"/>
                  </a:lnTo>
                  <a:lnTo>
                    <a:pt x="4959" y="4311"/>
                  </a:lnTo>
                  <a:lnTo>
                    <a:pt x="5231" y="4352"/>
                  </a:lnTo>
                  <a:lnTo>
                    <a:pt x="5357" y="4394"/>
                  </a:lnTo>
                  <a:lnTo>
                    <a:pt x="5461" y="4562"/>
                  </a:lnTo>
                  <a:lnTo>
                    <a:pt x="5419" y="4666"/>
                  </a:lnTo>
                  <a:lnTo>
                    <a:pt x="5461" y="4792"/>
                  </a:lnTo>
                  <a:lnTo>
                    <a:pt x="5461" y="4876"/>
                  </a:lnTo>
                  <a:lnTo>
                    <a:pt x="5524" y="4980"/>
                  </a:lnTo>
                  <a:lnTo>
                    <a:pt x="5566" y="4938"/>
                  </a:lnTo>
                  <a:lnTo>
                    <a:pt x="5691" y="4980"/>
                  </a:lnTo>
                  <a:lnTo>
                    <a:pt x="5775" y="5043"/>
                  </a:lnTo>
                  <a:lnTo>
                    <a:pt x="5880" y="5043"/>
                  </a:lnTo>
                  <a:lnTo>
                    <a:pt x="5963" y="4980"/>
                  </a:lnTo>
                  <a:lnTo>
                    <a:pt x="6047" y="4980"/>
                  </a:lnTo>
                  <a:lnTo>
                    <a:pt x="6173" y="5085"/>
                  </a:lnTo>
                  <a:lnTo>
                    <a:pt x="6214" y="5148"/>
                  </a:lnTo>
                  <a:lnTo>
                    <a:pt x="6277" y="5210"/>
                  </a:lnTo>
                  <a:lnTo>
                    <a:pt x="6319" y="5148"/>
                  </a:lnTo>
                  <a:lnTo>
                    <a:pt x="6486" y="5127"/>
                  </a:lnTo>
                  <a:lnTo>
                    <a:pt x="6570" y="5022"/>
                  </a:lnTo>
                  <a:lnTo>
                    <a:pt x="6591" y="4938"/>
                  </a:lnTo>
                  <a:lnTo>
                    <a:pt x="6675" y="4896"/>
                  </a:lnTo>
                  <a:lnTo>
                    <a:pt x="6633" y="4813"/>
                  </a:lnTo>
                  <a:lnTo>
                    <a:pt x="6821" y="4708"/>
                  </a:lnTo>
                  <a:lnTo>
                    <a:pt x="7030" y="4666"/>
                  </a:lnTo>
                  <a:lnTo>
                    <a:pt x="7051" y="4604"/>
                  </a:lnTo>
                  <a:lnTo>
                    <a:pt x="7135" y="4520"/>
                  </a:lnTo>
                  <a:lnTo>
                    <a:pt x="7240" y="4499"/>
                  </a:lnTo>
                  <a:lnTo>
                    <a:pt x="7261" y="4373"/>
                  </a:lnTo>
                  <a:lnTo>
                    <a:pt x="7261" y="4206"/>
                  </a:lnTo>
                  <a:lnTo>
                    <a:pt x="7407" y="4080"/>
                  </a:lnTo>
                  <a:lnTo>
                    <a:pt x="7407" y="3955"/>
                  </a:lnTo>
                  <a:lnTo>
                    <a:pt x="7344" y="3892"/>
                  </a:lnTo>
                  <a:lnTo>
                    <a:pt x="7365" y="3850"/>
                  </a:lnTo>
                  <a:lnTo>
                    <a:pt x="7428" y="3829"/>
                  </a:lnTo>
                  <a:lnTo>
                    <a:pt x="7470" y="3767"/>
                  </a:lnTo>
                  <a:lnTo>
                    <a:pt x="7637" y="3725"/>
                  </a:lnTo>
                  <a:lnTo>
                    <a:pt x="7679" y="3725"/>
                  </a:lnTo>
                  <a:lnTo>
                    <a:pt x="7846" y="3620"/>
                  </a:lnTo>
                  <a:lnTo>
                    <a:pt x="7993" y="3557"/>
                  </a:lnTo>
                  <a:lnTo>
                    <a:pt x="8098" y="3641"/>
                  </a:lnTo>
                  <a:lnTo>
                    <a:pt x="8244" y="3620"/>
                  </a:lnTo>
                  <a:lnTo>
                    <a:pt x="8265" y="3641"/>
                  </a:lnTo>
                  <a:lnTo>
                    <a:pt x="8286" y="3641"/>
                  </a:lnTo>
                  <a:lnTo>
                    <a:pt x="8265" y="3369"/>
                  </a:lnTo>
                  <a:lnTo>
                    <a:pt x="8265" y="3223"/>
                  </a:lnTo>
                  <a:lnTo>
                    <a:pt x="8056" y="3097"/>
                  </a:lnTo>
                  <a:lnTo>
                    <a:pt x="7972" y="3097"/>
                  </a:lnTo>
                  <a:lnTo>
                    <a:pt x="7888" y="3013"/>
                  </a:lnTo>
                  <a:lnTo>
                    <a:pt x="7574" y="2992"/>
                  </a:lnTo>
                  <a:lnTo>
                    <a:pt x="7198" y="2699"/>
                  </a:lnTo>
                  <a:lnTo>
                    <a:pt x="6779" y="2511"/>
                  </a:lnTo>
                  <a:lnTo>
                    <a:pt x="6382" y="2218"/>
                  </a:lnTo>
                  <a:lnTo>
                    <a:pt x="6005" y="1988"/>
                  </a:lnTo>
                  <a:lnTo>
                    <a:pt x="5796" y="1904"/>
                  </a:lnTo>
                  <a:lnTo>
                    <a:pt x="5670" y="1653"/>
                  </a:lnTo>
                  <a:lnTo>
                    <a:pt x="5629" y="1528"/>
                  </a:lnTo>
                  <a:lnTo>
                    <a:pt x="5524" y="1423"/>
                  </a:lnTo>
                  <a:lnTo>
                    <a:pt x="5419" y="1067"/>
                  </a:lnTo>
                  <a:lnTo>
                    <a:pt x="5168" y="921"/>
                  </a:lnTo>
                  <a:lnTo>
                    <a:pt x="5043" y="900"/>
                  </a:lnTo>
                  <a:lnTo>
                    <a:pt x="4959" y="942"/>
                  </a:lnTo>
                  <a:lnTo>
                    <a:pt x="4624" y="795"/>
                  </a:lnTo>
                  <a:lnTo>
                    <a:pt x="4185" y="544"/>
                  </a:lnTo>
                  <a:lnTo>
                    <a:pt x="4164" y="419"/>
                  </a:lnTo>
                  <a:lnTo>
                    <a:pt x="3808" y="210"/>
                  </a:lnTo>
                  <a:lnTo>
                    <a:pt x="3432" y="21"/>
                  </a:lnTo>
                  <a:lnTo>
                    <a:pt x="316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97" name="Google Shape;2697;p44"/>
            <p:cNvGrpSpPr/>
            <p:nvPr/>
          </p:nvGrpSpPr>
          <p:grpSpPr>
            <a:xfrm>
              <a:off x="4842300" y="3099950"/>
              <a:ext cx="31425" cy="59650"/>
              <a:chOff x="4842300" y="3099950"/>
              <a:chExt cx="31425" cy="59650"/>
            </a:xfrm>
          </p:grpSpPr>
          <p:sp>
            <p:nvSpPr>
              <p:cNvPr id="2698" name="Google Shape;2698;p44"/>
              <p:cNvSpPr/>
              <p:nvPr/>
            </p:nvSpPr>
            <p:spPr>
              <a:xfrm>
                <a:off x="4842300" y="3122950"/>
                <a:ext cx="2125" cy="6825"/>
              </a:xfrm>
              <a:custGeom>
                <a:rect b="b" l="l" r="r" t="t"/>
                <a:pathLst>
                  <a:path extrusionOk="0" h="273" w="85">
                    <a:moveTo>
                      <a:pt x="84" y="1"/>
                    </a:moveTo>
                    <a:lnTo>
                      <a:pt x="1" y="22"/>
                    </a:lnTo>
                    <a:lnTo>
                      <a:pt x="43" y="126"/>
                    </a:lnTo>
                    <a:lnTo>
                      <a:pt x="1" y="273"/>
                    </a:lnTo>
                    <a:lnTo>
                      <a:pt x="64" y="126"/>
                    </a:lnTo>
                    <a:lnTo>
                      <a:pt x="43" y="22"/>
                    </a:lnTo>
                    <a:lnTo>
                      <a:pt x="84" y="22"/>
                    </a:lnTo>
                    <a:lnTo>
                      <a:pt x="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9" name="Google Shape;2699;p44"/>
              <p:cNvSpPr/>
              <p:nvPr/>
            </p:nvSpPr>
            <p:spPr>
              <a:xfrm>
                <a:off x="4842300" y="3106225"/>
                <a:ext cx="31425" cy="53375"/>
              </a:xfrm>
              <a:custGeom>
                <a:rect b="b" l="l" r="r" t="t"/>
                <a:pathLst>
                  <a:path extrusionOk="0" h="2135" w="1257">
                    <a:moveTo>
                      <a:pt x="273" y="0"/>
                    </a:moveTo>
                    <a:lnTo>
                      <a:pt x="273" y="21"/>
                    </a:lnTo>
                    <a:lnTo>
                      <a:pt x="294" y="42"/>
                    </a:lnTo>
                    <a:lnTo>
                      <a:pt x="273" y="63"/>
                    </a:lnTo>
                    <a:lnTo>
                      <a:pt x="252" y="105"/>
                    </a:lnTo>
                    <a:lnTo>
                      <a:pt x="252" y="126"/>
                    </a:lnTo>
                    <a:lnTo>
                      <a:pt x="252" y="209"/>
                    </a:lnTo>
                    <a:lnTo>
                      <a:pt x="189" y="314"/>
                    </a:lnTo>
                    <a:lnTo>
                      <a:pt x="147" y="272"/>
                    </a:lnTo>
                    <a:lnTo>
                      <a:pt x="84" y="230"/>
                    </a:lnTo>
                    <a:lnTo>
                      <a:pt x="1" y="230"/>
                    </a:lnTo>
                    <a:lnTo>
                      <a:pt x="1" y="251"/>
                    </a:lnTo>
                    <a:lnTo>
                      <a:pt x="84" y="272"/>
                    </a:lnTo>
                    <a:lnTo>
                      <a:pt x="105" y="335"/>
                    </a:lnTo>
                    <a:lnTo>
                      <a:pt x="84" y="356"/>
                    </a:lnTo>
                    <a:lnTo>
                      <a:pt x="147" y="461"/>
                    </a:lnTo>
                    <a:lnTo>
                      <a:pt x="147" y="628"/>
                    </a:lnTo>
                    <a:lnTo>
                      <a:pt x="84" y="691"/>
                    </a:lnTo>
                    <a:lnTo>
                      <a:pt x="64" y="942"/>
                    </a:lnTo>
                    <a:lnTo>
                      <a:pt x="84" y="1005"/>
                    </a:lnTo>
                    <a:lnTo>
                      <a:pt x="43" y="1046"/>
                    </a:lnTo>
                    <a:lnTo>
                      <a:pt x="84" y="1277"/>
                    </a:lnTo>
                    <a:lnTo>
                      <a:pt x="84" y="1360"/>
                    </a:lnTo>
                    <a:lnTo>
                      <a:pt x="168" y="1611"/>
                    </a:lnTo>
                    <a:lnTo>
                      <a:pt x="252" y="1925"/>
                    </a:lnTo>
                    <a:lnTo>
                      <a:pt x="315" y="2051"/>
                    </a:lnTo>
                    <a:lnTo>
                      <a:pt x="461" y="2134"/>
                    </a:lnTo>
                    <a:lnTo>
                      <a:pt x="587" y="2113"/>
                    </a:lnTo>
                    <a:lnTo>
                      <a:pt x="775" y="2093"/>
                    </a:lnTo>
                    <a:lnTo>
                      <a:pt x="942" y="2030"/>
                    </a:lnTo>
                    <a:lnTo>
                      <a:pt x="1131" y="1821"/>
                    </a:lnTo>
                    <a:lnTo>
                      <a:pt x="1214" y="1674"/>
                    </a:lnTo>
                    <a:lnTo>
                      <a:pt x="1256" y="1569"/>
                    </a:lnTo>
                    <a:lnTo>
                      <a:pt x="1235" y="1486"/>
                    </a:lnTo>
                    <a:lnTo>
                      <a:pt x="1256" y="1423"/>
                    </a:lnTo>
                    <a:lnTo>
                      <a:pt x="1256" y="1277"/>
                    </a:lnTo>
                    <a:lnTo>
                      <a:pt x="1235" y="1214"/>
                    </a:lnTo>
                    <a:lnTo>
                      <a:pt x="1256" y="1109"/>
                    </a:lnTo>
                    <a:lnTo>
                      <a:pt x="1152" y="1046"/>
                    </a:lnTo>
                    <a:lnTo>
                      <a:pt x="1089" y="795"/>
                    </a:lnTo>
                    <a:lnTo>
                      <a:pt x="1005" y="628"/>
                    </a:lnTo>
                    <a:lnTo>
                      <a:pt x="900" y="628"/>
                    </a:lnTo>
                    <a:lnTo>
                      <a:pt x="900" y="586"/>
                    </a:lnTo>
                    <a:lnTo>
                      <a:pt x="796" y="586"/>
                    </a:lnTo>
                    <a:lnTo>
                      <a:pt x="921" y="544"/>
                    </a:lnTo>
                    <a:lnTo>
                      <a:pt x="900" y="481"/>
                    </a:lnTo>
                    <a:lnTo>
                      <a:pt x="838" y="461"/>
                    </a:lnTo>
                    <a:lnTo>
                      <a:pt x="775" y="335"/>
                    </a:lnTo>
                    <a:lnTo>
                      <a:pt x="712" y="335"/>
                    </a:lnTo>
                    <a:lnTo>
                      <a:pt x="691" y="230"/>
                    </a:lnTo>
                    <a:lnTo>
                      <a:pt x="670" y="168"/>
                    </a:lnTo>
                    <a:lnTo>
                      <a:pt x="670" y="126"/>
                    </a:lnTo>
                    <a:lnTo>
                      <a:pt x="482" y="42"/>
                    </a:lnTo>
                    <a:lnTo>
                      <a:pt x="461" y="105"/>
                    </a:lnTo>
                    <a:lnTo>
                      <a:pt x="377" y="63"/>
                    </a:lnTo>
                    <a:lnTo>
                      <a:pt x="398" y="21"/>
                    </a:lnTo>
                    <a:lnTo>
                      <a:pt x="27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0" name="Google Shape;2700;p44"/>
              <p:cNvSpPr/>
              <p:nvPr/>
            </p:nvSpPr>
            <p:spPr>
              <a:xfrm>
                <a:off x="4844400" y="3099950"/>
                <a:ext cx="5250" cy="4725"/>
              </a:xfrm>
              <a:custGeom>
                <a:rect b="b" l="l" r="r" t="t"/>
                <a:pathLst>
                  <a:path extrusionOk="0" h="189" w="210">
                    <a:moveTo>
                      <a:pt x="189" y="0"/>
                    </a:moveTo>
                    <a:lnTo>
                      <a:pt x="0" y="42"/>
                    </a:lnTo>
                    <a:lnTo>
                      <a:pt x="0" y="105"/>
                    </a:lnTo>
                    <a:lnTo>
                      <a:pt x="126" y="188"/>
                    </a:lnTo>
                    <a:lnTo>
                      <a:pt x="126" y="147"/>
                    </a:lnTo>
                    <a:lnTo>
                      <a:pt x="168" y="147"/>
                    </a:lnTo>
                    <a:lnTo>
                      <a:pt x="210" y="42"/>
                    </a:lnTo>
                    <a:lnTo>
                      <a:pt x="18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1" name="Google Shape;2701;p44"/>
              <p:cNvSpPr/>
              <p:nvPr/>
            </p:nvSpPr>
            <p:spPr>
              <a:xfrm>
                <a:off x="4849625" y="3101500"/>
                <a:ext cx="7875" cy="6300"/>
              </a:xfrm>
              <a:custGeom>
                <a:rect b="b" l="l" r="r" t="t"/>
                <a:pathLst>
                  <a:path extrusionOk="0" h="252" w="315">
                    <a:moveTo>
                      <a:pt x="43" y="1"/>
                    </a:moveTo>
                    <a:lnTo>
                      <a:pt x="43" y="43"/>
                    </a:lnTo>
                    <a:lnTo>
                      <a:pt x="84" y="85"/>
                    </a:lnTo>
                    <a:lnTo>
                      <a:pt x="1" y="85"/>
                    </a:lnTo>
                    <a:lnTo>
                      <a:pt x="1" y="105"/>
                    </a:lnTo>
                    <a:lnTo>
                      <a:pt x="126" y="147"/>
                    </a:lnTo>
                    <a:lnTo>
                      <a:pt x="189" y="210"/>
                    </a:lnTo>
                    <a:lnTo>
                      <a:pt x="273" y="210"/>
                    </a:lnTo>
                    <a:lnTo>
                      <a:pt x="315" y="252"/>
                    </a:lnTo>
                    <a:lnTo>
                      <a:pt x="294" y="210"/>
                    </a:lnTo>
                    <a:lnTo>
                      <a:pt x="168" y="105"/>
                    </a:lnTo>
                    <a:lnTo>
                      <a:pt x="168" y="22"/>
                    </a:lnTo>
                    <a:lnTo>
                      <a:pt x="4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02" name="Google Shape;2702;p44"/>
            <p:cNvSpPr/>
            <p:nvPr/>
          </p:nvSpPr>
          <p:spPr>
            <a:xfrm>
              <a:off x="4822425" y="2778250"/>
              <a:ext cx="119300" cy="63825"/>
            </a:xfrm>
            <a:custGeom>
              <a:rect b="b" l="l" r="r" t="t"/>
              <a:pathLst>
                <a:path extrusionOk="0" h="2553" w="4772">
                  <a:moveTo>
                    <a:pt x="231" y="0"/>
                  </a:moveTo>
                  <a:lnTo>
                    <a:pt x="210" y="42"/>
                  </a:lnTo>
                  <a:lnTo>
                    <a:pt x="210" y="251"/>
                  </a:lnTo>
                  <a:lnTo>
                    <a:pt x="126" y="565"/>
                  </a:lnTo>
                  <a:lnTo>
                    <a:pt x="126" y="732"/>
                  </a:lnTo>
                  <a:lnTo>
                    <a:pt x="1" y="942"/>
                  </a:lnTo>
                  <a:lnTo>
                    <a:pt x="22" y="1088"/>
                  </a:lnTo>
                  <a:lnTo>
                    <a:pt x="147" y="1109"/>
                  </a:lnTo>
                  <a:lnTo>
                    <a:pt x="252" y="1193"/>
                  </a:lnTo>
                  <a:lnTo>
                    <a:pt x="356" y="1193"/>
                  </a:lnTo>
                  <a:lnTo>
                    <a:pt x="440" y="1255"/>
                  </a:lnTo>
                  <a:lnTo>
                    <a:pt x="649" y="1318"/>
                  </a:lnTo>
                  <a:lnTo>
                    <a:pt x="900" y="1507"/>
                  </a:lnTo>
                  <a:lnTo>
                    <a:pt x="1089" y="1716"/>
                  </a:lnTo>
                  <a:lnTo>
                    <a:pt x="1319" y="1758"/>
                  </a:lnTo>
                  <a:lnTo>
                    <a:pt x="1423" y="1841"/>
                  </a:lnTo>
                  <a:lnTo>
                    <a:pt x="1591" y="1841"/>
                  </a:lnTo>
                  <a:lnTo>
                    <a:pt x="1779" y="1946"/>
                  </a:lnTo>
                  <a:lnTo>
                    <a:pt x="2051" y="1946"/>
                  </a:lnTo>
                  <a:lnTo>
                    <a:pt x="2156" y="2030"/>
                  </a:lnTo>
                  <a:lnTo>
                    <a:pt x="2449" y="1946"/>
                  </a:lnTo>
                  <a:lnTo>
                    <a:pt x="2742" y="1988"/>
                  </a:lnTo>
                  <a:lnTo>
                    <a:pt x="2763" y="2155"/>
                  </a:lnTo>
                  <a:lnTo>
                    <a:pt x="2930" y="2281"/>
                  </a:lnTo>
                  <a:lnTo>
                    <a:pt x="3223" y="2364"/>
                  </a:lnTo>
                  <a:lnTo>
                    <a:pt x="3348" y="2302"/>
                  </a:lnTo>
                  <a:lnTo>
                    <a:pt x="3558" y="2302"/>
                  </a:lnTo>
                  <a:lnTo>
                    <a:pt x="4039" y="2490"/>
                  </a:lnTo>
                  <a:lnTo>
                    <a:pt x="4144" y="2406"/>
                  </a:lnTo>
                  <a:lnTo>
                    <a:pt x="4395" y="2553"/>
                  </a:lnTo>
                  <a:lnTo>
                    <a:pt x="4729" y="2469"/>
                  </a:lnTo>
                  <a:lnTo>
                    <a:pt x="4771" y="2197"/>
                  </a:lnTo>
                  <a:lnTo>
                    <a:pt x="4667" y="1967"/>
                  </a:lnTo>
                  <a:lnTo>
                    <a:pt x="4729" y="1716"/>
                  </a:lnTo>
                  <a:lnTo>
                    <a:pt x="4667" y="1569"/>
                  </a:lnTo>
                  <a:lnTo>
                    <a:pt x="4562" y="1569"/>
                  </a:lnTo>
                  <a:lnTo>
                    <a:pt x="4416" y="1632"/>
                  </a:lnTo>
                  <a:lnTo>
                    <a:pt x="4353" y="1611"/>
                  </a:lnTo>
                  <a:lnTo>
                    <a:pt x="4206" y="1653"/>
                  </a:lnTo>
                  <a:lnTo>
                    <a:pt x="4123" y="1632"/>
                  </a:lnTo>
                  <a:lnTo>
                    <a:pt x="3997" y="1465"/>
                  </a:lnTo>
                  <a:lnTo>
                    <a:pt x="3830" y="1402"/>
                  </a:lnTo>
                  <a:lnTo>
                    <a:pt x="3788" y="1255"/>
                  </a:lnTo>
                  <a:lnTo>
                    <a:pt x="3662" y="1193"/>
                  </a:lnTo>
                  <a:lnTo>
                    <a:pt x="3453" y="1193"/>
                  </a:lnTo>
                  <a:lnTo>
                    <a:pt x="3348" y="1297"/>
                  </a:lnTo>
                  <a:lnTo>
                    <a:pt x="3202" y="1318"/>
                  </a:lnTo>
                  <a:lnTo>
                    <a:pt x="3139" y="1402"/>
                  </a:lnTo>
                  <a:lnTo>
                    <a:pt x="2972" y="1318"/>
                  </a:lnTo>
                  <a:lnTo>
                    <a:pt x="2867" y="1339"/>
                  </a:lnTo>
                  <a:lnTo>
                    <a:pt x="2825" y="1193"/>
                  </a:lnTo>
                  <a:lnTo>
                    <a:pt x="2846" y="942"/>
                  </a:lnTo>
                  <a:lnTo>
                    <a:pt x="2700" y="942"/>
                  </a:lnTo>
                  <a:lnTo>
                    <a:pt x="2532" y="1004"/>
                  </a:lnTo>
                  <a:lnTo>
                    <a:pt x="2365" y="879"/>
                  </a:lnTo>
                  <a:lnTo>
                    <a:pt x="2365" y="711"/>
                  </a:lnTo>
                  <a:lnTo>
                    <a:pt x="2239" y="628"/>
                  </a:lnTo>
                  <a:lnTo>
                    <a:pt x="2114" y="628"/>
                  </a:lnTo>
                  <a:lnTo>
                    <a:pt x="2093" y="586"/>
                  </a:lnTo>
                  <a:lnTo>
                    <a:pt x="2009" y="628"/>
                  </a:lnTo>
                  <a:lnTo>
                    <a:pt x="2009" y="816"/>
                  </a:lnTo>
                  <a:lnTo>
                    <a:pt x="1947" y="837"/>
                  </a:lnTo>
                  <a:lnTo>
                    <a:pt x="1905" y="711"/>
                  </a:lnTo>
                  <a:lnTo>
                    <a:pt x="1800" y="586"/>
                  </a:lnTo>
                  <a:lnTo>
                    <a:pt x="1737" y="523"/>
                  </a:lnTo>
                  <a:lnTo>
                    <a:pt x="1612" y="460"/>
                  </a:lnTo>
                  <a:lnTo>
                    <a:pt x="1486" y="460"/>
                  </a:lnTo>
                  <a:lnTo>
                    <a:pt x="1319" y="272"/>
                  </a:lnTo>
                  <a:lnTo>
                    <a:pt x="1214" y="209"/>
                  </a:lnTo>
                  <a:lnTo>
                    <a:pt x="1089" y="209"/>
                  </a:lnTo>
                  <a:lnTo>
                    <a:pt x="1047" y="147"/>
                  </a:lnTo>
                  <a:lnTo>
                    <a:pt x="838" y="63"/>
                  </a:lnTo>
                  <a:lnTo>
                    <a:pt x="670" y="84"/>
                  </a:lnTo>
                  <a:lnTo>
                    <a:pt x="607" y="188"/>
                  </a:lnTo>
                  <a:lnTo>
                    <a:pt x="545" y="167"/>
                  </a:lnTo>
                  <a:lnTo>
                    <a:pt x="440" y="167"/>
                  </a:lnTo>
                  <a:lnTo>
                    <a:pt x="377" y="84"/>
                  </a:lnTo>
                  <a:lnTo>
                    <a:pt x="23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3" name="Google Shape;2703;p44"/>
            <p:cNvSpPr/>
            <p:nvPr/>
          </p:nvSpPr>
          <p:spPr>
            <a:xfrm>
              <a:off x="4547800" y="2671000"/>
              <a:ext cx="200375" cy="220775"/>
            </a:xfrm>
            <a:custGeom>
              <a:rect b="b" l="l" r="r" t="t"/>
              <a:pathLst>
                <a:path extrusionOk="0" h="8831" w="8015">
                  <a:moveTo>
                    <a:pt x="5901" y="1"/>
                  </a:moveTo>
                  <a:lnTo>
                    <a:pt x="5713" y="105"/>
                  </a:lnTo>
                  <a:lnTo>
                    <a:pt x="5587" y="252"/>
                  </a:lnTo>
                  <a:lnTo>
                    <a:pt x="5441" y="252"/>
                  </a:lnTo>
                  <a:lnTo>
                    <a:pt x="5315" y="377"/>
                  </a:lnTo>
                  <a:lnTo>
                    <a:pt x="5232" y="482"/>
                  </a:lnTo>
                  <a:lnTo>
                    <a:pt x="5462" y="838"/>
                  </a:lnTo>
                  <a:lnTo>
                    <a:pt x="5483" y="1110"/>
                  </a:lnTo>
                  <a:lnTo>
                    <a:pt x="5232" y="1444"/>
                  </a:lnTo>
                  <a:lnTo>
                    <a:pt x="5357" y="1570"/>
                  </a:lnTo>
                  <a:lnTo>
                    <a:pt x="5357" y="1737"/>
                  </a:lnTo>
                  <a:lnTo>
                    <a:pt x="5190" y="1968"/>
                  </a:lnTo>
                  <a:lnTo>
                    <a:pt x="4981" y="1968"/>
                  </a:lnTo>
                  <a:lnTo>
                    <a:pt x="4771" y="1884"/>
                  </a:lnTo>
                  <a:lnTo>
                    <a:pt x="4646" y="1968"/>
                  </a:lnTo>
                  <a:lnTo>
                    <a:pt x="4709" y="2135"/>
                  </a:lnTo>
                  <a:lnTo>
                    <a:pt x="4834" y="2198"/>
                  </a:lnTo>
                  <a:lnTo>
                    <a:pt x="4876" y="2365"/>
                  </a:lnTo>
                  <a:lnTo>
                    <a:pt x="4855" y="2449"/>
                  </a:lnTo>
                  <a:lnTo>
                    <a:pt x="4730" y="2512"/>
                  </a:lnTo>
                  <a:lnTo>
                    <a:pt x="4604" y="2553"/>
                  </a:lnTo>
                  <a:lnTo>
                    <a:pt x="4562" y="2616"/>
                  </a:lnTo>
                  <a:lnTo>
                    <a:pt x="4541" y="2825"/>
                  </a:lnTo>
                  <a:lnTo>
                    <a:pt x="4499" y="2972"/>
                  </a:lnTo>
                  <a:lnTo>
                    <a:pt x="4499" y="3035"/>
                  </a:lnTo>
                  <a:lnTo>
                    <a:pt x="4457" y="3097"/>
                  </a:lnTo>
                  <a:lnTo>
                    <a:pt x="4499" y="3328"/>
                  </a:lnTo>
                  <a:lnTo>
                    <a:pt x="4395" y="3537"/>
                  </a:lnTo>
                  <a:lnTo>
                    <a:pt x="4248" y="3390"/>
                  </a:lnTo>
                  <a:lnTo>
                    <a:pt x="4206" y="3390"/>
                  </a:lnTo>
                  <a:lnTo>
                    <a:pt x="4185" y="3453"/>
                  </a:lnTo>
                  <a:lnTo>
                    <a:pt x="4039" y="3453"/>
                  </a:lnTo>
                  <a:lnTo>
                    <a:pt x="3997" y="3411"/>
                  </a:lnTo>
                  <a:lnTo>
                    <a:pt x="3830" y="3432"/>
                  </a:lnTo>
                  <a:lnTo>
                    <a:pt x="3809" y="3495"/>
                  </a:lnTo>
                  <a:lnTo>
                    <a:pt x="3600" y="3662"/>
                  </a:lnTo>
                  <a:lnTo>
                    <a:pt x="3683" y="3704"/>
                  </a:lnTo>
                  <a:lnTo>
                    <a:pt x="3621" y="3767"/>
                  </a:lnTo>
                  <a:lnTo>
                    <a:pt x="3411" y="3872"/>
                  </a:lnTo>
                  <a:lnTo>
                    <a:pt x="3349" y="3830"/>
                  </a:lnTo>
                  <a:lnTo>
                    <a:pt x="3202" y="3851"/>
                  </a:lnTo>
                  <a:lnTo>
                    <a:pt x="3160" y="3934"/>
                  </a:lnTo>
                  <a:lnTo>
                    <a:pt x="3139" y="4039"/>
                  </a:lnTo>
                  <a:lnTo>
                    <a:pt x="3035" y="4060"/>
                  </a:lnTo>
                  <a:lnTo>
                    <a:pt x="2951" y="4165"/>
                  </a:lnTo>
                  <a:lnTo>
                    <a:pt x="2951" y="4332"/>
                  </a:lnTo>
                  <a:lnTo>
                    <a:pt x="2993" y="4499"/>
                  </a:lnTo>
                  <a:lnTo>
                    <a:pt x="2993" y="4646"/>
                  </a:lnTo>
                  <a:lnTo>
                    <a:pt x="3035" y="4750"/>
                  </a:lnTo>
                  <a:lnTo>
                    <a:pt x="3035" y="4855"/>
                  </a:lnTo>
                  <a:lnTo>
                    <a:pt x="2784" y="4960"/>
                  </a:lnTo>
                  <a:lnTo>
                    <a:pt x="2574" y="4960"/>
                  </a:lnTo>
                  <a:lnTo>
                    <a:pt x="2407" y="4981"/>
                  </a:lnTo>
                  <a:lnTo>
                    <a:pt x="2093" y="4981"/>
                  </a:lnTo>
                  <a:lnTo>
                    <a:pt x="1905" y="5022"/>
                  </a:lnTo>
                  <a:lnTo>
                    <a:pt x="1821" y="5106"/>
                  </a:lnTo>
                  <a:lnTo>
                    <a:pt x="1633" y="5085"/>
                  </a:lnTo>
                  <a:lnTo>
                    <a:pt x="1465" y="5127"/>
                  </a:lnTo>
                  <a:lnTo>
                    <a:pt x="775" y="5169"/>
                  </a:lnTo>
                  <a:lnTo>
                    <a:pt x="1" y="4918"/>
                  </a:lnTo>
                  <a:lnTo>
                    <a:pt x="273" y="5336"/>
                  </a:lnTo>
                  <a:lnTo>
                    <a:pt x="356" y="5483"/>
                  </a:lnTo>
                  <a:lnTo>
                    <a:pt x="524" y="5629"/>
                  </a:lnTo>
                  <a:lnTo>
                    <a:pt x="649" y="5713"/>
                  </a:lnTo>
                  <a:lnTo>
                    <a:pt x="691" y="5755"/>
                  </a:lnTo>
                  <a:lnTo>
                    <a:pt x="880" y="5797"/>
                  </a:lnTo>
                  <a:lnTo>
                    <a:pt x="984" y="5818"/>
                  </a:lnTo>
                  <a:lnTo>
                    <a:pt x="1005" y="5901"/>
                  </a:lnTo>
                  <a:lnTo>
                    <a:pt x="1172" y="5901"/>
                  </a:lnTo>
                  <a:lnTo>
                    <a:pt x="1172" y="6110"/>
                  </a:lnTo>
                  <a:lnTo>
                    <a:pt x="1214" y="6236"/>
                  </a:lnTo>
                  <a:lnTo>
                    <a:pt x="1214" y="6382"/>
                  </a:lnTo>
                  <a:lnTo>
                    <a:pt x="1256" y="6487"/>
                  </a:lnTo>
                  <a:lnTo>
                    <a:pt x="1403" y="6466"/>
                  </a:lnTo>
                  <a:lnTo>
                    <a:pt x="1528" y="6571"/>
                  </a:lnTo>
                  <a:lnTo>
                    <a:pt x="1570" y="6801"/>
                  </a:lnTo>
                  <a:lnTo>
                    <a:pt x="1486" y="6885"/>
                  </a:lnTo>
                  <a:lnTo>
                    <a:pt x="1319" y="6843"/>
                  </a:lnTo>
                  <a:lnTo>
                    <a:pt x="1068" y="6906"/>
                  </a:lnTo>
                  <a:lnTo>
                    <a:pt x="984" y="6968"/>
                  </a:lnTo>
                  <a:lnTo>
                    <a:pt x="838" y="7052"/>
                  </a:lnTo>
                  <a:lnTo>
                    <a:pt x="754" y="7157"/>
                  </a:lnTo>
                  <a:lnTo>
                    <a:pt x="796" y="7261"/>
                  </a:lnTo>
                  <a:lnTo>
                    <a:pt x="691" y="7387"/>
                  </a:lnTo>
                  <a:lnTo>
                    <a:pt x="754" y="7512"/>
                  </a:lnTo>
                  <a:lnTo>
                    <a:pt x="733" y="7722"/>
                  </a:lnTo>
                  <a:lnTo>
                    <a:pt x="733" y="7805"/>
                  </a:lnTo>
                  <a:lnTo>
                    <a:pt x="796" y="7805"/>
                  </a:lnTo>
                  <a:lnTo>
                    <a:pt x="796" y="7889"/>
                  </a:lnTo>
                  <a:lnTo>
                    <a:pt x="859" y="7910"/>
                  </a:lnTo>
                  <a:lnTo>
                    <a:pt x="1005" y="7805"/>
                  </a:lnTo>
                  <a:lnTo>
                    <a:pt x="1131" y="7805"/>
                  </a:lnTo>
                  <a:lnTo>
                    <a:pt x="1172" y="7847"/>
                  </a:lnTo>
                  <a:lnTo>
                    <a:pt x="1193" y="7826"/>
                  </a:lnTo>
                  <a:lnTo>
                    <a:pt x="1298" y="7784"/>
                  </a:lnTo>
                  <a:lnTo>
                    <a:pt x="1403" y="7784"/>
                  </a:lnTo>
                  <a:lnTo>
                    <a:pt x="1465" y="7805"/>
                  </a:lnTo>
                  <a:lnTo>
                    <a:pt x="1570" y="7784"/>
                  </a:lnTo>
                  <a:lnTo>
                    <a:pt x="1696" y="7784"/>
                  </a:lnTo>
                  <a:lnTo>
                    <a:pt x="1717" y="7722"/>
                  </a:lnTo>
                  <a:lnTo>
                    <a:pt x="1779" y="7638"/>
                  </a:lnTo>
                  <a:lnTo>
                    <a:pt x="1884" y="7722"/>
                  </a:lnTo>
                  <a:lnTo>
                    <a:pt x="1947" y="7722"/>
                  </a:lnTo>
                  <a:lnTo>
                    <a:pt x="1989" y="7701"/>
                  </a:lnTo>
                  <a:lnTo>
                    <a:pt x="2030" y="7701"/>
                  </a:lnTo>
                  <a:lnTo>
                    <a:pt x="2051" y="7784"/>
                  </a:lnTo>
                  <a:lnTo>
                    <a:pt x="2156" y="7784"/>
                  </a:lnTo>
                  <a:lnTo>
                    <a:pt x="2240" y="7826"/>
                  </a:lnTo>
                  <a:lnTo>
                    <a:pt x="2323" y="7826"/>
                  </a:lnTo>
                  <a:lnTo>
                    <a:pt x="2449" y="7701"/>
                  </a:lnTo>
                  <a:lnTo>
                    <a:pt x="2616" y="7701"/>
                  </a:lnTo>
                  <a:lnTo>
                    <a:pt x="2700" y="7722"/>
                  </a:lnTo>
                  <a:lnTo>
                    <a:pt x="2784" y="7680"/>
                  </a:lnTo>
                  <a:lnTo>
                    <a:pt x="2867" y="7680"/>
                  </a:lnTo>
                  <a:lnTo>
                    <a:pt x="2888" y="7617"/>
                  </a:lnTo>
                  <a:lnTo>
                    <a:pt x="2951" y="7638"/>
                  </a:lnTo>
                  <a:lnTo>
                    <a:pt x="3097" y="7680"/>
                  </a:lnTo>
                  <a:lnTo>
                    <a:pt x="3223" y="7617"/>
                  </a:lnTo>
                  <a:lnTo>
                    <a:pt x="3411" y="7617"/>
                  </a:lnTo>
                  <a:lnTo>
                    <a:pt x="3558" y="7722"/>
                  </a:lnTo>
                  <a:lnTo>
                    <a:pt x="3579" y="7847"/>
                  </a:lnTo>
                  <a:lnTo>
                    <a:pt x="3579" y="7931"/>
                  </a:lnTo>
                  <a:lnTo>
                    <a:pt x="3579" y="7952"/>
                  </a:lnTo>
                  <a:lnTo>
                    <a:pt x="3558" y="7952"/>
                  </a:lnTo>
                  <a:lnTo>
                    <a:pt x="3558" y="8014"/>
                  </a:lnTo>
                  <a:lnTo>
                    <a:pt x="3662" y="8014"/>
                  </a:lnTo>
                  <a:lnTo>
                    <a:pt x="3809" y="7931"/>
                  </a:lnTo>
                  <a:lnTo>
                    <a:pt x="3809" y="8056"/>
                  </a:lnTo>
                  <a:lnTo>
                    <a:pt x="3934" y="8203"/>
                  </a:lnTo>
                  <a:lnTo>
                    <a:pt x="3997" y="8412"/>
                  </a:lnTo>
                  <a:lnTo>
                    <a:pt x="3997" y="8433"/>
                  </a:lnTo>
                  <a:lnTo>
                    <a:pt x="3997" y="8517"/>
                  </a:lnTo>
                  <a:lnTo>
                    <a:pt x="3934" y="8538"/>
                  </a:lnTo>
                  <a:lnTo>
                    <a:pt x="4039" y="8538"/>
                  </a:lnTo>
                  <a:lnTo>
                    <a:pt x="4081" y="8663"/>
                  </a:lnTo>
                  <a:lnTo>
                    <a:pt x="4353" y="8663"/>
                  </a:lnTo>
                  <a:lnTo>
                    <a:pt x="4541" y="8747"/>
                  </a:lnTo>
                  <a:lnTo>
                    <a:pt x="4541" y="8831"/>
                  </a:lnTo>
                  <a:lnTo>
                    <a:pt x="4625" y="8768"/>
                  </a:lnTo>
                  <a:lnTo>
                    <a:pt x="4646" y="8621"/>
                  </a:lnTo>
                  <a:lnTo>
                    <a:pt x="4750" y="8538"/>
                  </a:lnTo>
                  <a:lnTo>
                    <a:pt x="4834" y="8517"/>
                  </a:lnTo>
                  <a:lnTo>
                    <a:pt x="4876" y="8370"/>
                  </a:lnTo>
                  <a:lnTo>
                    <a:pt x="4960" y="8412"/>
                  </a:lnTo>
                  <a:lnTo>
                    <a:pt x="5064" y="8349"/>
                  </a:lnTo>
                  <a:lnTo>
                    <a:pt x="5462" y="8370"/>
                  </a:lnTo>
                  <a:lnTo>
                    <a:pt x="5692" y="8266"/>
                  </a:lnTo>
                  <a:lnTo>
                    <a:pt x="5755" y="8224"/>
                  </a:lnTo>
                  <a:lnTo>
                    <a:pt x="5880" y="8203"/>
                  </a:lnTo>
                  <a:lnTo>
                    <a:pt x="5880" y="8203"/>
                  </a:lnTo>
                  <a:lnTo>
                    <a:pt x="5818" y="8266"/>
                  </a:lnTo>
                  <a:lnTo>
                    <a:pt x="5880" y="8349"/>
                  </a:lnTo>
                  <a:lnTo>
                    <a:pt x="6006" y="8266"/>
                  </a:lnTo>
                  <a:lnTo>
                    <a:pt x="6110" y="8224"/>
                  </a:lnTo>
                  <a:lnTo>
                    <a:pt x="6069" y="8161"/>
                  </a:lnTo>
                  <a:lnTo>
                    <a:pt x="6090" y="8098"/>
                  </a:lnTo>
                  <a:lnTo>
                    <a:pt x="5964" y="7722"/>
                  </a:lnTo>
                  <a:lnTo>
                    <a:pt x="5838" y="7575"/>
                  </a:lnTo>
                  <a:lnTo>
                    <a:pt x="5880" y="7491"/>
                  </a:lnTo>
                  <a:lnTo>
                    <a:pt x="5797" y="7429"/>
                  </a:lnTo>
                  <a:lnTo>
                    <a:pt x="5692" y="7429"/>
                  </a:lnTo>
                  <a:lnTo>
                    <a:pt x="5483" y="7303"/>
                  </a:lnTo>
                  <a:lnTo>
                    <a:pt x="5462" y="7094"/>
                  </a:lnTo>
                  <a:lnTo>
                    <a:pt x="5483" y="6968"/>
                  </a:lnTo>
                  <a:lnTo>
                    <a:pt x="5399" y="6780"/>
                  </a:lnTo>
                  <a:lnTo>
                    <a:pt x="5294" y="6780"/>
                  </a:lnTo>
                  <a:lnTo>
                    <a:pt x="5232" y="6801"/>
                  </a:lnTo>
                  <a:lnTo>
                    <a:pt x="5085" y="6759"/>
                  </a:lnTo>
                  <a:lnTo>
                    <a:pt x="4981" y="6780"/>
                  </a:lnTo>
                  <a:lnTo>
                    <a:pt x="4981" y="6634"/>
                  </a:lnTo>
                  <a:lnTo>
                    <a:pt x="5085" y="6382"/>
                  </a:lnTo>
                  <a:lnTo>
                    <a:pt x="5169" y="6362"/>
                  </a:lnTo>
                  <a:lnTo>
                    <a:pt x="5315" y="6152"/>
                  </a:lnTo>
                  <a:lnTo>
                    <a:pt x="5357" y="6048"/>
                  </a:lnTo>
                  <a:lnTo>
                    <a:pt x="5462" y="6006"/>
                  </a:lnTo>
                  <a:lnTo>
                    <a:pt x="5546" y="5943"/>
                  </a:lnTo>
                  <a:lnTo>
                    <a:pt x="5671" y="6006"/>
                  </a:lnTo>
                  <a:lnTo>
                    <a:pt x="5692" y="6110"/>
                  </a:lnTo>
                  <a:lnTo>
                    <a:pt x="5776" y="6131"/>
                  </a:lnTo>
                  <a:lnTo>
                    <a:pt x="5985" y="6006"/>
                  </a:lnTo>
                  <a:lnTo>
                    <a:pt x="6299" y="6006"/>
                  </a:lnTo>
                  <a:lnTo>
                    <a:pt x="6487" y="5797"/>
                  </a:lnTo>
                  <a:lnTo>
                    <a:pt x="6592" y="5441"/>
                  </a:lnTo>
                  <a:lnTo>
                    <a:pt x="6843" y="5273"/>
                  </a:lnTo>
                  <a:lnTo>
                    <a:pt x="6926" y="5127"/>
                  </a:lnTo>
                  <a:lnTo>
                    <a:pt x="6947" y="4960"/>
                  </a:lnTo>
                  <a:lnTo>
                    <a:pt x="7052" y="4771"/>
                  </a:lnTo>
                  <a:lnTo>
                    <a:pt x="7261" y="4667"/>
                  </a:lnTo>
                  <a:lnTo>
                    <a:pt x="7324" y="4541"/>
                  </a:lnTo>
                  <a:lnTo>
                    <a:pt x="7324" y="4437"/>
                  </a:lnTo>
                  <a:lnTo>
                    <a:pt x="7240" y="4374"/>
                  </a:lnTo>
                  <a:lnTo>
                    <a:pt x="7387" y="4185"/>
                  </a:lnTo>
                  <a:lnTo>
                    <a:pt x="7491" y="4123"/>
                  </a:lnTo>
                  <a:lnTo>
                    <a:pt x="7491" y="3976"/>
                  </a:lnTo>
                  <a:lnTo>
                    <a:pt x="7554" y="3704"/>
                  </a:lnTo>
                  <a:lnTo>
                    <a:pt x="7470" y="3495"/>
                  </a:lnTo>
                  <a:lnTo>
                    <a:pt x="7450" y="3432"/>
                  </a:lnTo>
                  <a:lnTo>
                    <a:pt x="7638" y="3244"/>
                  </a:lnTo>
                  <a:lnTo>
                    <a:pt x="7743" y="3223"/>
                  </a:lnTo>
                  <a:lnTo>
                    <a:pt x="7847" y="3139"/>
                  </a:lnTo>
                  <a:lnTo>
                    <a:pt x="7910" y="3139"/>
                  </a:lnTo>
                  <a:lnTo>
                    <a:pt x="8015" y="3035"/>
                  </a:lnTo>
                  <a:lnTo>
                    <a:pt x="8015" y="2909"/>
                  </a:lnTo>
                  <a:lnTo>
                    <a:pt x="7868" y="2867"/>
                  </a:lnTo>
                  <a:lnTo>
                    <a:pt x="7743" y="2909"/>
                  </a:lnTo>
                  <a:lnTo>
                    <a:pt x="7554" y="2888"/>
                  </a:lnTo>
                  <a:lnTo>
                    <a:pt x="7491" y="2721"/>
                  </a:lnTo>
                  <a:lnTo>
                    <a:pt x="7282" y="2658"/>
                  </a:lnTo>
                  <a:lnTo>
                    <a:pt x="7073" y="2595"/>
                  </a:lnTo>
                  <a:lnTo>
                    <a:pt x="6864" y="2407"/>
                  </a:lnTo>
                  <a:lnTo>
                    <a:pt x="6843" y="2240"/>
                  </a:lnTo>
                  <a:lnTo>
                    <a:pt x="6738" y="1863"/>
                  </a:lnTo>
                  <a:lnTo>
                    <a:pt x="6634" y="1675"/>
                  </a:lnTo>
                  <a:lnTo>
                    <a:pt x="6634" y="1507"/>
                  </a:lnTo>
                  <a:lnTo>
                    <a:pt x="6738" y="1465"/>
                  </a:lnTo>
                  <a:lnTo>
                    <a:pt x="6738" y="1340"/>
                  </a:lnTo>
                  <a:lnTo>
                    <a:pt x="6885" y="1235"/>
                  </a:lnTo>
                  <a:lnTo>
                    <a:pt x="6885" y="1110"/>
                  </a:lnTo>
                  <a:lnTo>
                    <a:pt x="6738" y="1047"/>
                  </a:lnTo>
                  <a:lnTo>
                    <a:pt x="6717" y="921"/>
                  </a:lnTo>
                  <a:lnTo>
                    <a:pt x="6550" y="838"/>
                  </a:lnTo>
                  <a:lnTo>
                    <a:pt x="6403" y="712"/>
                  </a:lnTo>
                  <a:lnTo>
                    <a:pt x="6278" y="566"/>
                  </a:lnTo>
                  <a:lnTo>
                    <a:pt x="6173" y="608"/>
                  </a:lnTo>
                  <a:lnTo>
                    <a:pt x="6090" y="628"/>
                  </a:lnTo>
                  <a:lnTo>
                    <a:pt x="6006" y="566"/>
                  </a:lnTo>
                  <a:lnTo>
                    <a:pt x="5985" y="315"/>
                  </a:lnTo>
                  <a:lnTo>
                    <a:pt x="6236" y="147"/>
                  </a:lnTo>
                  <a:lnTo>
                    <a:pt x="6215" y="64"/>
                  </a:lnTo>
                  <a:lnTo>
                    <a:pt x="6027" y="84"/>
                  </a:lnTo>
                  <a:lnTo>
                    <a:pt x="590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4" name="Google Shape;2704;p44"/>
            <p:cNvSpPr/>
            <p:nvPr/>
          </p:nvSpPr>
          <p:spPr>
            <a:xfrm>
              <a:off x="4533150" y="2640675"/>
              <a:ext cx="191475" cy="159550"/>
            </a:xfrm>
            <a:custGeom>
              <a:rect b="b" l="l" r="r" t="t"/>
              <a:pathLst>
                <a:path extrusionOk="0" h="6382" w="7659">
                  <a:moveTo>
                    <a:pt x="5295" y="0"/>
                  </a:moveTo>
                  <a:lnTo>
                    <a:pt x="5232" y="105"/>
                  </a:lnTo>
                  <a:lnTo>
                    <a:pt x="5211" y="272"/>
                  </a:lnTo>
                  <a:lnTo>
                    <a:pt x="5127" y="335"/>
                  </a:lnTo>
                  <a:lnTo>
                    <a:pt x="5106" y="419"/>
                  </a:lnTo>
                  <a:lnTo>
                    <a:pt x="5127" y="565"/>
                  </a:lnTo>
                  <a:lnTo>
                    <a:pt x="5043" y="691"/>
                  </a:lnTo>
                  <a:lnTo>
                    <a:pt x="4918" y="691"/>
                  </a:lnTo>
                  <a:lnTo>
                    <a:pt x="4897" y="649"/>
                  </a:lnTo>
                  <a:lnTo>
                    <a:pt x="4834" y="649"/>
                  </a:lnTo>
                  <a:lnTo>
                    <a:pt x="4792" y="691"/>
                  </a:lnTo>
                  <a:lnTo>
                    <a:pt x="4667" y="732"/>
                  </a:lnTo>
                  <a:lnTo>
                    <a:pt x="4667" y="837"/>
                  </a:lnTo>
                  <a:lnTo>
                    <a:pt x="4709" y="879"/>
                  </a:lnTo>
                  <a:lnTo>
                    <a:pt x="4709" y="963"/>
                  </a:lnTo>
                  <a:lnTo>
                    <a:pt x="4520" y="942"/>
                  </a:lnTo>
                  <a:lnTo>
                    <a:pt x="4458" y="858"/>
                  </a:lnTo>
                  <a:lnTo>
                    <a:pt x="4395" y="837"/>
                  </a:lnTo>
                  <a:lnTo>
                    <a:pt x="4332" y="879"/>
                  </a:lnTo>
                  <a:lnTo>
                    <a:pt x="4269" y="900"/>
                  </a:lnTo>
                  <a:lnTo>
                    <a:pt x="4207" y="984"/>
                  </a:lnTo>
                  <a:lnTo>
                    <a:pt x="4081" y="1067"/>
                  </a:lnTo>
                  <a:lnTo>
                    <a:pt x="3893" y="1088"/>
                  </a:lnTo>
                  <a:lnTo>
                    <a:pt x="3788" y="1067"/>
                  </a:lnTo>
                  <a:lnTo>
                    <a:pt x="3683" y="900"/>
                  </a:lnTo>
                  <a:lnTo>
                    <a:pt x="3579" y="879"/>
                  </a:lnTo>
                  <a:lnTo>
                    <a:pt x="3474" y="984"/>
                  </a:lnTo>
                  <a:lnTo>
                    <a:pt x="3411" y="984"/>
                  </a:lnTo>
                  <a:lnTo>
                    <a:pt x="3328" y="879"/>
                  </a:lnTo>
                  <a:lnTo>
                    <a:pt x="3223" y="795"/>
                  </a:lnTo>
                  <a:lnTo>
                    <a:pt x="3014" y="858"/>
                  </a:lnTo>
                  <a:lnTo>
                    <a:pt x="2993" y="837"/>
                  </a:lnTo>
                  <a:lnTo>
                    <a:pt x="2847" y="858"/>
                  </a:lnTo>
                  <a:lnTo>
                    <a:pt x="2742" y="774"/>
                  </a:lnTo>
                  <a:lnTo>
                    <a:pt x="2595" y="837"/>
                  </a:lnTo>
                  <a:lnTo>
                    <a:pt x="2428" y="942"/>
                  </a:lnTo>
                  <a:lnTo>
                    <a:pt x="2386" y="942"/>
                  </a:lnTo>
                  <a:lnTo>
                    <a:pt x="2219" y="984"/>
                  </a:lnTo>
                  <a:lnTo>
                    <a:pt x="2177" y="1046"/>
                  </a:lnTo>
                  <a:lnTo>
                    <a:pt x="2114" y="1067"/>
                  </a:lnTo>
                  <a:lnTo>
                    <a:pt x="2093" y="1109"/>
                  </a:lnTo>
                  <a:lnTo>
                    <a:pt x="2156" y="1172"/>
                  </a:lnTo>
                  <a:lnTo>
                    <a:pt x="2156" y="1297"/>
                  </a:lnTo>
                  <a:lnTo>
                    <a:pt x="2010" y="1423"/>
                  </a:lnTo>
                  <a:lnTo>
                    <a:pt x="2010" y="1590"/>
                  </a:lnTo>
                  <a:lnTo>
                    <a:pt x="1989" y="1716"/>
                  </a:lnTo>
                  <a:lnTo>
                    <a:pt x="1884" y="1737"/>
                  </a:lnTo>
                  <a:lnTo>
                    <a:pt x="1800" y="1821"/>
                  </a:lnTo>
                  <a:lnTo>
                    <a:pt x="1779" y="1883"/>
                  </a:lnTo>
                  <a:lnTo>
                    <a:pt x="1570" y="1925"/>
                  </a:lnTo>
                  <a:lnTo>
                    <a:pt x="1382" y="2030"/>
                  </a:lnTo>
                  <a:lnTo>
                    <a:pt x="1424" y="2113"/>
                  </a:lnTo>
                  <a:lnTo>
                    <a:pt x="1340" y="2155"/>
                  </a:lnTo>
                  <a:lnTo>
                    <a:pt x="1319" y="2239"/>
                  </a:lnTo>
                  <a:lnTo>
                    <a:pt x="1235" y="2344"/>
                  </a:lnTo>
                  <a:lnTo>
                    <a:pt x="1068" y="2365"/>
                  </a:lnTo>
                  <a:lnTo>
                    <a:pt x="1026" y="2427"/>
                  </a:lnTo>
                  <a:lnTo>
                    <a:pt x="963" y="2365"/>
                  </a:lnTo>
                  <a:lnTo>
                    <a:pt x="922" y="2302"/>
                  </a:lnTo>
                  <a:lnTo>
                    <a:pt x="796" y="2197"/>
                  </a:lnTo>
                  <a:lnTo>
                    <a:pt x="712" y="2197"/>
                  </a:lnTo>
                  <a:lnTo>
                    <a:pt x="629" y="2260"/>
                  </a:lnTo>
                  <a:lnTo>
                    <a:pt x="524" y="2260"/>
                  </a:lnTo>
                  <a:lnTo>
                    <a:pt x="440" y="2197"/>
                  </a:lnTo>
                  <a:lnTo>
                    <a:pt x="315" y="2155"/>
                  </a:lnTo>
                  <a:lnTo>
                    <a:pt x="273" y="2197"/>
                  </a:lnTo>
                  <a:lnTo>
                    <a:pt x="273" y="2365"/>
                  </a:lnTo>
                  <a:lnTo>
                    <a:pt x="273" y="2448"/>
                  </a:lnTo>
                  <a:lnTo>
                    <a:pt x="210" y="2532"/>
                  </a:lnTo>
                  <a:lnTo>
                    <a:pt x="294" y="2637"/>
                  </a:lnTo>
                  <a:lnTo>
                    <a:pt x="273" y="2657"/>
                  </a:lnTo>
                  <a:lnTo>
                    <a:pt x="273" y="2741"/>
                  </a:lnTo>
                  <a:lnTo>
                    <a:pt x="126" y="2846"/>
                  </a:lnTo>
                  <a:lnTo>
                    <a:pt x="1" y="2867"/>
                  </a:lnTo>
                  <a:lnTo>
                    <a:pt x="64" y="2950"/>
                  </a:lnTo>
                  <a:lnTo>
                    <a:pt x="168" y="3034"/>
                  </a:lnTo>
                  <a:lnTo>
                    <a:pt x="22" y="3181"/>
                  </a:lnTo>
                  <a:lnTo>
                    <a:pt x="85" y="3181"/>
                  </a:lnTo>
                  <a:lnTo>
                    <a:pt x="106" y="3390"/>
                  </a:lnTo>
                  <a:lnTo>
                    <a:pt x="106" y="3515"/>
                  </a:lnTo>
                  <a:lnTo>
                    <a:pt x="294" y="3557"/>
                  </a:lnTo>
                  <a:lnTo>
                    <a:pt x="336" y="3557"/>
                  </a:lnTo>
                  <a:lnTo>
                    <a:pt x="189" y="3787"/>
                  </a:lnTo>
                  <a:lnTo>
                    <a:pt x="126" y="3934"/>
                  </a:lnTo>
                  <a:lnTo>
                    <a:pt x="294" y="4227"/>
                  </a:lnTo>
                  <a:lnTo>
                    <a:pt x="378" y="4499"/>
                  </a:lnTo>
                  <a:lnTo>
                    <a:pt x="336" y="4562"/>
                  </a:lnTo>
                  <a:lnTo>
                    <a:pt x="398" y="4666"/>
                  </a:lnTo>
                  <a:lnTo>
                    <a:pt x="419" y="4875"/>
                  </a:lnTo>
                  <a:lnTo>
                    <a:pt x="922" y="4917"/>
                  </a:lnTo>
                  <a:lnTo>
                    <a:pt x="1005" y="5085"/>
                  </a:lnTo>
                  <a:lnTo>
                    <a:pt x="1005" y="5252"/>
                  </a:lnTo>
                  <a:lnTo>
                    <a:pt x="1047" y="5482"/>
                  </a:lnTo>
                  <a:lnTo>
                    <a:pt x="1005" y="5566"/>
                  </a:lnTo>
                  <a:lnTo>
                    <a:pt x="587" y="6131"/>
                  </a:lnTo>
                  <a:lnTo>
                    <a:pt x="1361" y="6382"/>
                  </a:lnTo>
                  <a:lnTo>
                    <a:pt x="2051" y="6340"/>
                  </a:lnTo>
                  <a:lnTo>
                    <a:pt x="2219" y="6298"/>
                  </a:lnTo>
                  <a:lnTo>
                    <a:pt x="2407" y="6319"/>
                  </a:lnTo>
                  <a:lnTo>
                    <a:pt x="2491" y="6235"/>
                  </a:lnTo>
                  <a:lnTo>
                    <a:pt x="2679" y="6194"/>
                  </a:lnTo>
                  <a:lnTo>
                    <a:pt x="2993" y="6194"/>
                  </a:lnTo>
                  <a:lnTo>
                    <a:pt x="3160" y="6173"/>
                  </a:lnTo>
                  <a:lnTo>
                    <a:pt x="3370" y="6173"/>
                  </a:lnTo>
                  <a:lnTo>
                    <a:pt x="3621" y="6068"/>
                  </a:lnTo>
                  <a:lnTo>
                    <a:pt x="3621" y="5963"/>
                  </a:lnTo>
                  <a:lnTo>
                    <a:pt x="3579" y="5859"/>
                  </a:lnTo>
                  <a:lnTo>
                    <a:pt x="3579" y="5712"/>
                  </a:lnTo>
                  <a:lnTo>
                    <a:pt x="3537" y="5545"/>
                  </a:lnTo>
                  <a:lnTo>
                    <a:pt x="3537" y="5378"/>
                  </a:lnTo>
                  <a:lnTo>
                    <a:pt x="3621" y="5273"/>
                  </a:lnTo>
                  <a:lnTo>
                    <a:pt x="3725" y="5252"/>
                  </a:lnTo>
                  <a:lnTo>
                    <a:pt x="3746" y="5147"/>
                  </a:lnTo>
                  <a:lnTo>
                    <a:pt x="3788" y="5064"/>
                  </a:lnTo>
                  <a:lnTo>
                    <a:pt x="3935" y="5043"/>
                  </a:lnTo>
                  <a:lnTo>
                    <a:pt x="3997" y="5085"/>
                  </a:lnTo>
                  <a:lnTo>
                    <a:pt x="4207" y="4980"/>
                  </a:lnTo>
                  <a:lnTo>
                    <a:pt x="4269" y="4917"/>
                  </a:lnTo>
                  <a:lnTo>
                    <a:pt x="4186" y="4875"/>
                  </a:lnTo>
                  <a:lnTo>
                    <a:pt x="4395" y="4708"/>
                  </a:lnTo>
                  <a:lnTo>
                    <a:pt x="4416" y="4645"/>
                  </a:lnTo>
                  <a:lnTo>
                    <a:pt x="4583" y="4624"/>
                  </a:lnTo>
                  <a:lnTo>
                    <a:pt x="4625" y="4666"/>
                  </a:lnTo>
                  <a:lnTo>
                    <a:pt x="4771" y="4666"/>
                  </a:lnTo>
                  <a:lnTo>
                    <a:pt x="4792" y="4603"/>
                  </a:lnTo>
                  <a:lnTo>
                    <a:pt x="4834" y="4603"/>
                  </a:lnTo>
                  <a:lnTo>
                    <a:pt x="4981" y="4750"/>
                  </a:lnTo>
                  <a:lnTo>
                    <a:pt x="5085" y="4541"/>
                  </a:lnTo>
                  <a:lnTo>
                    <a:pt x="5043" y="4310"/>
                  </a:lnTo>
                  <a:lnTo>
                    <a:pt x="5085" y="4248"/>
                  </a:lnTo>
                  <a:lnTo>
                    <a:pt x="5085" y="4185"/>
                  </a:lnTo>
                  <a:lnTo>
                    <a:pt x="5127" y="4038"/>
                  </a:lnTo>
                  <a:lnTo>
                    <a:pt x="5148" y="3829"/>
                  </a:lnTo>
                  <a:lnTo>
                    <a:pt x="5190" y="3766"/>
                  </a:lnTo>
                  <a:lnTo>
                    <a:pt x="5316" y="3725"/>
                  </a:lnTo>
                  <a:lnTo>
                    <a:pt x="5441" y="3662"/>
                  </a:lnTo>
                  <a:lnTo>
                    <a:pt x="5462" y="3578"/>
                  </a:lnTo>
                  <a:lnTo>
                    <a:pt x="5420" y="3411"/>
                  </a:lnTo>
                  <a:lnTo>
                    <a:pt x="5295" y="3348"/>
                  </a:lnTo>
                  <a:lnTo>
                    <a:pt x="5232" y="3181"/>
                  </a:lnTo>
                  <a:lnTo>
                    <a:pt x="5357" y="3097"/>
                  </a:lnTo>
                  <a:lnTo>
                    <a:pt x="5567" y="3181"/>
                  </a:lnTo>
                  <a:lnTo>
                    <a:pt x="5776" y="3181"/>
                  </a:lnTo>
                  <a:lnTo>
                    <a:pt x="5943" y="2950"/>
                  </a:lnTo>
                  <a:lnTo>
                    <a:pt x="5943" y="2783"/>
                  </a:lnTo>
                  <a:lnTo>
                    <a:pt x="5818" y="2657"/>
                  </a:lnTo>
                  <a:lnTo>
                    <a:pt x="6069" y="2323"/>
                  </a:lnTo>
                  <a:lnTo>
                    <a:pt x="6048" y="2051"/>
                  </a:lnTo>
                  <a:lnTo>
                    <a:pt x="5818" y="1695"/>
                  </a:lnTo>
                  <a:lnTo>
                    <a:pt x="5901" y="1590"/>
                  </a:lnTo>
                  <a:lnTo>
                    <a:pt x="6027" y="1465"/>
                  </a:lnTo>
                  <a:lnTo>
                    <a:pt x="6173" y="1465"/>
                  </a:lnTo>
                  <a:lnTo>
                    <a:pt x="6299" y="1318"/>
                  </a:lnTo>
                  <a:lnTo>
                    <a:pt x="6487" y="1214"/>
                  </a:lnTo>
                  <a:lnTo>
                    <a:pt x="6613" y="1297"/>
                  </a:lnTo>
                  <a:lnTo>
                    <a:pt x="6801" y="1277"/>
                  </a:lnTo>
                  <a:lnTo>
                    <a:pt x="7199" y="1172"/>
                  </a:lnTo>
                  <a:lnTo>
                    <a:pt x="7450" y="1067"/>
                  </a:lnTo>
                  <a:lnTo>
                    <a:pt x="7596" y="879"/>
                  </a:lnTo>
                  <a:lnTo>
                    <a:pt x="7471" y="858"/>
                  </a:lnTo>
                  <a:lnTo>
                    <a:pt x="7659" y="691"/>
                  </a:lnTo>
                  <a:lnTo>
                    <a:pt x="7638" y="586"/>
                  </a:lnTo>
                  <a:lnTo>
                    <a:pt x="7387" y="586"/>
                  </a:lnTo>
                  <a:lnTo>
                    <a:pt x="7324" y="691"/>
                  </a:lnTo>
                  <a:lnTo>
                    <a:pt x="7094" y="732"/>
                  </a:lnTo>
                  <a:lnTo>
                    <a:pt x="7073" y="586"/>
                  </a:lnTo>
                  <a:lnTo>
                    <a:pt x="6906" y="649"/>
                  </a:lnTo>
                  <a:lnTo>
                    <a:pt x="6655" y="795"/>
                  </a:lnTo>
                  <a:lnTo>
                    <a:pt x="6571" y="858"/>
                  </a:lnTo>
                  <a:lnTo>
                    <a:pt x="6550" y="984"/>
                  </a:lnTo>
                  <a:lnTo>
                    <a:pt x="6424" y="1067"/>
                  </a:lnTo>
                  <a:lnTo>
                    <a:pt x="6257" y="1151"/>
                  </a:lnTo>
                  <a:lnTo>
                    <a:pt x="6236" y="1193"/>
                  </a:lnTo>
                  <a:lnTo>
                    <a:pt x="6132" y="1277"/>
                  </a:lnTo>
                  <a:lnTo>
                    <a:pt x="5985" y="1277"/>
                  </a:lnTo>
                  <a:lnTo>
                    <a:pt x="5880" y="1256"/>
                  </a:lnTo>
                  <a:lnTo>
                    <a:pt x="5880" y="1172"/>
                  </a:lnTo>
                  <a:lnTo>
                    <a:pt x="5776" y="1046"/>
                  </a:lnTo>
                  <a:lnTo>
                    <a:pt x="5776" y="837"/>
                  </a:lnTo>
                  <a:lnTo>
                    <a:pt x="5755" y="691"/>
                  </a:lnTo>
                  <a:lnTo>
                    <a:pt x="5776" y="565"/>
                  </a:lnTo>
                  <a:lnTo>
                    <a:pt x="5734" y="460"/>
                  </a:lnTo>
                  <a:lnTo>
                    <a:pt x="5629" y="460"/>
                  </a:lnTo>
                  <a:lnTo>
                    <a:pt x="5608" y="356"/>
                  </a:lnTo>
                  <a:lnTo>
                    <a:pt x="5629" y="209"/>
                  </a:lnTo>
                  <a:lnTo>
                    <a:pt x="5629" y="126"/>
                  </a:lnTo>
                  <a:lnTo>
                    <a:pt x="5525" y="63"/>
                  </a:lnTo>
                  <a:lnTo>
                    <a:pt x="542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5" name="Google Shape;2705;p44"/>
            <p:cNvSpPr/>
            <p:nvPr/>
          </p:nvSpPr>
          <p:spPr>
            <a:xfrm>
              <a:off x="3978150" y="2401100"/>
              <a:ext cx="237525" cy="148050"/>
            </a:xfrm>
            <a:custGeom>
              <a:rect b="b" l="l" r="r" t="t"/>
              <a:pathLst>
                <a:path extrusionOk="0" h="5922" w="9501">
                  <a:moveTo>
                    <a:pt x="5064" y="0"/>
                  </a:moveTo>
                  <a:lnTo>
                    <a:pt x="4960" y="84"/>
                  </a:lnTo>
                  <a:lnTo>
                    <a:pt x="5002" y="209"/>
                  </a:lnTo>
                  <a:lnTo>
                    <a:pt x="4855" y="230"/>
                  </a:lnTo>
                  <a:lnTo>
                    <a:pt x="4751" y="209"/>
                  </a:lnTo>
                  <a:lnTo>
                    <a:pt x="4730" y="209"/>
                  </a:lnTo>
                  <a:lnTo>
                    <a:pt x="4500" y="272"/>
                  </a:lnTo>
                  <a:lnTo>
                    <a:pt x="4332" y="293"/>
                  </a:lnTo>
                  <a:lnTo>
                    <a:pt x="4228" y="502"/>
                  </a:lnTo>
                  <a:lnTo>
                    <a:pt x="4228" y="712"/>
                  </a:lnTo>
                  <a:lnTo>
                    <a:pt x="4102" y="712"/>
                  </a:lnTo>
                  <a:lnTo>
                    <a:pt x="3997" y="628"/>
                  </a:lnTo>
                  <a:lnTo>
                    <a:pt x="3851" y="691"/>
                  </a:lnTo>
                  <a:lnTo>
                    <a:pt x="3746" y="607"/>
                  </a:lnTo>
                  <a:lnTo>
                    <a:pt x="3642" y="628"/>
                  </a:lnTo>
                  <a:lnTo>
                    <a:pt x="3537" y="753"/>
                  </a:lnTo>
                  <a:lnTo>
                    <a:pt x="3432" y="732"/>
                  </a:lnTo>
                  <a:lnTo>
                    <a:pt x="3391" y="607"/>
                  </a:lnTo>
                  <a:lnTo>
                    <a:pt x="3244" y="607"/>
                  </a:lnTo>
                  <a:lnTo>
                    <a:pt x="3056" y="712"/>
                  </a:lnTo>
                  <a:lnTo>
                    <a:pt x="2972" y="649"/>
                  </a:lnTo>
                  <a:lnTo>
                    <a:pt x="2805" y="628"/>
                  </a:lnTo>
                  <a:lnTo>
                    <a:pt x="2763" y="691"/>
                  </a:lnTo>
                  <a:lnTo>
                    <a:pt x="2700" y="691"/>
                  </a:lnTo>
                  <a:lnTo>
                    <a:pt x="2595" y="607"/>
                  </a:lnTo>
                  <a:lnTo>
                    <a:pt x="2386" y="691"/>
                  </a:lnTo>
                  <a:lnTo>
                    <a:pt x="2344" y="628"/>
                  </a:lnTo>
                  <a:lnTo>
                    <a:pt x="2219" y="544"/>
                  </a:lnTo>
                  <a:lnTo>
                    <a:pt x="1884" y="502"/>
                  </a:lnTo>
                  <a:lnTo>
                    <a:pt x="1759" y="419"/>
                  </a:lnTo>
                  <a:lnTo>
                    <a:pt x="1675" y="419"/>
                  </a:lnTo>
                  <a:lnTo>
                    <a:pt x="1570" y="523"/>
                  </a:lnTo>
                  <a:lnTo>
                    <a:pt x="1382" y="523"/>
                  </a:lnTo>
                  <a:lnTo>
                    <a:pt x="963" y="586"/>
                  </a:lnTo>
                  <a:lnTo>
                    <a:pt x="859" y="628"/>
                  </a:lnTo>
                  <a:lnTo>
                    <a:pt x="671" y="544"/>
                  </a:lnTo>
                  <a:lnTo>
                    <a:pt x="608" y="544"/>
                  </a:lnTo>
                  <a:lnTo>
                    <a:pt x="566" y="649"/>
                  </a:lnTo>
                  <a:lnTo>
                    <a:pt x="608" y="921"/>
                  </a:lnTo>
                  <a:lnTo>
                    <a:pt x="650" y="1004"/>
                  </a:lnTo>
                  <a:lnTo>
                    <a:pt x="733" y="1151"/>
                  </a:lnTo>
                  <a:lnTo>
                    <a:pt x="859" y="1235"/>
                  </a:lnTo>
                  <a:lnTo>
                    <a:pt x="817" y="1318"/>
                  </a:lnTo>
                  <a:lnTo>
                    <a:pt x="838" y="1381"/>
                  </a:lnTo>
                  <a:lnTo>
                    <a:pt x="880" y="1465"/>
                  </a:lnTo>
                  <a:lnTo>
                    <a:pt x="838" y="1653"/>
                  </a:lnTo>
                  <a:lnTo>
                    <a:pt x="754" y="1653"/>
                  </a:lnTo>
                  <a:lnTo>
                    <a:pt x="650" y="1737"/>
                  </a:lnTo>
                  <a:lnTo>
                    <a:pt x="629" y="1904"/>
                  </a:lnTo>
                  <a:lnTo>
                    <a:pt x="252" y="2302"/>
                  </a:lnTo>
                  <a:lnTo>
                    <a:pt x="294" y="2469"/>
                  </a:lnTo>
                  <a:lnTo>
                    <a:pt x="294" y="2637"/>
                  </a:lnTo>
                  <a:lnTo>
                    <a:pt x="147" y="2616"/>
                  </a:lnTo>
                  <a:lnTo>
                    <a:pt x="43" y="2888"/>
                  </a:lnTo>
                  <a:lnTo>
                    <a:pt x="22" y="3097"/>
                  </a:lnTo>
                  <a:lnTo>
                    <a:pt x="1" y="3097"/>
                  </a:lnTo>
                  <a:lnTo>
                    <a:pt x="126" y="3222"/>
                  </a:lnTo>
                  <a:lnTo>
                    <a:pt x="294" y="3327"/>
                  </a:lnTo>
                  <a:lnTo>
                    <a:pt x="315" y="3432"/>
                  </a:lnTo>
                  <a:lnTo>
                    <a:pt x="440" y="3432"/>
                  </a:lnTo>
                  <a:lnTo>
                    <a:pt x="524" y="3348"/>
                  </a:lnTo>
                  <a:lnTo>
                    <a:pt x="629" y="3348"/>
                  </a:lnTo>
                  <a:lnTo>
                    <a:pt x="838" y="3453"/>
                  </a:lnTo>
                  <a:lnTo>
                    <a:pt x="984" y="3473"/>
                  </a:lnTo>
                  <a:lnTo>
                    <a:pt x="1152" y="3536"/>
                  </a:lnTo>
                  <a:lnTo>
                    <a:pt x="1194" y="3641"/>
                  </a:lnTo>
                  <a:lnTo>
                    <a:pt x="1340" y="3683"/>
                  </a:lnTo>
                  <a:lnTo>
                    <a:pt x="1487" y="3641"/>
                  </a:lnTo>
                  <a:lnTo>
                    <a:pt x="1612" y="3641"/>
                  </a:lnTo>
                  <a:lnTo>
                    <a:pt x="1717" y="3515"/>
                  </a:lnTo>
                  <a:lnTo>
                    <a:pt x="2114" y="3453"/>
                  </a:lnTo>
                  <a:lnTo>
                    <a:pt x="2240" y="3369"/>
                  </a:lnTo>
                  <a:lnTo>
                    <a:pt x="2386" y="3348"/>
                  </a:lnTo>
                  <a:lnTo>
                    <a:pt x="2344" y="3201"/>
                  </a:lnTo>
                  <a:lnTo>
                    <a:pt x="2386" y="3139"/>
                  </a:lnTo>
                  <a:lnTo>
                    <a:pt x="2344" y="2992"/>
                  </a:lnTo>
                  <a:lnTo>
                    <a:pt x="2428" y="3013"/>
                  </a:lnTo>
                  <a:lnTo>
                    <a:pt x="2449" y="2992"/>
                  </a:lnTo>
                  <a:lnTo>
                    <a:pt x="2554" y="3034"/>
                  </a:lnTo>
                  <a:lnTo>
                    <a:pt x="2616" y="2992"/>
                  </a:lnTo>
                  <a:lnTo>
                    <a:pt x="2742" y="2992"/>
                  </a:lnTo>
                  <a:lnTo>
                    <a:pt x="2763" y="2929"/>
                  </a:lnTo>
                  <a:lnTo>
                    <a:pt x="2867" y="3055"/>
                  </a:lnTo>
                  <a:lnTo>
                    <a:pt x="3014" y="3055"/>
                  </a:lnTo>
                  <a:lnTo>
                    <a:pt x="3181" y="3243"/>
                  </a:lnTo>
                  <a:lnTo>
                    <a:pt x="3370" y="3243"/>
                  </a:lnTo>
                  <a:lnTo>
                    <a:pt x="3391" y="3201"/>
                  </a:lnTo>
                  <a:lnTo>
                    <a:pt x="3453" y="3201"/>
                  </a:lnTo>
                  <a:lnTo>
                    <a:pt x="3642" y="3369"/>
                  </a:lnTo>
                  <a:lnTo>
                    <a:pt x="3788" y="3453"/>
                  </a:lnTo>
                  <a:lnTo>
                    <a:pt x="3809" y="3641"/>
                  </a:lnTo>
                  <a:lnTo>
                    <a:pt x="3809" y="3787"/>
                  </a:lnTo>
                  <a:lnTo>
                    <a:pt x="3956" y="3850"/>
                  </a:lnTo>
                  <a:lnTo>
                    <a:pt x="3956" y="3892"/>
                  </a:lnTo>
                  <a:lnTo>
                    <a:pt x="4102" y="4038"/>
                  </a:lnTo>
                  <a:lnTo>
                    <a:pt x="4269" y="4143"/>
                  </a:lnTo>
                  <a:lnTo>
                    <a:pt x="4290" y="4248"/>
                  </a:lnTo>
                  <a:lnTo>
                    <a:pt x="4269" y="4352"/>
                  </a:lnTo>
                  <a:lnTo>
                    <a:pt x="4332" y="4457"/>
                  </a:lnTo>
                  <a:lnTo>
                    <a:pt x="4311" y="4499"/>
                  </a:lnTo>
                  <a:lnTo>
                    <a:pt x="4123" y="4499"/>
                  </a:lnTo>
                  <a:lnTo>
                    <a:pt x="4060" y="4415"/>
                  </a:lnTo>
                  <a:lnTo>
                    <a:pt x="3893" y="4478"/>
                  </a:lnTo>
                  <a:lnTo>
                    <a:pt x="3788" y="4478"/>
                  </a:lnTo>
                  <a:lnTo>
                    <a:pt x="3767" y="4687"/>
                  </a:lnTo>
                  <a:lnTo>
                    <a:pt x="3767" y="4834"/>
                  </a:lnTo>
                  <a:lnTo>
                    <a:pt x="3704" y="4813"/>
                  </a:lnTo>
                  <a:lnTo>
                    <a:pt x="3600" y="5022"/>
                  </a:lnTo>
                  <a:lnTo>
                    <a:pt x="3600" y="5126"/>
                  </a:lnTo>
                  <a:lnTo>
                    <a:pt x="3495" y="5106"/>
                  </a:lnTo>
                  <a:lnTo>
                    <a:pt x="3432" y="5147"/>
                  </a:lnTo>
                  <a:lnTo>
                    <a:pt x="3537" y="5315"/>
                  </a:lnTo>
                  <a:lnTo>
                    <a:pt x="3684" y="5357"/>
                  </a:lnTo>
                  <a:lnTo>
                    <a:pt x="3893" y="5357"/>
                  </a:lnTo>
                  <a:lnTo>
                    <a:pt x="3976" y="5294"/>
                  </a:lnTo>
                  <a:lnTo>
                    <a:pt x="4165" y="5294"/>
                  </a:lnTo>
                  <a:lnTo>
                    <a:pt x="4269" y="5357"/>
                  </a:lnTo>
                  <a:lnTo>
                    <a:pt x="4290" y="5252"/>
                  </a:lnTo>
                  <a:lnTo>
                    <a:pt x="4228" y="5189"/>
                  </a:lnTo>
                  <a:lnTo>
                    <a:pt x="4228" y="5106"/>
                  </a:lnTo>
                  <a:lnTo>
                    <a:pt x="4228" y="5022"/>
                  </a:lnTo>
                  <a:lnTo>
                    <a:pt x="4290" y="5106"/>
                  </a:lnTo>
                  <a:lnTo>
                    <a:pt x="4374" y="5106"/>
                  </a:lnTo>
                  <a:lnTo>
                    <a:pt x="4583" y="4834"/>
                  </a:lnTo>
                  <a:lnTo>
                    <a:pt x="4541" y="4771"/>
                  </a:lnTo>
                  <a:lnTo>
                    <a:pt x="4604" y="4771"/>
                  </a:lnTo>
                  <a:lnTo>
                    <a:pt x="4730" y="4603"/>
                  </a:lnTo>
                  <a:lnTo>
                    <a:pt x="4730" y="4478"/>
                  </a:lnTo>
                  <a:lnTo>
                    <a:pt x="4813" y="4394"/>
                  </a:lnTo>
                  <a:lnTo>
                    <a:pt x="4939" y="4394"/>
                  </a:lnTo>
                  <a:lnTo>
                    <a:pt x="5064" y="4269"/>
                  </a:lnTo>
                  <a:lnTo>
                    <a:pt x="5127" y="4310"/>
                  </a:lnTo>
                  <a:lnTo>
                    <a:pt x="5127" y="4352"/>
                  </a:lnTo>
                  <a:lnTo>
                    <a:pt x="5232" y="4352"/>
                  </a:lnTo>
                  <a:lnTo>
                    <a:pt x="5274" y="4289"/>
                  </a:lnTo>
                  <a:lnTo>
                    <a:pt x="5336" y="4206"/>
                  </a:lnTo>
                  <a:lnTo>
                    <a:pt x="5357" y="4269"/>
                  </a:lnTo>
                  <a:lnTo>
                    <a:pt x="5441" y="4310"/>
                  </a:lnTo>
                  <a:lnTo>
                    <a:pt x="5525" y="4352"/>
                  </a:lnTo>
                  <a:lnTo>
                    <a:pt x="5692" y="4310"/>
                  </a:lnTo>
                  <a:lnTo>
                    <a:pt x="5567" y="4373"/>
                  </a:lnTo>
                  <a:lnTo>
                    <a:pt x="5483" y="4415"/>
                  </a:lnTo>
                  <a:lnTo>
                    <a:pt x="5378" y="4394"/>
                  </a:lnTo>
                  <a:lnTo>
                    <a:pt x="5211" y="4415"/>
                  </a:lnTo>
                  <a:lnTo>
                    <a:pt x="5064" y="4415"/>
                  </a:lnTo>
                  <a:lnTo>
                    <a:pt x="5127" y="4478"/>
                  </a:lnTo>
                  <a:lnTo>
                    <a:pt x="5336" y="4478"/>
                  </a:lnTo>
                  <a:lnTo>
                    <a:pt x="5483" y="4561"/>
                  </a:lnTo>
                  <a:lnTo>
                    <a:pt x="5462" y="4582"/>
                  </a:lnTo>
                  <a:lnTo>
                    <a:pt x="5420" y="4624"/>
                  </a:lnTo>
                  <a:lnTo>
                    <a:pt x="5483" y="4708"/>
                  </a:lnTo>
                  <a:lnTo>
                    <a:pt x="5567" y="4708"/>
                  </a:lnTo>
                  <a:lnTo>
                    <a:pt x="5671" y="4771"/>
                  </a:lnTo>
                  <a:lnTo>
                    <a:pt x="5797" y="4708"/>
                  </a:lnTo>
                  <a:lnTo>
                    <a:pt x="5943" y="4687"/>
                  </a:lnTo>
                  <a:lnTo>
                    <a:pt x="6069" y="4729"/>
                  </a:lnTo>
                  <a:lnTo>
                    <a:pt x="6173" y="4792"/>
                  </a:lnTo>
                  <a:lnTo>
                    <a:pt x="6194" y="4708"/>
                  </a:lnTo>
                  <a:lnTo>
                    <a:pt x="6257" y="4729"/>
                  </a:lnTo>
                  <a:lnTo>
                    <a:pt x="6278" y="4875"/>
                  </a:lnTo>
                  <a:lnTo>
                    <a:pt x="6362" y="4938"/>
                  </a:lnTo>
                  <a:lnTo>
                    <a:pt x="6299" y="4980"/>
                  </a:lnTo>
                  <a:lnTo>
                    <a:pt x="6111" y="5022"/>
                  </a:lnTo>
                  <a:lnTo>
                    <a:pt x="5943" y="5126"/>
                  </a:lnTo>
                  <a:lnTo>
                    <a:pt x="5797" y="5315"/>
                  </a:lnTo>
                  <a:lnTo>
                    <a:pt x="5901" y="5357"/>
                  </a:lnTo>
                  <a:lnTo>
                    <a:pt x="5985" y="5294"/>
                  </a:lnTo>
                  <a:lnTo>
                    <a:pt x="6111" y="5357"/>
                  </a:lnTo>
                  <a:lnTo>
                    <a:pt x="6173" y="5336"/>
                  </a:lnTo>
                  <a:lnTo>
                    <a:pt x="6362" y="5503"/>
                  </a:lnTo>
                  <a:lnTo>
                    <a:pt x="6383" y="5566"/>
                  </a:lnTo>
                  <a:lnTo>
                    <a:pt x="6299" y="5775"/>
                  </a:lnTo>
                  <a:lnTo>
                    <a:pt x="6278" y="5838"/>
                  </a:lnTo>
                  <a:lnTo>
                    <a:pt x="6383" y="5922"/>
                  </a:lnTo>
                  <a:lnTo>
                    <a:pt x="6592" y="5922"/>
                  </a:lnTo>
                  <a:lnTo>
                    <a:pt x="6780" y="5817"/>
                  </a:lnTo>
                  <a:lnTo>
                    <a:pt x="7031" y="5629"/>
                  </a:lnTo>
                  <a:lnTo>
                    <a:pt x="7220" y="5629"/>
                  </a:lnTo>
                  <a:lnTo>
                    <a:pt x="7324" y="5503"/>
                  </a:lnTo>
                  <a:lnTo>
                    <a:pt x="7450" y="5419"/>
                  </a:lnTo>
                  <a:lnTo>
                    <a:pt x="7680" y="5440"/>
                  </a:lnTo>
                  <a:lnTo>
                    <a:pt x="7889" y="5440"/>
                  </a:lnTo>
                  <a:lnTo>
                    <a:pt x="7952" y="5336"/>
                  </a:lnTo>
                  <a:lnTo>
                    <a:pt x="7889" y="5231"/>
                  </a:lnTo>
                  <a:lnTo>
                    <a:pt x="7952" y="5210"/>
                  </a:lnTo>
                  <a:lnTo>
                    <a:pt x="7994" y="5126"/>
                  </a:lnTo>
                  <a:lnTo>
                    <a:pt x="7847" y="5106"/>
                  </a:lnTo>
                  <a:lnTo>
                    <a:pt x="7659" y="5126"/>
                  </a:lnTo>
                  <a:lnTo>
                    <a:pt x="7638" y="5252"/>
                  </a:lnTo>
                  <a:lnTo>
                    <a:pt x="7513" y="5189"/>
                  </a:lnTo>
                  <a:lnTo>
                    <a:pt x="7450" y="5189"/>
                  </a:lnTo>
                  <a:lnTo>
                    <a:pt x="7345" y="5294"/>
                  </a:lnTo>
                  <a:lnTo>
                    <a:pt x="7303" y="5252"/>
                  </a:lnTo>
                  <a:lnTo>
                    <a:pt x="7010" y="4938"/>
                  </a:lnTo>
                  <a:lnTo>
                    <a:pt x="6948" y="4813"/>
                  </a:lnTo>
                  <a:lnTo>
                    <a:pt x="6885" y="4687"/>
                  </a:lnTo>
                  <a:lnTo>
                    <a:pt x="6822" y="4708"/>
                  </a:lnTo>
                  <a:lnTo>
                    <a:pt x="6885" y="4875"/>
                  </a:lnTo>
                  <a:lnTo>
                    <a:pt x="7094" y="5106"/>
                  </a:lnTo>
                  <a:lnTo>
                    <a:pt x="7261" y="5294"/>
                  </a:lnTo>
                  <a:lnTo>
                    <a:pt x="7220" y="5315"/>
                  </a:lnTo>
                  <a:lnTo>
                    <a:pt x="7094" y="5294"/>
                  </a:lnTo>
                  <a:lnTo>
                    <a:pt x="7031" y="5210"/>
                  </a:lnTo>
                  <a:lnTo>
                    <a:pt x="7010" y="5085"/>
                  </a:lnTo>
                  <a:lnTo>
                    <a:pt x="6927" y="5043"/>
                  </a:lnTo>
                  <a:lnTo>
                    <a:pt x="6885" y="5106"/>
                  </a:lnTo>
                  <a:lnTo>
                    <a:pt x="6885" y="5022"/>
                  </a:lnTo>
                  <a:lnTo>
                    <a:pt x="6822" y="5022"/>
                  </a:lnTo>
                  <a:lnTo>
                    <a:pt x="6780" y="5043"/>
                  </a:lnTo>
                  <a:lnTo>
                    <a:pt x="6780" y="5001"/>
                  </a:lnTo>
                  <a:lnTo>
                    <a:pt x="6822" y="4917"/>
                  </a:lnTo>
                  <a:lnTo>
                    <a:pt x="6801" y="4875"/>
                  </a:lnTo>
                  <a:lnTo>
                    <a:pt x="6717" y="4896"/>
                  </a:lnTo>
                  <a:lnTo>
                    <a:pt x="6676" y="4834"/>
                  </a:lnTo>
                  <a:lnTo>
                    <a:pt x="6592" y="4771"/>
                  </a:lnTo>
                  <a:lnTo>
                    <a:pt x="6404" y="4792"/>
                  </a:lnTo>
                  <a:lnTo>
                    <a:pt x="6320" y="4729"/>
                  </a:lnTo>
                  <a:lnTo>
                    <a:pt x="6362" y="4687"/>
                  </a:lnTo>
                  <a:lnTo>
                    <a:pt x="6487" y="4708"/>
                  </a:lnTo>
                  <a:lnTo>
                    <a:pt x="6529" y="4624"/>
                  </a:lnTo>
                  <a:lnTo>
                    <a:pt x="6634" y="4708"/>
                  </a:lnTo>
                  <a:lnTo>
                    <a:pt x="6738" y="4708"/>
                  </a:lnTo>
                  <a:lnTo>
                    <a:pt x="6780" y="4624"/>
                  </a:lnTo>
                  <a:lnTo>
                    <a:pt x="6885" y="4603"/>
                  </a:lnTo>
                  <a:lnTo>
                    <a:pt x="7052" y="4415"/>
                  </a:lnTo>
                  <a:lnTo>
                    <a:pt x="7052" y="4373"/>
                  </a:lnTo>
                  <a:lnTo>
                    <a:pt x="7136" y="4394"/>
                  </a:lnTo>
                  <a:lnTo>
                    <a:pt x="7136" y="4457"/>
                  </a:lnTo>
                  <a:lnTo>
                    <a:pt x="7031" y="4582"/>
                  </a:lnTo>
                  <a:lnTo>
                    <a:pt x="6989" y="4603"/>
                  </a:lnTo>
                  <a:lnTo>
                    <a:pt x="7010" y="4666"/>
                  </a:lnTo>
                  <a:lnTo>
                    <a:pt x="7094" y="4624"/>
                  </a:lnTo>
                  <a:lnTo>
                    <a:pt x="7220" y="4457"/>
                  </a:lnTo>
                  <a:lnTo>
                    <a:pt x="7241" y="4373"/>
                  </a:lnTo>
                  <a:lnTo>
                    <a:pt x="7157" y="4289"/>
                  </a:lnTo>
                  <a:lnTo>
                    <a:pt x="7136" y="4248"/>
                  </a:lnTo>
                  <a:lnTo>
                    <a:pt x="7199" y="4206"/>
                  </a:lnTo>
                  <a:lnTo>
                    <a:pt x="7261" y="4352"/>
                  </a:lnTo>
                  <a:lnTo>
                    <a:pt x="7345" y="4373"/>
                  </a:lnTo>
                  <a:lnTo>
                    <a:pt x="7450" y="4289"/>
                  </a:lnTo>
                  <a:lnTo>
                    <a:pt x="7617" y="4310"/>
                  </a:lnTo>
                  <a:lnTo>
                    <a:pt x="7722" y="4248"/>
                  </a:lnTo>
                  <a:lnTo>
                    <a:pt x="7868" y="4248"/>
                  </a:lnTo>
                  <a:lnTo>
                    <a:pt x="7973" y="4101"/>
                  </a:lnTo>
                  <a:lnTo>
                    <a:pt x="8057" y="4038"/>
                  </a:lnTo>
                  <a:lnTo>
                    <a:pt x="8182" y="4038"/>
                  </a:lnTo>
                  <a:lnTo>
                    <a:pt x="8203" y="3934"/>
                  </a:lnTo>
                  <a:lnTo>
                    <a:pt x="8287" y="3871"/>
                  </a:lnTo>
                  <a:lnTo>
                    <a:pt x="8454" y="3871"/>
                  </a:lnTo>
                  <a:lnTo>
                    <a:pt x="8580" y="3829"/>
                  </a:lnTo>
                  <a:lnTo>
                    <a:pt x="8663" y="3829"/>
                  </a:lnTo>
                  <a:lnTo>
                    <a:pt x="8663" y="3892"/>
                  </a:lnTo>
                  <a:lnTo>
                    <a:pt x="8768" y="3850"/>
                  </a:lnTo>
                  <a:lnTo>
                    <a:pt x="8789" y="3578"/>
                  </a:lnTo>
                  <a:lnTo>
                    <a:pt x="8873" y="3557"/>
                  </a:lnTo>
                  <a:lnTo>
                    <a:pt x="8998" y="3348"/>
                  </a:lnTo>
                  <a:lnTo>
                    <a:pt x="9291" y="3327"/>
                  </a:lnTo>
                  <a:lnTo>
                    <a:pt x="9396" y="3243"/>
                  </a:lnTo>
                  <a:lnTo>
                    <a:pt x="9354" y="3118"/>
                  </a:lnTo>
                  <a:lnTo>
                    <a:pt x="9438" y="2909"/>
                  </a:lnTo>
                  <a:lnTo>
                    <a:pt x="9417" y="2720"/>
                  </a:lnTo>
                  <a:lnTo>
                    <a:pt x="9228" y="2616"/>
                  </a:lnTo>
                  <a:lnTo>
                    <a:pt x="9291" y="2365"/>
                  </a:lnTo>
                  <a:lnTo>
                    <a:pt x="9396" y="2323"/>
                  </a:lnTo>
                  <a:lnTo>
                    <a:pt x="9500" y="2197"/>
                  </a:lnTo>
                  <a:lnTo>
                    <a:pt x="9500" y="2072"/>
                  </a:lnTo>
                  <a:lnTo>
                    <a:pt x="9417" y="2009"/>
                  </a:lnTo>
                  <a:lnTo>
                    <a:pt x="9354" y="1883"/>
                  </a:lnTo>
                  <a:lnTo>
                    <a:pt x="9291" y="1967"/>
                  </a:lnTo>
                  <a:lnTo>
                    <a:pt x="9103" y="1946"/>
                  </a:lnTo>
                  <a:lnTo>
                    <a:pt x="8935" y="1841"/>
                  </a:lnTo>
                  <a:lnTo>
                    <a:pt x="8810" y="1862"/>
                  </a:lnTo>
                  <a:lnTo>
                    <a:pt x="8705" y="1800"/>
                  </a:lnTo>
                  <a:lnTo>
                    <a:pt x="8559" y="1779"/>
                  </a:lnTo>
                  <a:lnTo>
                    <a:pt x="8349" y="1758"/>
                  </a:lnTo>
                  <a:lnTo>
                    <a:pt x="8266" y="1841"/>
                  </a:lnTo>
                  <a:lnTo>
                    <a:pt x="8203" y="1695"/>
                  </a:lnTo>
                  <a:lnTo>
                    <a:pt x="8057" y="1590"/>
                  </a:lnTo>
                  <a:lnTo>
                    <a:pt x="7931" y="1318"/>
                  </a:lnTo>
                  <a:lnTo>
                    <a:pt x="7826" y="1339"/>
                  </a:lnTo>
                  <a:lnTo>
                    <a:pt x="7638" y="1465"/>
                  </a:lnTo>
                  <a:lnTo>
                    <a:pt x="7513" y="1444"/>
                  </a:lnTo>
                  <a:lnTo>
                    <a:pt x="7366" y="1486"/>
                  </a:lnTo>
                  <a:lnTo>
                    <a:pt x="7220" y="1423"/>
                  </a:lnTo>
                  <a:lnTo>
                    <a:pt x="7115" y="1528"/>
                  </a:lnTo>
                  <a:lnTo>
                    <a:pt x="6843" y="1256"/>
                  </a:lnTo>
                  <a:lnTo>
                    <a:pt x="6780" y="1067"/>
                  </a:lnTo>
                  <a:lnTo>
                    <a:pt x="6780" y="921"/>
                  </a:lnTo>
                  <a:lnTo>
                    <a:pt x="6676" y="921"/>
                  </a:lnTo>
                  <a:lnTo>
                    <a:pt x="6676" y="795"/>
                  </a:lnTo>
                  <a:lnTo>
                    <a:pt x="6529" y="691"/>
                  </a:lnTo>
                  <a:lnTo>
                    <a:pt x="6215" y="732"/>
                  </a:lnTo>
                  <a:lnTo>
                    <a:pt x="6069" y="523"/>
                  </a:lnTo>
                  <a:lnTo>
                    <a:pt x="6111" y="398"/>
                  </a:lnTo>
                  <a:lnTo>
                    <a:pt x="6006" y="293"/>
                  </a:lnTo>
                  <a:lnTo>
                    <a:pt x="5901" y="21"/>
                  </a:lnTo>
                  <a:lnTo>
                    <a:pt x="5776" y="21"/>
                  </a:lnTo>
                  <a:lnTo>
                    <a:pt x="5650" y="105"/>
                  </a:lnTo>
                  <a:lnTo>
                    <a:pt x="5357" y="105"/>
                  </a:lnTo>
                  <a:lnTo>
                    <a:pt x="506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6" name="Google Shape;2706;p44"/>
            <p:cNvSpPr/>
            <p:nvPr/>
          </p:nvSpPr>
          <p:spPr>
            <a:xfrm>
              <a:off x="4036750" y="2474325"/>
              <a:ext cx="49725" cy="55475"/>
            </a:xfrm>
            <a:custGeom>
              <a:rect b="b" l="l" r="r" t="t"/>
              <a:pathLst>
                <a:path extrusionOk="0" h="2219" w="1989">
                  <a:moveTo>
                    <a:pt x="419" y="0"/>
                  </a:moveTo>
                  <a:lnTo>
                    <a:pt x="398" y="63"/>
                  </a:lnTo>
                  <a:lnTo>
                    <a:pt x="272" y="63"/>
                  </a:lnTo>
                  <a:lnTo>
                    <a:pt x="210" y="105"/>
                  </a:lnTo>
                  <a:lnTo>
                    <a:pt x="105" y="63"/>
                  </a:lnTo>
                  <a:lnTo>
                    <a:pt x="84" y="84"/>
                  </a:lnTo>
                  <a:lnTo>
                    <a:pt x="0" y="63"/>
                  </a:lnTo>
                  <a:lnTo>
                    <a:pt x="42" y="210"/>
                  </a:lnTo>
                  <a:lnTo>
                    <a:pt x="0" y="272"/>
                  </a:lnTo>
                  <a:lnTo>
                    <a:pt x="42" y="419"/>
                  </a:lnTo>
                  <a:lnTo>
                    <a:pt x="251" y="377"/>
                  </a:lnTo>
                  <a:lnTo>
                    <a:pt x="314" y="628"/>
                  </a:lnTo>
                  <a:lnTo>
                    <a:pt x="565" y="837"/>
                  </a:lnTo>
                  <a:lnTo>
                    <a:pt x="586" y="942"/>
                  </a:lnTo>
                  <a:lnTo>
                    <a:pt x="900" y="1214"/>
                  </a:lnTo>
                  <a:lnTo>
                    <a:pt x="921" y="1360"/>
                  </a:lnTo>
                  <a:lnTo>
                    <a:pt x="1026" y="1528"/>
                  </a:lnTo>
                  <a:lnTo>
                    <a:pt x="1005" y="2072"/>
                  </a:lnTo>
                  <a:lnTo>
                    <a:pt x="1088" y="2218"/>
                  </a:lnTo>
                  <a:lnTo>
                    <a:pt x="1151" y="2177"/>
                  </a:lnTo>
                  <a:lnTo>
                    <a:pt x="1256" y="2197"/>
                  </a:lnTo>
                  <a:lnTo>
                    <a:pt x="1256" y="2093"/>
                  </a:lnTo>
                  <a:lnTo>
                    <a:pt x="1360" y="1884"/>
                  </a:lnTo>
                  <a:lnTo>
                    <a:pt x="1423" y="1905"/>
                  </a:lnTo>
                  <a:lnTo>
                    <a:pt x="1423" y="1758"/>
                  </a:lnTo>
                  <a:lnTo>
                    <a:pt x="1444" y="1549"/>
                  </a:lnTo>
                  <a:lnTo>
                    <a:pt x="1549" y="1549"/>
                  </a:lnTo>
                  <a:lnTo>
                    <a:pt x="1716" y="1486"/>
                  </a:lnTo>
                  <a:lnTo>
                    <a:pt x="1779" y="1570"/>
                  </a:lnTo>
                  <a:lnTo>
                    <a:pt x="1967" y="1570"/>
                  </a:lnTo>
                  <a:lnTo>
                    <a:pt x="1988" y="1528"/>
                  </a:lnTo>
                  <a:lnTo>
                    <a:pt x="1925" y="1423"/>
                  </a:lnTo>
                  <a:lnTo>
                    <a:pt x="1946" y="1319"/>
                  </a:lnTo>
                  <a:lnTo>
                    <a:pt x="1925" y="1214"/>
                  </a:lnTo>
                  <a:lnTo>
                    <a:pt x="1758" y="1109"/>
                  </a:lnTo>
                  <a:lnTo>
                    <a:pt x="1612" y="963"/>
                  </a:lnTo>
                  <a:lnTo>
                    <a:pt x="1612" y="921"/>
                  </a:lnTo>
                  <a:lnTo>
                    <a:pt x="1465" y="858"/>
                  </a:lnTo>
                  <a:lnTo>
                    <a:pt x="1465" y="712"/>
                  </a:lnTo>
                  <a:lnTo>
                    <a:pt x="1444" y="524"/>
                  </a:lnTo>
                  <a:lnTo>
                    <a:pt x="1298" y="440"/>
                  </a:lnTo>
                  <a:lnTo>
                    <a:pt x="1109" y="272"/>
                  </a:lnTo>
                  <a:lnTo>
                    <a:pt x="1047" y="272"/>
                  </a:lnTo>
                  <a:lnTo>
                    <a:pt x="1026" y="314"/>
                  </a:lnTo>
                  <a:lnTo>
                    <a:pt x="837" y="314"/>
                  </a:lnTo>
                  <a:lnTo>
                    <a:pt x="670" y="126"/>
                  </a:lnTo>
                  <a:lnTo>
                    <a:pt x="523" y="126"/>
                  </a:lnTo>
                  <a:lnTo>
                    <a:pt x="41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7" name="Google Shape;2707;p44"/>
            <p:cNvSpPr/>
            <p:nvPr/>
          </p:nvSpPr>
          <p:spPr>
            <a:xfrm>
              <a:off x="3957250" y="2483750"/>
              <a:ext cx="127650" cy="81625"/>
            </a:xfrm>
            <a:custGeom>
              <a:rect b="b" l="l" r="r" t="t"/>
              <a:pathLst>
                <a:path extrusionOk="0" h="3265" w="5106">
                  <a:moveTo>
                    <a:pt x="3431" y="0"/>
                  </a:moveTo>
                  <a:lnTo>
                    <a:pt x="3076" y="63"/>
                  </a:lnTo>
                  <a:lnTo>
                    <a:pt x="2950" y="147"/>
                  </a:lnTo>
                  <a:lnTo>
                    <a:pt x="2553" y="209"/>
                  </a:lnTo>
                  <a:lnTo>
                    <a:pt x="2448" y="335"/>
                  </a:lnTo>
                  <a:lnTo>
                    <a:pt x="2323" y="335"/>
                  </a:lnTo>
                  <a:lnTo>
                    <a:pt x="2176" y="377"/>
                  </a:lnTo>
                  <a:lnTo>
                    <a:pt x="2030" y="335"/>
                  </a:lnTo>
                  <a:lnTo>
                    <a:pt x="1988" y="230"/>
                  </a:lnTo>
                  <a:lnTo>
                    <a:pt x="1820" y="167"/>
                  </a:lnTo>
                  <a:lnTo>
                    <a:pt x="1674" y="147"/>
                  </a:lnTo>
                  <a:lnTo>
                    <a:pt x="1465" y="42"/>
                  </a:lnTo>
                  <a:lnTo>
                    <a:pt x="1360" y="42"/>
                  </a:lnTo>
                  <a:lnTo>
                    <a:pt x="1276" y="126"/>
                  </a:lnTo>
                  <a:lnTo>
                    <a:pt x="1151" y="126"/>
                  </a:lnTo>
                  <a:lnTo>
                    <a:pt x="1172" y="147"/>
                  </a:lnTo>
                  <a:lnTo>
                    <a:pt x="1130" y="272"/>
                  </a:lnTo>
                  <a:lnTo>
                    <a:pt x="962" y="314"/>
                  </a:lnTo>
                  <a:lnTo>
                    <a:pt x="858" y="544"/>
                  </a:lnTo>
                  <a:lnTo>
                    <a:pt x="732" y="879"/>
                  </a:lnTo>
                  <a:lnTo>
                    <a:pt x="523" y="1193"/>
                  </a:lnTo>
                  <a:lnTo>
                    <a:pt x="544" y="1297"/>
                  </a:lnTo>
                  <a:lnTo>
                    <a:pt x="439" y="1402"/>
                  </a:lnTo>
                  <a:lnTo>
                    <a:pt x="293" y="1381"/>
                  </a:lnTo>
                  <a:lnTo>
                    <a:pt x="230" y="1486"/>
                  </a:lnTo>
                  <a:lnTo>
                    <a:pt x="126" y="1507"/>
                  </a:lnTo>
                  <a:lnTo>
                    <a:pt x="0" y="1632"/>
                  </a:lnTo>
                  <a:lnTo>
                    <a:pt x="126" y="1674"/>
                  </a:lnTo>
                  <a:lnTo>
                    <a:pt x="146" y="1737"/>
                  </a:lnTo>
                  <a:lnTo>
                    <a:pt x="335" y="1946"/>
                  </a:lnTo>
                  <a:lnTo>
                    <a:pt x="356" y="2051"/>
                  </a:lnTo>
                  <a:lnTo>
                    <a:pt x="523" y="2134"/>
                  </a:lnTo>
                  <a:lnTo>
                    <a:pt x="670" y="2260"/>
                  </a:lnTo>
                  <a:lnTo>
                    <a:pt x="607" y="2406"/>
                  </a:lnTo>
                  <a:lnTo>
                    <a:pt x="628" y="2448"/>
                  </a:lnTo>
                  <a:lnTo>
                    <a:pt x="837" y="2532"/>
                  </a:lnTo>
                  <a:lnTo>
                    <a:pt x="879" y="2616"/>
                  </a:lnTo>
                  <a:lnTo>
                    <a:pt x="983" y="2574"/>
                  </a:lnTo>
                  <a:lnTo>
                    <a:pt x="1088" y="2657"/>
                  </a:lnTo>
                  <a:lnTo>
                    <a:pt x="1172" y="2532"/>
                  </a:lnTo>
                  <a:lnTo>
                    <a:pt x="1381" y="2553"/>
                  </a:lnTo>
                  <a:lnTo>
                    <a:pt x="1276" y="2678"/>
                  </a:lnTo>
                  <a:lnTo>
                    <a:pt x="1297" y="2762"/>
                  </a:lnTo>
                  <a:lnTo>
                    <a:pt x="1339" y="2888"/>
                  </a:lnTo>
                  <a:lnTo>
                    <a:pt x="1486" y="2888"/>
                  </a:lnTo>
                  <a:lnTo>
                    <a:pt x="1569" y="2971"/>
                  </a:lnTo>
                  <a:lnTo>
                    <a:pt x="1569" y="3055"/>
                  </a:lnTo>
                  <a:lnTo>
                    <a:pt x="1507" y="3097"/>
                  </a:lnTo>
                  <a:lnTo>
                    <a:pt x="1590" y="3201"/>
                  </a:lnTo>
                  <a:lnTo>
                    <a:pt x="1716" y="3139"/>
                  </a:lnTo>
                  <a:lnTo>
                    <a:pt x="1883" y="3139"/>
                  </a:lnTo>
                  <a:lnTo>
                    <a:pt x="1925" y="3201"/>
                  </a:lnTo>
                  <a:lnTo>
                    <a:pt x="1988" y="3180"/>
                  </a:lnTo>
                  <a:lnTo>
                    <a:pt x="2197" y="3264"/>
                  </a:lnTo>
                  <a:lnTo>
                    <a:pt x="2343" y="3180"/>
                  </a:lnTo>
                  <a:lnTo>
                    <a:pt x="2490" y="3201"/>
                  </a:lnTo>
                  <a:lnTo>
                    <a:pt x="2553" y="3160"/>
                  </a:lnTo>
                  <a:lnTo>
                    <a:pt x="2699" y="3201"/>
                  </a:lnTo>
                  <a:lnTo>
                    <a:pt x="2804" y="3201"/>
                  </a:lnTo>
                  <a:lnTo>
                    <a:pt x="3013" y="3243"/>
                  </a:lnTo>
                  <a:lnTo>
                    <a:pt x="3076" y="3180"/>
                  </a:lnTo>
                  <a:lnTo>
                    <a:pt x="3222" y="3139"/>
                  </a:lnTo>
                  <a:lnTo>
                    <a:pt x="3264" y="3055"/>
                  </a:lnTo>
                  <a:lnTo>
                    <a:pt x="3599" y="2888"/>
                  </a:lnTo>
                  <a:lnTo>
                    <a:pt x="3766" y="2867"/>
                  </a:lnTo>
                  <a:lnTo>
                    <a:pt x="3955" y="2888"/>
                  </a:lnTo>
                  <a:lnTo>
                    <a:pt x="4122" y="2971"/>
                  </a:lnTo>
                  <a:lnTo>
                    <a:pt x="4185" y="3034"/>
                  </a:lnTo>
                  <a:lnTo>
                    <a:pt x="4289" y="2992"/>
                  </a:lnTo>
                  <a:lnTo>
                    <a:pt x="4436" y="3055"/>
                  </a:lnTo>
                  <a:lnTo>
                    <a:pt x="4478" y="3139"/>
                  </a:lnTo>
                  <a:lnTo>
                    <a:pt x="4603" y="3139"/>
                  </a:lnTo>
                  <a:lnTo>
                    <a:pt x="4582" y="2992"/>
                  </a:lnTo>
                  <a:lnTo>
                    <a:pt x="4624" y="2888"/>
                  </a:lnTo>
                  <a:lnTo>
                    <a:pt x="4624" y="2720"/>
                  </a:lnTo>
                  <a:lnTo>
                    <a:pt x="4603" y="2636"/>
                  </a:lnTo>
                  <a:lnTo>
                    <a:pt x="4645" y="2553"/>
                  </a:lnTo>
                  <a:lnTo>
                    <a:pt x="4708" y="2427"/>
                  </a:lnTo>
                  <a:lnTo>
                    <a:pt x="4896" y="2427"/>
                  </a:lnTo>
                  <a:lnTo>
                    <a:pt x="5022" y="2406"/>
                  </a:lnTo>
                  <a:lnTo>
                    <a:pt x="5105" y="2239"/>
                  </a:lnTo>
                  <a:lnTo>
                    <a:pt x="5105" y="2155"/>
                  </a:lnTo>
                  <a:lnTo>
                    <a:pt x="5043" y="2113"/>
                  </a:lnTo>
                  <a:lnTo>
                    <a:pt x="5105" y="2051"/>
                  </a:lnTo>
                  <a:lnTo>
                    <a:pt x="5001" y="1988"/>
                  </a:lnTo>
                  <a:lnTo>
                    <a:pt x="4812" y="1988"/>
                  </a:lnTo>
                  <a:lnTo>
                    <a:pt x="4729" y="2051"/>
                  </a:lnTo>
                  <a:lnTo>
                    <a:pt x="4520" y="2051"/>
                  </a:lnTo>
                  <a:lnTo>
                    <a:pt x="4373" y="2009"/>
                  </a:lnTo>
                  <a:lnTo>
                    <a:pt x="4268" y="1841"/>
                  </a:lnTo>
                  <a:lnTo>
                    <a:pt x="4185" y="1695"/>
                  </a:lnTo>
                  <a:lnTo>
                    <a:pt x="4206" y="1151"/>
                  </a:lnTo>
                  <a:lnTo>
                    <a:pt x="4101" y="983"/>
                  </a:lnTo>
                  <a:lnTo>
                    <a:pt x="4080" y="837"/>
                  </a:lnTo>
                  <a:lnTo>
                    <a:pt x="3766" y="565"/>
                  </a:lnTo>
                  <a:lnTo>
                    <a:pt x="3745" y="460"/>
                  </a:lnTo>
                  <a:lnTo>
                    <a:pt x="3494" y="251"/>
                  </a:lnTo>
                  <a:lnTo>
                    <a:pt x="343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8" name="Google Shape;2708;p44"/>
            <p:cNvSpPr/>
            <p:nvPr/>
          </p:nvSpPr>
          <p:spPr>
            <a:xfrm>
              <a:off x="3989150" y="2555400"/>
              <a:ext cx="83725" cy="52850"/>
            </a:xfrm>
            <a:custGeom>
              <a:rect b="b" l="l" r="r" t="t"/>
              <a:pathLst>
                <a:path extrusionOk="0" h="2114" w="3349">
                  <a:moveTo>
                    <a:pt x="2490" y="1"/>
                  </a:moveTo>
                  <a:lnTo>
                    <a:pt x="2323" y="22"/>
                  </a:lnTo>
                  <a:lnTo>
                    <a:pt x="1988" y="189"/>
                  </a:lnTo>
                  <a:lnTo>
                    <a:pt x="1946" y="273"/>
                  </a:lnTo>
                  <a:lnTo>
                    <a:pt x="1800" y="314"/>
                  </a:lnTo>
                  <a:lnTo>
                    <a:pt x="1737" y="377"/>
                  </a:lnTo>
                  <a:lnTo>
                    <a:pt x="1528" y="335"/>
                  </a:lnTo>
                  <a:lnTo>
                    <a:pt x="1423" y="335"/>
                  </a:lnTo>
                  <a:lnTo>
                    <a:pt x="1277" y="294"/>
                  </a:lnTo>
                  <a:lnTo>
                    <a:pt x="1214" y="335"/>
                  </a:lnTo>
                  <a:lnTo>
                    <a:pt x="1067" y="314"/>
                  </a:lnTo>
                  <a:lnTo>
                    <a:pt x="921" y="398"/>
                  </a:lnTo>
                  <a:lnTo>
                    <a:pt x="712" y="314"/>
                  </a:lnTo>
                  <a:lnTo>
                    <a:pt x="649" y="335"/>
                  </a:lnTo>
                  <a:lnTo>
                    <a:pt x="607" y="273"/>
                  </a:lnTo>
                  <a:lnTo>
                    <a:pt x="440" y="273"/>
                  </a:lnTo>
                  <a:lnTo>
                    <a:pt x="314" y="335"/>
                  </a:lnTo>
                  <a:lnTo>
                    <a:pt x="231" y="231"/>
                  </a:lnTo>
                  <a:lnTo>
                    <a:pt x="293" y="189"/>
                  </a:lnTo>
                  <a:lnTo>
                    <a:pt x="293" y="105"/>
                  </a:lnTo>
                  <a:lnTo>
                    <a:pt x="210" y="22"/>
                  </a:lnTo>
                  <a:lnTo>
                    <a:pt x="63" y="22"/>
                  </a:lnTo>
                  <a:lnTo>
                    <a:pt x="84" y="126"/>
                  </a:lnTo>
                  <a:lnTo>
                    <a:pt x="0" y="210"/>
                  </a:lnTo>
                  <a:lnTo>
                    <a:pt x="63" y="440"/>
                  </a:lnTo>
                  <a:lnTo>
                    <a:pt x="231" y="628"/>
                  </a:lnTo>
                  <a:lnTo>
                    <a:pt x="314" y="754"/>
                  </a:lnTo>
                  <a:lnTo>
                    <a:pt x="272" y="900"/>
                  </a:lnTo>
                  <a:lnTo>
                    <a:pt x="63" y="1068"/>
                  </a:lnTo>
                  <a:lnTo>
                    <a:pt x="84" y="1172"/>
                  </a:lnTo>
                  <a:lnTo>
                    <a:pt x="168" y="1277"/>
                  </a:lnTo>
                  <a:lnTo>
                    <a:pt x="105" y="1382"/>
                  </a:lnTo>
                  <a:lnTo>
                    <a:pt x="335" y="1570"/>
                  </a:lnTo>
                  <a:lnTo>
                    <a:pt x="503" y="1842"/>
                  </a:lnTo>
                  <a:lnTo>
                    <a:pt x="523" y="1988"/>
                  </a:lnTo>
                  <a:lnTo>
                    <a:pt x="523" y="2093"/>
                  </a:lnTo>
                  <a:lnTo>
                    <a:pt x="607" y="2114"/>
                  </a:lnTo>
                  <a:lnTo>
                    <a:pt x="795" y="2114"/>
                  </a:lnTo>
                  <a:lnTo>
                    <a:pt x="942" y="2093"/>
                  </a:lnTo>
                  <a:lnTo>
                    <a:pt x="1026" y="1988"/>
                  </a:lnTo>
                  <a:lnTo>
                    <a:pt x="1172" y="2009"/>
                  </a:lnTo>
                  <a:lnTo>
                    <a:pt x="1319" y="2009"/>
                  </a:lnTo>
                  <a:lnTo>
                    <a:pt x="1339" y="2114"/>
                  </a:lnTo>
                  <a:lnTo>
                    <a:pt x="1444" y="2114"/>
                  </a:lnTo>
                  <a:lnTo>
                    <a:pt x="1528" y="2051"/>
                  </a:lnTo>
                  <a:lnTo>
                    <a:pt x="1653" y="2051"/>
                  </a:lnTo>
                  <a:lnTo>
                    <a:pt x="1737" y="2114"/>
                  </a:lnTo>
                  <a:lnTo>
                    <a:pt x="1863" y="2072"/>
                  </a:lnTo>
                  <a:lnTo>
                    <a:pt x="2093" y="2072"/>
                  </a:lnTo>
                  <a:lnTo>
                    <a:pt x="2176" y="2009"/>
                  </a:lnTo>
                  <a:lnTo>
                    <a:pt x="2114" y="1905"/>
                  </a:lnTo>
                  <a:lnTo>
                    <a:pt x="2114" y="1779"/>
                  </a:lnTo>
                  <a:lnTo>
                    <a:pt x="2281" y="1675"/>
                  </a:lnTo>
                  <a:lnTo>
                    <a:pt x="2323" y="1675"/>
                  </a:lnTo>
                  <a:lnTo>
                    <a:pt x="2427" y="1570"/>
                  </a:lnTo>
                  <a:lnTo>
                    <a:pt x="2511" y="1570"/>
                  </a:lnTo>
                  <a:lnTo>
                    <a:pt x="2595" y="1486"/>
                  </a:lnTo>
                  <a:lnTo>
                    <a:pt x="2741" y="1486"/>
                  </a:lnTo>
                  <a:lnTo>
                    <a:pt x="2909" y="1633"/>
                  </a:lnTo>
                  <a:lnTo>
                    <a:pt x="3013" y="1549"/>
                  </a:lnTo>
                  <a:lnTo>
                    <a:pt x="3118" y="1570"/>
                  </a:lnTo>
                  <a:lnTo>
                    <a:pt x="3034" y="1444"/>
                  </a:lnTo>
                  <a:lnTo>
                    <a:pt x="2930" y="1256"/>
                  </a:lnTo>
                  <a:lnTo>
                    <a:pt x="2825" y="1256"/>
                  </a:lnTo>
                  <a:lnTo>
                    <a:pt x="2804" y="1172"/>
                  </a:lnTo>
                  <a:lnTo>
                    <a:pt x="2951" y="1068"/>
                  </a:lnTo>
                  <a:lnTo>
                    <a:pt x="3013" y="942"/>
                  </a:lnTo>
                  <a:lnTo>
                    <a:pt x="2992" y="712"/>
                  </a:lnTo>
                  <a:lnTo>
                    <a:pt x="3139" y="545"/>
                  </a:lnTo>
                  <a:lnTo>
                    <a:pt x="3244" y="586"/>
                  </a:lnTo>
                  <a:lnTo>
                    <a:pt x="3327" y="503"/>
                  </a:lnTo>
                  <a:lnTo>
                    <a:pt x="3348" y="294"/>
                  </a:lnTo>
                  <a:lnTo>
                    <a:pt x="3327" y="273"/>
                  </a:lnTo>
                  <a:lnTo>
                    <a:pt x="3202" y="273"/>
                  </a:lnTo>
                  <a:lnTo>
                    <a:pt x="3160" y="189"/>
                  </a:lnTo>
                  <a:lnTo>
                    <a:pt x="3013" y="126"/>
                  </a:lnTo>
                  <a:lnTo>
                    <a:pt x="2909" y="168"/>
                  </a:lnTo>
                  <a:lnTo>
                    <a:pt x="2846" y="105"/>
                  </a:lnTo>
                  <a:lnTo>
                    <a:pt x="2679" y="22"/>
                  </a:lnTo>
                  <a:lnTo>
                    <a:pt x="249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09" name="Google Shape;2709;p44"/>
            <p:cNvGrpSpPr/>
            <p:nvPr/>
          </p:nvGrpSpPr>
          <p:grpSpPr>
            <a:xfrm>
              <a:off x="3866750" y="2520350"/>
              <a:ext cx="78475" cy="60700"/>
              <a:chOff x="3866750" y="2520350"/>
              <a:chExt cx="78475" cy="60700"/>
            </a:xfrm>
          </p:grpSpPr>
          <p:sp>
            <p:nvSpPr>
              <p:cNvPr id="2710" name="Google Shape;2710;p44"/>
              <p:cNvSpPr/>
              <p:nvPr/>
            </p:nvSpPr>
            <p:spPr>
              <a:xfrm>
                <a:off x="3877200" y="2546500"/>
                <a:ext cx="4725" cy="6300"/>
              </a:xfrm>
              <a:custGeom>
                <a:rect b="b" l="l" r="r" t="t"/>
                <a:pathLst>
                  <a:path extrusionOk="0" h="252" w="189">
                    <a:moveTo>
                      <a:pt x="1" y="1"/>
                    </a:moveTo>
                    <a:lnTo>
                      <a:pt x="84" y="126"/>
                    </a:lnTo>
                    <a:lnTo>
                      <a:pt x="63" y="147"/>
                    </a:lnTo>
                    <a:lnTo>
                      <a:pt x="168" y="252"/>
                    </a:lnTo>
                    <a:lnTo>
                      <a:pt x="189" y="252"/>
                    </a:lnTo>
                    <a:lnTo>
                      <a:pt x="168" y="106"/>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1" name="Google Shape;2711;p44"/>
              <p:cNvSpPr/>
              <p:nvPr/>
            </p:nvSpPr>
            <p:spPr>
              <a:xfrm>
                <a:off x="3882425" y="2554350"/>
                <a:ext cx="2650" cy="3175"/>
              </a:xfrm>
              <a:custGeom>
                <a:rect b="b" l="l" r="r" t="t"/>
                <a:pathLst>
                  <a:path extrusionOk="0" h="127" w="106">
                    <a:moveTo>
                      <a:pt x="1" y="1"/>
                    </a:moveTo>
                    <a:lnTo>
                      <a:pt x="106" y="126"/>
                    </a:lnTo>
                    <a:lnTo>
                      <a:pt x="85" y="43"/>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2" name="Google Shape;2712;p44"/>
              <p:cNvSpPr/>
              <p:nvPr/>
            </p:nvSpPr>
            <p:spPr>
              <a:xfrm>
                <a:off x="3866750" y="2520350"/>
                <a:ext cx="78475" cy="60700"/>
              </a:xfrm>
              <a:custGeom>
                <a:rect b="b" l="l" r="r" t="t"/>
                <a:pathLst>
                  <a:path extrusionOk="0" h="2428" w="3139">
                    <a:moveTo>
                      <a:pt x="1653" y="1"/>
                    </a:moveTo>
                    <a:lnTo>
                      <a:pt x="1653" y="22"/>
                    </a:lnTo>
                    <a:lnTo>
                      <a:pt x="1402" y="22"/>
                    </a:lnTo>
                    <a:lnTo>
                      <a:pt x="1046" y="210"/>
                    </a:lnTo>
                    <a:lnTo>
                      <a:pt x="1025" y="356"/>
                    </a:lnTo>
                    <a:lnTo>
                      <a:pt x="837" y="440"/>
                    </a:lnTo>
                    <a:lnTo>
                      <a:pt x="816" y="649"/>
                    </a:lnTo>
                    <a:lnTo>
                      <a:pt x="691" y="649"/>
                    </a:lnTo>
                    <a:lnTo>
                      <a:pt x="481" y="545"/>
                    </a:lnTo>
                    <a:lnTo>
                      <a:pt x="356" y="587"/>
                    </a:lnTo>
                    <a:lnTo>
                      <a:pt x="209" y="691"/>
                    </a:lnTo>
                    <a:lnTo>
                      <a:pt x="0" y="691"/>
                    </a:lnTo>
                    <a:lnTo>
                      <a:pt x="0" y="733"/>
                    </a:lnTo>
                    <a:lnTo>
                      <a:pt x="42" y="942"/>
                    </a:lnTo>
                    <a:lnTo>
                      <a:pt x="168" y="1068"/>
                    </a:lnTo>
                    <a:lnTo>
                      <a:pt x="168" y="1110"/>
                    </a:lnTo>
                    <a:lnTo>
                      <a:pt x="209" y="1152"/>
                    </a:lnTo>
                    <a:lnTo>
                      <a:pt x="356" y="942"/>
                    </a:lnTo>
                    <a:lnTo>
                      <a:pt x="377" y="796"/>
                    </a:lnTo>
                    <a:lnTo>
                      <a:pt x="461" y="691"/>
                    </a:lnTo>
                    <a:lnTo>
                      <a:pt x="607" y="691"/>
                    </a:lnTo>
                    <a:lnTo>
                      <a:pt x="628" y="796"/>
                    </a:lnTo>
                    <a:lnTo>
                      <a:pt x="733" y="900"/>
                    </a:lnTo>
                    <a:lnTo>
                      <a:pt x="774" y="1068"/>
                    </a:lnTo>
                    <a:lnTo>
                      <a:pt x="879" y="1256"/>
                    </a:lnTo>
                    <a:lnTo>
                      <a:pt x="1025" y="1403"/>
                    </a:lnTo>
                    <a:lnTo>
                      <a:pt x="1088" y="1403"/>
                    </a:lnTo>
                    <a:lnTo>
                      <a:pt x="1193" y="1507"/>
                    </a:lnTo>
                    <a:lnTo>
                      <a:pt x="1088" y="1486"/>
                    </a:lnTo>
                    <a:lnTo>
                      <a:pt x="1005" y="1507"/>
                    </a:lnTo>
                    <a:lnTo>
                      <a:pt x="942" y="1591"/>
                    </a:lnTo>
                    <a:lnTo>
                      <a:pt x="1005" y="1696"/>
                    </a:lnTo>
                    <a:lnTo>
                      <a:pt x="1130" y="1696"/>
                    </a:lnTo>
                    <a:lnTo>
                      <a:pt x="1256" y="1821"/>
                    </a:lnTo>
                    <a:lnTo>
                      <a:pt x="1360" y="1842"/>
                    </a:lnTo>
                    <a:lnTo>
                      <a:pt x="1423" y="1947"/>
                    </a:lnTo>
                    <a:lnTo>
                      <a:pt x="1465" y="2030"/>
                    </a:lnTo>
                    <a:lnTo>
                      <a:pt x="1611" y="2009"/>
                    </a:lnTo>
                    <a:lnTo>
                      <a:pt x="1862" y="2030"/>
                    </a:lnTo>
                    <a:lnTo>
                      <a:pt x="1988" y="2093"/>
                    </a:lnTo>
                    <a:lnTo>
                      <a:pt x="2281" y="2365"/>
                    </a:lnTo>
                    <a:lnTo>
                      <a:pt x="2197" y="2407"/>
                    </a:lnTo>
                    <a:lnTo>
                      <a:pt x="2072" y="2323"/>
                    </a:lnTo>
                    <a:lnTo>
                      <a:pt x="2155" y="2407"/>
                    </a:lnTo>
                    <a:lnTo>
                      <a:pt x="2260" y="2428"/>
                    </a:lnTo>
                    <a:lnTo>
                      <a:pt x="2302" y="2344"/>
                    </a:lnTo>
                    <a:lnTo>
                      <a:pt x="1925" y="1884"/>
                    </a:lnTo>
                    <a:lnTo>
                      <a:pt x="1444" y="1486"/>
                    </a:lnTo>
                    <a:lnTo>
                      <a:pt x="1423" y="1403"/>
                    </a:lnTo>
                    <a:lnTo>
                      <a:pt x="1465" y="1382"/>
                    </a:lnTo>
                    <a:lnTo>
                      <a:pt x="1402" y="1277"/>
                    </a:lnTo>
                    <a:lnTo>
                      <a:pt x="1360" y="1172"/>
                    </a:lnTo>
                    <a:lnTo>
                      <a:pt x="1235" y="1047"/>
                    </a:lnTo>
                    <a:lnTo>
                      <a:pt x="1193" y="1047"/>
                    </a:lnTo>
                    <a:lnTo>
                      <a:pt x="1151" y="963"/>
                    </a:lnTo>
                    <a:lnTo>
                      <a:pt x="1214" y="900"/>
                    </a:lnTo>
                    <a:lnTo>
                      <a:pt x="1214" y="775"/>
                    </a:lnTo>
                    <a:lnTo>
                      <a:pt x="1256" y="733"/>
                    </a:lnTo>
                    <a:lnTo>
                      <a:pt x="1402" y="838"/>
                    </a:lnTo>
                    <a:lnTo>
                      <a:pt x="1444" y="900"/>
                    </a:lnTo>
                    <a:lnTo>
                      <a:pt x="1528" y="880"/>
                    </a:lnTo>
                    <a:lnTo>
                      <a:pt x="1528" y="796"/>
                    </a:lnTo>
                    <a:lnTo>
                      <a:pt x="1632" y="775"/>
                    </a:lnTo>
                    <a:lnTo>
                      <a:pt x="1716" y="796"/>
                    </a:lnTo>
                    <a:lnTo>
                      <a:pt x="1758" y="733"/>
                    </a:lnTo>
                    <a:lnTo>
                      <a:pt x="1841" y="775"/>
                    </a:lnTo>
                    <a:lnTo>
                      <a:pt x="1883" y="733"/>
                    </a:lnTo>
                    <a:lnTo>
                      <a:pt x="1988" y="754"/>
                    </a:lnTo>
                    <a:lnTo>
                      <a:pt x="2051" y="859"/>
                    </a:lnTo>
                    <a:lnTo>
                      <a:pt x="2093" y="796"/>
                    </a:lnTo>
                    <a:lnTo>
                      <a:pt x="2239" y="859"/>
                    </a:lnTo>
                    <a:lnTo>
                      <a:pt x="2344" y="796"/>
                    </a:lnTo>
                    <a:lnTo>
                      <a:pt x="2365" y="859"/>
                    </a:lnTo>
                    <a:lnTo>
                      <a:pt x="2490" y="838"/>
                    </a:lnTo>
                    <a:lnTo>
                      <a:pt x="2616" y="880"/>
                    </a:lnTo>
                    <a:lnTo>
                      <a:pt x="2699" y="859"/>
                    </a:lnTo>
                    <a:lnTo>
                      <a:pt x="2804" y="963"/>
                    </a:lnTo>
                    <a:lnTo>
                      <a:pt x="2971" y="963"/>
                    </a:lnTo>
                    <a:lnTo>
                      <a:pt x="2992" y="984"/>
                    </a:lnTo>
                    <a:lnTo>
                      <a:pt x="2971" y="880"/>
                    </a:lnTo>
                    <a:lnTo>
                      <a:pt x="3097" y="859"/>
                    </a:lnTo>
                    <a:lnTo>
                      <a:pt x="3139" y="859"/>
                    </a:lnTo>
                    <a:lnTo>
                      <a:pt x="3139" y="796"/>
                    </a:lnTo>
                    <a:lnTo>
                      <a:pt x="3034" y="775"/>
                    </a:lnTo>
                    <a:lnTo>
                      <a:pt x="2971" y="733"/>
                    </a:lnTo>
                    <a:lnTo>
                      <a:pt x="2930" y="566"/>
                    </a:lnTo>
                    <a:lnTo>
                      <a:pt x="2888" y="419"/>
                    </a:lnTo>
                    <a:lnTo>
                      <a:pt x="2804" y="356"/>
                    </a:lnTo>
                    <a:lnTo>
                      <a:pt x="2699" y="482"/>
                    </a:lnTo>
                    <a:lnTo>
                      <a:pt x="2490" y="419"/>
                    </a:lnTo>
                    <a:lnTo>
                      <a:pt x="2197" y="356"/>
                    </a:lnTo>
                    <a:lnTo>
                      <a:pt x="2093" y="273"/>
                    </a:lnTo>
                    <a:lnTo>
                      <a:pt x="1988" y="231"/>
                    </a:lnTo>
                    <a:lnTo>
                      <a:pt x="1737" y="22"/>
                    </a:lnTo>
                    <a:lnTo>
                      <a:pt x="165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3" name="Google Shape;2713;p44"/>
              <p:cNvSpPr/>
              <p:nvPr/>
            </p:nvSpPr>
            <p:spPr>
              <a:xfrm>
                <a:off x="3886100" y="2558550"/>
                <a:ext cx="3675" cy="5250"/>
              </a:xfrm>
              <a:custGeom>
                <a:rect b="b" l="l" r="r" t="t"/>
                <a:pathLst>
                  <a:path extrusionOk="0" h="210" w="147">
                    <a:moveTo>
                      <a:pt x="0" y="0"/>
                    </a:moveTo>
                    <a:lnTo>
                      <a:pt x="147" y="209"/>
                    </a:lnTo>
                    <a:lnTo>
                      <a:pt x="126" y="105"/>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14" name="Google Shape;2714;p44"/>
            <p:cNvSpPr/>
            <p:nvPr/>
          </p:nvSpPr>
          <p:spPr>
            <a:xfrm>
              <a:off x="3799775" y="2577900"/>
              <a:ext cx="14675" cy="29325"/>
            </a:xfrm>
            <a:custGeom>
              <a:rect b="b" l="l" r="r" t="t"/>
              <a:pathLst>
                <a:path extrusionOk="0" h="1173" w="587">
                  <a:moveTo>
                    <a:pt x="461" y="0"/>
                  </a:moveTo>
                  <a:lnTo>
                    <a:pt x="440" y="105"/>
                  </a:lnTo>
                  <a:lnTo>
                    <a:pt x="482" y="147"/>
                  </a:lnTo>
                  <a:lnTo>
                    <a:pt x="461" y="251"/>
                  </a:lnTo>
                  <a:lnTo>
                    <a:pt x="419" y="251"/>
                  </a:lnTo>
                  <a:lnTo>
                    <a:pt x="357" y="210"/>
                  </a:lnTo>
                  <a:lnTo>
                    <a:pt x="273" y="251"/>
                  </a:lnTo>
                  <a:lnTo>
                    <a:pt x="106" y="335"/>
                  </a:lnTo>
                  <a:lnTo>
                    <a:pt x="22" y="461"/>
                  </a:lnTo>
                  <a:lnTo>
                    <a:pt x="106" y="523"/>
                  </a:lnTo>
                  <a:lnTo>
                    <a:pt x="64" y="565"/>
                  </a:lnTo>
                  <a:lnTo>
                    <a:pt x="1" y="565"/>
                  </a:lnTo>
                  <a:lnTo>
                    <a:pt x="22" y="649"/>
                  </a:lnTo>
                  <a:lnTo>
                    <a:pt x="106" y="691"/>
                  </a:lnTo>
                  <a:lnTo>
                    <a:pt x="106" y="754"/>
                  </a:lnTo>
                  <a:lnTo>
                    <a:pt x="64" y="775"/>
                  </a:lnTo>
                  <a:lnTo>
                    <a:pt x="106" y="837"/>
                  </a:lnTo>
                  <a:lnTo>
                    <a:pt x="168" y="879"/>
                  </a:lnTo>
                  <a:lnTo>
                    <a:pt x="168" y="963"/>
                  </a:lnTo>
                  <a:lnTo>
                    <a:pt x="210" y="963"/>
                  </a:lnTo>
                  <a:lnTo>
                    <a:pt x="252" y="1005"/>
                  </a:lnTo>
                  <a:lnTo>
                    <a:pt x="210" y="984"/>
                  </a:lnTo>
                  <a:lnTo>
                    <a:pt x="147" y="1067"/>
                  </a:lnTo>
                  <a:lnTo>
                    <a:pt x="210" y="1109"/>
                  </a:lnTo>
                  <a:lnTo>
                    <a:pt x="357" y="1172"/>
                  </a:lnTo>
                  <a:lnTo>
                    <a:pt x="461" y="1109"/>
                  </a:lnTo>
                  <a:lnTo>
                    <a:pt x="545" y="942"/>
                  </a:lnTo>
                  <a:lnTo>
                    <a:pt x="545" y="795"/>
                  </a:lnTo>
                  <a:lnTo>
                    <a:pt x="587" y="544"/>
                  </a:lnTo>
                  <a:lnTo>
                    <a:pt x="545" y="314"/>
                  </a:lnTo>
                  <a:lnTo>
                    <a:pt x="545" y="147"/>
                  </a:lnTo>
                  <a:lnTo>
                    <a:pt x="52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5" name="Google Shape;2715;p44"/>
            <p:cNvSpPr/>
            <p:nvPr/>
          </p:nvSpPr>
          <p:spPr>
            <a:xfrm>
              <a:off x="3567525" y="2564825"/>
              <a:ext cx="160625" cy="134450"/>
            </a:xfrm>
            <a:custGeom>
              <a:rect b="b" l="l" r="r" t="t"/>
              <a:pathLst>
                <a:path extrusionOk="0" h="5378" w="6425">
                  <a:moveTo>
                    <a:pt x="817" y="0"/>
                  </a:moveTo>
                  <a:lnTo>
                    <a:pt x="733" y="42"/>
                  </a:lnTo>
                  <a:lnTo>
                    <a:pt x="712" y="21"/>
                  </a:lnTo>
                  <a:lnTo>
                    <a:pt x="503" y="126"/>
                  </a:lnTo>
                  <a:lnTo>
                    <a:pt x="524" y="209"/>
                  </a:lnTo>
                  <a:lnTo>
                    <a:pt x="608" y="251"/>
                  </a:lnTo>
                  <a:lnTo>
                    <a:pt x="524" y="335"/>
                  </a:lnTo>
                  <a:lnTo>
                    <a:pt x="336" y="356"/>
                  </a:lnTo>
                  <a:lnTo>
                    <a:pt x="252" y="335"/>
                  </a:lnTo>
                  <a:lnTo>
                    <a:pt x="43" y="419"/>
                  </a:lnTo>
                  <a:lnTo>
                    <a:pt x="1" y="544"/>
                  </a:lnTo>
                  <a:lnTo>
                    <a:pt x="43" y="670"/>
                  </a:lnTo>
                  <a:lnTo>
                    <a:pt x="126" y="649"/>
                  </a:lnTo>
                  <a:lnTo>
                    <a:pt x="126" y="691"/>
                  </a:lnTo>
                  <a:lnTo>
                    <a:pt x="189" y="733"/>
                  </a:lnTo>
                  <a:lnTo>
                    <a:pt x="147" y="879"/>
                  </a:lnTo>
                  <a:lnTo>
                    <a:pt x="210" y="900"/>
                  </a:lnTo>
                  <a:lnTo>
                    <a:pt x="294" y="837"/>
                  </a:lnTo>
                  <a:lnTo>
                    <a:pt x="252" y="963"/>
                  </a:lnTo>
                  <a:lnTo>
                    <a:pt x="315" y="1005"/>
                  </a:lnTo>
                  <a:lnTo>
                    <a:pt x="252" y="1088"/>
                  </a:lnTo>
                  <a:lnTo>
                    <a:pt x="357" y="1109"/>
                  </a:lnTo>
                  <a:lnTo>
                    <a:pt x="231" y="1256"/>
                  </a:lnTo>
                  <a:lnTo>
                    <a:pt x="231" y="1277"/>
                  </a:lnTo>
                  <a:lnTo>
                    <a:pt x="482" y="1214"/>
                  </a:lnTo>
                  <a:lnTo>
                    <a:pt x="587" y="1256"/>
                  </a:lnTo>
                  <a:lnTo>
                    <a:pt x="566" y="1381"/>
                  </a:lnTo>
                  <a:lnTo>
                    <a:pt x="629" y="1465"/>
                  </a:lnTo>
                  <a:lnTo>
                    <a:pt x="796" y="1360"/>
                  </a:lnTo>
                  <a:lnTo>
                    <a:pt x="1110" y="1423"/>
                  </a:lnTo>
                  <a:lnTo>
                    <a:pt x="1214" y="1318"/>
                  </a:lnTo>
                  <a:lnTo>
                    <a:pt x="1486" y="1360"/>
                  </a:lnTo>
                  <a:lnTo>
                    <a:pt x="1507" y="1486"/>
                  </a:lnTo>
                  <a:lnTo>
                    <a:pt x="1612" y="1632"/>
                  </a:lnTo>
                  <a:lnTo>
                    <a:pt x="1591" y="1737"/>
                  </a:lnTo>
                  <a:lnTo>
                    <a:pt x="1445" y="1737"/>
                  </a:lnTo>
                  <a:lnTo>
                    <a:pt x="1235" y="1946"/>
                  </a:lnTo>
                  <a:lnTo>
                    <a:pt x="1256" y="2114"/>
                  </a:lnTo>
                  <a:lnTo>
                    <a:pt x="1235" y="2469"/>
                  </a:lnTo>
                  <a:lnTo>
                    <a:pt x="1089" y="2616"/>
                  </a:lnTo>
                  <a:lnTo>
                    <a:pt x="1194" y="2720"/>
                  </a:lnTo>
                  <a:lnTo>
                    <a:pt x="1047" y="2930"/>
                  </a:lnTo>
                  <a:lnTo>
                    <a:pt x="942" y="2888"/>
                  </a:lnTo>
                  <a:lnTo>
                    <a:pt x="817" y="2930"/>
                  </a:lnTo>
                  <a:lnTo>
                    <a:pt x="963" y="3202"/>
                  </a:lnTo>
                  <a:lnTo>
                    <a:pt x="1089" y="3285"/>
                  </a:lnTo>
                  <a:lnTo>
                    <a:pt x="1089" y="3515"/>
                  </a:lnTo>
                  <a:lnTo>
                    <a:pt x="922" y="3704"/>
                  </a:lnTo>
                  <a:lnTo>
                    <a:pt x="984" y="3871"/>
                  </a:lnTo>
                  <a:lnTo>
                    <a:pt x="1131" y="3871"/>
                  </a:lnTo>
                  <a:lnTo>
                    <a:pt x="1089" y="3976"/>
                  </a:lnTo>
                  <a:lnTo>
                    <a:pt x="963" y="4080"/>
                  </a:lnTo>
                  <a:lnTo>
                    <a:pt x="838" y="4331"/>
                  </a:lnTo>
                  <a:lnTo>
                    <a:pt x="922" y="4457"/>
                  </a:lnTo>
                  <a:lnTo>
                    <a:pt x="922" y="4603"/>
                  </a:lnTo>
                  <a:lnTo>
                    <a:pt x="1026" y="4624"/>
                  </a:lnTo>
                  <a:lnTo>
                    <a:pt x="1173" y="4645"/>
                  </a:lnTo>
                  <a:lnTo>
                    <a:pt x="1403" y="4875"/>
                  </a:lnTo>
                  <a:lnTo>
                    <a:pt x="1382" y="4917"/>
                  </a:lnTo>
                  <a:lnTo>
                    <a:pt x="1486" y="5168"/>
                  </a:lnTo>
                  <a:lnTo>
                    <a:pt x="1675" y="5357"/>
                  </a:lnTo>
                  <a:lnTo>
                    <a:pt x="1842" y="5378"/>
                  </a:lnTo>
                  <a:lnTo>
                    <a:pt x="2010" y="5273"/>
                  </a:lnTo>
                  <a:lnTo>
                    <a:pt x="2010" y="5168"/>
                  </a:lnTo>
                  <a:lnTo>
                    <a:pt x="2093" y="5085"/>
                  </a:lnTo>
                  <a:lnTo>
                    <a:pt x="2303" y="5064"/>
                  </a:lnTo>
                  <a:lnTo>
                    <a:pt x="2470" y="4875"/>
                  </a:lnTo>
                  <a:lnTo>
                    <a:pt x="2679" y="4855"/>
                  </a:lnTo>
                  <a:lnTo>
                    <a:pt x="2784" y="4813"/>
                  </a:lnTo>
                  <a:lnTo>
                    <a:pt x="3035" y="4875"/>
                  </a:lnTo>
                  <a:lnTo>
                    <a:pt x="3181" y="4917"/>
                  </a:lnTo>
                  <a:lnTo>
                    <a:pt x="3202" y="4855"/>
                  </a:lnTo>
                  <a:lnTo>
                    <a:pt x="3307" y="4855"/>
                  </a:lnTo>
                  <a:lnTo>
                    <a:pt x="3411" y="4938"/>
                  </a:lnTo>
                  <a:lnTo>
                    <a:pt x="3495" y="4855"/>
                  </a:lnTo>
                  <a:lnTo>
                    <a:pt x="3558" y="4750"/>
                  </a:lnTo>
                  <a:lnTo>
                    <a:pt x="3663" y="4855"/>
                  </a:lnTo>
                  <a:lnTo>
                    <a:pt x="3788" y="4917"/>
                  </a:lnTo>
                  <a:lnTo>
                    <a:pt x="3914" y="4708"/>
                  </a:lnTo>
                  <a:lnTo>
                    <a:pt x="3914" y="4603"/>
                  </a:lnTo>
                  <a:lnTo>
                    <a:pt x="4248" y="4436"/>
                  </a:lnTo>
                  <a:lnTo>
                    <a:pt x="4458" y="4436"/>
                  </a:lnTo>
                  <a:lnTo>
                    <a:pt x="4520" y="4352"/>
                  </a:lnTo>
                  <a:lnTo>
                    <a:pt x="4458" y="4311"/>
                  </a:lnTo>
                  <a:lnTo>
                    <a:pt x="4499" y="4143"/>
                  </a:lnTo>
                  <a:lnTo>
                    <a:pt x="4667" y="3892"/>
                  </a:lnTo>
                  <a:lnTo>
                    <a:pt x="4667" y="3766"/>
                  </a:lnTo>
                  <a:lnTo>
                    <a:pt x="4855" y="3704"/>
                  </a:lnTo>
                  <a:lnTo>
                    <a:pt x="4981" y="3578"/>
                  </a:lnTo>
                  <a:lnTo>
                    <a:pt x="4855" y="3390"/>
                  </a:lnTo>
                  <a:lnTo>
                    <a:pt x="4771" y="3348"/>
                  </a:lnTo>
                  <a:lnTo>
                    <a:pt x="4751" y="3243"/>
                  </a:lnTo>
                  <a:lnTo>
                    <a:pt x="4646" y="3076"/>
                  </a:lnTo>
                  <a:lnTo>
                    <a:pt x="4730" y="2992"/>
                  </a:lnTo>
                  <a:lnTo>
                    <a:pt x="4960" y="2637"/>
                  </a:lnTo>
                  <a:lnTo>
                    <a:pt x="5064" y="2574"/>
                  </a:lnTo>
                  <a:lnTo>
                    <a:pt x="5232" y="2302"/>
                  </a:lnTo>
                  <a:lnTo>
                    <a:pt x="5274" y="2323"/>
                  </a:lnTo>
                  <a:lnTo>
                    <a:pt x="5253" y="2344"/>
                  </a:lnTo>
                  <a:lnTo>
                    <a:pt x="5253" y="2365"/>
                  </a:lnTo>
                  <a:lnTo>
                    <a:pt x="5336" y="2323"/>
                  </a:lnTo>
                  <a:lnTo>
                    <a:pt x="5357" y="2197"/>
                  </a:lnTo>
                  <a:lnTo>
                    <a:pt x="5295" y="2134"/>
                  </a:lnTo>
                  <a:lnTo>
                    <a:pt x="5441" y="2051"/>
                  </a:lnTo>
                  <a:lnTo>
                    <a:pt x="5567" y="1946"/>
                  </a:lnTo>
                  <a:lnTo>
                    <a:pt x="5776" y="1946"/>
                  </a:lnTo>
                  <a:lnTo>
                    <a:pt x="5964" y="1883"/>
                  </a:lnTo>
                  <a:lnTo>
                    <a:pt x="6069" y="1737"/>
                  </a:lnTo>
                  <a:lnTo>
                    <a:pt x="6278" y="1611"/>
                  </a:lnTo>
                  <a:lnTo>
                    <a:pt x="6320" y="1507"/>
                  </a:lnTo>
                  <a:lnTo>
                    <a:pt x="6341" y="1381"/>
                  </a:lnTo>
                  <a:lnTo>
                    <a:pt x="6320" y="1193"/>
                  </a:lnTo>
                  <a:lnTo>
                    <a:pt x="6424" y="1151"/>
                  </a:lnTo>
                  <a:lnTo>
                    <a:pt x="6424" y="1088"/>
                  </a:lnTo>
                  <a:lnTo>
                    <a:pt x="6341" y="1067"/>
                  </a:lnTo>
                  <a:lnTo>
                    <a:pt x="6215" y="879"/>
                  </a:lnTo>
                  <a:lnTo>
                    <a:pt x="5964" y="900"/>
                  </a:lnTo>
                  <a:lnTo>
                    <a:pt x="5797" y="837"/>
                  </a:lnTo>
                  <a:lnTo>
                    <a:pt x="5629" y="837"/>
                  </a:lnTo>
                  <a:lnTo>
                    <a:pt x="5525" y="774"/>
                  </a:lnTo>
                  <a:lnTo>
                    <a:pt x="5253" y="774"/>
                  </a:lnTo>
                  <a:lnTo>
                    <a:pt x="5148" y="879"/>
                  </a:lnTo>
                  <a:lnTo>
                    <a:pt x="5064" y="837"/>
                  </a:lnTo>
                  <a:lnTo>
                    <a:pt x="4918" y="837"/>
                  </a:lnTo>
                  <a:lnTo>
                    <a:pt x="4792" y="691"/>
                  </a:lnTo>
                  <a:lnTo>
                    <a:pt x="4688" y="753"/>
                  </a:lnTo>
                  <a:lnTo>
                    <a:pt x="4583" y="649"/>
                  </a:lnTo>
                  <a:lnTo>
                    <a:pt x="4332" y="565"/>
                  </a:lnTo>
                  <a:lnTo>
                    <a:pt x="4186" y="586"/>
                  </a:lnTo>
                  <a:lnTo>
                    <a:pt x="4207" y="523"/>
                  </a:lnTo>
                  <a:lnTo>
                    <a:pt x="4186" y="377"/>
                  </a:lnTo>
                  <a:lnTo>
                    <a:pt x="4102" y="377"/>
                  </a:lnTo>
                  <a:lnTo>
                    <a:pt x="4102" y="356"/>
                  </a:lnTo>
                  <a:lnTo>
                    <a:pt x="3997" y="314"/>
                  </a:lnTo>
                  <a:lnTo>
                    <a:pt x="3955" y="335"/>
                  </a:lnTo>
                  <a:lnTo>
                    <a:pt x="3872" y="335"/>
                  </a:lnTo>
                  <a:lnTo>
                    <a:pt x="3809" y="419"/>
                  </a:lnTo>
                  <a:lnTo>
                    <a:pt x="3495" y="230"/>
                  </a:lnTo>
                  <a:lnTo>
                    <a:pt x="3391" y="230"/>
                  </a:lnTo>
                  <a:lnTo>
                    <a:pt x="3286" y="335"/>
                  </a:lnTo>
                  <a:lnTo>
                    <a:pt x="3077" y="272"/>
                  </a:lnTo>
                  <a:lnTo>
                    <a:pt x="3035" y="168"/>
                  </a:lnTo>
                  <a:lnTo>
                    <a:pt x="2826" y="147"/>
                  </a:lnTo>
                  <a:lnTo>
                    <a:pt x="2533" y="272"/>
                  </a:lnTo>
                  <a:lnTo>
                    <a:pt x="2344" y="230"/>
                  </a:lnTo>
                  <a:lnTo>
                    <a:pt x="1926" y="168"/>
                  </a:lnTo>
                  <a:lnTo>
                    <a:pt x="1779" y="105"/>
                  </a:lnTo>
                  <a:lnTo>
                    <a:pt x="1758" y="42"/>
                  </a:lnTo>
                  <a:lnTo>
                    <a:pt x="1570" y="105"/>
                  </a:lnTo>
                  <a:lnTo>
                    <a:pt x="1403" y="147"/>
                  </a:lnTo>
                  <a:lnTo>
                    <a:pt x="1277" y="105"/>
                  </a:lnTo>
                  <a:lnTo>
                    <a:pt x="1173" y="105"/>
                  </a:lnTo>
                  <a:lnTo>
                    <a:pt x="1068" y="168"/>
                  </a:lnTo>
                  <a:lnTo>
                    <a:pt x="942" y="21"/>
                  </a:lnTo>
                  <a:lnTo>
                    <a:pt x="81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6" name="Google Shape;2716;p44"/>
            <p:cNvSpPr/>
            <p:nvPr/>
          </p:nvSpPr>
          <p:spPr>
            <a:xfrm>
              <a:off x="4298300" y="2628625"/>
              <a:ext cx="25125" cy="19925"/>
            </a:xfrm>
            <a:custGeom>
              <a:rect b="b" l="l" r="r" t="t"/>
              <a:pathLst>
                <a:path extrusionOk="0" h="797" w="1005">
                  <a:moveTo>
                    <a:pt x="189" y="1"/>
                  </a:moveTo>
                  <a:lnTo>
                    <a:pt x="84" y="64"/>
                  </a:lnTo>
                  <a:lnTo>
                    <a:pt x="0" y="64"/>
                  </a:lnTo>
                  <a:lnTo>
                    <a:pt x="0" y="106"/>
                  </a:lnTo>
                  <a:lnTo>
                    <a:pt x="42" y="106"/>
                  </a:lnTo>
                  <a:lnTo>
                    <a:pt x="105" y="189"/>
                  </a:lnTo>
                  <a:lnTo>
                    <a:pt x="189" y="189"/>
                  </a:lnTo>
                  <a:lnTo>
                    <a:pt x="251" y="294"/>
                  </a:lnTo>
                  <a:lnTo>
                    <a:pt x="209" y="378"/>
                  </a:lnTo>
                  <a:lnTo>
                    <a:pt x="481" y="503"/>
                  </a:lnTo>
                  <a:lnTo>
                    <a:pt x="502" y="629"/>
                  </a:lnTo>
                  <a:lnTo>
                    <a:pt x="670" y="712"/>
                  </a:lnTo>
                  <a:lnTo>
                    <a:pt x="795" y="712"/>
                  </a:lnTo>
                  <a:lnTo>
                    <a:pt x="984" y="796"/>
                  </a:lnTo>
                  <a:lnTo>
                    <a:pt x="1005" y="712"/>
                  </a:lnTo>
                  <a:lnTo>
                    <a:pt x="733" y="315"/>
                  </a:lnTo>
                  <a:lnTo>
                    <a:pt x="586" y="273"/>
                  </a:lnTo>
                  <a:lnTo>
                    <a:pt x="502" y="85"/>
                  </a:lnTo>
                  <a:lnTo>
                    <a:pt x="398" y="85"/>
                  </a:lnTo>
                  <a:lnTo>
                    <a:pt x="356" y="126"/>
                  </a:lnTo>
                  <a:lnTo>
                    <a:pt x="1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7" name="Google Shape;2717;p44"/>
            <p:cNvSpPr/>
            <p:nvPr/>
          </p:nvSpPr>
          <p:spPr>
            <a:xfrm>
              <a:off x="4292025" y="2631250"/>
              <a:ext cx="295050" cy="237500"/>
            </a:xfrm>
            <a:custGeom>
              <a:rect b="b" l="l" r="r" t="t"/>
              <a:pathLst>
                <a:path extrusionOk="0" h="9500" w="11802">
                  <a:moveTo>
                    <a:pt x="502" y="1863"/>
                  </a:moveTo>
                  <a:lnTo>
                    <a:pt x="502" y="1884"/>
                  </a:lnTo>
                  <a:lnTo>
                    <a:pt x="506" y="1864"/>
                  </a:lnTo>
                  <a:lnTo>
                    <a:pt x="506" y="1864"/>
                  </a:lnTo>
                  <a:lnTo>
                    <a:pt x="502" y="1863"/>
                  </a:lnTo>
                  <a:close/>
                  <a:moveTo>
                    <a:pt x="251" y="1"/>
                  </a:moveTo>
                  <a:lnTo>
                    <a:pt x="209" y="63"/>
                  </a:lnTo>
                  <a:lnTo>
                    <a:pt x="147" y="210"/>
                  </a:lnTo>
                  <a:lnTo>
                    <a:pt x="0" y="210"/>
                  </a:lnTo>
                  <a:lnTo>
                    <a:pt x="0" y="273"/>
                  </a:lnTo>
                  <a:lnTo>
                    <a:pt x="42" y="398"/>
                  </a:lnTo>
                  <a:lnTo>
                    <a:pt x="105" y="607"/>
                  </a:lnTo>
                  <a:lnTo>
                    <a:pt x="105" y="712"/>
                  </a:lnTo>
                  <a:lnTo>
                    <a:pt x="105" y="858"/>
                  </a:lnTo>
                  <a:lnTo>
                    <a:pt x="230" y="900"/>
                  </a:lnTo>
                  <a:lnTo>
                    <a:pt x="251" y="942"/>
                  </a:lnTo>
                  <a:lnTo>
                    <a:pt x="188" y="1130"/>
                  </a:lnTo>
                  <a:lnTo>
                    <a:pt x="209" y="1277"/>
                  </a:lnTo>
                  <a:lnTo>
                    <a:pt x="188" y="1361"/>
                  </a:lnTo>
                  <a:lnTo>
                    <a:pt x="335" y="1423"/>
                  </a:lnTo>
                  <a:lnTo>
                    <a:pt x="460" y="1654"/>
                  </a:lnTo>
                  <a:lnTo>
                    <a:pt x="523" y="1779"/>
                  </a:lnTo>
                  <a:lnTo>
                    <a:pt x="506" y="1864"/>
                  </a:lnTo>
                  <a:lnTo>
                    <a:pt x="506" y="1864"/>
                  </a:lnTo>
                  <a:lnTo>
                    <a:pt x="607" y="1884"/>
                  </a:lnTo>
                  <a:lnTo>
                    <a:pt x="670" y="2009"/>
                  </a:lnTo>
                  <a:lnTo>
                    <a:pt x="649" y="2114"/>
                  </a:lnTo>
                  <a:lnTo>
                    <a:pt x="712" y="2260"/>
                  </a:lnTo>
                  <a:lnTo>
                    <a:pt x="816" y="2260"/>
                  </a:lnTo>
                  <a:lnTo>
                    <a:pt x="858" y="2365"/>
                  </a:lnTo>
                  <a:lnTo>
                    <a:pt x="921" y="2490"/>
                  </a:lnTo>
                  <a:lnTo>
                    <a:pt x="1025" y="2532"/>
                  </a:lnTo>
                  <a:lnTo>
                    <a:pt x="1088" y="2574"/>
                  </a:lnTo>
                  <a:lnTo>
                    <a:pt x="1297" y="2679"/>
                  </a:lnTo>
                  <a:lnTo>
                    <a:pt x="1381" y="2700"/>
                  </a:lnTo>
                  <a:lnTo>
                    <a:pt x="1507" y="2679"/>
                  </a:lnTo>
                  <a:lnTo>
                    <a:pt x="1590" y="2721"/>
                  </a:lnTo>
                  <a:lnTo>
                    <a:pt x="1653" y="2742"/>
                  </a:lnTo>
                  <a:lnTo>
                    <a:pt x="1590" y="2783"/>
                  </a:lnTo>
                  <a:lnTo>
                    <a:pt x="1486" y="2825"/>
                  </a:lnTo>
                  <a:lnTo>
                    <a:pt x="1402" y="2825"/>
                  </a:lnTo>
                  <a:lnTo>
                    <a:pt x="1444" y="2993"/>
                  </a:lnTo>
                  <a:lnTo>
                    <a:pt x="1486" y="3014"/>
                  </a:lnTo>
                  <a:lnTo>
                    <a:pt x="1486" y="3223"/>
                  </a:lnTo>
                  <a:lnTo>
                    <a:pt x="1402" y="3244"/>
                  </a:lnTo>
                  <a:lnTo>
                    <a:pt x="1339" y="3244"/>
                  </a:lnTo>
                  <a:lnTo>
                    <a:pt x="1297" y="3432"/>
                  </a:lnTo>
                  <a:lnTo>
                    <a:pt x="1256" y="3474"/>
                  </a:lnTo>
                  <a:lnTo>
                    <a:pt x="1256" y="3683"/>
                  </a:lnTo>
                  <a:lnTo>
                    <a:pt x="1235" y="3767"/>
                  </a:lnTo>
                  <a:lnTo>
                    <a:pt x="1256" y="3830"/>
                  </a:lnTo>
                  <a:lnTo>
                    <a:pt x="1193" y="3871"/>
                  </a:lnTo>
                  <a:lnTo>
                    <a:pt x="1193" y="3955"/>
                  </a:lnTo>
                  <a:lnTo>
                    <a:pt x="1276" y="3976"/>
                  </a:lnTo>
                  <a:lnTo>
                    <a:pt x="1360" y="4060"/>
                  </a:lnTo>
                  <a:lnTo>
                    <a:pt x="1465" y="4081"/>
                  </a:lnTo>
                  <a:lnTo>
                    <a:pt x="1486" y="4164"/>
                  </a:lnTo>
                  <a:lnTo>
                    <a:pt x="1611" y="4269"/>
                  </a:lnTo>
                  <a:lnTo>
                    <a:pt x="1569" y="4394"/>
                  </a:lnTo>
                  <a:lnTo>
                    <a:pt x="1590" y="4415"/>
                  </a:lnTo>
                  <a:lnTo>
                    <a:pt x="1590" y="4499"/>
                  </a:lnTo>
                  <a:lnTo>
                    <a:pt x="1695" y="4583"/>
                  </a:lnTo>
                  <a:lnTo>
                    <a:pt x="1758" y="4562"/>
                  </a:lnTo>
                  <a:lnTo>
                    <a:pt x="1862" y="4520"/>
                  </a:lnTo>
                  <a:lnTo>
                    <a:pt x="2302" y="4813"/>
                  </a:lnTo>
                  <a:lnTo>
                    <a:pt x="2344" y="4792"/>
                  </a:lnTo>
                  <a:lnTo>
                    <a:pt x="2427" y="4834"/>
                  </a:lnTo>
                  <a:lnTo>
                    <a:pt x="2532" y="5043"/>
                  </a:lnTo>
                  <a:lnTo>
                    <a:pt x="2636" y="5106"/>
                  </a:lnTo>
                  <a:lnTo>
                    <a:pt x="2762" y="5357"/>
                  </a:lnTo>
                  <a:lnTo>
                    <a:pt x="2636" y="5462"/>
                  </a:lnTo>
                  <a:lnTo>
                    <a:pt x="2636" y="5650"/>
                  </a:lnTo>
                  <a:lnTo>
                    <a:pt x="2657" y="5817"/>
                  </a:lnTo>
                  <a:lnTo>
                    <a:pt x="2846" y="5817"/>
                  </a:lnTo>
                  <a:lnTo>
                    <a:pt x="2909" y="6152"/>
                  </a:lnTo>
                  <a:lnTo>
                    <a:pt x="3013" y="6236"/>
                  </a:lnTo>
                  <a:lnTo>
                    <a:pt x="3118" y="6278"/>
                  </a:lnTo>
                  <a:lnTo>
                    <a:pt x="3160" y="6299"/>
                  </a:lnTo>
                  <a:lnTo>
                    <a:pt x="3222" y="6278"/>
                  </a:lnTo>
                  <a:lnTo>
                    <a:pt x="3222" y="6340"/>
                  </a:lnTo>
                  <a:lnTo>
                    <a:pt x="3285" y="6445"/>
                  </a:lnTo>
                  <a:lnTo>
                    <a:pt x="3369" y="6445"/>
                  </a:lnTo>
                  <a:lnTo>
                    <a:pt x="3432" y="6382"/>
                  </a:lnTo>
                  <a:lnTo>
                    <a:pt x="3453" y="6257"/>
                  </a:lnTo>
                  <a:lnTo>
                    <a:pt x="3348" y="6194"/>
                  </a:lnTo>
                  <a:lnTo>
                    <a:pt x="3494" y="6194"/>
                  </a:lnTo>
                  <a:lnTo>
                    <a:pt x="3536" y="6173"/>
                  </a:lnTo>
                  <a:lnTo>
                    <a:pt x="3494" y="6236"/>
                  </a:lnTo>
                  <a:lnTo>
                    <a:pt x="3494" y="6299"/>
                  </a:lnTo>
                  <a:lnTo>
                    <a:pt x="3641" y="6361"/>
                  </a:lnTo>
                  <a:lnTo>
                    <a:pt x="3683" y="6340"/>
                  </a:lnTo>
                  <a:lnTo>
                    <a:pt x="3745" y="6445"/>
                  </a:lnTo>
                  <a:lnTo>
                    <a:pt x="3787" y="6445"/>
                  </a:lnTo>
                  <a:lnTo>
                    <a:pt x="3976" y="6299"/>
                  </a:lnTo>
                  <a:lnTo>
                    <a:pt x="4017" y="6340"/>
                  </a:lnTo>
                  <a:lnTo>
                    <a:pt x="4164" y="6487"/>
                  </a:lnTo>
                  <a:lnTo>
                    <a:pt x="4164" y="6591"/>
                  </a:lnTo>
                  <a:lnTo>
                    <a:pt x="4373" y="6863"/>
                  </a:lnTo>
                  <a:lnTo>
                    <a:pt x="4394" y="7031"/>
                  </a:lnTo>
                  <a:lnTo>
                    <a:pt x="4436" y="7073"/>
                  </a:lnTo>
                  <a:lnTo>
                    <a:pt x="4541" y="7073"/>
                  </a:lnTo>
                  <a:lnTo>
                    <a:pt x="4603" y="7177"/>
                  </a:lnTo>
                  <a:lnTo>
                    <a:pt x="4541" y="7177"/>
                  </a:lnTo>
                  <a:lnTo>
                    <a:pt x="4520" y="7135"/>
                  </a:lnTo>
                  <a:lnTo>
                    <a:pt x="4499" y="7177"/>
                  </a:lnTo>
                  <a:lnTo>
                    <a:pt x="4603" y="7240"/>
                  </a:lnTo>
                  <a:lnTo>
                    <a:pt x="4645" y="7219"/>
                  </a:lnTo>
                  <a:lnTo>
                    <a:pt x="4687" y="7324"/>
                  </a:lnTo>
                  <a:lnTo>
                    <a:pt x="4833" y="7721"/>
                  </a:lnTo>
                  <a:lnTo>
                    <a:pt x="4959" y="7763"/>
                  </a:lnTo>
                  <a:lnTo>
                    <a:pt x="5168" y="7763"/>
                  </a:lnTo>
                  <a:lnTo>
                    <a:pt x="5315" y="7805"/>
                  </a:lnTo>
                  <a:lnTo>
                    <a:pt x="5377" y="7868"/>
                  </a:lnTo>
                  <a:lnTo>
                    <a:pt x="5566" y="7868"/>
                  </a:lnTo>
                  <a:lnTo>
                    <a:pt x="5587" y="7931"/>
                  </a:lnTo>
                  <a:lnTo>
                    <a:pt x="5691" y="7931"/>
                  </a:lnTo>
                  <a:lnTo>
                    <a:pt x="5733" y="7972"/>
                  </a:lnTo>
                  <a:lnTo>
                    <a:pt x="5649" y="8035"/>
                  </a:lnTo>
                  <a:lnTo>
                    <a:pt x="5796" y="8224"/>
                  </a:lnTo>
                  <a:lnTo>
                    <a:pt x="5963" y="8244"/>
                  </a:lnTo>
                  <a:lnTo>
                    <a:pt x="6047" y="8328"/>
                  </a:lnTo>
                  <a:lnTo>
                    <a:pt x="6152" y="8328"/>
                  </a:lnTo>
                  <a:lnTo>
                    <a:pt x="6319" y="8496"/>
                  </a:lnTo>
                  <a:lnTo>
                    <a:pt x="6403" y="8475"/>
                  </a:lnTo>
                  <a:lnTo>
                    <a:pt x="6528" y="8454"/>
                  </a:lnTo>
                  <a:lnTo>
                    <a:pt x="6717" y="8496"/>
                  </a:lnTo>
                  <a:lnTo>
                    <a:pt x="6947" y="8663"/>
                  </a:lnTo>
                  <a:lnTo>
                    <a:pt x="7135" y="8475"/>
                  </a:lnTo>
                  <a:lnTo>
                    <a:pt x="7407" y="8349"/>
                  </a:lnTo>
                  <a:lnTo>
                    <a:pt x="7407" y="8328"/>
                  </a:lnTo>
                  <a:lnTo>
                    <a:pt x="7533" y="8328"/>
                  </a:lnTo>
                  <a:lnTo>
                    <a:pt x="7679" y="8224"/>
                  </a:lnTo>
                  <a:lnTo>
                    <a:pt x="7784" y="8161"/>
                  </a:lnTo>
                  <a:lnTo>
                    <a:pt x="7993" y="8182"/>
                  </a:lnTo>
                  <a:lnTo>
                    <a:pt x="7993" y="8244"/>
                  </a:lnTo>
                  <a:lnTo>
                    <a:pt x="8056" y="8244"/>
                  </a:lnTo>
                  <a:lnTo>
                    <a:pt x="8056" y="8286"/>
                  </a:lnTo>
                  <a:lnTo>
                    <a:pt x="8160" y="8454"/>
                  </a:lnTo>
                  <a:lnTo>
                    <a:pt x="8244" y="8663"/>
                  </a:lnTo>
                  <a:lnTo>
                    <a:pt x="8349" y="8872"/>
                  </a:lnTo>
                  <a:lnTo>
                    <a:pt x="8349" y="9019"/>
                  </a:lnTo>
                  <a:lnTo>
                    <a:pt x="8411" y="9081"/>
                  </a:lnTo>
                  <a:lnTo>
                    <a:pt x="8453" y="9123"/>
                  </a:lnTo>
                  <a:lnTo>
                    <a:pt x="8872" y="9123"/>
                  </a:lnTo>
                  <a:lnTo>
                    <a:pt x="8976" y="9207"/>
                  </a:lnTo>
                  <a:lnTo>
                    <a:pt x="9102" y="9081"/>
                  </a:lnTo>
                  <a:lnTo>
                    <a:pt x="9144" y="9102"/>
                  </a:lnTo>
                  <a:lnTo>
                    <a:pt x="9311" y="9228"/>
                  </a:lnTo>
                  <a:lnTo>
                    <a:pt x="9625" y="9207"/>
                  </a:lnTo>
                  <a:lnTo>
                    <a:pt x="9813" y="9291"/>
                  </a:lnTo>
                  <a:lnTo>
                    <a:pt x="10064" y="9312"/>
                  </a:lnTo>
                  <a:lnTo>
                    <a:pt x="10169" y="9332"/>
                  </a:lnTo>
                  <a:lnTo>
                    <a:pt x="10232" y="9312"/>
                  </a:lnTo>
                  <a:lnTo>
                    <a:pt x="10295" y="9395"/>
                  </a:lnTo>
                  <a:lnTo>
                    <a:pt x="10315" y="9395"/>
                  </a:lnTo>
                  <a:lnTo>
                    <a:pt x="10357" y="9291"/>
                  </a:lnTo>
                  <a:lnTo>
                    <a:pt x="10441" y="9291"/>
                  </a:lnTo>
                  <a:lnTo>
                    <a:pt x="10483" y="9374"/>
                  </a:lnTo>
                  <a:lnTo>
                    <a:pt x="10608" y="9416"/>
                  </a:lnTo>
                  <a:lnTo>
                    <a:pt x="10818" y="9500"/>
                  </a:lnTo>
                  <a:lnTo>
                    <a:pt x="10901" y="9437"/>
                  </a:lnTo>
                  <a:lnTo>
                    <a:pt x="10922" y="9395"/>
                  </a:lnTo>
                  <a:lnTo>
                    <a:pt x="10964" y="9395"/>
                  </a:lnTo>
                  <a:lnTo>
                    <a:pt x="10964" y="9312"/>
                  </a:lnTo>
                  <a:lnTo>
                    <a:pt x="10985" y="9102"/>
                  </a:lnTo>
                  <a:lnTo>
                    <a:pt x="10922" y="8977"/>
                  </a:lnTo>
                  <a:lnTo>
                    <a:pt x="11027" y="8851"/>
                  </a:lnTo>
                  <a:lnTo>
                    <a:pt x="10985" y="8747"/>
                  </a:lnTo>
                  <a:lnTo>
                    <a:pt x="11069" y="8642"/>
                  </a:lnTo>
                  <a:lnTo>
                    <a:pt x="11215" y="8558"/>
                  </a:lnTo>
                  <a:lnTo>
                    <a:pt x="11299" y="8496"/>
                  </a:lnTo>
                  <a:lnTo>
                    <a:pt x="11550" y="8433"/>
                  </a:lnTo>
                  <a:lnTo>
                    <a:pt x="11717" y="8475"/>
                  </a:lnTo>
                  <a:lnTo>
                    <a:pt x="11801" y="8391"/>
                  </a:lnTo>
                  <a:lnTo>
                    <a:pt x="11759" y="8161"/>
                  </a:lnTo>
                  <a:lnTo>
                    <a:pt x="11634" y="8056"/>
                  </a:lnTo>
                  <a:lnTo>
                    <a:pt x="11487" y="8077"/>
                  </a:lnTo>
                  <a:lnTo>
                    <a:pt x="11445" y="7972"/>
                  </a:lnTo>
                  <a:lnTo>
                    <a:pt x="11445" y="7826"/>
                  </a:lnTo>
                  <a:lnTo>
                    <a:pt x="11403" y="7700"/>
                  </a:lnTo>
                  <a:lnTo>
                    <a:pt x="11403" y="7491"/>
                  </a:lnTo>
                  <a:lnTo>
                    <a:pt x="11236" y="7491"/>
                  </a:lnTo>
                  <a:lnTo>
                    <a:pt x="11215" y="7408"/>
                  </a:lnTo>
                  <a:lnTo>
                    <a:pt x="11111" y="7387"/>
                  </a:lnTo>
                  <a:lnTo>
                    <a:pt x="10922" y="7345"/>
                  </a:lnTo>
                  <a:lnTo>
                    <a:pt x="10880" y="7303"/>
                  </a:lnTo>
                  <a:lnTo>
                    <a:pt x="10755" y="7219"/>
                  </a:lnTo>
                  <a:lnTo>
                    <a:pt x="10587" y="7073"/>
                  </a:lnTo>
                  <a:lnTo>
                    <a:pt x="10504" y="6926"/>
                  </a:lnTo>
                  <a:lnTo>
                    <a:pt x="10232" y="6508"/>
                  </a:lnTo>
                  <a:lnTo>
                    <a:pt x="10650" y="5943"/>
                  </a:lnTo>
                  <a:lnTo>
                    <a:pt x="10692" y="5859"/>
                  </a:lnTo>
                  <a:lnTo>
                    <a:pt x="10650" y="5629"/>
                  </a:lnTo>
                  <a:lnTo>
                    <a:pt x="10650" y="5462"/>
                  </a:lnTo>
                  <a:lnTo>
                    <a:pt x="10567" y="5294"/>
                  </a:lnTo>
                  <a:lnTo>
                    <a:pt x="10064" y="5252"/>
                  </a:lnTo>
                  <a:lnTo>
                    <a:pt x="10043" y="5043"/>
                  </a:lnTo>
                  <a:lnTo>
                    <a:pt x="9981" y="4939"/>
                  </a:lnTo>
                  <a:lnTo>
                    <a:pt x="10023" y="4876"/>
                  </a:lnTo>
                  <a:lnTo>
                    <a:pt x="9939" y="4604"/>
                  </a:lnTo>
                  <a:lnTo>
                    <a:pt x="9771" y="4311"/>
                  </a:lnTo>
                  <a:lnTo>
                    <a:pt x="9834" y="4164"/>
                  </a:lnTo>
                  <a:lnTo>
                    <a:pt x="9981" y="3934"/>
                  </a:lnTo>
                  <a:lnTo>
                    <a:pt x="9939" y="3934"/>
                  </a:lnTo>
                  <a:lnTo>
                    <a:pt x="9751" y="3892"/>
                  </a:lnTo>
                  <a:lnTo>
                    <a:pt x="9751" y="3767"/>
                  </a:lnTo>
                  <a:lnTo>
                    <a:pt x="9730" y="3558"/>
                  </a:lnTo>
                  <a:lnTo>
                    <a:pt x="9667" y="3558"/>
                  </a:lnTo>
                  <a:lnTo>
                    <a:pt x="9813" y="3411"/>
                  </a:lnTo>
                  <a:lnTo>
                    <a:pt x="9709" y="3327"/>
                  </a:lnTo>
                  <a:lnTo>
                    <a:pt x="9646" y="3244"/>
                  </a:lnTo>
                  <a:lnTo>
                    <a:pt x="9771" y="3223"/>
                  </a:lnTo>
                  <a:lnTo>
                    <a:pt x="9918" y="3118"/>
                  </a:lnTo>
                  <a:lnTo>
                    <a:pt x="9918" y="3034"/>
                  </a:lnTo>
                  <a:lnTo>
                    <a:pt x="9939" y="3014"/>
                  </a:lnTo>
                  <a:lnTo>
                    <a:pt x="9855" y="2909"/>
                  </a:lnTo>
                  <a:lnTo>
                    <a:pt x="9918" y="2825"/>
                  </a:lnTo>
                  <a:lnTo>
                    <a:pt x="9918" y="2742"/>
                  </a:lnTo>
                  <a:lnTo>
                    <a:pt x="9918" y="2574"/>
                  </a:lnTo>
                  <a:lnTo>
                    <a:pt x="9855" y="2470"/>
                  </a:lnTo>
                  <a:lnTo>
                    <a:pt x="9855" y="2386"/>
                  </a:lnTo>
                  <a:lnTo>
                    <a:pt x="9813" y="2260"/>
                  </a:lnTo>
                  <a:lnTo>
                    <a:pt x="9855" y="2156"/>
                  </a:lnTo>
                  <a:lnTo>
                    <a:pt x="9751" y="1988"/>
                  </a:lnTo>
                  <a:lnTo>
                    <a:pt x="9625" y="1946"/>
                  </a:lnTo>
                  <a:lnTo>
                    <a:pt x="9353" y="1905"/>
                  </a:lnTo>
                  <a:lnTo>
                    <a:pt x="9123" y="1591"/>
                  </a:lnTo>
                  <a:lnTo>
                    <a:pt x="8914" y="1549"/>
                  </a:lnTo>
                  <a:lnTo>
                    <a:pt x="8788" y="1570"/>
                  </a:lnTo>
                  <a:lnTo>
                    <a:pt x="8725" y="1528"/>
                  </a:lnTo>
                  <a:lnTo>
                    <a:pt x="8704" y="1361"/>
                  </a:lnTo>
                  <a:lnTo>
                    <a:pt x="8579" y="1340"/>
                  </a:lnTo>
                  <a:lnTo>
                    <a:pt x="8349" y="1235"/>
                  </a:lnTo>
                  <a:lnTo>
                    <a:pt x="8265" y="1319"/>
                  </a:lnTo>
                  <a:lnTo>
                    <a:pt x="8160" y="1319"/>
                  </a:lnTo>
                  <a:lnTo>
                    <a:pt x="7826" y="1109"/>
                  </a:lnTo>
                  <a:lnTo>
                    <a:pt x="7658" y="1047"/>
                  </a:lnTo>
                  <a:lnTo>
                    <a:pt x="7449" y="858"/>
                  </a:lnTo>
                  <a:lnTo>
                    <a:pt x="7323" y="900"/>
                  </a:lnTo>
                  <a:lnTo>
                    <a:pt x="7198" y="837"/>
                  </a:lnTo>
                  <a:lnTo>
                    <a:pt x="7093" y="858"/>
                  </a:lnTo>
                  <a:lnTo>
                    <a:pt x="7030" y="1005"/>
                  </a:lnTo>
                  <a:lnTo>
                    <a:pt x="6821" y="942"/>
                  </a:lnTo>
                  <a:lnTo>
                    <a:pt x="6591" y="1005"/>
                  </a:lnTo>
                  <a:lnTo>
                    <a:pt x="6361" y="1214"/>
                  </a:lnTo>
                  <a:lnTo>
                    <a:pt x="6256" y="1214"/>
                  </a:lnTo>
                  <a:lnTo>
                    <a:pt x="6173" y="1319"/>
                  </a:lnTo>
                  <a:lnTo>
                    <a:pt x="6110" y="1465"/>
                  </a:lnTo>
                  <a:lnTo>
                    <a:pt x="5838" y="1465"/>
                  </a:lnTo>
                  <a:lnTo>
                    <a:pt x="5733" y="1549"/>
                  </a:lnTo>
                  <a:lnTo>
                    <a:pt x="5775" y="1695"/>
                  </a:lnTo>
                  <a:lnTo>
                    <a:pt x="5859" y="1842"/>
                  </a:lnTo>
                  <a:lnTo>
                    <a:pt x="5838" y="1967"/>
                  </a:lnTo>
                  <a:lnTo>
                    <a:pt x="5691" y="1967"/>
                  </a:lnTo>
                  <a:lnTo>
                    <a:pt x="5357" y="1905"/>
                  </a:lnTo>
                  <a:lnTo>
                    <a:pt x="5064" y="1967"/>
                  </a:lnTo>
                  <a:lnTo>
                    <a:pt x="4708" y="2072"/>
                  </a:lnTo>
                  <a:lnTo>
                    <a:pt x="4520" y="2072"/>
                  </a:lnTo>
                  <a:lnTo>
                    <a:pt x="4185" y="1967"/>
                  </a:lnTo>
                  <a:lnTo>
                    <a:pt x="4059" y="1967"/>
                  </a:lnTo>
                  <a:lnTo>
                    <a:pt x="3766" y="1842"/>
                  </a:lnTo>
                  <a:lnTo>
                    <a:pt x="3662" y="1737"/>
                  </a:lnTo>
                  <a:lnTo>
                    <a:pt x="3641" y="1591"/>
                  </a:lnTo>
                  <a:lnTo>
                    <a:pt x="3557" y="1591"/>
                  </a:lnTo>
                  <a:lnTo>
                    <a:pt x="3432" y="1528"/>
                  </a:lnTo>
                  <a:lnTo>
                    <a:pt x="3264" y="1570"/>
                  </a:lnTo>
                  <a:lnTo>
                    <a:pt x="3181" y="1528"/>
                  </a:lnTo>
                  <a:lnTo>
                    <a:pt x="3055" y="1528"/>
                  </a:lnTo>
                  <a:lnTo>
                    <a:pt x="2929" y="1423"/>
                  </a:lnTo>
                  <a:lnTo>
                    <a:pt x="2846" y="1381"/>
                  </a:lnTo>
                  <a:lnTo>
                    <a:pt x="2804" y="1340"/>
                  </a:lnTo>
                  <a:lnTo>
                    <a:pt x="2825" y="1214"/>
                  </a:lnTo>
                  <a:lnTo>
                    <a:pt x="2825" y="1068"/>
                  </a:lnTo>
                  <a:lnTo>
                    <a:pt x="2741" y="942"/>
                  </a:lnTo>
                  <a:lnTo>
                    <a:pt x="2741" y="921"/>
                  </a:lnTo>
                  <a:lnTo>
                    <a:pt x="2699" y="942"/>
                  </a:lnTo>
                  <a:lnTo>
                    <a:pt x="2595" y="921"/>
                  </a:lnTo>
                  <a:lnTo>
                    <a:pt x="2553" y="858"/>
                  </a:lnTo>
                  <a:lnTo>
                    <a:pt x="2448" y="817"/>
                  </a:lnTo>
                  <a:lnTo>
                    <a:pt x="2281" y="607"/>
                  </a:lnTo>
                  <a:lnTo>
                    <a:pt x="2448" y="482"/>
                  </a:lnTo>
                  <a:lnTo>
                    <a:pt x="2323" y="398"/>
                  </a:lnTo>
                  <a:lnTo>
                    <a:pt x="2302" y="335"/>
                  </a:lnTo>
                  <a:lnTo>
                    <a:pt x="2344" y="293"/>
                  </a:lnTo>
                  <a:lnTo>
                    <a:pt x="2281" y="210"/>
                  </a:lnTo>
                  <a:lnTo>
                    <a:pt x="2218" y="105"/>
                  </a:lnTo>
                  <a:lnTo>
                    <a:pt x="2176" y="105"/>
                  </a:lnTo>
                  <a:lnTo>
                    <a:pt x="2176" y="84"/>
                  </a:lnTo>
                  <a:lnTo>
                    <a:pt x="2113" y="84"/>
                  </a:lnTo>
                  <a:lnTo>
                    <a:pt x="1988" y="168"/>
                  </a:lnTo>
                  <a:lnTo>
                    <a:pt x="1904" y="168"/>
                  </a:lnTo>
                  <a:lnTo>
                    <a:pt x="1862" y="273"/>
                  </a:lnTo>
                  <a:lnTo>
                    <a:pt x="1779" y="293"/>
                  </a:lnTo>
                  <a:lnTo>
                    <a:pt x="1674" y="419"/>
                  </a:lnTo>
                  <a:lnTo>
                    <a:pt x="1611" y="440"/>
                  </a:lnTo>
                  <a:lnTo>
                    <a:pt x="1569" y="503"/>
                  </a:lnTo>
                  <a:lnTo>
                    <a:pt x="1569" y="545"/>
                  </a:lnTo>
                  <a:lnTo>
                    <a:pt x="1465" y="607"/>
                  </a:lnTo>
                  <a:lnTo>
                    <a:pt x="1381" y="586"/>
                  </a:lnTo>
                  <a:lnTo>
                    <a:pt x="1256" y="607"/>
                  </a:lnTo>
                  <a:lnTo>
                    <a:pt x="1235" y="691"/>
                  </a:lnTo>
                  <a:lnTo>
                    <a:pt x="1046" y="607"/>
                  </a:lnTo>
                  <a:lnTo>
                    <a:pt x="921" y="607"/>
                  </a:lnTo>
                  <a:lnTo>
                    <a:pt x="753" y="524"/>
                  </a:lnTo>
                  <a:lnTo>
                    <a:pt x="732" y="398"/>
                  </a:lnTo>
                  <a:lnTo>
                    <a:pt x="460" y="273"/>
                  </a:lnTo>
                  <a:lnTo>
                    <a:pt x="502" y="189"/>
                  </a:lnTo>
                  <a:lnTo>
                    <a:pt x="440" y="84"/>
                  </a:lnTo>
                  <a:lnTo>
                    <a:pt x="356" y="84"/>
                  </a:lnTo>
                  <a:lnTo>
                    <a:pt x="29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8" name="Google Shape;2718;p44"/>
            <p:cNvSpPr/>
            <p:nvPr/>
          </p:nvSpPr>
          <p:spPr>
            <a:xfrm>
              <a:off x="4277375" y="2602475"/>
              <a:ext cx="51800" cy="43975"/>
            </a:xfrm>
            <a:custGeom>
              <a:rect b="b" l="l" r="r" t="t"/>
              <a:pathLst>
                <a:path extrusionOk="0" h="1759" w="2072">
                  <a:moveTo>
                    <a:pt x="419" y="1"/>
                  </a:moveTo>
                  <a:lnTo>
                    <a:pt x="168" y="64"/>
                  </a:lnTo>
                  <a:lnTo>
                    <a:pt x="0" y="105"/>
                  </a:lnTo>
                  <a:lnTo>
                    <a:pt x="84" y="210"/>
                  </a:lnTo>
                  <a:lnTo>
                    <a:pt x="84" y="294"/>
                  </a:lnTo>
                  <a:lnTo>
                    <a:pt x="189" y="315"/>
                  </a:lnTo>
                  <a:lnTo>
                    <a:pt x="272" y="419"/>
                  </a:lnTo>
                  <a:lnTo>
                    <a:pt x="209" y="608"/>
                  </a:lnTo>
                  <a:lnTo>
                    <a:pt x="251" y="838"/>
                  </a:lnTo>
                  <a:lnTo>
                    <a:pt x="398" y="942"/>
                  </a:lnTo>
                  <a:lnTo>
                    <a:pt x="691" y="942"/>
                  </a:lnTo>
                  <a:lnTo>
                    <a:pt x="795" y="1026"/>
                  </a:lnTo>
                  <a:lnTo>
                    <a:pt x="837" y="1110"/>
                  </a:lnTo>
                  <a:lnTo>
                    <a:pt x="921" y="1110"/>
                  </a:lnTo>
                  <a:lnTo>
                    <a:pt x="1026" y="1047"/>
                  </a:lnTo>
                  <a:lnTo>
                    <a:pt x="1193" y="1172"/>
                  </a:lnTo>
                  <a:lnTo>
                    <a:pt x="1235" y="1131"/>
                  </a:lnTo>
                  <a:lnTo>
                    <a:pt x="1339" y="1131"/>
                  </a:lnTo>
                  <a:lnTo>
                    <a:pt x="1423" y="1319"/>
                  </a:lnTo>
                  <a:lnTo>
                    <a:pt x="1570" y="1361"/>
                  </a:lnTo>
                  <a:lnTo>
                    <a:pt x="1842" y="1758"/>
                  </a:lnTo>
                  <a:lnTo>
                    <a:pt x="1967" y="1737"/>
                  </a:lnTo>
                  <a:lnTo>
                    <a:pt x="1967" y="1591"/>
                  </a:lnTo>
                  <a:lnTo>
                    <a:pt x="1988" y="1549"/>
                  </a:lnTo>
                  <a:lnTo>
                    <a:pt x="1925" y="1382"/>
                  </a:lnTo>
                  <a:lnTo>
                    <a:pt x="2072" y="1361"/>
                  </a:lnTo>
                  <a:lnTo>
                    <a:pt x="1946" y="1235"/>
                  </a:lnTo>
                  <a:lnTo>
                    <a:pt x="1758" y="1235"/>
                  </a:lnTo>
                  <a:lnTo>
                    <a:pt x="1507" y="1110"/>
                  </a:lnTo>
                  <a:lnTo>
                    <a:pt x="1423" y="921"/>
                  </a:lnTo>
                  <a:lnTo>
                    <a:pt x="1507" y="838"/>
                  </a:lnTo>
                  <a:lnTo>
                    <a:pt x="1507" y="712"/>
                  </a:lnTo>
                  <a:lnTo>
                    <a:pt x="1256" y="524"/>
                  </a:lnTo>
                  <a:lnTo>
                    <a:pt x="1256" y="419"/>
                  </a:lnTo>
                  <a:lnTo>
                    <a:pt x="1298" y="294"/>
                  </a:lnTo>
                  <a:lnTo>
                    <a:pt x="1193" y="168"/>
                  </a:lnTo>
                  <a:lnTo>
                    <a:pt x="984" y="126"/>
                  </a:lnTo>
                  <a:lnTo>
                    <a:pt x="83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9" name="Google Shape;2719;p44"/>
            <p:cNvSpPr/>
            <p:nvPr/>
          </p:nvSpPr>
          <p:spPr>
            <a:xfrm>
              <a:off x="4044600" y="2592025"/>
              <a:ext cx="260525" cy="107250"/>
            </a:xfrm>
            <a:custGeom>
              <a:rect b="b" l="l" r="r" t="t"/>
              <a:pathLst>
                <a:path extrusionOk="0" h="4290" w="10421">
                  <a:moveTo>
                    <a:pt x="4708" y="0"/>
                  </a:moveTo>
                  <a:lnTo>
                    <a:pt x="4562" y="63"/>
                  </a:lnTo>
                  <a:lnTo>
                    <a:pt x="4373" y="63"/>
                  </a:lnTo>
                  <a:lnTo>
                    <a:pt x="4290" y="21"/>
                  </a:lnTo>
                  <a:lnTo>
                    <a:pt x="4185" y="63"/>
                  </a:lnTo>
                  <a:lnTo>
                    <a:pt x="3913" y="63"/>
                  </a:lnTo>
                  <a:lnTo>
                    <a:pt x="3766" y="84"/>
                  </a:lnTo>
                  <a:lnTo>
                    <a:pt x="3494" y="189"/>
                  </a:lnTo>
                  <a:lnTo>
                    <a:pt x="3390" y="210"/>
                  </a:lnTo>
                  <a:lnTo>
                    <a:pt x="3181" y="230"/>
                  </a:lnTo>
                  <a:lnTo>
                    <a:pt x="3097" y="335"/>
                  </a:lnTo>
                  <a:lnTo>
                    <a:pt x="2992" y="377"/>
                  </a:lnTo>
                  <a:lnTo>
                    <a:pt x="2909" y="440"/>
                  </a:lnTo>
                  <a:lnTo>
                    <a:pt x="2867" y="502"/>
                  </a:lnTo>
                  <a:lnTo>
                    <a:pt x="2804" y="628"/>
                  </a:lnTo>
                  <a:lnTo>
                    <a:pt x="2762" y="649"/>
                  </a:lnTo>
                  <a:lnTo>
                    <a:pt x="2762" y="733"/>
                  </a:lnTo>
                  <a:lnTo>
                    <a:pt x="2553" y="733"/>
                  </a:lnTo>
                  <a:lnTo>
                    <a:pt x="2239" y="628"/>
                  </a:lnTo>
                  <a:lnTo>
                    <a:pt x="2155" y="628"/>
                  </a:lnTo>
                  <a:lnTo>
                    <a:pt x="2072" y="691"/>
                  </a:lnTo>
                  <a:lnTo>
                    <a:pt x="1946" y="649"/>
                  </a:lnTo>
                  <a:lnTo>
                    <a:pt x="1779" y="691"/>
                  </a:lnTo>
                  <a:lnTo>
                    <a:pt x="1674" y="649"/>
                  </a:lnTo>
                  <a:lnTo>
                    <a:pt x="1549" y="712"/>
                  </a:lnTo>
                  <a:lnTo>
                    <a:pt x="1528" y="795"/>
                  </a:lnTo>
                  <a:lnTo>
                    <a:pt x="1632" y="942"/>
                  </a:lnTo>
                  <a:lnTo>
                    <a:pt x="1779" y="963"/>
                  </a:lnTo>
                  <a:lnTo>
                    <a:pt x="1925" y="963"/>
                  </a:lnTo>
                  <a:lnTo>
                    <a:pt x="1883" y="1046"/>
                  </a:lnTo>
                  <a:lnTo>
                    <a:pt x="1653" y="1046"/>
                  </a:lnTo>
                  <a:lnTo>
                    <a:pt x="1444" y="1109"/>
                  </a:lnTo>
                  <a:lnTo>
                    <a:pt x="1402" y="1214"/>
                  </a:lnTo>
                  <a:lnTo>
                    <a:pt x="1423" y="1256"/>
                  </a:lnTo>
                  <a:lnTo>
                    <a:pt x="1528" y="1235"/>
                  </a:lnTo>
                  <a:lnTo>
                    <a:pt x="1570" y="1277"/>
                  </a:lnTo>
                  <a:lnTo>
                    <a:pt x="1507" y="1318"/>
                  </a:lnTo>
                  <a:lnTo>
                    <a:pt x="1214" y="1339"/>
                  </a:lnTo>
                  <a:lnTo>
                    <a:pt x="1109" y="1256"/>
                  </a:lnTo>
                  <a:lnTo>
                    <a:pt x="984" y="1339"/>
                  </a:lnTo>
                  <a:lnTo>
                    <a:pt x="900" y="1235"/>
                  </a:lnTo>
                  <a:lnTo>
                    <a:pt x="837" y="1235"/>
                  </a:lnTo>
                  <a:lnTo>
                    <a:pt x="733" y="1339"/>
                  </a:lnTo>
                  <a:lnTo>
                    <a:pt x="628" y="1339"/>
                  </a:lnTo>
                  <a:lnTo>
                    <a:pt x="502" y="1235"/>
                  </a:lnTo>
                  <a:lnTo>
                    <a:pt x="377" y="1235"/>
                  </a:lnTo>
                  <a:lnTo>
                    <a:pt x="105" y="1444"/>
                  </a:lnTo>
                  <a:lnTo>
                    <a:pt x="63" y="1549"/>
                  </a:lnTo>
                  <a:lnTo>
                    <a:pt x="0" y="1653"/>
                  </a:lnTo>
                  <a:lnTo>
                    <a:pt x="63" y="1695"/>
                  </a:lnTo>
                  <a:lnTo>
                    <a:pt x="63" y="1842"/>
                  </a:lnTo>
                  <a:lnTo>
                    <a:pt x="0" y="1883"/>
                  </a:lnTo>
                  <a:lnTo>
                    <a:pt x="63" y="1946"/>
                  </a:lnTo>
                  <a:lnTo>
                    <a:pt x="209" y="1883"/>
                  </a:lnTo>
                  <a:lnTo>
                    <a:pt x="251" y="1904"/>
                  </a:lnTo>
                  <a:lnTo>
                    <a:pt x="377" y="1883"/>
                  </a:lnTo>
                  <a:lnTo>
                    <a:pt x="502" y="1883"/>
                  </a:lnTo>
                  <a:lnTo>
                    <a:pt x="377" y="2009"/>
                  </a:lnTo>
                  <a:lnTo>
                    <a:pt x="398" y="2093"/>
                  </a:lnTo>
                  <a:lnTo>
                    <a:pt x="461" y="2197"/>
                  </a:lnTo>
                  <a:lnTo>
                    <a:pt x="461" y="2281"/>
                  </a:lnTo>
                  <a:lnTo>
                    <a:pt x="419" y="2302"/>
                  </a:lnTo>
                  <a:lnTo>
                    <a:pt x="481" y="2323"/>
                  </a:lnTo>
                  <a:lnTo>
                    <a:pt x="586" y="2281"/>
                  </a:lnTo>
                  <a:lnTo>
                    <a:pt x="586" y="2323"/>
                  </a:lnTo>
                  <a:lnTo>
                    <a:pt x="502" y="2406"/>
                  </a:lnTo>
                  <a:lnTo>
                    <a:pt x="377" y="2490"/>
                  </a:lnTo>
                  <a:lnTo>
                    <a:pt x="419" y="2532"/>
                  </a:lnTo>
                  <a:lnTo>
                    <a:pt x="502" y="2532"/>
                  </a:lnTo>
                  <a:lnTo>
                    <a:pt x="419" y="2595"/>
                  </a:lnTo>
                  <a:lnTo>
                    <a:pt x="377" y="2699"/>
                  </a:lnTo>
                  <a:lnTo>
                    <a:pt x="293" y="2699"/>
                  </a:lnTo>
                  <a:lnTo>
                    <a:pt x="251" y="2532"/>
                  </a:lnTo>
                  <a:lnTo>
                    <a:pt x="189" y="2511"/>
                  </a:lnTo>
                  <a:lnTo>
                    <a:pt x="189" y="2616"/>
                  </a:lnTo>
                  <a:lnTo>
                    <a:pt x="209" y="2720"/>
                  </a:lnTo>
                  <a:lnTo>
                    <a:pt x="168" y="2783"/>
                  </a:lnTo>
                  <a:lnTo>
                    <a:pt x="189" y="2846"/>
                  </a:lnTo>
                  <a:lnTo>
                    <a:pt x="293" y="2930"/>
                  </a:lnTo>
                  <a:lnTo>
                    <a:pt x="293" y="2888"/>
                  </a:lnTo>
                  <a:lnTo>
                    <a:pt x="419" y="2950"/>
                  </a:lnTo>
                  <a:lnTo>
                    <a:pt x="502" y="2950"/>
                  </a:lnTo>
                  <a:lnTo>
                    <a:pt x="628" y="3034"/>
                  </a:lnTo>
                  <a:lnTo>
                    <a:pt x="670" y="3160"/>
                  </a:lnTo>
                  <a:lnTo>
                    <a:pt x="586" y="3243"/>
                  </a:lnTo>
                  <a:lnTo>
                    <a:pt x="670" y="3327"/>
                  </a:lnTo>
                  <a:lnTo>
                    <a:pt x="670" y="3411"/>
                  </a:lnTo>
                  <a:lnTo>
                    <a:pt x="733" y="3411"/>
                  </a:lnTo>
                  <a:lnTo>
                    <a:pt x="879" y="3536"/>
                  </a:lnTo>
                  <a:lnTo>
                    <a:pt x="816" y="3641"/>
                  </a:lnTo>
                  <a:lnTo>
                    <a:pt x="733" y="3620"/>
                  </a:lnTo>
                  <a:lnTo>
                    <a:pt x="712" y="3662"/>
                  </a:lnTo>
                  <a:lnTo>
                    <a:pt x="795" y="3683"/>
                  </a:lnTo>
                  <a:lnTo>
                    <a:pt x="942" y="3662"/>
                  </a:lnTo>
                  <a:lnTo>
                    <a:pt x="1214" y="3662"/>
                  </a:lnTo>
                  <a:lnTo>
                    <a:pt x="1193" y="3725"/>
                  </a:lnTo>
                  <a:lnTo>
                    <a:pt x="1130" y="3767"/>
                  </a:lnTo>
                  <a:lnTo>
                    <a:pt x="1005" y="3829"/>
                  </a:lnTo>
                  <a:lnTo>
                    <a:pt x="816" y="3829"/>
                  </a:lnTo>
                  <a:lnTo>
                    <a:pt x="774" y="3871"/>
                  </a:lnTo>
                  <a:lnTo>
                    <a:pt x="837" y="3892"/>
                  </a:lnTo>
                  <a:lnTo>
                    <a:pt x="942" y="3871"/>
                  </a:lnTo>
                  <a:lnTo>
                    <a:pt x="1088" y="3871"/>
                  </a:lnTo>
                  <a:lnTo>
                    <a:pt x="1130" y="3829"/>
                  </a:lnTo>
                  <a:lnTo>
                    <a:pt x="1130" y="3934"/>
                  </a:lnTo>
                  <a:lnTo>
                    <a:pt x="1151" y="3955"/>
                  </a:lnTo>
                  <a:lnTo>
                    <a:pt x="1235" y="3871"/>
                  </a:lnTo>
                  <a:lnTo>
                    <a:pt x="1318" y="3767"/>
                  </a:lnTo>
                  <a:lnTo>
                    <a:pt x="1402" y="3767"/>
                  </a:lnTo>
                  <a:lnTo>
                    <a:pt x="1444" y="3829"/>
                  </a:lnTo>
                  <a:lnTo>
                    <a:pt x="1528" y="3829"/>
                  </a:lnTo>
                  <a:lnTo>
                    <a:pt x="1632" y="3892"/>
                  </a:lnTo>
                  <a:lnTo>
                    <a:pt x="1674" y="3829"/>
                  </a:lnTo>
                  <a:lnTo>
                    <a:pt x="1758" y="3850"/>
                  </a:lnTo>
                  <a:lnTo>
                    <a:pt x="1758" y="3892"/>
                  </a:lnTo>
                  <a:lnTo>
                    <a:pt x="1716" y="3934"/>
                  </a:lnTo>
                  <a:lnTo>
                    <a:pt x="1758" y="3997"/>
                  </a:lnTo>
                  <a:lnTo>
                    <a:pt x="1779" y="4080"/>
                  </a:lnTo>
                  <a:lnTo>
                    <a:pt x="1883" y="4185"/>
                  </a:lnTo>
                  <a:lnTo>
                    <a:pt x="1946" y="4164"/>
                  </a:lnTo>
                  <a:lnTo>
                    <a:pt x="2072" y="4206"/>
                  </a:lnTo>
                  <a:lnTo>
                    <a:pt x="2197" y="4185"/>
                  </a:lnTo>
                  <a:lnTo>
                    <a:pt x="2281" y="4143"/>
                  </a:lnTo>
                  <a:lnTo>
                    <a:pt x="2386" y="4143"/>
                  </a:lnTo>
                  <a:lnTo>
                    <a:pt x="2469" y="4080"/>
                  </a:lnTo>
                  <a:lnTo>
                    <a:pt x="2574" y="4143"/>
                  </a:lnTo>
                  <a:lnTo>
                    <a:pt x="2616" y="4080"/>
                  </a:lnTo>
                  <a:lnTo>
                    <a:pt x="2616" y="3955"/>
                  </a:lnTo>
                  <a:lnTo>
                    <a:pt x="2658" y="3871"/>
                  </a:lnTo>
                  <a:lnTo>
                    <a:pt x="2616" y="3767"/>
                  </a:lnTo>
                  <a:lnTo>
                    <a:pt x="2867" y="3746"/>
                  </a:lnTo>
                  <a:lnTo>
                    <a:pt x="3076" y="3746"/>
                  </a:lnTo>
                  <a:lnTo>
                    <a:pt x="3348" y="3892"/>
                  </a:lnTo>
                  <a:lnTo>
                    <a:pt x="3453" y="3892"/>
                  </a:lnTo>
                  <a:lnTo>
                    <a:pt x="3641" y="4143"/>
                  </a:lnTo>
                  <a:lnTo>
                    <a:pt x="3808" y="4248"/>
                  </a:lnTo>
                  <a:lnTo>
                    <a:pt x="4331" y="4185"/>
                  </a:lnTo>
                  <a:lnTo>
                    <a:pt x="4478" y="4101"/>
                  </a:lnTo>
                  <a:lnTo>
                    <a:pt x="4541" y="4101"/>
                  </a:lnTo>
                  <a:lnTo>
                    <a:pt x="4562" y="4143"/>
                  </a:lnTo>
                  <a:lnTo>
                    <a:pt x="4603" y="4080"/>
                  </a:lnTo>
                  <a:lnTo>
                    <a:pt x="4645" y="3976"/>
                  </a:lnTo>
                  <a:lnTo>
                    <a:pt x="4896" y="3725"/>
                  </a:lnTo>
                  <a:lnTo>
                    <a:pt x="4959" y="3683"/>
                  </a:lnTo>
                  <a:lnTo>
                    <a:pt x="5189" y="3767"/>
                  </a:lnTo>
                  <a:lnTo>
                    <a:pt x="5336" y="3850"/>
                  </a:lnTo>
                  <a:lnTo>
                    <a:pt x="5524" y="3787"/>
                  </a:lnTo>
                  <a:lnTo>
                    <a:pt x="5524" y="3746"/>
                  </a:lnTo>
                  <a:lnTo>
                    <a:pt x="5650" y="3662"/>
                  </a:lnTo>
                  <a:lnTo>
                    <a:pt x="5754" y="3683"/>
                  </a:lnTo>
                  <a:lnTo>
                    <a:pt x="5754" y="3767"/>
                  </a:lnTo>
                  <a:lnTo>
                    <a:pt x="5691" y="3934"/>
                  </a:lnTo>
                  <a:lnTo>
                    <a:pt x="5545" y="3997"/>
                  </a:lnTo>
                  <a:lnTo>
                    <a:pt x="5587" y="4059"/>
                  </a:lnTo>
                  <a:lnTo>
                    <a:pt x="5691" y="4185"/>
                  </a:lnTo>
                  <a:lnTo>
                    <a:pt x="5650" y="4269"/>
                  </a:lnTo>
                  <a:lnTo>
                    <a:pt x="5754" y="4290"/>
                  </a:lnTo>
                  <a:lnTo>
                    <a:pt x="5901" y="4269"/>
                  </a:lnTo>
                  <a:lnTo>
                    <a:pt x="6005" y="4206"/>
                  </a:lnTo>
                  <a:lnTo>
                    <a:pt x="5963" y="4080"/>
                  </a:lnTo>
                  <a:lnTo>
                    <a:pt x="6047" y="4059"/>
                  </a:lnTo>
                  <a:lnTo>
                    <a:pt x="6047" y="3829"/>
                  </a:lnTo>
                  <a:lnTo>
                    <a:pt x="6110" y="3746"/>
                  </a:lnTo>
                  <a:lnTo>
                    <a:pt x="6256" y="3787"/>
                  </a:lnTo>
                  <a:lnTo>
                    <a:pt x="6361" y="3829"/>
                  </a:lnTo>
                  <a:lnTo>
                    <a:pt x="6654" y="3683"/>
                  </a:lnTo>
                  <a:lnTo>
                    <a:pt x="6696" y="3683"/>
                  </a:lnTo>
                  <a:lnTo>
                    <a:pt x="6780" y="3641"/>
                  </a:lnTo>
                  <a:lnTo>
                    <a:pt x="7093" y="3620"/>
                  </a:lnTo>
                  <a:lnTo>
                    <a:pt x="7198" y="3641"/>
                  </a:lnTo>
                  <a:lnTo>
                    <a:pt x="7261" y="3683"/>
                  </a:lnTo>
                  <a:lnTo>
                    <a:pt x="7428" y="3746"/>
                  </a:lnTo>
                  <a:lnTo>
                    <a:pt x="7700" y="3746"/>
                  </a:lnTo>
                  <a:lnTo>
                    <a:pt x="7721" y="3683"/>
                  </a:lnTo>
                  <a:lnTo>
                    <a:pt x="7888" y="3641"/>
                  </a:lnTo>
                  <a:lnTo>
                    <a:pt x="7951" y="3557"/>
                  </a:lnTo>
                  <a:lnTo>
                    <a:pt x="8160" y="3474"/>
                  </a:lnTo>
                  <a:lnTo>
                    <a:pt x="8307" y="3474"/>
                  </a:lnTo>
                  <a:lnTo>
                    <a:pt x="8432" y="3453"/>
                  </a:lnTo>
                  <a:lnTo>
                    <a:pt x="8725" y="3474"/>
                  </a:lnTo>
                  <a:lnTo>
                    <a:pt x="8956" y="3411"/>
                  </a:lnTo>
                  <a:lnTo>
                    <a:pt x="9102" y="3411"/>
                  </a:lnTo>
                  <a:lnTo>
                    <a:pt x="9165" y="3432"/>
                  </a:lnTo>
                  <a:lnTo>
                    <a:pt x="9311" y="3306"/>
                  </a:lnTo>
                  <a:lnTo>
                    <a:pt x="9458" y="3306"/>
                  </a:lnTo>
                  <a:lnTo>
                    <a:pt x="9500" y="3264"/>
                  </a:lnTo>
                  <a:lnTo>
                    <a:pt x="9730" y="3264"/>
                  </a:lnTo>
                  <a:lnTo>
                    <a:pt x="9939" y="3327"/>
                  </a:lnTo>
                  <a:lnTo>
                    <a:pt x="10085" y="3264"/>
                  </a:lnTo>
                  <a:lnTo>
                    <a:pt x="10148" y="3327"/>
                  </a:lnTo>
                  <a:lnTo>
                    <a:pt x="10148" y="3432"/>
                  </a:lnTo>
                  <a:lnTo>
                    <a:pt x="10253" y="3474"/>
                  </a:lnTo>
                  <a:lnTo>
                    <a:pt x="10399" y="3453"/>
                  </a:lnTo>
                  <a:lnTo>
                    <a:pt x="10420" y="3348"/>
                  </a:lnTo>
                  <a:lnTo>
                    <a:pt x="10357" y="3223"/>
                  </a:lnTo>
                  <a:lnTo>
                    <a:pt x="10232" y="2992"/>
                  </a:lnTo>
                  <a:lnTo>
                    <a:pt x="10085" y="2930"/>
                  </a:lnTo>
                  <a:lnTo>
                    <a:pt x="10106" y="2846"/>
                  </a:lnTo>
                  <a:lnTo>
                    <a:pt x="10085" y="2699"/>
                  </a:lnTo>
                  <a:lnTo>
                    <a:pt x="10148" y="2511"/>
                  </a:lnTo>
                  <a:lnTo>
                    <a:pt x="10127" y="2469"/>
                  </a:lnTo>
                  <a:lnTo>
                    <a:pt x="10002" y="2427"/>
                  </a:lnTo>
                  <a:lnTo>
                    <a:pt x="10002" y="2281"/>
                  </a:lnTo>
                  <a:lnTo>
                    <a:pt x="10002" y="2176"/>
                  </a:lnTo>
                  <a:lnTo>
                    <a:pt x="9939" y="1967"/>
                  </a:lnTo>
                  <a:lnTo>
                    <a:pt x="9897" y="1842"/>
                  </a:lnTo>
                  <a:lnTo>
                    <a:pt x="9897" y="1779"/>
                  </a:lnTo>
                  <a:lnTo>
                    <a:pt x="10044" y="1779"/>
                  </a:lnTo>
                  <a:lnTo>
                    <a:pt x="10106" y="1632"/>
                  </a:lnTo>
                  <a:lnTo>
                    <a:pt x="10148" y="1570"/>
                  </a:lnTo>
                  <a:lnTo>
                    <a:pt x="10148" y="1528"/>
                  </a:lnTo>
                  <a:lnTo>
                    <a:pt x="10106" y="1444"/>
                  </a:lnTo>
                  <a:lnTo>
                    <a:pt x="10002" y="1360"/>
                  </a:lnTo>
                  <a:lnTo>
                    <a:pt x="9709" y="1360"/>
                  </a:lnTo>
                  <a:lnTo>
                    <a:pt x="9562" y="1256"/>
                  </a:lnTo>
                  <a:lnTo>
                    <a:pt x="9520" y="1026"/>
                  </a:lnTo>
                  <a:lnTo>
                    <a:pt x="9583" y="837"/>
                  </a:lnTo>
                  <a:lnTo>
                    <a:pt x="9500" y="733"/>
                  </a:lnTo>
                  <a:lnTo>
                    <a:pt x="9395" y="712"/>
                  </a:lnTo>
                  <a:lnTo>
                    <a:pt x="9395" y="628"/>
                  </a:lnTo>
                  <a:lnTo>
                    <a:pt x="9290" y="523"/>
                  </a:lnTo>
                  <a:lnTo>
                    <a:pt x="9186" y="502"/>
                  </a:lnTo>
                  <a:lnTo>
                    <a:pt x="8956" y="293"/>
                  </a:lnTo>
                  <a:lnTo>
                    <a:pt x="8851" y="272"/>
                  </a:lnTo>
                  <a:lnTo>
                    <a:pt x="8767" y="335"/>
                  </a:lnTo>
                  <a:lnTo>
                    <a:pt x="8725" y="335"/>
                  </a:lnTo>
                  <a:lnTo>
                    <a:pt x="8558" y="293"/>
                  </a:lnTo>
                  <a:lnTo>
                    <a:pt x="8516" y="377"/>
                  </a:lnTo>
                  <a:lnTo>
                    <a:pt x="8432" y="335"/>
                  </a:lnTo>
                  <a:lnTo>
                    <a:pt x="8412" y="230"/>
                  </a:lnTo>
                  <a:lnTo>
                    <a:pt x="8349" y="230"/>
                  </a:lnTo>
                  <a:lnTo>
                    <a:pt x="8328" y="272"/>
                  </a:lnTo>
                  <a:lnTo>
                    <a:pt x="8244" y="419"/>
                  </a:lnTo>
                  <a:lnTo>
                    <a:pt x="8098" y="502"/>
                  </a:lnTo>
                  <a:lnTo>
                    <a:pt x="7909" y="607"/>
                  </a:lnTo>
                  <a:lnTo>
                    <a:pt x="7888" y="691"/>
                  </a:lnTo>
                  <a:lnTo>
                    <a:pt x="7700" y="712"/>
                  </a:lnTo>
                  <a:lnTo>
                    <a:pt x="7616" y="754"/>
                  </a:lnTo>
                  <a:lnTo>
                    <a:pt x="7386" y="712"/>
                  </a:lnTo>
                  <a:lnTo>
                    <a:pt x="7324" y="649"/>
                  </a:lnTo>
                  <a:lnTo>
                    <a:pt x="7219" y="649"/>
                  </a:lnTo>
                  <a:lnTo>
                    <a:pt x="7198" y="628"/>
                  </a:lnTo>
                  <a:lnTo>
                    <a:pt x="7093" y="691"/>
                  </a:lnTo>
                  <a:lnTo>
                    <a:pt x="6884" y="691"/>
                  </a:lnTo>
                  <a:lnTo>
                    <a:pt x="6633" y="795"/>
                  </a:lnTo>
                  <a:lnTo>
                    <a:pt x="6445" y="754"/>
                  </a:lnTo>
                  <a:lnTo>
                    <a:pt x="6319" y="649"/>
                  </a:lnTo>
                  <a:lnTo>
                    <a:pt x="6235" y="712"/>
                  </a:lnTo>
                  <a:lnTo>
                    <a:pt x="6026" y="607"/>
                  </a:lnTo>
                  <a:lnTo>
                    <a:pt x="5901" y="586"/>
                  </a:lnTo>
                  <a:lnTo>
                    <a:pt x="5712" y="440"/>
                  </a:lnTo>
                  <a:lnTo>
                    <a:pt x="5629" y="440"/>
                  </a:lnTo>
                  <a:lnTo>
                    <a:pt x="5587" y="523"/>
                  </a:lnTo>
                  <a:lnTo>
                    <a:pt x="5503" y="502"/>
                  </a:lnTo>
                  <a:lnTo>
                    <a:pt x="5399" y="377"/>
                  </a:lnTo>
                  <a:lnTo>
                    <a:pt x="5378" y="210"/>
                  </a:lnTo>
                  <a:lnTo>
                    <a:pt x="5273" y="126"/>
                  </a:lnTo>
                  <a:lnTo>
                    <a:pt x="5210" y="168"/>
                  </a:lnTo>
                  <a:lnTo>
                    <a:pt x="5085" y="293"/>
                  </a:lnTo>
                  <a:lnTo>
                    <a:pt x="5022" y="272"/>
                  </a:lnTo>
                  <a:lnTo>
                    <a:pt x="4980" y="314"/>
                  </a:lnTo>
                  <a:lnTo>
                    <a:pt x="4771" y="105"/>
                  </a:lnTo>
                  <a:lnTo>
                    <a:pt x="475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0" name="Google Shape;2720;p44"/>
            <p:cNvSpPr/>
            <p:nvPr/>
          </p:nvSpPr>
          <p:spPr>
            <a:xfrm>
              <a:off x="4041450" y="2592550"/>
              <a:ext cx="39775" cy="35075"/>
            </a:xfrm>
            <a:custGeom>
              <a:rect b="b" l="l" r="r" t="t"/>
              <a:pathLst>
                <a:path extrusionOk="0" h="1403" w="1591">
                  <a:moveTo>
                    <a:pt x="503" y="0"/>
                  </a:moveTo>
                  <a:lnTo>
                    <a:pt x="419" y="84"/>
                  </a:lnTo>
                  <a:lnTo>
                    <a:pt x="335" y="84"/>
                  </a:lnTo>
                  <a:lnTo>
                    <a:pt x="231" y="189"/>
                  </a:lnTo>
                  <a:lnTo>
                    <a:pt x="210" y="356"/>
                  </a:lnTo>
                  <a:lnTo>
                    <a:pt x="335" y="398"/>
                  </a:lnTo>
                  <a:lnTo>
                    <a:pt x="335" y="523"/>
                  </a:lnTo>
                  <a:lnTo>
                    <a:pt x="189" y="628"/>
                  </a:lnTo>
                  <a:lnTo>
                    <a:pt x="210" y="733"/>
                  </a:lnTo>
                  <a:lnTo>
                    <a:pt x="126" y="879"/>
                  </a:lnTo>
                  <a:lnTo>
                    <a:pt x="1" y="921"/>
                  </a:lnTo>
                  <a:lnTo>
                    <a:pt x="22" y="921"/>
                  </a:lnTo>
                  <a:lnTo>
                    <a:pt x="84" y="1025"/>
                  </a:lnTo>
                  <a:lnTo>
                    <a:pt x="168" y="1088"/>
                  </a:lnTo>
                  <a:lnTo>
                    <a:pt x="231" y="1046"/>
                  </a:lnTo>
                  <a:lnTo>
                    <a:pt x="294" y="1088"/>
                  </a:lnTo>
                  <a:lnTo>
                    <a:pt x="398" y="1046"/>
                  </a:lnTo>
                  <a:lnTo>
                    <a:pt x="294" y="1130"/>
                  </a:lnTo>
                  <a:lnTo>
                    <a:pt x="231" y="1130"/>
                  </a:lnTo>
                  <a:lnTo>
                    <a:pt x="168" y="1318"/>
                  </a:lnTo>
                  <a:lnTo>
                    <a:pt x="189" y="1402"/>
                  </a:lnTo>
                  <a:lnTo>
                    <a:pt x="419" y="1193"/>
                  </a:lnTo>
                  <a:lnTo>
                    <a:pt x="712" y="1025"/>
                  </a:lnTo>
                  <a:lnTo>
                    <a:pt x="796" y="879"/>
                  </a:lnTo>
                  <a:lnTo>
                    <a:pt x="900" y="816"/>
                  </a:lnTo>
                  <a:lnTo>
                    <a:pt x="1110" y="837"/>
                  </a:lnTo>
                  <a:lnTo>
                    <a:pt x="1152" y="795"/>
                  </a:lnTo>
                  <a:lnTo>
                    <a:pt x="1277" y="795"/>
                  </a:lnTo>
                  <a:lnTo>
                    <a:pt x="1361" y="816"/>
                  </a:lnTo>
                  <a:lnTo>
                    <a:pt x="1486" y="837"/>
                  </a:lnTo>
                  <a:lnTo>
                    <a:pt x="1591" y="733"/>
                  </a:lnTo>
                  <a:lnTo>
                    <a:pt x="1591" y="670"/>
                  </a:lnTo>
                  <a:lnTo>
                    <a:pt x="1486" y="607"/>
                  </a:lnTo>
                  <a:lnTo>
                    <a:pt x="1361" y="481"/>
                  </a:lnTo>
                  <a:lnTo>
                    <a:pt x="1235" y="461"/>
                  </a:lnTo>
                  <a:lnTo>
                    <a:pt x="1047" y="293"/>
                  </a:lnTo>
                  <a:lnTo>
                    <a:pt x="1026" y="84"/>
                  </a:lnTo>
                  <a:lnTo>
                    <a:pt x="921" y="63"/>
                  </a:lnTo>
                  <a:lnTo>
                    <a:pt x="817" y="147"/>
                  </a:lnTo>
                  <a:lnTo>
                    <a:pt x="64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1" name="Google Shape;2721;p44"/>
            <p:cNvSpPr/>
            <p:nvPr/>
          </p:nvSpPr>
          <p:spPr>
            <a:xfrm>
              <a:off x="4231325" y="2673625"/>
              <a:ext cx="139700" cy="134450"/>
            </a:xfrm>
            <a:custGeom>
              <a:rect b="b" l="l" r="r" t="t"/>
              <a:pathLst>
                <a:path extrusionOk="0" h="5378" w="5588">
                  <a:moveTo>
                    <a:pt x="2031" y="0"/>
                  </a:moveTo>
                  <a:lnTo>
                    <a:pt x="1989" y="42"/>
                  </a:lnTo>
                  <a:lnTo>
                    <a:pt x="1842" y="42"/>
                  </a:lnTo>
                  <a:lnTo>
                    <a:pt x="1696" y="168"/>
                  </a:lnTo>
                  <a:lnTo>
                    <a:pt x="1717" y="189"/>
                  </a:lnTo>
                  <a:lnTo>
                    <a:pt x="1633" y="314"/>
                  </a:lnTo>
                  <a:lnTo>
                    <a:pt x="1591" y="314"/>
                  </a:lnTo>
                  <a:lnTo>
                    <a:pt x="1466" y="419"/>
                  </a:lnTo>
                  <a:lnTo>
                    <a:pt x="1215" y="482"/>
                  </a:lnTo>
                  <a:lnTo>
                    <a:pt x="1110" y="670"/>
                  </a:lnTo>
                  <a:lnTo>
                    <a:pt x="1110" y="837"/>
                  </a:lnTo>
                  <a:lnTo>
                    <a:pt x="1215" y="1047"/>
                  </a:lnTo>
                  <a:lnTo>
                    <a:pt x="1215" y="1235"/>
                  </a:lnTo>
                  <a:lnTo>
                    <a:pt x="1110" y="1444"/>
                  </a:lnTo>
                  <a:lnTo>
                    <a:pt x="1173" y="1549"/>
                  </a:lnTo>
                  <a:lnTo>
                    <a:pt x="1152" y="1716"/>
                  </a:lnTo>
                  <a:lnTo>
                    <a:pt x="1068" y="1842"/>
                  </a:lnTo>
                  <a:lnTo>
                    <a:pt x="1005" y="1925"/>
                  </a:lnTo>
                  <a:lnTo>
                    <a:pt x="1" y="2658"/>
                  </a:lnTo>
                  <a:lnTo>
                    <a:pt x="273" y="3411"/>
                  </a:lnTo>
                  <a:lnTo>
                    <a:pt x="775" y="3453"/>
                  </a:lnTo>
                  <a:lnTo>
                    <a:pt x="3474" y="5336"/>
                  </a:lnTo>
                  <a:lnTo>
                    <a:pt x="4562" y="5378"/>
                  </a:lnTo>
                  <a:lnTo>
                    <a:pt x="4709" y="5106"/>
                  </a:lnTo>
                  <a:lnTo>
                    <a:pt x="4834" y="4855"/>
                  </a:lnTo>
                  <a:lnTo>
                    <a:pt x="5085" y="4708"/>
                  </a:lnTo>
                  <a:lnTo>
                    <a:pt x="5274" y="4792"/>
                  </a:lnTo>
                  <a:lnTo>
                    <a:pt x="5399" y="4750"/>
                  </a:lnTo>
                  <a:lnTo>
                    <a:pt x="5462" y="4771"/>
                  </a:lnTo>
                  <a:lnTo>
                    <a:pt x="5546" y="4645"/>
                  </a:lnTo>
                  <a:lnTo>
                    <a:pt x="5588" y="4604"/>
                  </a:lnTo>
                  <a:lnTo>
                    <a:pt x="5546" y="4583"/>
                  </a:lnTo>
                  <a:lnTo>
                    <a:pt x="5441" y="4541"/>
                  </a:lnTo>
                  <a:lnTo>
                    <a:pt x="5337" y="4457"/>
                  </a:lnTo>
                  <a:lnTo>
                    <a:pt x="5274" y="4122"/>
                  </a:lnTo>
                  <a:lnTo>
                    <a:pt x="5085" y="4122"/>
                  </a:lnTo>
                  <a:lnTo>
                    <a:pt x="5064" y="3955"/>
                  </a:lnTo>
                  <a:lnTo>
                    <a:pt x="5064" y="3767"/>
                  </a:lnTo>
                  <a:lnTo>
                    <a:pt x="5190" y="3662"/>
                  </a:lnTo>
                  <a:lnTo>
                    <a:pt x="5064" y="3411"/>
                  </a:lnTo>
                  <a:lnTo>
                    <a:pt x="4960" y="3348"/>
                  </a:lnTo>
                  <a:lnTo>
                    <a:pt x="4855" y="3139"/>
                  </a:lnTo>
                  <a:lnTo>
                    <a:pt x="4772" y="3097"/>
                  </a:lnTo>
                  <a:lnTo>
                    <a:pt x="4730" y="3118"/>
                  </a:lnTo>
                  <a:lnTo>
                    <a:pt x="4290" y="2825"/>
                  </a:lnTo>
                  <a:lnTo>
                    <a:pt x="4186" y="2867"/>
                  </a:lnTo>
                  <a:lnTo>
                    <a:pt x="4123" y="2888"/>
                  </a:lnTo>
                  <a:lnTo>
                    <a:pt x="4018" y="2804"/>
                  </a:lnTo>
                  <a:lnTo>
                    <a:pt x="4018" y="2720"/>
                  </a:lnTo>
                  <a:lnTo>
                    <a:pt x="3997" y="2699"/>
                  </a:lnTo>
                  <a:lnTo>
                    <a:pt x="4039" y="2574"/>
                  </a:lnTo>
                  <a:lnTo>
                    <a:pt x="3914" y="2469"/>
                  </a:lnTo>
                  <a:lnTo>
                    <a:pt x="3893" y="2386"/>
                  </a:lnTo>
                  <a:lnTo>
                    <a:pt x="3788" y="2365"/>
                  </a:lnTo>
                  <a:lnTo>
                    <a:pt x="3704" y="2281"/>
                  </a:lnTo>
                  <a:lnTo>
                    <a:pt x="3621" y="2260"/>
                  </a:lnTo>
                  <a:lnTo>
                    <a:pt x="3621" y="2176"/>
                  </a:lnTo>
                  <a:lnTo>
                    <a:pt x="3684" y="2135"/>
                  </a:lnTo>
                  <a:lnTo>
                    <a:pt x="3663" y="2072"/>
                  </a:lnTo>
                  <a:lnTo>
                    <a:pt x="3684" y="1988"/>
                  </a:lnTo>
                  <a:lnTo>
                    <a:pt x="3684" y="1779"/>
                  </a:lnTo>
                  <a:lnTo>
                    <a:pt x="3725" y="1737"/>
                  </a:lnTo>
                  <a:lnTo>
                    <a:pt x="3767" y="1549"/>
                  </a:lnTo>
                  <a:lnTo>
                    <a:pt x="3830" y="1549"/>
                  </a:lnTo>
                  <a:lnTo>
                    <a:pt x="3914" y="1528"/>
                  </a:lnTo>
                  <a:lnTo>
                    <a:pt x="3914" y="1319"/>
                  </a:lnTo>
                  <a:lnTo>
                    <a:pt x="3872" y="1298"/>
                  </a:lnTo>
                  <a:lnTo>
                    <a:pt x="3830" y="1130"/>
                  </a:lnTo>
                  <a:lnTo>
                    <a:pt x="3914" y="1130"/>
                  </a:lnTo>
                  <a:lnTo>
                    <a:pt x="4018" y="1088"/>
                  </a:lnTo>
                  <a:lnTo>
                    <a:pt x="4081" y="1047"/>
                  </a:lnTo>
                  <a:lnTo>
                    <a:pt x="4018" y="1026"/>
                  </a:lnTo>
                  <a:lnTo>
                    <a:pt x="3935" y="984"/>
                  </a:lnTo>
                  <a:lnTo>
                    <a:pt x="3809" y="1005"/>
                  </a:lnTo>
                  <a:lnTo>
                    <a:pt x="3725" y="984"/>
                  </a:lnTo>
                  <a:lnTo>
                    <a:pt x="3516" y="879"/>
                  </a:lnTo>
                  <a:lnTo>
                    <a:pt x="3453" y="837"/>
                  </a:lnTo>
                  <a:lnTo>
                    <a:pt x="3349" y="795"/>
                  </a:lnTo>
                  <a:lnTo>
                    <a:pt x="3286" y="670"/>
                  </a:lnTo>
                  <a:lnTo>
                    <a:pt x="3244" y="565"/>
                  </a:lnTo>
                  <a:lnTo>
                    <a:pt x="3140" y="565"/>
                  </a:lnTo>
                  <a:lnTo>
                    <a:pt x="3077" y="419"/>
                  </a:lnTo>
                  <a:lnTo>
                    <a:pt x="3098" y="314"/>
                  </a:lnTo>
                  <a:lnTo>
                    <a:pt x="3035" y="189"/>
                  </a:lnTo>
                  <a:lnTo>
                    <a:pt x="2930" y="168"/>
                  </a:lnTo>
                  <a:lnTo>
                    <a:pt x="2784" y="210"/>
                  </a:lnTo>
                  <a:lnTo>
                    <a:pt x="2679" y="168"/>
                  </a:lnTo>
                  <a:lnTo>
                    <a:pt x="2679" y="63"/>
                  </a:lnTo>
                  <a:lnTo>
                    <a:pt x="2616" y="0"/>
                  </a:lnTo>
                  <a:lnTo>
                    <a:pt x="2470" y="63"/>
                  </a:lnTo>
                  <a:lnTo>
                    <a:pt x="226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2" name="Google Shape;2722;p44"/>
            <p:cNvSpPr/>
            <p:nvPr/>
          </p:nvSpPr>
          <p:spPr>
            <a:xfrm>
              <a:off x="4345375" y="2791325"/>
              <a:ext cx="25125" cy="25650"/>
            </a:xfrm>
            <a:custGeom>
              <a:rect b="b" l="l" r="r" t="t"/>
              <a:pathLst>
                <a:path extrusionOk="0" h="1026" w="1005">
                  <a:moveTo>
                    <a:pt x="523" y="0"/>
                  </a:moveTo>
                  <a:lnTo>
                    <a:pt x="272" y="147"/>
                  </a:lnTo>
                  <a:lnTo>
                    <a:pt x="147" y="398"/>
                  </a:lnTo>
                  <a:lnTo>
                    <a:pt x="0" y="670"/>
                  </a:lnTo>
                  <a:lnTo>
                    <a:pt x="84" y="670"/>
                  </a:lnTo>
                  <a:lnTo>
                    <a:pt x="607" y="816"/>
                  </a:lnTo>
                  <a:lnTo>
                    <a:pt x="628" y="1025"/>
                  </a:lnTo>
                  <a:lnTo>
                    <a:pt x="1005" y="879"/>
                  </a:lnTo>
                  <a:lnTo>
                    <a:pt x="942" y="795"/>
                  </a:lnTo>
                  <a:lnTo>
                    <a:pt x="942" y="774"/>
                  </a:lnTo>
                  <a:lnTo>
                    <a:pt x="984" y="774"/>
                  </a:lnTo>
                  <a:lnTo>
                    <a:pt x="921" y="691"/>
                  </a:lnTo>
                  <a:lnTo>
                    <a:pt x="921" y="607"/>
                  </a:lnTo>
                  <a:lnTo>
                    <a:pt x="879" y="502"/>
                  </a:lnTo>
                  <a:lnTo>
                    <a:pt x="837" y="565"/>
                  </a:lnTo>
                  <a:lnTo>
                    <a:pt x="607" y="419"/>
                  </a:lnTo>
                  <a:lnTo>
                    <a:pt x="942" y="356"/>
                  </a:lnTo>
                  <a:lnTo>
                    <a:pt x="900" y="84"/>
                  </a:lnTo>
                  <a:lnTo>
                    <a:pt x="900" y="63"/>
                  </a:lnTo>
                  <a:lnTo>
                    <a:pt x="837" y="42"/>
                  </a:lnTo>
                  <a:lnTo>
                    <a:pt x="712" y="84"/>
                  </a:lnTo>
                  <a:lnTo>
                    <a:pt x="52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3" name="Google Shape;2723;p44"/>
            <p:cNvSpPr/>
            <p:nvPr/>
          </p:nvSpPr>
          <p:spPr>
            <a:xfrm>
              <a:off x="4136125" y="2704475"/>
              <a:ext cx="32475" cy="18350"/>
            </a:xfrm>
            <a:custGeom>
              <a:rect b="b" l="l" r="r" t="t"/>
              <a:pathLst>
                <a:path extrusionOk="0" h="734" w="1299">
                  <a:moveTo>
                    <a:pt x="1194" y="1"/>
                  </a:moveTo>
                  <a:lnTo>
                    <a:pt x="1005" y="105"/>
                  </a:lnTo>
                  <a:lnTo>
                    <a:pt x="775" y="210"/>
                  </a:lnTo>
                  <a:lnTo>
                    <a:pt x="608" y="210"/>
                  </a:lnTo>
                  <a:lnTo>
                    <a:pt x="482" y="168"/>
                  </a:lnTo>
                  <a:lnTo>
                    <a:pt x="378" y="168"/>
                  </a:lnTo>
                  <a:lnTo>
                    <a:pt x="378" y="231"/>
                  </a:lnTo>
                  <a:lnTo>
                    <a:pt x="357" y="315"/>
                  </a:lnTo>
                  <a:lnTo>
                    <a:pt x="273" y="336"/>
                  </a:lnTo>
                  <a:lnTo>
                    <a:pt x="147" y="294"/>
                  </a:lnTo>
                  <a:lnTo>
                    <a:pt x="85" y="377"/>
                  </a:lnTo>
                  <a:lnTo>
                    <a:pt x="1" y="398"/>
                  </a:lnTo>
                  <a:lnTo>
                    <a:pt x="1" y="524"/>
                  </a:lnTo>
                  <a:lnTo>
                    <a:pt x="85" y="629"/>
                  </a:lnTo>
                  <a:lnTo>
                    <a:pt x="210" y="712"/>
                  </a:lnTo>
                  <a:lnTo>
                    <a:pt x="378" y="691"/>
                  </a:lnTo>
                  <a:lnTo>
                    <a:pt x="461" y="733"/>
                  </a:lnTo>
                  <a:lnTo>
                    <a:pt x="503" y="691"/>
                  </a:lnTo>
                  <a:lnTo>
                    <a:pt x="629" y="649"/>
                  </a:lnTo>
                  <a:lnTo>
                    <a:pt x="775" y="545"/>
                  </a:lnTo>
                  <a:lnTo>
                    <a:pt x="838" y="503"/>
                  </a:lnTo>
                  <a:lnTo>
                    <a:pt x="1005" y="524"/>
                  </a:lnTo>
                  <a:lnTo>
                    <a:pt x="1005" y="419"/>
                  </a:lnTo>
                  <a:lnTo>
                    <a:pt x="984" y="315"/>
                  </a:lnTo>
                  <a:lnTo>
                    <a:pt x="1110" y="168"/>
                  </a:lnTo>
                  <a:lnTo>
                    <a:pt x="1235" y="85"/>
                  </a:lnTo>
                  <a:lnTo>
                    <a:pt x="1298" y="22"/>
                  </a:lnTo>
                  <a:lnTo>
                    <a:pt x="125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4" name="Google Shape;2724;p44"/>
            <p:cNvSpPr/>
            <p:nvPr/>
          </p:nvSpPr>
          <p:spPr>
            <a:xfrm>
              <a:off x="4184250" y="2677275"/>
              <a:ext cx="90000" cy="80075"/>
            </a:xfrm>
            <a:custGeom>
              <a:rect b="b" l="l" r="r" t="t"/>
              <a:pathLst>
                <a:path extrusionOk="0" h="3203" w="3600">
                  <a:moveTo>
                    <a:pt x="3370" y="1"/>
                  </a:moveTo>
                  <a:lnTo>
                    <a:pt x="3139" y="64"/>
                  </a:lnTo>
                  <a:lnTo>
                    <a:pt x="2846" y="43"/>
                  </a:lnTo>
                  <a:lnTo>
                    <a:pt x="2721" y="64"/>
                  </a:lnTo>
                  <a:lnTo>
                    <a:pt x="2574" y="64"/>
                  </a:lnTo>
                  <a:lnTo>
                    <a:pt x="2365" y="147"/>
                  </a:lnTo>
                  <a:lnTo>
                    <a:pt x="2302" y="231"/>
                  </a:lnTo>
                  <a:lnTo>
                    <a:pt x="2135" y="273"/>
                  </a:lnTo>
                  <a:lnTo>
                    <a:pt x="2114" y="336"/>
                  </a:lnTo>
                  <a:lnTo>
                    <a:pt x="1842" y="336"/>
                  </a:lnTo>
                  <a:lnTo>
                    <a:pt x="1675" y="273"/>
                  </a:lnTo>
                  <a:lnTo>
                    <a:pt x="1612" y="231"/>
                  </a:lnTo>
                  <a:lnTo>
                    <a:pt x="1507" y="210"/>
                  </a:lnTo>
                  <a:lnTo>
                    <a:pt x="1194" y="231"/>
                  </a:lnTo>
                  <a:lnTo>
                    <a:pt x="1110" y="273"/>
                  </a:lnTo>
                  <a:lnTo>
                    <a:pt x="1068" y="273"/>
                  </a:lnTo>
                  <a:lnTo>
                    <a:pt x="775" y="419"/>
                  </a:lnTo>
                  <a:lnTo>
                    <a:pt x="670" y="377"/>
                  </a:lnTo>
                  <a:lnTo>
                    <a:pt x="524" y="336"/>
                  </a:lnTo>
                  <a:lnTo>
                    <a:pt x="461" y="419"/>
                  </a:lnTo>
                  <a:lnTo>
                    <a:pt x="461" y="649"/>
                  </a:lnTo>
                  <a:lnTo>
                    <a:pt x="377" y="670"/>
                  </a:lnTo>
                  <a:lnTo>
                    <a:pt x="419" y="796"/>
                  </a:lnTo>
                  <a:lnTo>
                    <a:pt x="315" y="859"/>
                  </a:lnTo>
                  <a:lnTo>
                    <a:pt x="168" y="880"/>
                  </a:lnTo>
                  <a:lnTo>
                    <a:pt x="64" y="859"/>
                  </a:lnTo>
                  <a:lnTo>
                    <a:pt x="1" y="901"/>
                  </a:lnTo>
                  <a:lnTo>
                    <a:pt x="22" y="1068"/>
                  </a:lnTo>
                  <a:lnTo>
                    <a:pt x="105" y="1277"/>
                  </a:lnTo>
                  <a:lnTo>
                    <a:pt x="147" y="1403"/>
                  </a:lnTo>
                  <a:lnTo>
                    <a:pt x="126" y="1528"/>
                  </a:lnTo>
                  <a:lnTo>
                    <a:pt x="105" y="1779"/>
                  </a:lnTo>
                  <a:lnTo>
                    <a:pt x="336" y="1779"/>
                  </a:lnTo>
                  <a:lnTo>
                    <a:pt x="377" y="1905"/>
                  </a:lnTo>
                  <a:lnTo>
                    <a:pt x="482" y="1947"/>
                  </a:lnTo>
                  <a:lnTo>
                    <a:pt x="482" y="2114"/>
                  </a:lnTo>
                  <a:lnTo>
                    <a:pt x="545" y="2198"/>
                  </a:lnTo>
                  <a:lnTo>
                    <a:pt x="461" y="2219"/>
                  </a:lnTo>
                  <a:lnTo>
                    <a:pt x="419" y="2219"/>
                  </a:lnTo>
                  <a:lnTo>
                    <a:pt x="315" y="2302"/>
                  </a:lnTo>
                  <a:lnTo>
                    <a:pt x="252" y="2449"/>
                  </a:lnTo>
                  <a:lnTo>
                    <a:pt x="168" y="2574"/>
                  </a:lnTo>
                  <a:lnTo>
                    <a:pt x="147" y="2574"/>
                  </a:lnTo>
                  <a:lnTo>
                    <a:pt x="168" y="2616"/>
                  </a:lnTo>
                  <a:lnTo>
                    <a:pt x="252" y="2679"/>
                  </a:lnTo>
                  <a:lnTo>
                    <a:pt x="273" y="2888"/>
                  </a:lnTo>
                  <a:lnTo>
                    <a:pt x="252" y="2993"/>
                  </a:lnTo>
                  <a:lnTo>
                    <a:pt x="315" y="2993"/>
                  </a:lnTo>
                  <a:lnTo>
                    <a:pt x="482" y="3077"/>
                  </a:lnTo>
                  <a:lnTo>
                    <a:pt x="629" y="3181"/>
                  </a:lnTo>
                  <a:lnTo>
                    <a:pt x="649" y="3181"/>
                  </a:lnTo>
                  <a:lnTo>
                    <a:pt x="733" y="3202"/>
                  </a:lnTo>
                  <a:lnTo>
                    <a:pt x="1884" y="2512"/>
                  </a:lnTo>
                  <a:lnTo>
                    <a:pt x="2888" y="1779"/>
                  </a:lnTo>
                  <a:lnTo>
                    <a:pt x="2951" y="1696"/>
                  </a:lnTo>
                  <a:lnTo>
                    <a:pt x="3035" y="1570"/>
                  </a:lnTo>
                  <a:lnTo>
                    <a:pt x="3056" y="1403"/>
                  </a:lnTo>
                  <a:lnTo>
                    <a:pt x="2993" y="1298"/>
                  </a:lnTo>
                  <a:lnTo>
                    <a:pt x="3098" y="1089"/>
                  </a:lnTo>
                  <a:lnTo>
                    <a:pt x="3098" y="901"/>
                  </a:lnTo>
                  <a:lnTo>
                    <a:pt x="2993" y="691"/>
                  </a:lnTo>
                  <a:lnTo>
                    <a:pt x="2993" y="524"/>
                  </a:lnTo>
                  <a:lnTo>
                    <a:pt x="3098" y="336"/>
                  </a:lnTo>
                  <a:lnTo>
                    <a:pt x="3349" y="273"/>
                  </a:lnTo>
                  <a:lnTo>
                    <a:pt x="3474" y="168"/>
                  </a:lnTo>
                  <a:lnTo>
                    <a:pt x="3516" y="168"/>
                  </a:lnTo>
                  <a:lnTo>
                    <a:pt x="3600" y="43"/>
                  </a:lnTo>
                  <a:lnTo>
                    <a:pt x="3579" y="22"/>
                  </a:lnTo>
                  <a:lnTo>
                    <a:pt x="351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5" name="Google Shape;2725;p44"/>
            <p:cNvSpPr/>
            <p:nvPr/>
          </p:nvSpPr>
          <p:spPr>
            <a:xfrm>
              <a:off x="4165950" y="2741625"/>
              <a:ext cx="22000" cy="63850"/>
            </a:xfrm>
            <a:custGeom>
              <a:rect b="b" l="l" r="r" t="t"/>
              <a:pathLst>
                <a:path extrusionOk="0" h="2554" w="880">
                  <a:moveTo>
                    <a:pt x="837" y="0"/>
                  </a:moveTo>
                  <a:lnTo>
                    <a:pt x="754" y="105"/>
                  </a:lnTo>
                  <a:lnTo>
                    <a:pt x="565" y="147"/>
                  </a:lnTo>
                  <a:lnTo>
                    <a:pt x="524" y="105"/>
                  </a:lnTo>
                  <a:lnTo>
                    <a:pt x="377" y="252"/>
                  </a:lnTo>
                  <a:lnTo>
                    <a:pt x="335" y="670"/>
                  </a:lnTo>
                  <a:lnTo>
                    <a:pt x="168" y="1005"/>
                  </a:lnTo>
                  <a:lnTo>
                    <a:pt x="1" y="1235"/>
                  </a:lnTo>
                  <a:lnTo>
                    <a:pt x="63" y="1256"/>
                  </a:lnTo>
                  <a:lnTo>
                    <a:pt x="168" y="1444"/>
                  </a:lnTo>
                  <a:lnTo>
                    <a:pt x="231" y="1653"/>
                  </a:lnTo>
                  <a:lnTo>
                    <a:pt x="377" y="1884"/>
                  </a:lnTo>
                  <a:lnTo>
                    <a:pt x="524" y="2197"/>
                  </a:lnTo>
                  <a:lnTo>
                    <a:pt x="461" y="2344"/>
                  </a:lnTo>
                  <a:lnTo>
                    <a:pt x="545" y="2553"/>
                  </a:lnTo>
                  <a:lnTo>
                    <a:pt x="628" y="2448"/>
                  </a:lnTo>
                  <a:lnTo>
                    <a:pt x="628" y="2407"/>
                  </a:lnTo>
                  <a:lnTo>
                    <a:pt x="628" y="2344"/>
                  </a:lnTo>
                  <a:lnTo>
                    <a:pt x="670" y="2281"/>
                  </a:lnTo>
                  <a:lnTo>
                    <a:pt x="670" y="2156"/>
                  </a:lnTo>
                  <a:lnTo>
                    <a:pt x="733" y="1988"/>
                  </a:lnTo>
                  <a:lnTo>
                    <a:pt x="691" y="1842"/>
                  </a:lnTo>
                  <a:lnTo>
                    <a:pt x="754" y="1821"/>
                  </a:lnTo>
                  <a:lnTo>
                    <a:pt x="754" y="1674"/>
                  </a:lnTo>
                  <a:lnTo>
                    <a:pt x="775" y="1549"/>
                  </a:lnTo>
                  <a:lnTo>
                    <a:pt x="775" y="1465"/>
                  </a:lnTo>
                  <a:lnTo>
                    <a:pt x="775" y="1214"/>
                  </a:lnTo>
                  <a:lnTo>
                    <a:pt x="754" y="1235"/>
                  </a:lnTo>
                  <a:lnTo>
                    <a:pt x="670" y="1235"/>
                  </a:lnTo>
                  <a:lnTo>
                    <a:pt x="565" y="1298"/>
                  </a:lnTo>
                  <a:lnTo>
                    <a:pt x="524" y="1235"/>
                  </a:lnTo>
                  <a:lnTo>
                    <a:pt x="545" y="1047"/>
                  </a:lnTo>
                  <a:lnTo>
                    <a:pt x="545" y="796"/>
                  </a:lnTo>
                  <a:lnTo>
                    <a:pt x="524" y="712"/>
                  </a:lnTo>
                  <a:lnTo>
                    <a:pt x="545" y="565"/>
                  </a:lnTo>
                  <a:lnTo>
                    <a:pt x="670" y="565"/>
                  </a:lnTo>
                  <a:lnTo>
                    <a:pt x="691" y="670"/>
                  </a:lnTo>
                  <a:lnTo>
                    <a:pt x="754" y="670"/>
                  </a:lnTo>
                  <a:lnTo>
                    <a:pt x="837" y="607"/>
                  </a:lnTo>
                  <a:lnTo>
                    <a:pt x="837" y="524"/>
                  </a:lnTo>
                  <a:lnTo>
                    <a:pt x="796" y="482"/>
                  </a:lnTo>
                  <a:lnTo>
                    <a:pt x="775" y="377"/>
                  </a:lnTo>
                  <a:lnTo>
                    <a:pt x="837" y="210"/>
                  </a:lnTo>
                  <a:lnTo>
                    <a:pt x="858" y="63"/>
                  </a:lnTo>
                  <a:lnTo>
                    <a:pt x="87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6" name="Google Shape;2726;p44"/>
            <p:cNvSpPr/>
            <p:nvPr/>
          </p:nvSpPr>
          <p:spPr>
            <a:xfrm>
              <a:off x="4185300" y="2741625"/>
              <a:ext cx="5775" cy="13100"/>
            </a:xfrm>
            <a:custGeom>
              <a:rect b="b" l="l" r="r" t="t"/>
              <a:pathLst>
                <a:path extrusionOk="0" h="524" w="231">
                  <a:moveTo>
                    <a:pt x="105" y="0"/>
                  </a:moveTo>
                  <a:lnTo>
                    <a:pt x="84" y="63"/>
                  </a:lnTo>
                  <a:lnTo>
                    <a:pt x="63" y="210"/>
                  </a:lnTo>
                  <a:lnTo>
                    <a:pt x="1" y="377"/>
                  </a:lnTo>
                  <a:lnTo>
                    <a:pt x="22" y="482"/>
                  </a:lnTo>
                  <a:lnTo>
                    <a:pt x="63" y="524"/>
                  </a:lnTo>
                  <a:lnTo>
                    <a:pt x="84" y="524"/>
                  </a:lnTo>
                  <a:lnTo>
                    <a:pt x="126" y="482"/>
                  </a:lnTo>
                  <a:lnTo>
                    <a:pt x="210" y="419"/>
                  </a:lnTo>
                  <a:lnTo>
                    <a:pt x="231" y="314"/>
                  </a:lnTo>
                  <a:lnTo>
                    <a:pt x="210" y="105"/>
                  </a:lnTo>
                  <a:lnTo>
                    <a:pt x="126" y="42"/>
                  </a:lnTo>
                  <a:lnTo>
                    <a:pt x="10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7" name="Google Shape;2727;p44"/>
            <p:cNvSpPr/>
            <p:nvPr/>
          </p:nvSpPr>
          <p:spPr>
            <a:xfrm>
              <a:off x="4179025" y="2755750"/>
              <a:ext cx="7875" cy="18325"/>
            </a:xfrm>
            <a:custGeom>
              <a:rect b="b" l="l" r="r" t="t"/>
              <a:pathLst>
                <a:path extrusionOk="0" h="733" w="315">
                  <a:moveTo>
                    <a:pt x="22" y="0"/>
                  </a:moveTo>
                  <a:lnTo>
                    <a:pt x="1" y="147"/>
                  </a:lnTo>
                  <a:lnTo>
                    <a:pt x="22" y="231"/>
                  </a:lnTo>
                  <a:lnTo>
                    <a:pt x="22" y="482"/>
                  </a:lnTo>
                  <a:lnTo>
                    <a:pt x="1" y="670"/>
                  </a:lnTo>
                  <a:lnTo>
                    <a:pt x="42" y="733"/>
                  </a:lnTo>
                  <a:lnTo>
                    <a:pt x="147" y="670"/>
                  </a:lnTo>
                  <a:lnTo>
                    <a:pt x="231" y="670"/>
                  </a:lnTo>
                  <a:lnTo>
                    <a:pt x="252" y="649"/>
                  </a:lnTo>
                  <a:lnTo>
                    <a:pt x="273" y="440"/>
                  </a:lnTo>
                  <a:lnTo>
                    <a:pt x="273" y="356"/>
                  </a:lnTo>
                  <a:lnTo>
                    <a:pt x="314" y="210"/>
                  </a:lnTo>
                  <a:lnTo>
                    <a:pt x="314" y="147"/>
                  </a:lnTo>
                  <a:lnTo>
                    <a:pt x="314" y="63"/>
                  </a:lnTo>
                  <a:lnTo>
                    <a:pt x="314" y="42"/>
                  </a:lnTo>
                  <a:lnTo>
                    <a:pt x="231" y="105"/>
                  </a:lnTo>
                  <a:lnTo>
                    <a:pt x="168" y="105"/>
                  </a:lnTo>
                  <a:lnTo>
                    <a:pt x="14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8" name="Google Shape;2728;p44"/>
            <p:cNvSpPr/>
            <p:nvPr/>
          </p:nvSpPr>
          <p:spPr>
            <a:xfrm>
              <a:off x="4179025" y="2721750"/>
              <a:ext cx="18850" cy="23550"/>
            </a:xfrm>
            <a:custGeom>
              <a:rect b="b" l="l" r="r" t="t"/>
              <a:pathLst>
                <a:path extrusionOk="0" h="942" w="754">
                  <a:moveTo>
                    <a:pt x="314" y="0"/>
                  </a:moveTo>
                  <a:lnTo>
                    <a:pt x="314" y="21"/>
                  </a:lnTo>
                  <a:lnTo>
                    <a:pt x="231" y="21"/>
                  </a:lnTo>
                  <a:lnTo>
                    <a:pt x="210" y="440"/>
                  </a:lnTo>
                  <a:lnTo>
                    <a:pt x="105" y="586"/>
                  </a:lnTo>
                  <a:lnTo>
                    <a:pt x="1" y="733"/>
                  </a:lnTo>
                  <a:lnTo>
                    <a:pt x="1" y="879"/>
                  </a:lnTo>
                  <a:lnTo>
                    <a:pt x="1" y="900"/>
                  </a:lnTo>
                  <a:lnTo>
                    <a:pt x="42" y="942"/>
                  </a:lnTo>
                  <a:lnTo>
                    <a:pt x="231" y="900"/>
                  </a:lnTo>
                  <a:lnTo>
                    <a:pt x="314" y="795"/>
                  </a:lnTo>
                  <a:lnTo>
                    <a:pt x="377" y="795"/>
                  </a:lnTo>
                  <a:lnTo>
                    <a:pt x="461" y="670"/>
                  </a:lnTo>
                  <a:lnTo>
                    <a:pt x="524" y="523"/>
                  </a:lnTo>
                  <a:lnTo>
                    <a:pt x="628" y="440"/>
                  </a:lnTo>
                  <a:lnTo>
                    <a:pt x="670" y="440"/>
                  </a:lnTo>
                  <a:lnTo>
                    <a:pt x="754" y="419"/>
                  </a:lnTo>
                  <a:lnTo>
                    <a:pt x="691" y="335"/>
                  </a:lnTo>
                  <a:lnTo>
                    <a:pt x="691" y="168"/>
                  </a:lnTo>
                  <a:lnTo>
                    <a:pt x="586" y="126"/>
                  </a:lnTo>
                  <a:lnTo>
                    <a:pt x="54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9" name="Google Shape;2729;p44"/>
            <p:cNvSpPr/>
            <p:nvPr/>
          </p:nvSpPr>
          <p:spPr>
            <a:xfrm>
              <a:off x="4180075" y="2740050"/>
              <a:ext cx="58075" cy="71700"/>
            </a:xfrm>
            <a:custGeom>
              <a:rect b="b" l="l" r="r" t="t"/>
              <a:pathLst>
                <a:path extrusionOk="0" h="2868" w="2323">
                  <a:moveTo>
                    <a:pt x="2051" y="1"/>
                  </a:moveTo>
                  <a:lnTo>
                    <a:pt x="900" y="691"/>
                  </a:lnTo>
                  <a:lnTo>
                    <a:pt x="816" y="670"/>
                  </a:lnTo>
                  <a:lnTo>
                    <a:pt x="796" y="670"/>
                  </a:lnTo>
                  <a:lnTo>
                    <a:pt x="649" y="566"/>
                  </a:lnTo>
                  <a:lnTo>
                    <a:pt x="482" y="482"/>
                  </a:lnTo>
                  <a:lnTo>
                    <a:pt x="419" y="482"/>
                  </a:lnTo>
                  <a:lnTo>
                    <a:pt x="335" y="545"/>
                  </a:lnTo>
                  <a:lnTo>
                    <a:pt x="293" y="587"/>
                  </a:lnTo>
                  <a:lnTo>
                    <a:pt x="272" y="587"/>
                  </a:lnTo>
                  <a:lnTo>
                    <a:pt x="272" y="670"/>
                  </a:lnTo>
                  <a:lnTo>
                    <a:pt x="272" y="691"/>
                  </a:lnTo>
                  <a:lnTo>
                    <a:pt x="272" y="775"/>
                  </a:lnTo>
                  <a:lnTo>
                    <a:pt x="272" y="838"/>
                  </a:lnTo>
                  <a:lnTo>
                    <a:pt x="231" y="984"/>
                  </a:lnTo>
                  <a:lnTo>
                    <a:pt x="231" y="1068"/>
                  </a:lnTo>
                  <a:lnTo>
                    <a:pt x="210" y="1528"/>
                  </a:lnTo>
                  <a:lnTo>
                    <a:pt x="210" y="1612"/>
                  </a:lnTo>
                  <a:lnTo>
                    <a:pt x="189" y="1737"/>
                  </a:lnTo>
                  <a:lnTo>
                    <a:pt x="189" y="1884"/>
                  </a:lnTo>
                  <a:lnTo>
                    <a:pt x="126" y="1905"/>
                  </a:lnTo>
                  <a:lnTo>
                    <a:pt x="168" y="2051"/>
                  </a:lnTo>
                  <a:lnTo>
                    <a:pt x="105" y="2219"/>
                  </a:lnTo>
                  <a:lnTo>
                    <a:pt x="105" y="2344"/>
                  </a:lnTo>
                  <a:lnTo>
                    <a:pt x="63" y="2407"/>
                  </a:lnTo>
                  <a:lnTo>
                    <a:pt x="63" y="2470"/>
                  </a:lnTo>
                  <a:lnTo>
                    <a:pt x="63" y="2553"/>
                  </a:lnTo>
                  <a:lnTo>
                    <a:pt x="0" y="2679"/>
                  </a:lnTo>
                  <a:lnTo>
                    <a:pt x="0" y="2721"/>
                  </a:lnTo>
                  <a:lnTo>
                    <a:pt x="189" y="2721"/>
                  </a:lnTo>
                  <a:lnTo>
                    <a:pt x="754" y="2867"/>
                  </a:lnTo>
                  <a:lnTo>
                    <a:pt x="1172" y="2449"/>
                  </a:lnTo>
                  <a:lnTo>
                    <a:pt x="1633" y="2407"/>
                  </a:lnTo>
                  <a:lnTo>
                    <a:pt x="1653" y="2219"/>
                  </a:lnTo>
                  <a:lnTo>
                    <a:pt x="1884" y="1926"/>
                  </a:lnTo>
                  <a:lnTo>
                    <a:pt x="1235" y="1214"/>
                  </a:lnTo>
                  <a:lnTo>
                    <a:pt x="2093" y="963"/>
                  </a:lnTo>
                  <a:lnTo>
                    <a:pt x="2302" y="754"/>
                  </a:lnTo>
                  <a:lnTo>
                    <a:pt x="2323" y="754"/>
                  </a:lnTo>
                  <a:lnTo>
                    <a:pt x="205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0" name="Google Shape;2730;p44"/>
            <p:cNvSpPr/>
            <p:nvPr/>
          </p:nvSpPr>
          <p:spPr>
            <a:xfrm>
              <a:off x="4179025" y="2758875"/>
              <a:ext cx="299225" cy="252175"/>
            </a:xfrm>
            <a:custGeom>
              <a:rect b="b" l="l" r="r" t="t"/>
              <a:pathLst>
                <a:path extrusionOk="0" h="10087" w="11969">
                  <a:moveTo>
                    <a:pt x="2344" y="1"/>
                  </a:moveTo>
                  <a:lnTo>
                    <a:pt x="2135" y="210"/>
                  </a:lnTo>
                  <a:lnTo>
                    <a:pt x="1277" y="461"/>
                  </a:lnTo>
                  <a:lnTo>
                    <a:pt x="1926" y="1173"/>
                  </a:lnTo>
                  <a:lnTo>
                    <a:pt x="1695" y="1466"/>
                  </a:lnTo>
                  <a:lnTo>
                    <a:pt x="1675" y="1654"/>
                  </a:lnTo>
                  <a:lnTo>
                    <a:pt x="1214" y="1696"/>
                  </a:lnTo>
                  <a:lnTo>
                    <a:pt x="796" y="2114"/>
                  </a:lnTo>
                  <a:lnTo>
                    <a:pt x="231" y="1968"/>
                  </a:lnTo>
                  <a:lnTo>
                    <a:pt x="42" y="1968"/>
                  </a:lnTo>
                  <a:lnTo>
                    <a:pt x="42" y="2177"/>
                  </a:lnTo>
                  <a:lnTo>
                    <a:pt x="42" y="2407"/>
                  </a:lnTo>
                  <a:lnTo>
                    <a:pt x="1" y="2595"/>
                  </a:lnTo>
                  <a:lnTo>
                    <a:pt x="1" y="2637"/>
                  </a:lnTo>
                  <a:lnTo>
                    <a:pt x="63" y="2616"/>
                  </a:lnTo>
                  <a:lnTo>
                    <a:pt x="105" y="2637"/>
                  </a:lnTo>
                  <a:lnTo>
                    <a:pt x="168" y="2595"/>
                  </a:lnTo>
                  <a:lnTo>
                    <a:pt x="314" y="2658"/>
                  </a:lnTo>
                  <a:lnTo>
                    <a:pt x="273" y="2700"/>
                  </a:lnTo>
                  <a:lnTo>
                    <a:pt x="524" y="2972"/>
                  </a:lnTo>
                  <a:lnTo>
                    <a:pt x="545" y="3119"/>
                  </a:lnTo>
                  <a:lnTo>
                    <a:pt x="628" y="3139"/>
                  </a:lnTo>
                  <a:lnTo>
                    <a:pt x="628" y="3244"/>
                  </a:lnTo>
                  <a:lnTo>
                    <a:pt x="754" y="3349"/>
                  </a:lnTo>
                  <a:lnTo>
                    <a:pt x="838" y="3370"/>
                  </a:lnTo>
                  <a:lnTo>
                    <a:pt x="984" y="3663"/>
                  </a:lnTo>
                  <a:lnTo>
                    <a:pt x="984" y="3746"/>
                  </a:lnTo>
                  <a:lnTo>
                    <a:pt x="1047" y="3851"/>
                  </a:lnTo>
                  <a:lnTo>
                    <a:pt x="1110" y="3851"/>
                  </a:lnTo>
                  <a:lnTo>
                    <a:pt x="1151" y="3997"/>
                  </a:lnTo>
                  <a:lnTo>
                    <a:pt x="1193" y="4081"/>
                  </a:lnTo>
                  <a:lnTo>
                    <a:pt x="1319" y="4123"/>
                  </a:lnTo>
                  <a:lnTo>
                    <a:pt x="1423" y="4416"/>
                  </a:lnTo>
                  <a:lnTo>
                    <a:pt x="1528" y="4479"/>
                  </a:lnTo>
                  <a:lnTo>
                    <a:pt x="1570" y="4625"/>
                  </a:lnTo>
                  <a:lnTo>
                    <a:pt x="1528" y="4709"/>
                  </a:lnTo>
                  <a:lnTo>
                    <a:pt x="1528" y="4792"/>
                  </a:lnTo>
                  <a:lnTo>
                    <a:pt x="1633" y="4897"/>
                  </a:lnTo>
                  <a:lnTo>
                    <a:pt x="1633" y="4960"/>
                  </a:lnTo>
                  <a:lnTo>
                    <a:pt x="1716" y="5023"/>
                  </a:lnTo>
                  <a:lnTo>
                    <a:pt x="1821" y="4939"/>
                  </a:lnTo>
                  <a:lnTo>
                    <a:pt x="1926" y="5043"/>
                  </a:lnTo>
                  <a:lnTo>
                    <a:pt x="2114" y="5127"/>
                  </a:lnTo>
                  <a:lnTo>
                    <a:pt x="2260" y="5274"/>
                  </a:lnTo>
                  <a:lnTo>
                    <a:pt x="2323" y="5378"/>
                  </a:lnTo>
                  <a:lnTo>
                    <a:pt x="2344" y="5420"/>
                  </a:lnTo>
                  <a:lnTo>
                    <a:pt x="2365" y="5546"/>
                  </a:lnTo>
                  <a:lnTo>
                    <a:pt x="2428" y="5588"/>
                  </a:lnTo>
                  <a:lnTo>
                    <a:pt x="2470" y="5797"/>
                  </a:lnTo>
                  <a:lnTo>
                    <a:pt x="2574" y="5880"/>
                  </a:lnTo>
                  <a:lnTo>
                    <a:pt x="2637" y="6090"/>
                  </a:lnTo>
                  <a:lnTo>
                    <a:pt x="2658" y="6173"/>
                  </a:lnTo>
                  <a:lnTo>
                    <a:pt x="2616" y="6362"/>
                  </a:lnTo>
                  <a:lnTo>
                    <a:pt x="2574" y="6383"/>
                  </a:lnTo>
                  <a:lnTo>
                    <a:pt x="2616" y="6487"/>
                  </a:lnTo>
                  <a:lnTo>
                    <a:pt x="2658" y="6696"/>
                  </a:lnTo>
                  <a:lnTo>
                    <a:pt x="2679" y="6906"/>
                  </a:lnTo>
                  <a:lnTo>
                    <a:pt x="2783" y="7010"/>
                  </a:lnTo>
                  <a:lnTo>
                    <a:pt x="2825" y="7094"/>
                  </a:lnTo>
                  <a:lnTo>
                    <a:pt x="3097" y="7408"/>
                  </a:lnTo>
                  <a:lnTo>
                    <a:pt x="3202" y="7429"/>
                  </a:lnTo>
                  <a:lnTo>
                    <a:pt x="3307" y="7450"/>
                  </a:lnTo>
                  <a:lnTo>
                    <a:pt x="3390" y="7554"/>
                  </a:lnTo>
                  <a:lnTo>
                    <a:pt x="3474" y="7554"/>
                  </a:lnTo>
                  <a:lnTo>
                    <a:pt x="3620" y="7680"/>
                  </a:lnTo>
                  <a:lnTo>
                    <a:pt x="3620" y="7784"/>
                  </a:lnTo>
                  <a:lnTo>
                    <a:pt x="3788" y="7826"/>
                  </a:lnTo>
                  <a:lnTo>
                    <a:pt x="3767" y="7889"/>
                  </a:lnTo>
                  <a:lnTo>
                    <a:pt x="3830" y="7931"/>
                  </a:lnTo>
                  <a:lnTo>
                    <a:pt x="3976" y="8412"/>
                  </a:lnTo>
                  <a:lnTo>
                    <a:pt x="4102" y="8496"/>
                  </a:lnTo>
                  <a:lnTo>
                    <a:pt x="4102" y="8663"/>
                  </a:lnTo>
                  <a:lnTo>
                    <a:pt x="4541" y="9082"/>
                  </a:lnTo>
                  <a:lnTo>
                    <a:pt x="4604" y="9082"/>
                  </a:lnTo>
                  <a:lnTo>
                    <a:pt x="4646" y="9333"/>
                  </a:lnTo>
                  <a:lnTo>
                    <a:pt x="4834" y="9396"/>
                  </a:lnTo>
                  <a:lnTo>
                    <a:pt x="4939" y="9668"/>
                  </a:lnTo>
                  <a:lnTo>
                    <a:pt x="5043" y="9709"/>
                  </a:lnTo>
                  <a:lnTo>
                    <a:pt x="5127" y="9730"/>
                  </a:lnTo>
                  <a:lnTo>
                    <a:pt x="5169" y="9626"/>
                  </a:lnTo>
                  <a:lnTo>
                    <a:pt x="5336" y="9521"/>
                  </a:lnTo>
                  <a:lnTo>
                    <a:pt x="5232" y="9312"/>
                  </a:lnTo>
                  <a:lnTo>
                    <a:pt x="5294" y="9040"/>
                  </a:lnTo>
                  <a:lnTo>
                    <a:pt x="5462" y="8977"/>
                  </a:lnTo>
                  <a:lnTo>
                    <a:pt x="5650" y="9124"/>
                  </a:lnTo>
                  <a:lnTo>
                    <a:pt x="5985" y="9124"/>
                  </a:lnTo>
                  <a:lnTo>
                    <a:pt x="6487" y="9333"/>
                  </a:lnTo>
                  <a:lnTo>
                    <a:pt x="7010" y="9563"/>
                  </a:lnTo>
                  <a:lnTo>
                    <a:pt x="7031" y="10086"/>
                  </a:lnTo>
                  <a:lnTo>
                    <a:pt x="8077" y="8684"/>
                  </a:lnTo>
                  <a:lnTo>
                    <a:pt x="10253" y="8036"/>
                  </a:lnTo>
                  <a:lnTo>
                    <a:pt x="11885" y="7554"/>
                  </a:lnTo>
                  <a:lnTo>
                    <a:pt x="11969" y="6299"/>
                  </a:lnTo>
                  <a:lnTo>
                    <a:pt x="11843" y="5839"/>
                  </a:lnTo>
                  <a:lnTo>
                    <a:pt x="11655" y="5985"/>
                  </a:lnTo>
                  <a:lnTo>
                    <a:pt x="9960" y="5755"/>
                  </a:lnTo>
                  <a:lnTo>
                    <a:pt x="9835" y="5274"/>
                  </a:lnTo>
                  <a:lnTo>
                    <a:pt x="9688" y="5127"/>
                  </a:lnTo>
                  <a:lnTo>
                    <a:pt x="9688" y="4939"/>
                  </a:lnTo>
                  <a:lnTo>
                    <a:pt x="9688" y="4918"/>
                  </a:lnTo>
                  <a:lnTo>
                    <a:pt x="9667" y="4939"/>
                  </a:lnTo>
                  <a:lnTo>
                    <a:pt x="9625" y="4855"/>
                  </a:lnTo>
                  <a:lnTo>
                    <a:pt x="9625" y="4792"/>
                  </a:lnTo>
                  <a:lnTo>
                    <a:pt x="9667" y="4730"/>
                  </a:lnTo>
                  <a:lnTo>
                    <a:pt x="9563" y="4730"/>
                  </a:lnTo>
                  <a:lnTo>
                    <a:pt x="9563" y="4709"/>
                  </a:lnTo>
                  <a:lnTo>
                    <a:pt x="9458" y="4709"/>
                  </a:lnTo>
                  <a:lnTo>
                    <a:pt x="9270" y="4604"/>
                  </a:lnTo>
                  <a:lnTo>
                    <a:pt x="9249" y="4541"/>
                  </a:lnTo>
                  <a:lnTo>
                    <a:pt x="9228" y="4583"/>
                  </a:lnTo>
                  <a:lnTo>
                    <a:pt x="9123" y="4437"/>
                  </a:lnTo>
                  <a:lnTo>
                    <a:pt x="9102" y="4290"/>
                  </a:lnTo>
                  <a:lnTo>
                    <a:pt x="8809" y="3914"/>
                  </a:lnTo>
                  <a:lnTo>
                    <a:pt x="8726" y="3788"/>
                  </a:lnTo>
                  <a:lnTo>
                    <a:pt x="8809" y="3788"/>
                  </a:lnTo>
                  <a:lnTo>
                    <a:pt x="8809" y="3746"/>
                  </a:lnTo>
                  <a:lnTo>
                    <a:pt x="8705" y="3453"/>
                  </a:lnTo>
                  <a:lnTo>
                    <a:pt x="8705" y="3391"/>
                  </a:lnTo>
                  <a:lnTo>
                    <a:pt x="8621" y="3265"/>
                  </a:lnTo>
                  <a:lnTo>
                    <a:pt x="8579" y="3265"/>
                  </a:lnTo>
                  <a:lnTo>
                    <a:pt x="8391" y="3014"/>
                  </a:lnTo>
                  <a:lnTo>
                    <a:pt x="8307" y="3014"/>
                  </a:lnTo>
                  <a:lnTo>
                    <a:pt x="8224" y="2909"/>
                  </a:lnTo>
                  <a:lnTo>
                    <a:pt x="8224" y="2867"/>
                  </a:lnTo>
                  <a:lnTo>
                    <a:pt x="8286" y="2867"/>
                  </a:lnTo>
                  <a:lnTo>
                    <a:pt x="8307" y="2909"/>
                  </a:lnTo>
                  <a:lnTo>
                    <a:pt x="8286" y="2826"/>
                  </a:lnTo>
                  <a:lnTo>
                    <a:pt x="8182" y="2805"/>
                  </a:lnTo>
                  <a:lnTo>
                    <a:pt x="7973" y="2763"/>
                  </a:lnTo>
                  <a:lnTo>
                    <a:pt x="7868" y="2449"/>
                  </a:lnTo>
                  <a:lnTo>
                    <a:pt x="7805" y="2323"/>
                  </a:lnTo>
                  <a:lnTo>
                    <a:pt x="7742" y="2303"/>
                  </a:lnTo>
                  <a:lnTo>
                    <a:pt x="7742" y="2198"/>
                  </a:lnTo>
                  <a:lnTo>
                    <a:pt x="7701" y="2219"/>
                  </a:lnTo>
                  <a:lnTo>
                    <a:pt x="7659" y="2177"/>
                  </a:lnTo>
                  <a:lnTo>
                    <a:pt x="7282" y="2323"/>
                  </a:lnTo>
                  <a:lnTo>
                    <a:pt x="7261" y="2114"/>
                  </a:lnTo>
                  <a:lnTo>
                    <a:pt x="6738" y="1968"/>
                  </a:lnTo>
                  <a:lnTo>
                    <a:pt x="6654" y="1968"/>
                  </a:lnTo>
                  <a:lnTo>
                    <a:pt x="5566" y="1926"/>
                  </a:lnTo>
                  <a:lnTo>
                    <a:pt x="2867" y="43"/>
                  </a:lnTo>
                  <a:lnTo>
                    <a:pt x="23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1" name="Google Shape;2731;p44"/>
            <p:cNvSpPr/>
            <p:nvPr/>
          </p:nvSpPr>
          <p:spPr>
            <a:xfrm>
              <a:off x="4409700" y="2852525"/>
              <a:ext cx="11025" cy="24075"/>
            </a:xfrm>
            <a:custGeom>
              <a:rect b="b" l="l" r="r" t="t"/>
              <a:pathLst>
                <a:path extrusionOk="0" h="963" w="441">
                  <a:moveTo>
                    <a:pt x="147" y="0"/>
                  </a:moveTo>
                  <a:lnTo>
                    <a:pt x="147" y="42"/>
                  </a:lnTo>
                  <a:lnTo>
                    <a:pt x="106" y="42"/>
                  </a:lnTo>
                  <a:lnTo>
                    <a:pt x="106" y="105"/>
                  </a:lnTo>
                  <a:lnTo>
                    <a:pt x="43" y="126"/>
                  </a:lnTo>
                  <a:lnTo>
                    <a:pt x="85" y="209"/>
                  </a:lnTo>
                  <a:lnTo>
                    <a:pt x="43" y="209"/>
                  </a:lnTo>
                  <a:lnTo>
                    <a:pt x="85" y="377"/>
                  </a:lnTo>
                  <a:lnTo>
                    <a:pt x="43" y="356"/>
                  </a:lnTo>
                  <a:lnTo>
                    <a:pt x="1" y="356"/>
                  </a:lnTo>
                  <a:lnTo>
                    <a:pt x="1" y="544"/>
                  </a:lnTo>
                  <a:lnTo>
                    <a:pt x="22" y="628"/>
                  </a:lnTo>
                  <a:lnTo>
                    <a:pt x="43" y="670"/>
                  </a:lnTo>
                  <a:lnTo>
                    <a:pt x="43" y="795"/>
                  </a:lnTo>
                  <a:lnTo>
                    <a:pt x="22" y="795"/>
                  </a:lnTo>
                  <a:lnTo>
                    <a:pt x="43" y="858"/>
                  </a:lnTo>
                  <a:lnTo>
                    <a:pt x="231" y="963"/>
                  </a:lnTo>
                  <a:lnTo>
                    <a:pt x="336" y="963"/>
                  </a:lnTo>
                  <a:lnTo>
                    <a:pt x="398" y="942"/>
                  </a:lnTo>
                  <a:lnTo>
                    <a:pt x="440" y="670"/>
                  </a:lnTo>
                  <a:lnTo>
                    <a:pt x="398" y="544"/>
                  </a:lnTo>
                  <a:lnTo>
                    <a:pt x="336" y="544"/>
                  </a:lnTo>
                  <a:lnTo>
                    <a:pt x="315" y="356"/>
                  </a:lnTo>
                  <a:lnTo>
                    <a:pt x="336" y="356"/>
                  </a:lnTo>
                  <a:lnTo>
                    <a:pt x="398" y="168"/>
                  </a:lnTo>
                  <a:lnTo>
                    <a:pt x="357" y="126"/>
                  </a:lnTo>
                  <a:lnTo>
                    <a:pt x="315" y="126"/>
                  </a:lnTo>
                  <a:lnTo>
                    <a:pt x="315" y="63"/>
                  </a:lnTo>
                  <a:lnTo>
                    <a:pt x="2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2" name="Google Shape;2732;p44"/>
            <p:cNvSpPr/>
            <p:nvPr/>
          </p:nvSpPr>
          <p:spPr>
            <a:xfrm>
              <a:off x="4421225" y="2854100"/>
              <a:ext cx="69075" cy="54425"/>
            </a:xfrm>
            <a:custGeom>
              <a:rect b="b" l="l" r="r" t="t"/>
              <a:pathLst>
                <a:path extrusionOk="0" h="2177" w="2763">
                  <a:moveTo>
                    <a:pt x="2490" y="0"/>
                  </a:moveTo>
                  <a:lnTo>
                    <a:pt x="2490" y="84"/>
                  </a:lnTo>
                  <a:lnTo>
                    <a:pt x="2469" y="146"/>
                  </a:lnTo>
                  <a:lnTo>
                    <a:pt x="2093" y="356"/>
                  </a:lnTo>
                  <a:lnTo>
                    <a:pt x="2093" y="502"/>
                  </a:lnTo>
                  <a:lnTo>
                    <a:pt x="1779" y="795"/>
                  </a:lnTo>
                  <a:lnTo>
                    <a:pt x="1737" y="879"/>
                  </a:lnTo>
                  <a:lnTo>
                    <a:pt x="1779" y="900"/>
                  </a:lnTo>
                  <a:lnTo>
                    <a:pt x="1821" y="983"/>
                  </a:lnTo>
                  <a:lnTo>
                    <a:pt x="1653" y="1130"/>
                  </a:lnTo>
                  <a:lnTo>
                    <a:pt x="1611" y="1046"/>
                  </a:lnTo>
                  <a:lnTo>
                    <a:pt x="1549" y="1088"/>
                  </a:lnTo>
                  <a:lnTo>
                    <a:pt x="1465" y="1088"/>
                  </a:lnTo>
                  <a:lnTo>
                    <a:pt x="1507" y="1193"/>
                  </a:lnTo>
                  <a:lnTo>
                    <a:pt x="1444" y="1193"/>
                  </a:lnTo>
                  <a:lnTo>
                    <a:pt x="1423" y="1234"/>
                  </a:lnTo>
                  <a:lnTo>
                    <a:pt x="1256" y="1255"/>
                  </a:lnTo>
                  <a:lnTo>
                    <a:pt x="1130" y="1297"/>
                  </a:lnTo>
                  <a:lnTo>
                    <a:pt x="1088" y="1214"/>
                  </a:lnTo>
                  <a:lnTo>
                    <a:pt x="837" y="1214"/>
                  </a:lnTo>
                  <a:lnTo>
                    <a:pt x="628" y="1151"/>
                  </a:lnTo>
                  <a:lnTo>
                    <a:pt x="398" y="1339"/>
                  </a:lnTo>
                  <a:lnTo>
                    <a:pt x="314" y="1318"/>
                  </a:lnTo>
                  <a:lnTo>
                    <a:pt x="251" y="1318"/>
                  </a:lnTo>
                  <a:lnTo>
                    <a:pt x="147" y="1360"/>
                  </a:lnTo>
                  <a:lnTo>
                    <a:pt x="105" y="1109"/>
                  </a:lnTo>
                  <a:lnTo>
                    <a:pt x="63" y="1151"/>
                  </a:lnTo>
                  <a:lnTo>
                    <a:pt x="0" y="1130"/>
                  </a:lnTo>
                  <a:lnTo>
                    <a:pt x="0" y="1318"/>
                  </a:lnTo>
                  <a:lnTo>
                    <a:pt x="147" y="1465"/>
                  </a:lnTo>
                  <a:lnTo>
                    <a:pt x="272" y="1946"/>
                  </a:lnTo>
                  <a:lnTo>
                    <a:pt x="1967" y="2176"/>
                  </a:lnTo>
                  <a:lnTo>
                    <a:pt x="2155" y="2030"/>
                  </a:lnTo>
                  <a:lnTo>
                    <a:pt x="2658" y="502"/>
                  </a:lnTo>
                  <a:lnTo>
                    <a:pt x="2762" y="481"/>
                  </a:lnTo>
                  <a:lnTo>
                    <a:pt x="2762" y="314"/>
                  </a:lnTo>
                  <a:lnTo>
                    <a:pt x="2720" y="251"/>
                  </a:lnTo>
                  <a:lnTo>
                    <a:pt x="2678" y="272"/>
                  </a:lnTo>
                  <a:lnTo>
                    <a:pt x="2658" y="251"/>
                  </a:lnTo>
                  <a:lnTo>
                    <a:pt x="2595" y="209"/>
                  </a:lnTo>
                  <a:lnTo>
                    <a:pt x="2574" y="42"/>
                  </a:lnTo>
                  <a:lnTo>
                    <a:pt x="249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3" name="Google Shape;2733;p44"/>
            <p:cNvSpPr/>
            <p:nvPr/>
          </p:nvSpPr>
          <p:spPr>
            <a:xfrm>
              <a:off x="4434300" y="2866125"/>
              <a:ext cx="108300" cy="133400"/>
            </a:xfrm>
            <a:custGeom>
              <a:rect b="b" l="l" r="r" t="t"/>
              <a:pathLst>
                <a:path extrusionOk="0" h="5336" w="4332">
                  <a:moveTo>
                    <a:pt x="2239" y="0"/>
                  </a:moveTo>
                  <a:lnTo>
                    <a:pt x="2135" y="21"/>
                  </a:lnTo>
                  <a:lnTo>
                    <a:pt x="1632" y="1549"/>
                  </a:lnTo>
                  <a:lnTo>
                    <a:pt x="1758" y="2009"/>
                  </a:lnTo>
                  <a:lnTo>
                    <a:pt x="1674" y="3264"/>
                  </a:lnTo>
                  <a:lnTo>
                    <a:pt x="42" y="3746"/>
                  </a:lnTo>
                  <a:lnTo>
                    <a:pt x="0" y="4018"/>
                  </a:lnTo>
                  <a:lnTo>
                    <a:pt x="523" y="4708"/>
                  </a:lnTo>
                  <a:lnTo>
                    <a:pt x="461" y="4938"/>
                  </a:lnTo>
                  <a:lnTo>
                    <a:pt x="795" y="5336"/>
                  </a:lnTo>
                  <a:lnTo>
                    <a:pt x="879" y="5315"/>
                  </a:lnTo>
                  <a:lnTo>
                    <a:pt x="900" y="5336"/>
                  </a:lnTo>
                  <a:lnTo>
                    <a:pt x="1005" y="5336"/>
                  </a:lnTo>
                  <a:lnTo>
                    <a:pt x="1088" y="5231"/>
                  </a:lnTo>
                  <a:lnTo>
                    <a:pt x="1214" y="5231"/>
                  </a:lnTo>
                  <a:lnTo>
                    <a:pt x="1423" y="5127"/>
                  </a:lnTo>
                  <a:lnTo>
                    <a:pt x="1528" y="5127"/>
                  </a:lnTo>
                  <a:lnTo>
                    <a:pt x="1632" y="5106"/>
                  </a:lnTo>
                  <a:lnTo>
                    <a:pt x="1716" y="5147"/>
                  </a:lnTo>
                  <a:lnTo>
                    <a:pt x="1779" y="5147"/>
                  </a:lnTo>
                  <a:lnTo>
                    <a:pt x="1925" y="4938"/>
                  </a:lnTo>
                  <a:lnTo>
                    <a:pt x="1925" y="4917"/>
                  </a:lnTo>
                  <a:lnTo>
                    <a:pt x="1946" y="4917"/>
                  </a:lnTo>
                  <a:lnTo>
                    <a:pt x="1946" y="4834"/>
                  </a:lnTo>
                  <a:lnTo>
                    <a:pt x="1883" y="4813"/>
                  </a:lnTo>
                  <a:lnTo>
                    <a:pt x="1925" y="4750"/>
                  </a:lnTo>
                  <a:lnTo>
                    <a:pt x="1883" y="4687"/>
                  </a:lnTo>
                  <a:lnTo>
                    <a:pt x="1967" y="4603"/>
                  </a:lnTo>
                  <a:lnTo>
                    <a:pt x="2030" y="4541"/>
                  </a:lnTo>
                  <a:lnTo>
                    <a:pt x="2239" y="4541"/>
                  </a:lnTo>
                  <a:lnTo>
                    <a:pt x="2365" y="4520"/>
                  </a:lnTo>
                  <a:lnTo>
                    <a:pt x="2448" y="4583"/>
                  </a:lnTo>
                  <a:lnTo>
                    <a:pt x="2553" y="4436"/>
                  </a:lnTo>
                  <a:lnTo>
                    <a:pt x="2595" y="4415"/>
                  </a:lnTo>
                  <a:lnTo>
                    <a:pt x="2595" y="4227"/>
                  </a:lnTo>
                  <a:lnTo>
                    <a:pt x="2804" y="3976"/>
                  </a:lnTo>
                  <a:lnTo>
                    <a:pt x="2930" y="3955"/>
                  </a:lnTo>
                  <a:lnTo>
                    <a:pt x="3013" y="3976"/>
                  </a:lnTo>
                  <a:lnTo>
                    <a:pt x="3076" y="3913"/>
                  </a:lnTo>
                  <a:lnTo>
                    <a:pt x="3348" y="3913"/>
                  </a:lnTo>
                  <a:lnTo>
                    <a:pt x="3390" y="3850"/>
                  </a:lnTo>
                  <a:lnTo>
                    <a:pt x="3327" y="3808"/>
                  </a:lnTo>
                  <a:lnTo>
                    <a:pt x="3285" y="3599"/>
                  </a:lnTo>
                  <a:lnTo>
                    <a:pt x="3306" y="3599"/>
                  </a:lnTo>
                  <a:lnTo>
                    <a:pt x="3244" y="3494"/>
                  </a:lnTo>
                  <a:lnTo>
                    <a:pt x="3223" y="3474"/>
                  </a:lnTo>
                  <a:lnTo>
                    <a:pt x="3244" y="3390"/>
                  </a:lnTo>
                  <a:lnTo>
                    <a:pt x="3244" y="3285"/>
                  </a:lnTo>
                  <a:lnTo>
                    <a:pt x="3348" y="3118"/>
                  </a:lnTo>
                  <a:lnTo>
                    <a:pt x="3432" y="3076"/>
                  </a:lnTo>
                  <a:lnTo>
                    <a:pt x="3390" y="3013"/>
                  </a:lnTo>
                  <a:lnTo>
                    <a:pt x="3411" y="3013"/>
                  </a:lnTo>
                  <a:lnTo>
                    <a:pt x="3495" y="2867"/>
                  </a:lnTo>
                  <a:lnTo>
                    <a:pt x="3536" y="2846"/>
                  </a:lnTo>
                  <a:lnTo>
                    <a:pt x="3599" y="2846"/>
                  </a:lnTo>
                  <a:lnTo>
                    <a:pt x="3557" y="2909"/>
                  </a:lnTo>
                  <a:lnTo>
                    <a:pt x="3536" y="2971"/>
                  </a:lnTo>
                  <a:lnTo>
                    <a:pt x="3620" y="3013"/>
                  </a:lnTo>
                  <a:lnTo>
                    <a:pt x="3662" y="3013"/>
                  </a:lnTo>
                  <a:lnTo>
                    <a:pt x="3746" y="2804"/>
                  </a:lnTo>
                  <a:lnTo>
                    <a:pt x="3808" y="2741"/>
                  </a:lnTo>
                  <a:lnTo>
                    <a:pt x="3871" y="2616"/>
                  </a:lnTo>
                  <a:lnTo>
                    <a:pt x="4018" y="2490"/>
                  </a:lnTo>
                  <a:lnTo>
                    <a:pt x="4227" y="2134"/>
                  </a:lnTo>
                  <a:lnTo>
                    <a:pt x="4248" y="2072"/>
                  </a:lnTo>
                  <a:lnTo>
                    <a:pt x="4248" y="1988"/>
                  </a:lnTo>
                  <a:lnTo>
                    <a:pt x="4290" y="1862"/>
                  </a:lnTo>
                  <a:lnTo>
                    <a:pt x="4332" y="1758"/>
                  </a:lnTo>
                  <a:lnTo>
                    <a:pt x="4269" y="1695"/>
                  </a:lnTo>
                  <a:lnTo>
                    <a:pt x="4164" y="1674"/>
                  </a:lnTo>
                  <a:lnTo>
                    <a:pt x="3955" y="1507"/>
                  </a:lnTo>
                  <a:lnTo>
                    <a:pt x="3913" y="1402"/>
                  </a:lnTo>
                  <a:lnTo>
                    <a:pt x="3808" y="1298"/>
                  </a:lnTo>
                  <a:lnTo>
                    <a:pt x="3767" y="1151"/>
                  </a:lnTo>
                  <a:lnTo>
                    <a:pt x="3599" y="942"/>
                  </a:lnTo>
                  <a:lnTo>
                    <a:pt x="3516" y="942"/>
                  </a:lnTo>
                  <a:lnTo>
                    <a:pt x="3390" y="963"/>
                  </a:lnTo>
                  <a:lnTo>
                    <a:pt x="3118" y="921"/>
                  </a:lnTo>
                  <a:lnTo>
                    <a:pt x="3013" y="942"/>
                  </a:lnTo>
                  <a:lnTo>
                    <a:pt x="2930" y="963"/>
                  </a:lnTo>
                  <a:lnTo>
                    <a:pt x="2804" y="921"/>
                  </a:lnTo>
                  <a:lnTo>
                    <a:pt x="2469" y="649"/>
                  </a:lnTo>
                  <a:lnTo>
                    <a:pt x="2469" y="565"/>
                  </a:lnTo>
                  <a:lnTo>
                    <a:pt x="2260" y="335"/>
                  </a:lnTo>
                  <a:lnTo>
                    <a:pt x="223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4" name="Google Shape;2734;p44"/>
            <p:cNvSpPr/>
            <p:nvPr/>
          </p:nvSpPr>
          <p:spPr>
            <a:xfrm>
              <a:off x="4483475" y="2847275"/>
              <a:ext cx="5775" cy="13125"/>
            </a:xfrm>
            <a:custGeom>
              <a:rect b="b" l="l" r="r" t="t"/>
              <a:pathLst>
                <a:path extrusionOk="0" h="525" w="231">
                  <a:moveTo>
                    <a:pt x="209" y="1"/>
                  </a:moveTo>
                  <a:lnTo>
                    <a:pt x="168" y="22"/>
                  </a:lnTo>
                  <a:lnTo>
                    <a:pt x="105" y="22"/>
                  </a:lnTo>
                  <a:lnTo>
                    <a:pt x="84" y="168"/>
                  </a:lnTo>
                  <a:lnTo>
                    <a:pt x="63" y="210"/>
                  </a:lnTo>
                  <a:lnTo>
                    <a:pt x="21" y="168"/>
                  </a:lnTo>
                  <a:lnTo>
                    <a:pt x="0" y="231"/>
                  </a:lnTo>
                  <a:lnTo>
                    <a:pt x="0" y="273"/>
                  </a:lnTo>
                  <a:lnTo>
                    <a:pt x="84" y="315"/>
                  </a:lnTo>
                  <a:lnTo>
                    <a:pt x="105" y="482"/>
                  </a:lnTo>
                  <a:lnTo>
                    <a:pt x="168" y="524"/>
                  </a:lnTo>
                  <a:lnTo>
                    <a:pt x="168" y="440"/>
                  </a:lnTo>
                  <a:lnTo>
                    <a:pt x="209" y="336"/>
                  </a:lnTo>
                  <a:lnTo>
                    <a:pt x="209" y="168"/>
                  </a:lnTo>
                  <a:lnTo>
                    <a:pt x="188" y="168"/>
                  </a:lnTo>
                  <a:lnTo>
                    <a:pt x="209" y="106"/>
                  </a:lnTo>
                  <a:lnTo>
                    <a:pt x="188" y="64"/>
                  </a:lnTo>
                  <a:lnTo>
                    <a:pt x="209" y="43"/>
                  </a:lnTo>
                  <a:lnTo>
                    <a:pt x="230" y="43"/>
                  </a:lnTo>
                  <a:lnTo>
                    <a:pt x="20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5" name="Google Shape;2735;p44"/>
            <p:cNvSpPr/>
            <p:nvPr/>
          </p:nvSpPr>
          <p:spPr>
            <a:xfrm>
              <a:off x="4300375" y="2959750"/>
              <a:ext cx="153825" cy="99925"/>
            </a:xfrm>
            <a:custGeom>
              <a:rect b="b" l="l" r="r" t="t"/>
              <a:pathLst>
                <a:path extrusionOk="0" h="3997" w="6153">
                  <a:moveTo>
                    <a:pt x="5399" y="1"/>
                  </a:moveTo>
                  <a:lnTo>
                    <a:pt x="3223" y="649"/>
                  </a:lnTo>
                  <a:lnTo>
                    <a:pt x="2177" y="2051"/>
                  </a:lnTo>
                  <a:lnTo>
                    <a:pt x="2156" y="1528"/>
                  </a:lnTo>
                  <a:lnTo>
                    <a:pt x="1633" y="1298"/>
                  </a:lnTo>
                  <a:lnTo>
                    <a:pt x="1131" y="1089"/>
                  </a:lnTo>
                  <a:lnTo>
                    <a:pt x="796" y="1089"/>
                  </a:lnTo>
                  <a:lnTo>
                    <a:pt x="608" y="942"/>
                  </a:lnTo>
                  <a:lnTo>
                    <a:pt x="440" y="1005"/>
                  </a:lnTo>
                  <a:lnTo>
                    <a:pt x="378" y="1277"/>
                  </a:lnTo>
                  <a:lnTo>
                    <a:pt x="482" y="1486"/>
                  </a:lnTo>
                  <a:lnTo>
                    <a:pt x="315" y="1591"/>
                  </a:lnTo>
                  <a:lnTo>
                    <a:pt x="273" y="1695"/>
                  </a:lnTo>
                  <a:lnTo>
                    <a:pt x="189" y="1674"/>
                  </a:lnTo>
                  <a:lnTo>
                    <a:pt x="85" y="1633"/>
                  </a:lnTo>
                  <a:lnTo>
                    <a:pt x="106" y="1737"/>
                  </a:lnTo>
                  <a:lnTo>
                    <a:pt x="168" y="2030"/>
                  </a:lnTo>
                  <a:lnTo>
                    <a:pt x="168" y="2218"/>
                  </a:lnTo>
                  <a:lnTo>
                    <a:pt x="85" y="2218"/>
                  </a:lnTo>
                  <a:lnTo>
                    <a:pt x="85" y="2260"/>
                  </a:lnTo>
                  <a:lnTo>
                    <a:pt x="1" y="2239"/>
                  </a:lnTo>
                  <a:lnTo>
                    <a:pt x="1" y="2239"/>
                  </a:lnTo>
                  <a:lnTo>
                    <a:pt x="22" y="2344"/>
                  </a:lnTo>
                  <a:lnTo>
                    <a:pt x="106" y="2344"/>
                  </a:lnTo>
                  <a:lnTo>
                    <a:pt x="106" y="2428"/>
                  </a:lnTo>
                  <a:lnTo>
                    <a:pt x="231" y="2616"/>
                  </a:lnTo>
                  <a:lnTo>
                    <a:pt x="315" y="3139"/>
                  </a:lnTo>
                  <a:lnTo>
                    <a:pt x="482" y="3265"/>
                  </a:lnTo>
                  <a:lnTo>
                    <a:pt x="482" y="3453"/>
                  </a:lnTo>
                  <a:lnTo>
                    <a:pt x="419" y="3474"/>
                  </a:lnTo>
                  <a:lnTo>
                    <a:pt x="482" y="3620"/>
                  </a:lnTo>
                  <a:lnTo>
                    <a:pt x="608" y="3767"/>
                  </a:lnTo>
                  <a:lnTo>
                    <a:pt x="608" y="3913"/>
                  </a:lnTo>
                  <a:lnTo>
                    <a:pt x="650" y="3997"/>
                  </a:lnTo>
                  <a:lnTo>
                    <a:pt x="796" y="3997"/>
                  </a:lnTo>
                  <a:lnTo>
                    <a:pt x="817" y="3934"/>
                  </a:lnTo>
                  <a:lnTo>
                    <a:pt x="963" y="3997"/>
                  </a:lnTo>
                  <a:lnTo>
                    <a:pt x="1068" y="3976"/>
                  </a:lnTo>
                  <a:lnTo>
                    <a:pt x="1173" y="3871"/>
                  </a:lnTo>
                  <a:lnTo>
                    <a:pt x="1319" y="3871"/>
                  </a:lnTo>
                  <a:lnTo>
                    <a:pt x="1361" y="3934"/>
                  </a:lnTo>
                  <a:lnTo>
                    <a:pt x="1466" y="3892"/>
                  </a:lnTo>
                  <a:lnTo>
                    <a:pt x="1570" y="3725"/>
                  </a:lnTo>
                  <a:lnTo>
                    <a:pt x="1633" y="3725"/>
                  </a:lnTo>
                  <a:lnTo>
                    <a:pt x="1696" y="3579"/>
                  </a:lnTo>
                  <a:lnTo>
                    <a:pt x="1842" y="3495"/>
                  </a:lnTo>
                  <a:lnTo>
                    <a:pt x="1905" y="3474"/>
                  </a:lnTo>
                  <a:lnTo>
                    <a:pt x="2010" y="3474"/>
                  </a:lnTo>
                  <a:lnTo>
                    <a:pt x="2051" y="3495"/>
                  </a:lnTo>
                  <a:lnTo>
                    <a:pt x="2198" y="3495"/>
                  </a:lnTo>
                  <a:lnTo>
                    <a:pt x="2219" y="3558"/>
                  </a:lnTo>
                  <a:lnTo>
                    <a:pt x="2365" y="3579"/>
                  </a:lnTo>
                  <a:lnTo>
                    <a:pt x="2616" y="3474"/>
                  </a:lnTo>
                  <a:lnTo>
                    <a:pt x="2826" y="3453"/>
                  </a:lnTo>
                  <a:lnTo>
                    <a:pt x="2909" y="3369"/>
                  </a:lnTo>
                  <a:lnTo>
                    <a:pt x="2930" y="3307"/>
                  </a:lnTo>
                  <a:lnTo>
                    <a:pt x="3119" y="3160"/>
                  </a:lnTo>
                  <a:lnTo>
                    <a:pt x="3223" y="3160"/>
                  </a:lnTo>
                  <a:lnTo>
                    <a:pt x="3307" y="3202"/>
                  </a:lnTo>
                  <a:lnTo>
                    <a:pt x="3370" y="3181"/>
                  </a:lnTo>
                  <a:lnTo>
                    <a:pt x="3432" y="3139"/>
                  </a:lnTo>
                  <a:lnTo>
                    <a:pt x="3453" y="3181"/>
                  </a:lnTo>
                  <a:lnTo>
                    <a:pt x="3537" y="3181"/>
                  </a:lnTo>
                  <a:lnTo>
                    <a:pt x="3725" y="3034"/>
                  </a:lnTo>
                  <a:lnTo>
                    <a:pt x="3830" y="2846"/>
                  </a:lnTo>
                  <a:lnTo>
                    <a:pt x="3935" y="2783"/>
                  </a:lnTo>
                  <a:lnTo>
                    <a:pt x="3997" y="2783"/>
                  </a:lnTo>
                  <a:lnTo>
                    <a:pt x="4625" y="2616"/>
                  </a:lnTo>
                  <a:lnTo>
                    <a:pt x="4688" y="2532"/>
                  </a:lnTo>
                  <a:lnTo>
                    <a:pt x="5043" y="2470"/>
                  </a:lnTo>
                  <a:lnTo>
                    <a:pt x="5253" y="2365"/>
                  </a:lnTo>
                  <a:lnTo>
                    <a:pt x="5399" y="2260"/>
                  </a:lnTo>
                  <a:lnTo>
                    <a:pt x="5629" y="2218"/>
                  </a:lnTo>
                  <a:lnTo>
                    <a:pt x="5608" y="2135"/>
                  </a:lnTo>
                  <a:lnTo>
                    <a:pt x="5629" y="2114"/>
                  </a:lnTo>
                  <a:lnTo>
                    <a:pt x="5567" y="2051"/>
                  </a:lnTo>
                  <a:lnTo>
                    <a:pt x="5608" y="1905"/>
                  </a:lnTo>
                  <a:lnTo>
                    <a:pt x="5776" y="1674"/>
                  </a:lnTo>
                  <a:lnTo>
                    <a:pt x="6027" y="1612"/>
                  </a:lnTo>
                  <a:lnTo>
                    <a:pt x="6152" y="1591"/>
                  </a:lnTo>
                  <a:lnTo>
                    <a:pt x="5818" y="1193"/>
                  </a:lnTo>
                  <a:lnTo>
                    <a:pt x="5880" y="963"/>
                  </a:lnTo>
                  <a:lnTo>
                    <a:pt x="5357" y="273"/>
                  </a:lnTo>
                  <a:lnTo>
                    <a:pt x="539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6" name="Google Shape;2736;p44"/>
            <p:cNvSpPr/>
            <p:nvPr/>
          </p:nvSpPr>
          <p:spPr>
            <a:xfrm>
              <a:off x="4035700" y="2769350"/>
              <a:ext cx="180500" cy="151725"/>
            </a:xfrm>
            <a:custGeom>
              <a:rect b="b" l="l" r="r" t="t"/>
              <a:pathLst>
                <a:path extrusionOk="0" h="6069" w="7220">
                  <a:moveTo>
                    <a:pt x="503" y="0"/>
                  </a:moveTo>
                  <a:lnTo>
                    <a:pt x="210" y="21"/>
                  </a:lnTo>
                  <a:lnTo>
                    <a:pt x="147" y="21"/>
                  </a:lnTo>
                  <a:lnTo>
                    <a:pt x="126" y="126"/>
                  </a:lnTo>
                  <a:lnTo>
                    <a:pt x="84" y="356"/>
                  </a:lnTo>
                  <a:lnTo>
                    <a:pt x="126" y="523"/>
                  </a:lnTo>
                  <a:lnTo>
                    <a:pt x="126" y="649"/>
                  </a:lnTo>
                  <a:lnTo>
                    <a:pt x="42" y="858"/>
                  </a:lnTo>
                  <a:lnTo>
                    <a:pt x="1" y="1047"/>
                  </a:lnTo>
                  <a:lnTo>
                    <a:pt x="42" y="1193"/>
                  </a:lnTo>
                  <a:lnTo>
                    <a:pt x="126" y="1486"/>
                  </a:lnTo>
                  <a:lnTo>
                    <a:pt x="314" y="6068"/>
                  </a:lnTo>
                  <a:lnTo>
                    <a:pt x="7219" y="6005"/>
                  </a:lnTo>
                  <a:lnTo>
                    <a:pt x="7219" y="5985"/>
                  </a:lnTo>
                  <a:lnTo>
                    <a:pt x="7115" y="5964"/>
                  </a:lnTo>
                  <a:lnTo>
                    <a:pt x="6989" y="5796"/>
                  </a:lnTo>
                  <a:lnTo>
                    <a:pt x="6947" y="5754"/>
                  </a:lnTo>
                  <a:lnTo>
                    <a:pt x="6822" y="5692"/>
                  </a:lnTo>
                  <a:lnTo>
                    <a:pt x="6738" y="5566"/>
                  </a:lnTo>
                  <a:lnTo>
                    <a:pt x="6675" y="5587"/>
                  </a:lnTo>
                  <a:lnTo>
                    <a:pt x="6571" y="5587"/>
                  </a:lnTo>
                  <a:lnTo>
                    <a:pt x="6403" y="5461"/>
                  </a:lnTo>
                  <a:lnTo>
                    <a:pt x="6299" y="5169"/>
                  </a:lnTo>
                  <a:lnTo>
                    <a:pt x="6319" y="5106"/>
                  </a:lnTo>
                  <a:lnTo>
                    <a:pt x="6319" y="4938"/>
                  </a:lnTo>
                  <a:lnTo>
                    <a:pt x="6278" y="4855"/>
                  </a:lnTo>
                  <a:lnTo>
                    <a:pt x="6299" y="4813"/>
                  </a:lnTo>
                  <a:lnTo>
                    <a:pt x="6319" y="4855"/>
                  </a:lnTo>
                  <a:lnTo>
                    <a:pt x="6508" y="4855"/>
                  </a:lnTo>
                  <a:lnTo>
                    <a:pt x="6424" y="4792"/>
                  </a:lnTo>
                  <a:lnTo>
                    <a:pt x="6382" y="4792"/>
                  </a:lnTo>
                  <a:lnTo>
                    <a:pt x="6299" y="4624"/>
                  </a:lnTo>
                  <a:lnTo>
                    <a:pt x="6257" y="4604"/>
                  </a:lnTo>
                  <a:lnTo>
                    <a:pt x="6257" y="4645"/>
                  </a:lnTo>
                  <a:lnTo>
                    <a:pt x="6173" y="4583"/>
                  </a:lnTo>
                  <a:lnTo>
                    <a:pt x="6110" y="4415"/>
                  </a:lnTo>
                  <a:lnTo>
                    <a:pt x="5901" y="4080"/>
                  </a:lnTo>
                  <a:lnTo>
                    <a:pt x="5796" y="4018"/>
                  </a:lnTo>
                  <a:lnTo>
                    <a:pt x="5775" y="3871"/>
                  </a:lnTo>
                  <a:lnTo>
                    <a:pt x="5420" y="3327"/>
                  </a:lnTo>
                  <a:lnTo>
                    <a:pt x="5420" y="3223"/>
                  </a:lnTo>
                  <a:lnTo>
                    <a:pt x="5357" y="3118"/>
                  </a:lnTo>
                  <a:lnTo>
                    <a:pt x="5336" y="2867"/>
                  </a:lnTo>
                  <a:lnTo>
                    <a:pt x="5273" y="2825"/>
                  </a:lnTo>
                  <a:lnTo>
                    <a:pt x="5273" y="2741"/>
                  </a:lnTo>
                  <a:lnTo>
                    <a:pt x="5064" y="2532"/>
                  </a:lnTo>
                  <a:lnTo>
                    <a:pt x="5064" y="2448"/>
                  </a:lnTo>
                  <a:lnTo>
                    <a:pt x="5106" y="2344"/>
                  </a:lnTo>
                  <a:lnTo>
                    <a:pt x="5043" y="2281"/>
                  </a:lnTo>
                  <a:lnTo>
                    <a:pt x="4708" y="1988"/>
                  </a:lnTo>
                  <a:lnTo>
                    <a:pt x="4687" y="1884"/>
                  </a:lnTo>
                  <a:lnTo>
                    <a:pt x="4478" y="1653"/>
                  </a:lnTo>
                  <a:lnTo>
                    <a:pt x="4478" y="1507"/>
                  </a:lnTo>
                  <a:lnTo>
                    <a:pt x="4332" y="1360"/>
                  </a:lnTo>
                  <a:lnTo>
                    <a:pt x="4374" y="1277"/>
                  </a:lnTo>
                  <a:lnTo>
                    <a:pt x="4374" y="1193"/>
                  </a:lnTo>
                  <a:lnTo>
                    <a:pt x="4395" y="1151"/>
                  </a:lnTo>
                  <a:lnTo>
                    <a:pt x="4395" y="1193"/>
                  </a:lnTo>
                  <a:lnTo>
                    <a:pt x="4478" y="1193"/>
                  </a:lnTo>
                  <a:lnTo>
                    <a:pt x="4499" y="1339"/>
                  </a:lnTo>
                  <a:lnTo>
                    <a:pt x="4541" y="1402"/>
                  </a:lnTo>
                  <a:lnTo>
                    <a:pt x="4583" y="1465"/>
                  </a:lnTo>
                  <a:lnTo>
                    <a:pt x="4792" y="1674"/>
                  </a:lnTo>
                  <a:lnTo>
                    <a:pt x="4792" y="1779"/>
                  </a:lnTo>
                  <a:lnTo>
                    <a:pt x="4834" y="1884"/>
                  </a:lnTo>
                  <a:lnTo>
                    <a:pt x="5001" y="1967"/>
                  </a:lnTo>
                  <a:lnTo>
                    <a:pt x="5022" y="2072"/>
                  </a:lnTo>
                  <a:lnTo>
                    <a:pt x="5315" y="2344"/>
                  </a:lnTo>
                  <a:lnTo>
                    <a:pt x="5462" y="2428"/>
                  </a:lnTo>
                  <a:lnTo>
                    <a:pt x="5462" y="2490"/>
                  </a:lnTo>
                  <a:lnTo>
                    <a:pt x="5483" y="2407"/>
                  </a:lnTo>
                  <a:lnTo>
                    <a:pt x="5566" y="2323"/>
                  </a:lnTo>
                  <a:lnTo>
                    <a:pt x="5629" y="2114"/>
                  </a:lnTo>
                  <a:lnTo>
                    <a:pt x="5566" y="2072"/>
                  </a:lnTo>
                  <a:lnTo>
                    <a:pt x="5650" y="1904"/>
                  </a:lnTo>
                  <a:lnTo>
                    <a:pt x="5650" y="1779"/>
                  </a:lnTo>
                  <a:lnTo>
                    <a:pt x="5734" y="1465"/>
                  </a:lnTo>
                  <a:lnTo>
                    <a:pt x="5755" y="1444"/>
                  </a:lnTo>
                  <a:lnTo>
                    <a:pt x="5671" y="1235"/>
                  </a:lnTo>
                  <a:lnTo>
                    <a:pt x="5734" y="1088"/>
                  </a:lnTo>
                  <a:lnTo>
                    <a:pt x="5587" y="775"/>
                  </a:lnTo>
                  <a:lnTo>
                    <a:pt x="5441" y="544"/>
                  </a:lnTo>
                  <a:lnTo>
                    <a:pt x="5378" y="335"/>
                  </a:lnTo>
                  <a:lnTo>
                    <a:pt x="5273" y="147"/>
                  </a:lnTo>
                  <a:lnTo>
                    <a:pt x="5211" y="126"/>
                  </a:lnTo>
                  <a:lnTo>
                    <a:pt x="5127" y="231"/>
                  </a:lnTo>
                  <a:lnTo>
                    <a:pt x="4959" y="293"/>
                  </a:lnTo>
                  <a:lnTo>
                    <a:pt x="4604" y="231"/>
                  </a:lnTo>
                  <a:lnTo>
                    <a:pt x="4311" y="314"/>
                  </a:lnTo>
                  <a:lnTo>
                    <a:pt x="4102" y="147"/>
                  </a:lnTo>
                  <a:lnTo>
                    <a:pt x="4081" y="251"/>
                  </a:lnTo>
                  <a:lnTo>
                    <a:pt x="4164" y="398"/>
                  </a:lnTo>
                  <a:lnTo>
                    <a:pt x="4164" y="461"/>
                  </a:lnTo>
                  <a:lnTo>
                    <a:pt x="4081" y="335"/>
                  </a:lnTo>
                  <a:lnTo>
                    <a:pt x="3976" y="293"/>
                  </a:lnTo>
                  <a:lnTo>
                    <a:pt x="3955" y="189"/>
                  </a:lnTo>
                  <a:lnTo>
                    <a:pt x="3997" y="147"/>
                  </a:lnTo>
                  <a:lnTo>
                    <a:pt x="3955" y="105"/>
                  </a:lnTo>
                  <a:lnTo>
                    <a:pt x="3850" y="105"/>
                  </a:lnTo>
                  <a:lnTo>
                    <a:pt x="3746" y="84"/>
                  </a:lnTo>
                  <a:lnTo>
                    <a:pt x="3537" y="21"/>
                  </a:lnTo>
                  <a:lnTo>
                    <a:pt x="3495" y="42"/>
                  </a:lnTo>
                  <a:lnTo>
                    <a:pt x="3578" y="84"/>
                  </a:lnTo>
                  <a:lnTo>
                    <a:pt x="3599" y="105"/>
                  </a:lnTo>
                  <a:lnTo>
                    <a:pt x="3495" y="126"/>
                  </a:lnTo>
                  <a:lnTo>
                    <a:pt x="3390" y="105"/>
                  </a:lnTo>
                  <a:lnTo>
                    <a:pt x="3265" y="147"/>
                  </a:lnTo>
                  <a:lnTo>
                    <a:pt x="3223" y="126"/>
                  </a:lnTo>
                  <a:lnTo>
                    <a:pt x="3223" y="105"/>
                  </a:lnTo>
                  <a:lnTo>
                    <a:pt x="3348" y="84"/>
                  </a:lnTo>
                  <a:lnTo>
                    <a:pt x="3432" y="42"/>
                  </a:lnTo>
                  <a:lnTo>
                    <a:pt x="3327" y="42"/>
                  </a:lnTo>
                  <a:lnTo>
                    <a:pt x="3139" y="84"/>
                  </a:lnTo>
                  <a:lnTo>
                    <a:pt x="3076" y="126"/>
                  </a:lnTo>
                  <a:lnTo>
                    <a:pt x="2930" y="210"/>
                  </a:lnTo>
                  <a:lnTo>
                    <a:pt x="2846" y="231"/>
                  </a:lnTo>
                  <a:lnTo>
                    <a:pt x="2700" y="293"/>
                  </a:lnTo>
                  <a:lnTo>
                    <a:pt x="2595" y="419"/>
                  </a:lnTo>
                  <a:lnTo>
                    <a:pt x="2553" y="461"/>
                  </a:lnTo>
                  <a:lnTo>
                    <a:pt x="2386" y="461"/>
                  </a:lnTo>
                  <a:lnTo>
                    <a:pt x="2177" y="335"/>
                  </a:lnTo>
                  <a:lnTo>
                    <a:pt x="2009" y="314"/>
                  </a:lnTo>
                  <a:lnTo>
                    <a:pt x="1821" y="335"/>
                  </a:lnTo>
                  <a:lnTo>
                    <a:pt x="1674" y="231"/>
                  </a:lnTo>
                  <a:lnTo>
                    <a:pt x="1591" y="231"/>
                  </a:lnTo>
                  <a:lnTo>
                    <a:pt x="1507" y="251"/>
                  </a:lnTo>
                  <a:lnTo>
                    <a:pt x="1361" y="147"/>
                  </a:lnTo>
                  <a:lnTo>
                    <a:pt x="1172" y="105"/>
                  </a:lnTo>
                  <a:lnTo>
                    <a:pt x="733" y="84"/>
                  </a:lnTo>
                  <a:lnTo>
                    <a:pt x="5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7" name="Google Shape;2737;p44"/>
            <p:cNvSpPr/>
            <p:nvPr/>
          </p:nvSpPr>
          <p:spPr>
            <a:xfrm>
              <a:off x="4003800" y="2919475"/>
              <a:ext cx="238550" cy="273600"/>
            </a:xfrm>
            <a:custGeom>
              <a:rect b="b" l="l" r="r" t="t"/>
              <a:pathLst>
                <a:path extrusionOk="0" h="10944" w="9542">
                  <a:moveTo>
                    <a:pt x="8495" y="0"/>
                  </a:moveTo>
                  <a:lnTo>
                    <a:pt x="1590" y="63"/>
                  </a:lnTo>
                  <a:lnTo>
                    <a:pt x="1632" y="1193"/>
                  </a:lnTo>
                  <a:lnTo>
                    <a:pt x="1088" y="1235"/>
                  </a:lnTo>
                  <a:lnTo>
                    <a:pt x="1088" y="1444"/>
                  </a:lnTo>
                  <a:lnTo>
                    <a:pt x="1151" y="3725"/>
                  </a:lnTo>
                  <a:lnTo>
                    <a:pt x="1046" y="3746"/>
                  </a:lnTo>
                  <a:lnTo>
                    <a:pt x="942" y="3829"/>
                  </a:lnTo>
                  <a:lnTo>
                    <a:pt x="837" y="3767"/>
                  </a:lnTo>
                  <a:lnTo>
                    <a:pt x="691" y="3767"/>
                  </a:lnTo>
                  <a:lnTo>
                    <a:pt x="586" y="3850"/>
                  </a:lnTo>
                  <a:lnTo>
                    <a:pt x="586" y="3976"/>
                  </a:lnTo>
                  <a:lnTo>
                    <a:pt x="649" y="4060"/>
                  </a:lnTo>
                  <a:lnTo>
                    <a:pt x="586" y="4185"/>
                  </a:lnTo>
                  <a:lnTo>
                    <a:pt x="377" y="4457"/>
                  </a:lnTo>
                  <a:lnTo>
                    <a:pt x="335" y="4457"/>
                  </a:lnTo>
                  <a:lnTo>
                    <a:pt x="230" y="4541"/>
                  </a:lnTo>
                  <a:lnTo>
                    <a:pt x="251" y="4645"/>
                  </a:lnTo>
                  <a:lnTo>
                    <a:pt x="314" y="4687"/>
                  </a:lnTo>
                  <a:lnTo>
                    <a:pt x="251" y="4813"/>
                  </a:lnTo>
                  <a:lnTo>
                    <a:pt x="126" y="4897"/>
                  </a:lnTo>
                  <a:lnTo>
                    <a:pt x="105" y="4980"/>
                  </a:lnTo>
                  <a:lnTo>
                    <a:pt x="209" y="5022"/>
                  </a:lnTo>
                  <a:lnTo>
                    <a:pt x="230" y="5127"/>
                  </a:lnTo>
                  <a:lnTo>
                    <a:pt x="168" y="5231"/>
                  </a:lnTo>
                  <a:lnTo>
                    <a:pt x="0" y="5420"/>
                  </a:lnTo>
                  <a:lnTo>
                    <a:pt x="0" y="5545"/>
                  </a:lnTo>
                  <a:lnTo>
                    <a:pt x="63" y="5629"/>
                  </a:lnTo>
                  <a:lnTo>
                    <a:pt x="209" y="5524"/>
                  </a:lnTo>
                  <a:lnTo>
                    <a:pt x="251" y="5545"/>
                  </a:lnTo>
                  <a:lnTo>
                    <a:pt x="251" y="5629"/>
                  </a:lnTo>
                  <a:lnTo>
                    <a:pt x="209" y="5692"/>
                  </a:lnTo>
                  <a:lnTo>
                    <a:pt x="272" y="5734"/>
                  </a:lnTo>
                  <a:lnTo>
                    <a:pt x="230" y="5817"/>
                  </a:lnTo>
                  <a:lnTo>
                    <a:pt x="272" y="5922"/>
                  </a:lnTo>
                  <a:lnTo>
                    <a:pt x="272" y="6047"/>
                  </a:lnTo>
                  <a:lnTo>
                    <a:pt x="314" y="6152"/>
                  </a:lnTo>
                  <a:lnTo>
                    <a:pt x="544" y="6236"/>
                  </a:lnTo>
                  <a:lnTo>
                    <a:pt x="586" y="6319"/>
                  </a:lnTo>
                  <a:lnTo>
                    <a:pt x="544" y="6382"/>
                  </a:lnTo>
                  <a:lnTo>
                    <a:pt x="544" y="6466"/>
                  </a:lnTo>
                  <a:lnTo>
                    <a:pt x="523" y="6487"/>
                  </a:lnTo>
                  <a:lnTo>
                    <a:pt x="586" y="6570"/>
                  </a:lnTo>
                  <a:lnTo>
                    <a:pt x="586" y="6654"/>
                  </a:lnTo>
                  <a:lnTo>
                    <a:pt x="544" y="6675"/>
                  </a:lnTo>
                  <a:lnTo>
                    <a:pt x="670" y="6780"/>
                  </a:lnTo>
                  <a:lnTo>
                    <a:pt x="691" y="6863"/>
                  </a:lnTo>
                  <a:lnTo>
                    <a:pt x="858" y="7052"/>
                  </a:lnTo>
                  <a:lnTo>
                    <a:pt x="963" y="7282"/>
                  </a:lnTo>
                  <a:lnTo>
                    <a:pt x="984" y="7366"/>
                  </a:lnTo>
                  <a:lnTo>
                    <a:pt x="963" y="7491"/>
                  </a:lnTo>
                  <a:lnTo>
                    <a:pt x="942" y="7533"/>
                  </a:lnTo>
                  <a:lnTo>
                    <a:pt x="879" y="7638"/>
                  </a:lnTo>
                  <a:lnTo>
                    <a:pt x="879" y="7826"/>
                  </a:lnTo>
                  <a:lnTo>
                    <a:pt x="984" y="7910"/>
                  </a:lnTo>
                  <a:lnTo>
                    <a:pt x="1109" y="7910"/>
                  </a:lnTo>
                  <a:lnTo>
                    <a:pt x="1172" y="7847"/>
                  </a:lnTo>
                  <a:lnTo>
                    <a:pt x="1318" y="7847"/>
                  </a:lnTo>
                  <a:lnTo>
                    <a:pt x="1402" y="7889"/>
                  </a:lnTo>
                  <a:lnTo>
                    <a:pt x="1360" y="7951"/>
                  </a:lnTo>
                  <a:lnTo>
                    <a:pt x="1381" y="8098"/>
                  </a:lnTo>
                  <a:lnTo>
                    <a:pt x="1465" y="8140"/>
                  </a:lnTo>
                  <a:lnTo>
                    <a:pt x="1590" y="8223"/>
                  </a:lnTo>
                  <a:lnTo>
                    <a:pt x="1695" y="8223"/>
                  </a:lnTo>
                  <a:lnTo>
                    <a:pt x="1779" y="8265"/>
                  </a:lnTo>
                  <a:lnTo>
                    <a:pt x="1821" y="8349"/>
                  </a:lnTo>
                  <a:lnTo>
                    <a:pt x="1925" y="8412"/>
                  </a:lnTo>
                  <a:lnTo>
                    <a:pt x="2030" y="8412"/>
                  </a:lnTo>
                  <a:lnTo>
                    <a:pt x="2093" y="8475"/>
                  </a:lnTo>
                  <a:lnTo>
                    <a:pt x="2051" y="8558"/>
                  </a:lnTo>
                  <a:lnTo>
                    <a:pt x="1988" y="8621"/>
                  </a:lnTo>
                  <a:lnTo>
                    <a:pt x="1946" y="8663"/>
                  </a:lnTo>
                  <a:lnTo>
                    <a:pt x="1904" y="8726"/>
                  </a:lnTo>
                  <a:lnTo>
                    <a:pt x="2030" y="8830"/>
                  </a:lnTo>
                  <a:lnTo>
                    <a:pt x="2134" y="8851"/>
                  </a:lnTo>
                  <a:lnTo>
                    <a:pt x="2155" y="8830"/>
                  </a:lnTo>
                  <a:lnTo>
                    <a:pt x="2260" y="8872"/>
                  </a:lnTo>
                  <a:lnTo>
                    <a:pt x="2323" y="8851"/>
                  </a:lnTo>
                  <a:lnTo>
                    <a:pt x="2511" y="8977"/>
                  </a:lnTo>
                  <a:lnTo>
                    <a:pt x="2532" y="9039"/>
                  </a:lnTo>
                  <a:lnTo>
                    <a:pt x="2553" y="9207"/>
                  </a:lnTo>
                  <a:lnTo>
                    <a:pt x="2616" y="9270"/>
                  </a:lnTo>
                  <a:lnTo>
                    <a:pt x="2720" y="9291"/>
                  </a:lnTo>
                  <a:lnTo>
                    <a:pt x="2762" y="9353"/>
                  </a:lnTo>
                  <a:lnTo>
                    <a:pt x="2741" y="9458"/>
                  </a:lnTo>
                  <a:lnTo>
                    <a:pt x="2783" y="9521"/>
                  </a:lnTo>
                  <a:lnTo>
                    <a:pt x="2992" y="9563"/>
                  </a:lnTo>
                  <a:lnTo>
                    <a:pt x="3076" y="9625"/>
                  </a:lnTo>
                  <a:lnTo>
                    <a:pt x="3076" y="9688"/>
                  </a:lnTo>
                  <a:lnTo>
                    <a:pt x="3076" y="9876"/>
                  </a:lnTo>
                  <a:lnTo>
                    <a:pt x="3160" y="9918"/>
                  </a:lnTo>
                  <a:lnTo>
                    <a:pt x="3264" y="9981"/>
                  </a:lnTo>
                  <a:lnTo>
                    <a:pt x="3306" y="10044"/>
                  </a:lnTo>
                  <a:lnTo>
                    <a:pt x="3306" y="10086"/>
                  </a:lnTo>
                  <a:lnTo>
                    <a:pt x="3348" y="10190"/>
                  </a:lnTo>
                  <a:lnTo>
                    <a:pt x="3390" y="10232"/>
                  </a:lnTo>
                  <a:lnTo>
                    <a:pt x="3474" y="10253"/>
                  </a:lnTo>
                  <a:lnTo>
                    <a:pt x="3515" y="10337"/>
                  </a:lnTo>
                  <a:lnTo>
                    <a:pt x="3662" y="10420"/>
                  </a:lnTo>
                  <a:lnTo>
                    <a:pt x="3766" y="10462"/>
                  </a:lnTo>
                  <a:lnTo>
                    <a:pt x="3829" y="10441"/>
                  </a:lnTo>
                  <a:lnTo>
                    <a:pt x="3871" y="10399"/>
                  </a:lnTo>
                  <a:lnTo>
                    <a:pt x="3934" y="10337"/>
                  </a:lnTo>
                  <a:lnTo>
                    <a:pt x="4143" y="10337"/>
                  </a:lnTo>
                  <a:lnTo>
                    <a:pt x="4185" y="10399"/>
                  </a:lnTo>
                  <a:lnTo>
                    <a:pt x="4227" y="10399"/>
                  </a:lnTo>
                  <a:lnTo>
                    <a:pt x="4331" y="10337"/>
                  </a:lnTo>
                  <a:lnTo>
                    <a:pt x="4394" y="10295"/>
                  </a:lnTo>
                  <a:lnTo>
                    <a:pt x="4436" y="10211"/>
                  </a:lnTo>
                  <a:lnTo>
                    <a:pt x="4562" y="10211"/>
                  </a:lnTo>
                  <a:lnTo>
                    <a:pt x="4624" y="10232"/>
                  </a:lnTo>
                  <a:lnTo>
                    <a:pt x="4708" y="10399"/>
                  </a:lnTo>
                  <a:lnTo>
                    <a:pt x="4750" y="10462"/>
                  </a:lnTo>
                  <a:lnTo>
                    <a:pt x="4813" y="10525"/>
                  </a:lnTo>
                  <a:lnTo>
                    <a:pt x="4938" y="10567"/>
                  </a:lnTo>
                  <a:lnTo>
                    <a:pt x="5022" y="10630"/>
                  </a:lnTo>
                  <a:lnTo>
                    <a:pt x="5043" y="10734"/>
                  </a:lnTo>
                  <a:lnTo>
                    <a:pt x="5085" y="10755"/>
                  </a:lnTo>
                  <a:lnTo>
                    <a:pt x="5126" y="10839"/>
                  </a:lnTo>
                  <a:lnTo>
                    <a:pt x="5126" y="10923"/>
                  </a:lnTo>
                  <a:lnTo>
                    <a:pt x="5294" y="10923"/>
                  </a:lnTo>
                  <a:lnTo>
                    <a:pt x="5336" y="10944"/>
                  </a:lnTo>
                  <a:lnTo>
                    <a:pt x="5357" y="10923"/>
                  </a:lnTo>
                  <a:lnTo>
                    <a:pt x="5336" y="10860"/>
                  </a:lnTo>
                  <a:lnTo>
                    <a:pt x="5336" y="10776"/>
                  </a:lnTo>
                  <a:lnTo>
                    <a:pt x="5398" y="10713"/>
                  </a:lnTo>
                  <a:lnTo>
                    <a:pt x="5503" y="10755"/>
                  </a:lnTo>
                  <a:lnTo>
                    <a:pt x="5671" y="10818"/>
                  </a:lnTo>
                  <a:lnTo>
                    <a:pt x="5754" y="10776"/>
                  </a:lnTo>
                  <a:lnTo>
                    <a:pt x="5859" y="10818"/>
                  </a:lnTo>
                  <a:lnTo>
                    <a:pt x="5859" y="10923"/>
                  </a:lnTo>
                  <a:lnTo>
                    <a:pt x="6005" y="10944"/>
                  </a:lnTo>
                  <a:lnTo>
                    <a:pt x="6068" y="10944"/>
                  </a:lnTo>
                  <a:lnTo>
                    <a:pt x="6068" y="10860"/>
                  </a:lnTo>
                  <a:lnTo>
                    <a:pt x="6131" y="10776"/>
                  </a:lnTo>
                  <a:lnTo>
                    <a:pt x="6215" y="10818"/>
                  </a:lnTo>
                  <a:lnTo>
                    <a:pt x="6235" y="10776"/>
                  </a:lnTo>
                  <a:lnTo>
                    <a:pt x="6340" y="10776"/>
                  </a:lnTo>
                  <a:lnTo>
                    <a:pt x="6487" y="10734"/>
                  </a:lnTo>
                  <a:lnTo>
                    <a:pt x="6696" y="10713"/>
                  </a:lnTo>
                  <a:lnTo>
                    <a:pt x="6821" y="10755"/>
                  </a:lnTo>
                  <a:lnTo>
                    <a:pt x="6947" y="10713"/>
                  </a:lnTo>
                  <a:lnTo>
                    <a:pt x="7010" y="10609"/>
                  </a:lnTo>
                  <a:lnTo>
                    <a:pt x="7135" y="10525"/>
                  </a:lnTo>
                  <a:lnTo>
                    <a:pt x="7219" y="10420"/>
                  </a:lnTo>
                  <a:lnTo>
                    <a:pt x="7261" y="10399"/>
                  </a:lnTo>
                  <a:lnTo>
                    <a:pt x="7323" y="10337"/>
                  </a:lnTo>
                  <a:lnTo>
                    <a:pt x="7428" y="10232"/>
                  </a:lnTo>
                  <a:lnTo>
                    <a:pt x="7470" y="10232"/>
                  </a:lnTo>
                  <a:lnTo>
                    <a:pt x="7595" y="10023"/>
                  </a:lnTo>
                  <a:lnTo>
                    <a:pt x="7805" y="9814"/>
                  </a:lnTo>
                  <a:lnTo>
                    <a:pt x="7763" y="9604"/>
                  </a:lnTo>
                  <a:lnTo>
                    <a:pt x="7700" y="9563"/>
                  </a:lnTo>
                  <a:lnTo>
                    <a:pt x="7679" y="9353"/>
                  </a:lnTo>
                  <a:lnTo>
                    <a:pt x="7595" y="9249"/>
                  </a:lnTo>
                  <a:lnTo>
                    <a:pt x="7554" y="9144"/>
                  </a:lnTo>
                  <a:lnTo>
                    <a:pt x="7470" y="9060"/>
                  </a:lnTo>
                  <a:lnTo>
                    <a:pt x="7365" y="9060"/>
                  </a:lnTo>
                  <a:lnTo>
                    <a:pt x="7323" y="8998"/>
                  </a:lnTo>
                  <a:lnTo>
                    <a:pt x="7323" y="8956"/>
                  </a:lnTo>
                  <a:lnTo>
                    <a:pt x="7219" y="8893"/>
                  </a:lnTo>
                  <a:lnTo>
                    <a:pt x="7114" y="8726"/>
                  </a:lnTo>
                  <a:lnTo>
                    <a:pt x="7072" y="8684"/>
                  </a:lnTo>
                  <a:lnTo>
                    <a:pt x="7051" y="8621"/>
                  </a:lnTo>
                  <a:lnTo>
                    <a:pt x="6947" y="8516"/>
                  </a:lnTo>
                  <a:lnTo>
                    <a:pt x="6905" y="8433"/>
                  </a:lnTo>
                  <a:lnTo>
                    <a:pt x="6633" y="8433"/>
                  </a:lnTo>
                  <a:lnTo>
                    <a:pt x="6549" y="8412"/>
                  </a:lnTo>
                  <a:lnTo>
                    <a:pt x="6507" y="8328"/>
                  </a:lnTo>
                  <a:lnTo>
                    <a:pt x="6591" y="8203"/>
                  </a:lnTo>
                  <a:lnTo>
                    <a:pt x="6654" y="8161"/>
                  </a:lnTo>
                  <a:lnTo>
                    <a:pt x="6654" y="8035"/>
                  </a:lnTo>
                  <a:lnTo>
                    <a:pt x="6800" y="8056"/>
                  </a:lnTo>
                  <a:lnTo>
                    <a:pt x="6905" y="8035"/>
                  </a:lnTo>
                  <a:lnTo>
                    <a:pt x="6947" y="8098"/>
                  </a:lnTo>
                  <a:lnTo>
                    <a:pt x="7031" y="8098"/>
                  </a:lnTo>
                  <a:lnTo>
                    <a:pt x="7051" y="8035"/>
                  </a:lnTo>
                  <a:lnTo>
                    <a:pt x="7135" y="7951"/>
                  </a:lnTo>
                  <a:lnTo>
                    <a:pt x="7156" y="7700"/>
                  </a:lnTo>
                  <a:lnTo>
                    <a:pt x="7135" y="7470"/>
                  </a:lnTo>
                  <a:lnTo>
                    <a:pt x="7177" y="7303"/>
                  </a:lnTo>
                  <a:lnTo>
                    <a:pt x="7282" y="7177"/>
                  </a:lnTo>
                  <a:lnTo>
                    <a:pt x="7282" y="7052"/>
                  </a:lnTo>
                  <a:lnTo>
                    <a:pt x="7240" y="6968"/>
                  </a:lnTo>
                  <a:lnTo>
                    <a:pt x="7282" y="6863"/>
                  </a:lnTo>
                  <a:lnTo>
                    <a:pt x="7386" y="6696"/>
                  </a:lnTo>
                  <a:lnTo>
                    <a:pt x="7428" y="6633"/>
                  </a:lnTo>
                  <a:lnTo>
                    <a:pt x="7470" y="6633"/>
                  </a:lnTo>
                  <a:lnTo>
                    <a:pt x="7533" y="6654"/>
                  </a:lnTo>
                  <a:lnTo>
                    <a:pt x="7658" y="6215"/>
                  </a:lnTo>
                  <a:lnTo>
                    <a:pt x="7700" y="6026"/>
                  </a:lnTo>
                  <a:lnTo>
                    <a:pt x="7888" y="5922"/>
                  </a:lnTo>
                  <a:lnTo>
                    <a:pt x="7888" y="5817"/>
                  </a:lnTo>
                  <a:lnTo>
                    <a:pt x="8014" y="5608"/>
                  </a:lnTo>
                  <a:lnTo>
                    <a:pt x="8056" y="5503"/>
                  </a:lnTo>
                  <a:lnTo>
                    <a:pt x="8160" y="5482"/>
                  </a:lnTo>
                  <a:lnTo>
                    <a:pt x="8202" y="5482"/>
                  </a:lnTo>
                  <a:lnTo>
                    <a:pt x="8265" y="5294"/>
                  </a:lnTo>
                  <a:lnTo>
                    <a:pt x="8412" y="5022"/>
                  </a:lnTo>
                  <a:lnTo>
                    <a:pt x="8412" y="4813"/>
                  </a:lnTo>
                  <a:lnTo>
                    <a:pt x="8495" y="4666"/>
                  </a:lnTo>
                  <a:lnTo>
                    <a:pt x="8516" y="4604"/>
                  </a:lnTo>
                  <a:lnTo>
                    <a:pt x="8495" y="4604"/>
                  </a:lnTo>
                  <a:lnTo>
                    <a:pt x="8474" y="4478"/>
                  </a:lnTo>
                  <a:lnTo>
                    <a:pt x="8391" y="4248"/>
                  </a:lnTo>
                  <a:lnTo>
                    <a:pt x="8412" y="4122"/>
                  </a:lnTo>
                  <a:lnTo>
                    <a:pt x="8474" y="4039"/>
                  </a:lnTo>
                  <a:lnTo>
                    <a:pt x="8474" y="3934"/>
                  </a:lnTo>
                  <a:lnTo>
                    <a:pt x="8579" y="3809"/>
                  </a:lnTo>
                  <a:lnTo>
                    <a:pt x="8621" y="3516"/>
                  </a:lnTo>
                  <a:lnTo>
                    <a:pt x="8684" y="3327"/>
                  </a:lnTo>
                  <a:lnTo>
                    <a:pt x="8725" y="3285"/>
                  </a:lnTo>
                  <a:lnTo>
                    <a:pt x="8684" y="3223"/>
                  </a:lnTo>
                  <a:lnTo>
                    <a:pt x="8621" y="3202"/>
                  </a:lnTo>
                  <a:lnTo>
                    <a:pt x="8704" y="3076"/>
                  </a:lnTo>
                  <a:lnTo>
                    <a:pt x="8704" y="2930"/>
                  </a:lnTo>
                  <a:lnTo>
                    <a:pt x="8746" y="2909"/>
                  </a:lnTo>
                  <a:lnTo>
                    <a:pt x="8914" y="2909"/>
                  </a:lnTo>
                  <a:lnTo>
                    <a:pt x="8914" y="2825"/>
                  </a:lnTo>
                  <a:lnTo>
                    <a:pt x="8914" y="2783"/>
                  </a:lnTo>
                  <a:lnTo>
                    <a:pt x="8914" y="2721"/>
                  </a:lnTo>
                  <a:lnTo>
                    <a:pt x="9018" y="2700"/>
                  </a:lnTo>
                  <a:lnTo>
                    <a:pt x="9102" y="2658"/>
                  </a:lnTo>
                  <a:lnTo>
                    <a:pt x="9228" y="2658"/>
                  </a:lnTo>
                  <a:lnTo>
                    <a:pt x="9248" y="2574"/>
                  </a:lnTo>
                  <a:lnTo>
                    <a:pt x="9353" y="2553"/>
                  </a:lnTo>
                  <a:lnTo>
                    <a:pt x="9458" y="2490"/>
                  </a:lnTo>
                  <a:lnTo>
                    <a:pt x="9541" y="2386"/>
                  </a:lnTo>
                  <a:lnTo>
                    <a:pt x="9479" y="2386"/>
                  </a:lnTo>
                  <a:lnTo>
                    <a:pt x="9479" y="2302"/>
                  </a:lnTo>
                  <a:lnTo>
                    <a:pt x="9353" y="2239"/>
                  </a:lnTo>
                  <a:lnTo>
                    <a:pt x="9248" y="2239"/>
                  </a:lnTo>
                  <a:lnTo>
                    <a:pt x="9248" y="2135"/>
                  </a:lnTo>
                  <a:lnTo>
                    <a:pt x="8997" y="1946"/>
                  </a:lnTo>
                  <a:lnTo>
                    <a:pt x="8914" y="1946"/>
                  </a:lnTo>
                  <a:lnTo>
                    <a:pt x="8809" y="1737"/>
                  </a:lnTo>
                  <a:lnTo>
                    <a:pt x="8725" y="1507"/>
                  </a:lnTo>
                  <a:lnTo>
                    <a:pt x="8746" y="1256"/>
                  </a:lnTo>
                  <a:lnTo>
                    <a:pt x="8725" y="1047"/>
                  </a:lnTo>
                  <a:lnTo>
                    <a:pt x="8579" y="628"/>
                  </a:lnTo>
                  <a:lnTo>
                    <a:pt x="8579" y="524"/>
                  </a:lnTo>
                  <a:lnTo>
                    <a:pt x="8600" y="503"/>
                  </a:lnTo>
                  <a:lnTo>
                    <a:pt x="8621" y="565"/>
                  </a:lnTo>
                  <a:lnTo>
                    <a:pt x="8642" y="607"/>
                  </a:lnTo>
                  <a:lnTo>
                    <a:pt x="8684" y="607"/>
                  </a:lnTo>
                  <a:lnTo>
                    <a:pt x="8684" y="565"/>
                  </a:lnTo>
                  <a:lnTo>
                    <a:pt x="8579" y="419"/>
                  </a:lnTo>
                  <a:lnTo>
                    <a:pt x="8516" y="252"/>
                  </a:lnTo>
                  <a:lnTo>
                    <a:pt x="8495" y="210"/>
                  </a:lnTo>
                  <a:lnTo>
                    <a:pt x="8495" y="189"/>
                  </a:lnTo>
                  <a:lnTo>
                    <a:pt x="8495" y="168"/>
                  </a:lnTo>
                  <a:lnTo>
                    <a:pt x="8495" y="147"/>
                  </a:lnTo>
                  <a:lnTo>
                    <a:pt x="8474" y="84"/>
                  </a:lnTo>
                  <a:lnTo>
                    <a:pt x="8495" y="42"/>
                  </a:lnTo>
                  <a:lnTo>
                    <a:pt x="849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8" name="Google Shape;2738;p44"/>
            <p:cNvSpPr/>
            <p:nvPr/>
          </p:nvSpPr>
          <p:spPr>
            <a:xfrm>
              <a:off x="4166475" y="3025650"/>
              <a:ext cx="219725" cy="166900"/>
            </a:xfrm>
            <a:custGeom>
              <a:rect b="b" l="l" r="r" t="t"/>
              <a:pathLst>
                <a:path extrusionOk="0" h="6676" w="8789">
                  <a:moveTo>
                    <a:pt x="2511" y="1"/>
                  </a:moveTo>
                  <a:lnTo>
                    <a:pt x="2344" y="336"/>
                  </a:lnTo>
                  <a:lnTo>
                    <a:pt x="2239" y="336"/>
                  </a:lnTo>
                  <a:lnTo>
                    <a:pt x="2218" y="419"/>
                  </a:lnTo>
                  <a:lnTo>
                    <a:pt x="2093" y="398"/>
                  </a:lnTo>
                  <a:lnTo>
                    <a:pt x="2009" y="357"/>
                  </a:lnTo>
                  <a:lnTo>
                    <a:pt x="1988" y="419"/>
                  </a:lnTo>
                  <a:lnTo>
                    <a:pt x="1905" y="566"/>
                  </a:lnTo>
                  <a:lnTo>
                    <a:pt x="1905" y="775"/>
                  </a:lnTo>
                  <a:lnTo>
                    <a:pt x="1758" y="1047"/>
                  </a:lnTo>
                  <a:lnTo>
                    <a:pt x="1695" y="1235"/>
                  </a:lnTo>
                  <a:lnTo>
                    <a:pt x="1653" y="1235"/>
                  </a:lnTo>
                  <a:lnTo>
                    <a:pt x="1549" y="1256"/>
                  </a:lnTo>
                  <a:lnTo>
                    <a:pt x="1507" y="1361"/>
                  </a:lnTo>
                  <a:lnTo>
                    <a:pt x="1381" y="1570"/>
                  </a:lnTo>
                  <a:lnTo>
                    <a:pt x="1381" y="1675"/>
                  </a:lnTo>
                  <a:lnTo>
                    <a:pt x="1193" y="1779"/>
                  </a:lnTo>
                  <a:lnTo>
                    <a:pt x="1151" y="1968"/>
                  </a:lnTo>
                  <a:lnTo>
                    <a:pt x="1026" y="2407"/>
                  </a:lnTo>
                  <a:lnTo>
                    <a:pt x="963" y="2386"/>
                  </a:lnTo>
                  <a:lnTo>
                    <a:pt x="921" y="2386"/>
                  </a:lnTo>
                  <a:lnTo>
                    <a:pt x="879" y="2449"/>
                  </a:lnTo>
                  <a:lnTo>
                    <a:pt x="775" y="2616"/>
                  </a:lnTo>
                  <a:lnTo>
                    <a:pt x="733" y="2721"/>
                  </a:lnTo>
                  <a:lnTo>
                    <a:pt x="775" y="2805"/>
                  </a:lnTo>
                  <a:lnTo>
                    <a:pt x="775" y="2930"/>
                  </a:lnTo>
                  <a:lnTo>
                    <a:pt x="670" y="3056"/>
                  </a:lnTo>
                  <a:lnTo>
                    <a:pt x="628" y="3223"/>
                  </a:lnTo>
                  <a:lnTo>
                    <a:pt x="649" y="3453"/>
                  </a:lnTo>
                  <a:lnTo>
                    <a:pt x="628" y="3704"/>
                  </a:lnTo>
                  <a:lnTo>
                    <a:pt x="544" y="3788"/>
                  </a:lnTo>
                  <a:lnTo>
                    <a:pt x="524" y="3851"/>
                  </a:lnTo>
                  <a:lnTo>
                    <a:pt x="440" y="3851"/>
                  </a:lnTo>
                  <a:lnTo>
                    <a:pt x="398" y="3788"/>
                  </a:lnTo>
                  <a:lnTo>
                    <a:pt x="293" y="3809"/>
                  </a:lnTo>
                  <a:lnTo>
                    <a:pt x="147" y="3788"/>
                  </a:lnTo>
                  <a:lnTo>
                    <a:pt x="147" y="3914"/>
                  </a:lnTo>
                  <a:lnTo>
                    <a:pt x="84" y="3956"/>
                  </a:lnTo>
                  <a:lnTo>
                    <a:pt x="0" y="4081"/>
                  </a:lnTo>
                  <a:lnTo>
                    <a:pt x="42" y="4165"/>
                  </a:lnTo>
                  <a:lnTo>
                    <a:pt x="126" y="4186"/>
                  </a:lnTo>
                  <a:lnTo>
                    <a:pt x="398" y="4186"/>
                  </a:lnTo>
                  <a:lnTo>
                    <a:pt x="440" y="4269"/>
                  </a:lnTo>
                  <a:lnTo>
                    <a:pt x="544" y="4374"/>
                  </a:lnTo>
                  <a:lnTo>
                    <a:pt x="565" y="4437"/>
                  </a:lnTo>
                  <a:lnTo>
                    <a:pt x="607" y="4479"/>
                  </a:lnTo>
                  <a:lnTo>
                    <a:pt x="712" y="4646"/>
                  </a:lnTo>
                  <a:lnTo>
                    <a:pt x="816" y="4709"/>
                  </a:lnTo>
                  <a:lnTo>
                    <a:pt x="816" y="4751"/>
                  </a:lnTo>
                  <a:lnTo>
                    <a:pt x="858" y="4813"/>
                  </a:lnTo>
                  <a:lnTo>
                    <a:pt x="963" y="4813"/>
                  </a:lnTo>
                  <a:lnTo>
                    <a:pt x="1047" y="4897"/>
                  </a:lnTo>
                  <a:lnTo>
                    <a:pt x="1088" y="5002"/>
                  </a:lnTo>
                  <a:lnTo>
                    <a:pt x="1172" y="5106"/>
                  </a:lnTo>
                  <a:lnTo>
                    <a:pt x="1193" y="5316"/>
                  </a:lnTo>
                  <a:lnTo>
                    <a:pt x="1256" y="5357"/>
                  </a:lnTo>
                  <a:lnTo>
                    <a:pt x="1298" y="5567"/>
                  </a:lnTo>
                  <a:lnTo>
                    <a:pt x="1340" y="5525"/>
                  </a:lnTo>
                  <a:lnTo>
                    <a:pt x="1402" y="5629"/>
                  </a:lnTo>
                  <a:lnTo>
                    <a:pt x="1507" y="5588"/>
                  </a:lnTo>
                  <a:lnTo>
                    <a:pt x="1612" y="5629"/>
                  </a:lnTo>
                  <a:lnTo>
                    <a:pt x="1612" y="5964"/>
                  </a:lnTo>
                  <a:lnTo>
                    <a:pt x="1695" y="6069"/>
                  </a:lnTo>
                  <a:lnTo>
                    <a:pt x="1821" y="6090"/>
                  </a:lnTo>
                  <a:lnTo>
                    <a:pt x="1967" y="6048"/>
                  </a:lnTo>
                  <a:lnTo>
                    <a:pt x="2093" y="6090"/>
                  </a:lnTo>
                  <a:lnTo>
                    <a:pt x="2386" y="6069"/>
                  </a:lnTo>
                  <a:lnTo>
                    <a:pt x="2490" y="6152"/>
                  </a:lnTo>
                  <a:lnTo>
                    <a:pt x="2721" y="6383"/>
                  </a:lnTo>
                  <a:lnTo>
                    <a:pt x="2867" y="6466"/>
                  </a:lnTo>
                  <a:lnTo>
                    <a:pt x="2951" y="6571"/>
                  </a:lnTo>
                  <a:lnTo>
                    <a:pt x="3055" y="6613"/>
                  </a:lnTo>
                  <a:lnTo>
                    <a:pt x="3244" y="6613"/>
                  </a:lnTo>
                  <a:lnTo>
                    <a:pt x="3369" y="6676"/>
                  </a:lnTo>
                  <a:lnTo>
                    <a:pt x="3537" y="6634"/>
                  </a:lnTo>
                  <a:lnTo>
                    <a:pt x="3641" y="6676"/>
                  </a:lnTo>
                  <a:lnTo>
                    <a:pt x="3850" y="6676"/>
                  </a:lnTo>
                  <a:lnTo>
                    <a:pt x="3997" y="6424"/>
                  </a:lnTo>
                  <a:lnTo>
                    <a:pt x="4060" y="6362"/>
                  </a:lnTo>
                  <a:lnTo>
                    <a:pt x="4164" y="6299"/>
                  </a:lnTo>
                  <a:lnTo>
                    <a:pt x="4269" y="6299"/>
                  </a:lnTo>
                  <a:lnTo>
                    <a:pt x="4311" y="6278"/>
                  </a:lnTo>
                  <a:lnTo>
                    <a:pt x="4583" y="6257"/>
                  </a:lnTo>
                  <a:lnTo>
                    <a:pt x="4645" y="6278"/>
                  </a:lnTo>
                  <a:lnTo>
                    <a:pt x="4729" y="6404"/>
                  </a:lnTo>
                  <a:lnTo>
                    <a:pt x="4834" y="6466"/>
                  </a:lnTo>
                  <a:lnTo>
                    <a:pt x="5043" y="6424"/>
                  </a:lnTo>
                  <a:lnTo>
                    <a:pt x="5210" y="6424"/>
                  </a:lnTo>
                  <a:lnTo>
                    <a:pt x="5252" y="6320"/>
                  </a:lnTo>
                  <a:lnTo>
                    <a:pt x="5441" y="6257"/>
                  </a:lnTo>
                  <a:lnTo>
                    <a:pt x="5629" y="6215"/>
                  </a:lnTo>
                  <a:lnTo>
                    <a:pt x="5775" y="6152"/>
                  </a:lnTo>
                  <a:lnTo>
                    <a:pt x="5880" y="6069"/>
                  </a:lnTo>
                  <a:lnTo>
                    <a:pt x="5943" y="5964"/>
                  </a:lnTo>
                  <a:lnTo>
                    <a:pt x="6068" y="5880"/>
                  </a:lnTo>
                  <a:lnTo>
                    <a:pt x="6173" y="5880"/>
                  </a:lnTo>
                  <a:lnTo>
                    <a:pt x="6278" y="5797"/>
                  </a:lnTo>
                  <a:lnTo>
                    <a:pt x="7010" y="5797"/>
                  </a:lnTo>
                  <a:lnTo>
                    <a:pt x="8788" y="4018"/>
                  </a:lnTo>
                  <a:lnTo>
                    <a:pt x="8056" y="4018"/>
                  </a:lnTo>
                  <a:lnTo>
                    <a:pt x="6361" y="3495"/>
                  </a:lnTo>
                  <a:lnTo>
                    <a:pt x="6215" y="3370"/>
                  </a:lnTo>
                  <a:lnTo>
                    <a:pt x="6006" y="3349"/>
                  </a:lnTo>
                  <a:lnTo>
                    <a:pt x="5943" y="3160"/>
                  </a:lnTo>
                  <a:lnTo>
                    <a:pt x="5964" y="3014"/>
                  </a:lnTo>
                  <a:lnTo>
                    <a:pt x="5796" y="2930"/>
                  </a:lnTo>
                  <a:lnTo>
                    <a:pt x="5692" y="2616"/>
                  </a:lnTo>
                  <a:lnTo>
                    <a:pt x="5650" y="2386"/>
                  </a:lnTo>
                  <a:lnTo>
                    <a:pt x="5692" y="2323"/>
                  </a:lnTo>
                  <a:lnTo>
                    <a:pt x="5587" y="2282"/>
                  </a:lnTo>
                  <a:lnTo>
                    <a:pt x="5441" y="2303"/>
                  </a:lnTo>
                  <a:lnTo>
                    <a:pt x="5315" y="2386"/>
                  </a:lnTo>
                  <a:lnTo>
                    <a:pt x="5106" y="2386"/>
                  </a:lnTo>
                  <a:lnTo>
                    <a:pt x="5022" y="2323"/>
                  </a:lnTo>
                  <a:lnTo>
                    <a:pt x="5127" y="2198"/>
                  </a:lnTo>
                  <a:lnTo>
                    <a:pt x="5127" y="2093"/>
                  </a:lnTo>
                  <a:lnTo>
                    <a:pt x="5169" y="1989"/>
                  </a:lnTo>
                  <a:lnTo>
                    <a:pt x="5169" y="1821"/>
                  </a:lnTo>
                  <a:lnTo>
                    <a:pt x="5210" y="1717"/>
                  </a:lnTo>
                  <a:lnTo>
                    <a:pt x="5252" y="1591"/>
                  </a:lnTo>
                  <a:lnTo>
                    <a:pt x="5357" y="1570"/>
                  </a:lnTo>
                  <a:lnTo>
                    <a:pt x="5210" y="1361"/>
                  </a:lnTo>
                  <a:lnTo>
                    <a:pt x="5127" y="1361"/>
                  </a:lnTo>
                  <a:lnTo>
                    <a:pt x="5106" y="1277"/>
                  </a:lnTo>
                  <a:lnTo>
                    <a:pt x="5064" y="1173"/>
                  </a:lnTo>
                  <a:lnTo>
                    <a:pt x="4959" y="1026"/>
                  </a:lnTo>
                  <a:lnTo>
                    <a:pt x="4855" y="984"/>
                  </a:lnTo>
                  <a:lnTo>
                    <a:pt x="4687" y="838"/>
                  </a:lnTo>
                  <a:lnTo>
                    <a:pt x="4541" y="733"/>
                  </a:lnTo>
                  <a:lnTo>
                    <a:pt x="4520" y="671"/>
                  </a:lnTo>
                  <a:lnTo>
                    <a:pt x="4415" y="671"/>
                  </a:lnTo>
                  <a:lnTo>
                    <a:pt x="4394" y="629"/>
                  </a:lnTo>
                  <a:lnTo>
                    <a:pt x="4227" y="629"/>
                  </a:lnTo>
                  <a:lnTo>
                    <a:pt x="4185" y="524"/>
                  </a:lnTo>
                  <a:lnTo>
                    <a:pt x="3976" y="336"/>
                  </a:lnTo>
                  <a:lnTo>
                    <a:pt x="3871" y="315"/>
                  </a:lnTo>
                  <a:lnTo>
                    <a:pt x="3788" y="231"/>
                  </a:lnTo>
                  <a:lnTo>
                    <a:pt x="3662" y="210"/>
                  </a:lnTo>
                  <a:lnTo>
                    <a:pt x="3578" y="231"/>
                  </a:lnTo>
                  <a:lnTo>
                    <a:pt x="3557" y="252"/>
                  </a:lnTo>
                  <a:lnTo>
                    <a:pt x="3369" y="106"/>
                  </a:lnTo>
                  <a:lnTo>
                    <a:pt x="3265" y="106"/>
                  </a:lnTo>
                  <a:lnTo>
                    <a:pt x="3223" y="147"/>
                  </a:lnTo>
                  <a:lnTo>
                    <a:pt x="3139" y="85"/>
                  </a:lnTo>
                  <a:lnTo>
                    <a:pt x="3034" y="106"/>
                  </a:lnTo>
                  <a:lnTo>
                    <a:pt x="2930" y="189"/>
                  </a:lnTo>
                  <a:lnTo>
                    <a:pt x="2825" y="189"/>
                  </a:lnTo>
                  <a:lnTo>
                    <a:pt x="2595" y="106"/>
                  </a:lnTo>
                  <a:lnTo>
                    <a:pt x="2553" y="43"/>
                  </a:lnTo>
                  <a:lnTo>
                    <a:pt x="251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9" name="Google Shape;2739;p44"/>
            <p:cNvSpPr/>
            <p:nvPr/>
          </p:nvSpPr>
          <p:spPr>
            <a:xfrm>
              <a:off x="4213550" y="2979100"/>
              <a:ext cx="96800" cy="85825"/>
            </a:xfrm>
            <a:custGeom>
              <a:rect b="b" l="l" r="r" t="t"/>
              <a:pathLst>
                <a:path extrusionOk="0" h="3433" w="3872">
                  <a:moveTo>
                    <a:pt x="1151" y="1"/>
                  </a:moveTo>
                  <a:lnTo>
                    <a:pt x="1068" y="105"/>
                  </a:lnTo>
                  <a:lnTo>
                    <a:pt x="963" y="168"/>
                  </a:lnTo>
                  <a:lnTo>
                    <a:pt x="858" y="189"/>
                  </a:lnTo>
                  <a:lnTo>
                    <a:pt x="838" y="273"/>
                  </a:lnTo>
                  <a:lnTo>
                    <a:pt x="712" y="273"/>
                  </a:lnTo>
                  <a:lnTo>
                    <a:pt x="628" y="315"/>
                  </a:lnTo>
                  <a:lnTo>
                    <a:pt x="524" y="336"/>
                  </a:lnTo>
                  <a:lnTo>
                    <a:pt x="524" y="398"/>
                  </a:lnTo>
                  <a:lnTo>
                    <a:pt x="524" y="440"/>
                  </a:lnTo>
                  <a:lnTo>
                    <a:pt x="524" y="524"/>
                  </a:lnTo>
                  <a:lnTo>
                    <a:pt x="356" y="524"/>
                  </a:lnTo>
                  <a:lnTo>
                    <a:pt x="314" y="545"/>
                  </a:lnTo>
                  <a:lnTo>
                    <a:pt x="314" y="691"/>
                  </a:lnTo>
                  <a:lnTo>
                    <a:pt x="231" y="817"/>
                  </a:lnTo>
                  <a:lnTo>
                    <a:pt x="294" y="838"/>
                  </a:lnTo>
                  <a:lnTo>
                    <a:pt x="335" y="900"/>
                  </a:lnTo>
                  <a:lnTo>
                    <a:pt x="294" y="942"/>
                  </a:lnTo>
                  <a:lnTo>
                    <a:pt x="231" y="1131"/>
                  </a:lnTo>
                  <a:lnTo>
                    <a:pt x="189" y="1424"/>
                  </a:lnTo>
                  <a:lnTo>
                    <a:pt x="84" y="1549"/>
                  </a:lnTo>
                  <a:lnTo>
                    <a:pt x="84" y="1654"/>
                  </a:lnTo>
                  <a:lnTo>
                    <a:pt x="22" y="1737"/>
                  </a:lnTo>
                  <a:lnTo>
                    <a:pt x="1" y="1863"/>
                  </a:lnTo>
                  <a:lnTo>
                    <a:pt x="84" y="2093"/>
                  </a:lnTo>
                  <a:lnTo>
                    <a:pt x="105" y="2219"/>
                  </a:lnTo>
                  <a:lnTo>
                    <a:pt x="126" y="2219"/>
                  </a:lnTo>
                  <a:lnTo>
                    <a:pt x="210" y="2260"/>
                  </a:lnTo>
                  <a:lnTo>
                    <a:pt x="335" y="2281"/>
                  </a:lnTo>
                  <a:lnTo>
                    <a:pt x="356" y="2198"/>
                  </a:lnTo>
                  <a:lnTo>
                    <a:pt x="461" y="2198"/>
                  </a:lnTo>
                  <a:lnTo>
                    <a:pt x="628" y="1863"/>
                  </a:lnTo>
                  <a:lnTo>
                    <a:pt x="670" y="1905"/>
                  </a:lnTo>
                  <a:lnTo>
                    <a:pt x="712" y="1968"/>
                  </a:lnTo>
                  <a:lnTo>
                    <a:pt x="942" y="2051"/>
                  </a:lnTo>
                  <a:lnTo>
                    <a:pt x="1047" y="2051"/>
                  </a:lnTo>
                  <a:lnTo>
                    <a:pt x="1151" y="1968"/>
                  </a:lnTo>
                  <a:lnTo>
                    <a:pt x="1256" y="1947"/>
                  </a:lnTo>
                  <a:lnTo>
                    <a:pt x="1340" y="2009"/>
                  </a:lnTo>
                  <a:lnTo>
                    <a:pt x="1382" y="1968"/>
                  </a:lnTo>
                  <a:lnTo>
                    <a:pt x="1486" y="1968"/>
                  </a:lnTo>
                  <a:lnTo>
                    <a:pt x="1674" y="2114"/>
                  </a:lnTo>
                  <a:lnTo>
                    <a:pt x="1695" y="2093"/>
                  </a:lnTo>
                  <a:lnTo>
                    <a:pt x="1779" y="2072"/>
                  </a:lnTo>
                  <a:lnTo>
                    <a:pt x="1905" y="2093"/>
                  </a:lnTo>
                  <a:lnTo>
                    <a:pt x="1988" y="2177"/>
                  </a:lnTo>
                  <a:lnTo>
                    <a:pt x="2093" y="2198"/>
                  </a:lnTo>
                  <a:lnTo>
                    <a:pt x="2302" y="2386"/>
                  </a:lnTo>
                  <a:lnTo>
                    <a:pt x="2344" y="2491"/>
                  </a:lnTo>
                  <a:lnTo>
                    <a:pt x="2511" y="2491"/>
                  </a:lnTo>
                  <a:lnTo>
                    <a:pt x="2532" y="2533"/>
                  </a:lnTo>
                  <a:lnTo>
                    <a:pt x="2637" y="2533"/>
                  </a:lnTo>
                  <a:lnTo>
                    <a:pt x="2658" y="2595"/>
                  </a:lnTo>
                  <a:lnTo>
                    <a:pt x="2804" y="2700"/>
                  </a:lnTo>
                  <a:lnTo>
                    <a:pt x="2972" y="2846"/>
                  </a:lnTo>
                  <a:lnTo>
                    <a:pt x="3076" y="2888"/>
                  </a:lnTo>
                  <a:lnTo>
                    <a:pt x="3181" y="3035"/>
                  </a:lnTo>
                  <a:lnTo>
                    <a:pt x="3223" y="3139"/>
                  </a:lnTo>
                  <a:lnTo>
                    <a:pt x="3244" y="3223"/>
                  </a:lnTo>
                  <a:lnTo>
                    <a:pt x="3327" y="3223"/>
                  </a:lnTo>
                  <a:lnTo>
                    <a:pt x="3474" y="3432"/>
                  </a:lnTo>
                  <a:lnTo>
                    <a:pt x="3599" y="3369"/>
                  </a:lnTo>
                  <a:lnTo>
                    <a:pt x="3662" y="3328"/>
                  </a:lnTo>
                  <a:lnTo>
                    <a:pt x="3746" y="3307"/>
                  </a:lnTo>
                  <a:lnTo>
                    <a:pt x="3871" y="3202"/>
                  </a:lnTo>
                  <a:lnTo>
                    <a:pt x="3809" y="3160"/>
                  </a:lnTo>
                  <a:lnTo>
                    <a:pt x="3809" y="3139"/>
                  </a:lnTo>
                  <a:lnTo>
                    <a:pt x="3767" y="3202"/>
                  </a:lnTo>
                  <a:lnTo>
                    <a:pt x="3683" y="3139"/>
                  </a:lnTo>
                  <a:lnTo>
                    <a:pt x="3641" y="3139"/>
                  </a:lnTo>
                  <a:lnTo>
                    <a:pt x="3579" y="3035"/>
                  </a:lnTo>
                  <a:lnTo>
                    <a:pt x="3599" y="3014"/>
                  </a:lnTo>
                  <a:lnTo>
                    <a:pt x="3537" y="2909"/>
                  </a:lnTo>
                  <a:lnTo>
                    <a:pt x="3453" y="2888"/>
                  </a:lnTo>
                  <a:lnTo>
                    <a:pt x="3348" y="2637"/>
                  </a:lnTo>
                  <a:lnTo>
                    <a:pt x="3327" y="2595"/>
                  </a:lnTo>
                  <a:lnTo>
                    <a:pt x="3327" y="2616"/>
                  </a:lnTo>
                  <a:lnTo>
                    <a:pt x="3265" y="2616"/>
                  </a:lnTo>
                  <a:lnTo>
                    <a:pt x="3181" y="2512"/>
                  </a:lnTo>
                  <a:lnTo>
                    <a:pt x="3055" y="2470"/>
                  </a:lnTo>
                  <a:lnTo>
                    <a:pt x="2972" y="2323"/>
                  </a:lnTo>
                  <a:lnTo>
                    <a:pt x="2804" y="2093"/>
                  </a:lnTo>
                  <a:lnTo>
                    <a:pt x="2742" y="2051"/>
                  </a:lnTo>
                  <a:lnTo>
                    <a:pt x="2595" y="2009"/>
                  </a:lnTo>
                  <a:lnTo>
                    <a:pt x="2532" y="1947"/>
                  </a:lnTo>
                  <a:lnTo>
                    <a:pt x="2428" y="1800"/>
                  </a:lnTo>
                  <a:lnTo>
                    <a:pt x="2344" y="1842"/>
                  </a:lnTo>
                  <a:lnTo>
                    <a:pt x="2218" y="1842"/>
                  </a:lnTo>
                  <a:lnTo>
                    <a:pt x="2177" y="1863"/>
                  </a:lnTo>
                  <a:lnTo>
                    <a:pt x="2114" y="1800"/>
                  </a:lnTo>
                  <a:lnTo>
                    <a:pt x="2009" y="1654"/>
                  </a:lnTo>
                  <a:lnTo>
                    <a:pt x="2072" y="1633"/>
                  </a:lnTo>
                  <a:lnTo>
                    <a:pt x="1967" y="1465"/>
                  </a:lnTo>
                  <a:lnTo>
                    <a:pt x="1905" y="1486"/>
                  </a:lnTo>
                  <a:lnTo>
                    <a:pt x="1905" y="1591"/>
                  </a:lnTo>
                  <a:lnTo>
                    <a:pt x="1926" y="1591"/>
                  </a:lnTo>
                  <a:lnTo>
                    <a:pt x="1926" y="1758"/>
                  </a:lnTo>
                  <a:lnTo>
                    <a:pt x="1821" y="1737"/>
                  </a:lnTo>
                  <a:lnTo>
                    <a:pt x="1800" y="1549"/>
                  </a:lnTo>
                  <a:lnTo>
                    <a:pt x="1758" y="1444"/>
                  </a:lnTo>
                  <a:lnTo>
                    <a:pt x="1674" y="1424"/>
                  </a:lnTo>
                  <a:lnTo>
                    <a:pt x="1674" y="1361"/>
                  </a:lnTo>
                  <a:lnTo>
                    <a:pt x="1654" y="1214"/>
                  </a:lnTo>
                  <a:lnTo>
                    <a:pt x="1591" y="1172"/>
                  </a:lnTo>
                  <a:lnTo>
                    <a:pt x="1507" y="754"/>
                  </a:lnTo>
                  <a:lnTo>
                    <a:pt x="1277" y="126"/>
                  </a:lnTo>
                  <a:lnTo>
                    <a:pt x="115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0" name="Google Shape;2740;p44"/>
            <p:cNvSpPr/>
            <p:nvPr/>
          </p:nvSpPr>
          <p:spPr>
            <a:xfrm>
              <a:off x="4292025" y="3059150"/>
              <a:ext cx="21975" cy="26175"/>
            </a:xfrm>
            <a:custGeom>
              <a:rect b="b" l="l" r="r" t="t"/>
              <a:pathLst>
                <a:path extrusionOk="0" h="1047" w="879">
                  <a:moveTo>
                    <a:pt x="732" y="0"/>
                  </a:moveTo>
                  <a:lnTo>
                    <a:pt x="607" y="105"/>
                  </a:lnTo>
                  <a:lnTo>
                    <a:pt x="523" y="126"/>
                  </a:lnTo>
                  <a:lnTo>
                    <a:pt x="460" y="167"/>
                  </a:lnTo>
                  <a:lnTo>
                    <a:pt x="230" y="251"/>
                  </a:lnTo>
                  <a:lnTo>
                    <a:pt x="188" y="377"/>
                  </a:lnTo>
                  <a:lnTo>
                    <a:pt x="147" y="481"/>
                  </a:lnTo>
                  <a:lnTo>
                    <a:pt x="147" y="649"/>
                  </a:lnTo>
                  <a:lnTo>
                    <a:pt x="105" y="753"/>
                  </a:lnTo>
                  <a:lnTo>
                    <a:pt x="105" y="858"/>
                  </a:lnTo>
                  <a:lnTo>
                    <a:pt x="0" y="983"/>
                  </a:lnTo>
                  <a:lnTo>
                    <a:pt x="84" y="1046"/>
                  </a:lnTo>
                  <a:lnTo>
                    <a:pt x="293" y="1046"/>
                  </a:lnTo>
                  <a:lnTo>
                    <a:pt x="419" y="963"/>
                  </a:lnTo>
                  <a:lnTo>
                    <a:pt x="565" y="942"/>
                  </a:lnTo>
                  <a:lnTo>
                    <a:pt x="670" y="983"/>
                  </a:lnTo>
                  <a:lnTo>
                    <a:pt x="670" y="963"/>
                  </a:lnTo>
                  <a:lnTo>
                    <a:pt x="837" y="732"/>
                  </a:lnTo>
                  <a:lnTo>
                    <a:pt x="816" y="670"/>
                  </a:lnTo>
                  <a:lnTo>
                    <a:pt x="649" y="670"/>
                  </a:lnTo>
                  <a:lnTo>
                    <a:pt x="565" y="732"/>
                  </a:lnTo>
                  <a:lnTo>
                    <a:pt x="523" y="691"/>
                  </a:lnTo>
                  <a:lnTo>
                    <a:pt x="460" y="628"/>
                  </a:lnTo>
                  <a:lnTo>
                    <a:pt x="565" y="628"/>
                  </a:lnTo>
                  <a:lnTo>
                    <a:pt x="649" y="544"/>
                  </a:lnTo>
                  <a:lnTo>
                    <a:pt x="732" y="544"/>
                  </a:lnTo>
                  <a:lnTo>
                    <a:pt x="837" y="419"/>
                  </a:lnTo>
                  <a:lnTo>
                    <a:pt x="879" y="377"/>
                  </a:lnTo>
                  <a:lnTo>
                    <a:pt x="858" y="230"/>
                  </a:lnTo>
                  <a:lnTo>
                    <a:pt x="879" y="147"/>
                  </a:lnTo>
                  <a:lnTo>
                    <a:pt x="858" y="147"/>
                  </a:lnTo>
                  <a:lnTo>
                    <a:pt x="732" y="21"/>
                  </a:lnTo>
                  <a:lnTo>
                    <a:pt x="73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1" name="Google Shape;2741;p44"/>
            <p:cNvSpPr/>
            <p:nvPr/>
          </p:nvSpPr>
          <p:spPr>
            <a:xfrm>
              <a:off x="4282600" y="3069600"/>
              <a:ext cx="148050" cy="196175"/>
            </a:xfrm>
            <a:custGeom>
              <a:rect b="b" l="l" r="r" t="t"/>
              <a:pathLst>
                <a:path extrusionOk="0" h="7847" w="5922">
                  <a:moveTo>
                    <a:pt x="5587" y="1"/>
                  </a:moveTo>
                  <a:lnTo>
                    <a:pt x="5587" y="21"/>
                  </a:lnTo>
                  <a:lnTo>
                    <a:pt x="5545" y="21"/>
                  </a:lnTo>
                  <a:lnTo>
                    <a:pt x="5482" y="105"/>
                  </a:lnTo>
                  <a:lnTo>
                    <a:pt x="5441" y="210"/>
                  </a:lnTo>
                  <a:lnTo>
                    <a:pt x="5420" y="168"/>
                  </a:lnTo>
                  <a:lnTo>
                    <a:pt x="5315" y="273"/>
                  </a:lnTo>
                  <a:lnTo>
                    <a:pt x="5127" y="314"/>
                  </a:lnTo>
                  <a:lnTo>
                    <a:pt x="5127" y="335"/>
                  </a:lnTo>
                  <a:lnTo>
                    <a:pt x="5085" y="314"/>
                  </a:lnTo>
                  <a:lnTo>
                    <a:pt x="4897" y="335"/>
                  </a:lnTo>
                  <a:lnTo>
                    <a:pt x="4792" y="419"/>
                  </a:lnTo>
                  <a:lnTo>
                    <a:pt x="4499" y="461"/>
                  </a:lnTo>
                  <a:lnTo>
                    <a:pt x="4457" y="461"/>
                  </a:lnTo>
                  <a:lnTo>
                    <a:pt x="4394" y="440"/>
                  </a:lnTo>
                  <a:lnTo>
                    <a:pt x="4227" y="440"/>
                  </a:lnTo>
                  <a:lnTo>
                    <a:pt x="4060" y="524"/>
                  </a:lnTo>
                  <a:lnTo>
                    <a:pt x="3913" y="524"/>
                  </a:lnTo>
                  <a:lnTo>
                    <a:pt x="3830" y="545"/>
                  </a:lnTo>
                  <a:lnTo>
                    <a:pt x="3704" y="482"/>
                  </a:lnTo>
                  <a:lnTo>
                    <a:pt x="3599" y="524"/>
                  </a:lnTo>
                  <a:lnTo>
                    <a:pt x="3244" y="733"/>
                  </a:lnTo>
                  <a:lnTo>
                    <a:pt x="3076" y="754"/>
                  </a:lnTo>
                  <a:lnTo>
                    <a:pt x="2972" y="691"/>
                  </a:lnTo>
                  <a:lnTo>
                    <a:pt x="2909" y="733"/>
                  </a:lnTo>
                  <a:lnTo>
                    <a:pt x="2762" y="733"/>
                  </a:lnTo>
                  <a:lnTo>
                    <a:pt x="2700" y="691"/>
                  </a:lnTo>
                  <a:lnTo>
                    <a:pt x="2658" y="691"/>
                  </a:lnTo>
                  <a:lnTo>
                    <a:pt x="2469" y="858"/>
                  </a:lnTo>
                  <a:lnTo>
                    <a:pt x="2365" y="858"/>
                  </a:lnTo>
                  <a:lnTo>
                    <a:pt x="2239" y="942"/>
                  </a:lnTo>
                  <a:lnTo>
                    <a:pt x="2177" y="1005"/>
                  </a:lnTo>
                  <a:lnTo>
                    <a:pt x="1988" y="1047"/>
                  </a:lnTo>
                  <a:lnTo>
                    <a:pt x="1863" y="984"/>
                  </a:lnTo>
                  <a:lnTo>
                    <a:pt x="1716" y="858"/>
                  </a:lnTo>
                  <a:lnTo>
                    <a:pt x="1653" y="858"/>
                  </a:lnTo>
                  <a:lnTo>
                    <a:pt x="1633" y="754"/>
                  </a:lnTo>
                  <a:lnTo>
                    <a:pt x="1256" y="377"/>
                  </a:lnTo>
                  <a:lnTo>
                    <a:pt x="1235" y="356"/>
                  </a:lnTo>
                  <a:lnTo>
                    <a:pt x="1214" y="314"/>
                  </a:lnTo>
                  <a:lnTo>
                    <a:pt x="1047" y="545"/>
                  </a:lnTo>
                  <a:lnTo>
                    <a:pt x="1005" y="628"/>
                  </a:lnTo>
                  <a:lnTo>
                    <a:pt x="1047" y="858"/>
                  </a:lnTo>
                  <a:lnTo>
                    <a:pt x="1151" y="1172"/>
                  </a:lnTo>
                  <a:lnTo>
                    <a:pt x="1319" y="1256"/>
                  </a:lnTo>
                  <a:lnTo>
                    <a:pt x="1298" y="1402"/>
                  </a:lnTo>
                  <a:lnTo>
                    <a:pt x="1361" y="1591"/>
                  </a:lnTo>
                  <a:lnTo>
                    <a:pt x="1570" y="1612"/>
                  </a:lnTo>
                  <a:lnTo>
                    <a:pt x="1716" y="1737"/>
                  </a:lnTo>
                  <a:lnTo>
                    <a:pt x="3411" y="2260"/>
                  </a:lnTo>
                  <a:lnTo>
                    <a:pt x="4143" y="2260"/>
                  </a:lnTo>
                  <a:lnTo>
                    <a:pt x="2365" y="4039"/>
                  </a:lnTo>
                  <a:lnTo>
                    <a:pt x="1633" y="4039"/>
                  </a:lnTo>
                  <a:lnTo>
                    <a:pt x="1528" y="4122"/>
                  </a:lnTo>
                  <a:lnTo>
                    <a:pt x="1423" y="4122"/>
                  </a:lnTo>
                  <a:lnTo>
                    <a:pt x="1298" y="4206"/>
                  </a:lnTo>
                  <a:lnTo>
                    <a:pt x="1235" y="4311"/>
                  </a:lnTo>
                  <a:lnTo>
                    <a:pt x="1130" y="4394"/>
                  </a:lnTo>
                  <a:lnTo>
                    <a:pt x="984" y="4457"/>
                  </a:lnTo>
                  <a:lnTo>
                    <a:pt x="796" y="4499"/>
                  </a:lnTo>
                  <a:lnTo>
                    <a:pt x="607" y="4562"/>
                  </a:lnTo>
                  <a:lnTo>
                    <a:pt x="565" y="4666"/>
                  </a:lnTo>
                  <a:lnTo>
                    <a:pt x="0" y="5169"/>
                  </a:lnTo>
                  <a:lnTo>
                    <a:pt x="0" y="7449"/>
                  </a:lnTo>
                  <a:lnTo>
                    <a:pt x="419" y="7847"/>
                  </a:lnTo>
                  <a:lnTo>
                    <a:pt x="419" y="7805"/>
                  </a:lnTo>
                  <a:lnTo>
                    <a:pt x="900" y="7261"/>
                  </a:lnTo>
                  <a:lnTo>
                    <a:pt x="942" y="7156"/>
                  </a:lnTo>
                  <a:lnTo>
                    <a:pt x="1089" y="7031"/>
                  </a:lnTo>
                  <a:lnTo>
                    <a:pt x="1193" y="7010"/>
                  </a:lnTo>
                  <a:lnTo>
                    <a:pt x="1235" y="6926"/>
                  </a:lnTo>
                  <a:lnTo>
                    <a:pt x="1298" y="6905"/>
                  </a:lnTo>
                  <a:lnTo>
                    <a:pt x="1633" y="6529"/>
                  </a:lnTo>
                  <a:lnTo>
                    <a:pt x="1716" y="6508"/>
                  </a:lnTo>
                  <a:lnTo>
                    <a:pt x="2093" y="6089"/>
                  </a:lnTo>
                  <a:lnTo>
                    <a:pt x="2302" y="5922"/>
                  </a:lnTo>
                  <a:lnTo>
                    <a:pt x="2469" y="5817"/>
                  </a:lnTo>
                  <a:lnTo>
                    <a:pt x="2658" y="5796"/>
                  </a:lnTo>
                  <a:lnTo>
                    <a:pt x="2930" y="5566"/>
                  </a:lnTo>
                  <a:lnTo>
                    <a:pt x="3558" y="4980"/>
                  </a:lnTo>
                  <a:lnTo>
                    <a:pt x="3871" y="4625"/>
                  </a:lnTo>
                  <a:lnTo>
                    <a:pt x="4060" y="4436"/>
                  </a:lnTo>
                  <a:lnTo>
                    <a:pt x="4081" y="4311"/>
                  </a:lnTo>
                  <a:lnTo>
                    <a:pt x="4478" y="3788"/>
                  </a:lnTo>
                  <a:lnTo>
                    <a:pt x="4478" y="3683"/>
                  </a:lnTo>
                  <a:lnTo>
                    <a:pt x="4687" y="3390"/>
                  </a:lnTo>
                  <a:lnTo>
                    <a:pt x="4708" y="3202"/>
                  </a:lnTo>
                  <a:lnTo>
                    <a:pt x="5022" y="2574"/>
                  </a:lnTo>
                  <a:lnTo>
                    <a:pt x="5106" y="2532"/>
                  </a:lnTo>
                  <a:lnTo>
                    <a:pt x="5064" y="2449"/>
                  </a:lnTo>
                  <a:lnTo>
                    <a:pt x="5064" y="2365"/>
                  </a:lnTo>
                  <a:lnTo>
                    <a:pt x="5190" y="2239"/>
                  </a:lnTo>
                  <a:lnTo>
                    <a:pt x="5231" y="2239"/>
                  </a:lnTo>
                  <a:lnTo>
                    <a:pt x="5315" y="2135"/>
                  </a:lnTo>
                  <a:lnTo>
                    <a:pt x="5441" y="1842"/>
                  </a:lnTo>
                  <a:lnTo>
                    <a:pt x="5650" y="1591"/>
                  </a:lnTo>
                  <a:lnTo>
                    <a:pt x="5650" y="1423"/>
                  </a:lnTo>
                  <a:lnTo>
                    <a:pt x="5692" y="1381"/>
                  </a:lnTo>
                  <a:lnTo>
                    <a:pt x="5713" y="1214"/>
                  </a:lnTo>
                  <a:lnTo>
                    <a:pt x="5650" y="1151"/>
                  </a:lnTo>
                  <a:lnTo>
                    <a:pt x="5734" y="1005"/>
                  </a:lnTo>
                  <a:lnTo>
                    <a:pt x="5796" y="984"/>
                  </a:lnTo>
                  <a:lnTo>
                    <a:pt x="5859" y="984"/>
                  </a:lnTo>
                  <a:lnTo>
                    <a:pt x="5901" y="1005"/>
                  </a:lnTo>
                  <a:lnTo>
                    <a:pt x="5922" y="1005"/>
                  </a:lnTo>
                  <a:lnTo>
                    <a:pt x="5901" y="942"/>
                  </a:lnTo>
                  <a:lnTo>
                    <a:pt x="5838" y="942"/>
                  </a:lnTo>
                  <a:lnTo>
                    <a:pt x="5859" y="963"/>
                  </a:lnTo>
                  <a:lnTo>
                    <a:pt x="5796" y="963"/>
                  </a:lnTo>
                  <a:lnTo>
                    <a:pt x="5817" y="879"/>
                  </a:lnTo>
                  <a:lnTo>
                    <a:pt x="5817" y="775"/>
                  </a:lnTo>
                  <a:lnTo>
                    <a:pt x="5754" y="691"/>
                  </a:lnTo>
                  <a:lnTo>
                    <a:pt x="5817" y="586"/>
                  </a:lnTo>
                  <a:lnTo>
                    <a:pt x="5859" y="545"/>
                  </a:lnTo>
                  <a:lnTo>
                    <a:pt x="5859" y="482"/>
                  </a:lnTo>
                  <a:lnTo>
                    <a:pt x="5796" y="482"/>
                  </a:lnTo>
                  <a:lnTo>
                    <a:pt x="5754" y="440"/>
                  </a:lnTo>
                  <a:lnTo>
                    <a:pt x="5796" y="377"/>
                  </a:lnTo>
                  <a:lnTo>
                    <a:pt x="5796" y="314"/>
                  </a:lnTo>
                  <a:lnTo>
                    <a:pt x="5838" y="210"/>
                  </a:lnTo>
                  <a:lnTo>
                    <a:pt x="5901" y="126"/>
                  </a:lnTo>
                  <a:lnTo>
                    <a:pt x="5859" y="105"/>
                  </a:lnTo>
                  <a:lnTo>
                    <a:pt x="5796" y="105"/>
                  </a:lnTo>
                  <a:lnTo>
                    <a:pt x="5650" y="42"/>
                  </a:lnTo>
                  <a:lnTo>
                    <a:pt x="558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2" name="Google Shape;2742;p44"/>
            <p:cNvSpPr/>
            <p:nvPr/>
          </p:nvSpPr>
          <p:spPr>
            <a:xfrm>
              <a:off x="4175375" y="3163750"/>
              <a:ext cx="121375" cy="147025"/>
            </a:xfrm>
            <a:custGeom>
              <a:rect b="b" l="l" r="r" t="t"/>
              <a:pathLst>
                <a:path extrusionOk="0" h="5881" w="4855">
                  <a:moveTo>
                    <a:pt x="984" y="1"/>
                  </a:moveTo>
                  <a:lnTo>
                    <a:pt x="942" y="43"/>
                  </a:lnTo>
                  <a:lnTo>
                    <a:pt x="732" y="252"/>
                  </a:lnTo>
                  <a:lnTo>
                    <a:pt x="607" y="461"/>
                  </a:lnTo>
                  <a:lnTo>
                    <a:pt x="565" y="461"/>
                  </a:lnTo>
                  <a:lnTo>
                    <a:pt x="460" y="566"/>
                  </a:lnTo>
                  <a:lnTo>
                    <a:pt x="398" y="628"/>
                  </a:lnTo>
                  <a:lnTo>
                    <a:pt x="356" y="649"/>
                  </a:lnTo>
                  <a:lnTo>
                    <a:pt x="272" y="754"/>
                  </a:lnTo>
                  <a:lnTo>
                    <a:pt x="293" y="733"/>
                  </a:lnTo>
                  <a:lnTo>
                    <a:pt x="356" y="796"/>
                  </a:lnTo>
                  <a:lnTo>
                    <a:pt x="377" y="963"/>
                  </a:lnTo>
                  <a:lnTo>
                    <a:pt x="419" y="984"/>
                  </a:lnTo>
                  <a:lnTo>
                    <a:pt x="419" y="1089"/>
                  </a:lnTo>
                  <a:lnTo>
                    <a:pt x="502" y="1089"/>
                  </a:lnTo>
                  <a:lnTo>
                    <a:pt x="523" y="1214"/>
                  </a:lnTo>
                  <a:lnTo>
                    <a:pt x="523" y="1361"/>
                  </a:lnTo>
                  <a:lnTo>
                    <a:pt x="670" y="1486"/>
                  </a:lnTo>
                  <a:lnTo>
                    <a:pt x="732" y="1633"/>
                  </a:lnTo>
                  <a:lnTo>
                    <a:pt x="816" y="1696"/>
                  </a:lnTo>
                  <a:lnTo>
                    <a:pt x="900" y="1737"/>
                  </a:lnTo>
                  <a:lnTo>
                    <a:pt x="837" y="1800"/>
                  </a:lnTo>
                  <a:lnTo>
                    <a:pt x="921" y="1884"/>
                  </a:lnTo>
                  <a:lnTo>
                    <a:pt x="942" y="2009"/>
                  </a:lnTo>
                  <a:lnTo>
                    <a:pt x="942" y="2114"/>
                  </a:lnTo>
                  <a:lnTo>
                    <a:pt x="816" y="2261"/>
                  </a:lnTo>
                  <a:lnTo>
                    <a:pt x="816" y="2365"/>
                  </a:lnTo>
                  <a:lnTo>
                    <a:pt x="774" y="2512"/>
                  </a:lnTo>
                  <a:lnTo>
                    <a:pt x="565" y="2512"/>
                  </a:lnTo>
                  <a:lnTo>
                    <a:pt x="565" y="2553"/>
                  </a:lnTo>
                  <a:lnTo>
                    <a:pt x="502" y="2616"/>
                  </a:lnTo>
                  <a:lnTo>
                    <a:pt x="460" y="2721"/>
                  </a:lnTo>
                  <a:lnTo>
                    <a:pt x="377" y="2784"/>
                  </a:lnTo>
                  <a:lnTo>
                    <a:pt x="293" y="2930"/>
                  </a:lnTo>
                  <a:lnTo>
                    <a:pt x="188" y="3056"/>
                  </a:lnTo>
                  <a:lnTo>
                    <a:pt x="168" y="3202"/>
                  </a:lnTo>
                  <a:lnTo>
                    <a:pt x="0" y="3767"/>
                  </a:lnTo>
                  <a:lnTo>
                    <a:pt x="188" y="3767"/>
                  </a:lnTo>
                  <a:lnTo>
                    <a:pt x="2281" y="4981"/>
                  </a:lnTo>
                  <a:lnTo>
                    <a:pt x="2406" y="5169"/>
                  </a:lnTo>
                  <a:lnTo>
                    <a:pt x="2385" y="5253"/>
                  </a:lnTo>
                  <a:lnTo>
                    <a:pt x="2406" y="5294"/>
                  </a:lnTo>
                  <a:lnTo>
                    <a:pt x="2469" y="5378"/>
                  </a:lnTo>
                  <a:lnTo>
                    <a:pt x="3181" y="5880"/>
                  </a:lnTo>
                  <a:lnTo>
                    <a:pt x="3222" y="5880"/>
                  </a:lnTo>
                  <a:lnTo>
                    <a:pt x="3327" y="5818"/>
                  </a:lnTo>
                  <a:lnTo>
                    <a:pt x="3536" y="5546"/>
                  </a:lnTo>
                  <a:lnTo>
                    <a:pt x="3641" y="5357"/>
                  </a:lnTo>
                  <a:lnTo>
                    <a:pt x="3641" y="5232"/>
                  </a:lnTo>
                  <a:lnTo>
                    <a:pt x="3725" y="5085"/>
                  </a:lnTo>
                  <a:lnTo>
                    <a:pt x="3829" y="4939"/>
                  </a:lnTo>
                  <a:lnTo>
                    <a:pt x="3808" y="4918"/>
                  </a:lnTo>
                  <a:lnTo>
                    <a:pt x="3808" y="4855"/>
                  </a:lnTo>
                  <a:lnTo>
                    <a:pt x="3871" y="4750"/>
                  </a:lnTo>
                  <a:lnTo>
                    <a:pt x="3871" y="4730"/>
                  </a:lnTo>
                  <a:lnTo>
                    <a:pt x="3955" y="4709"/>
                  </a:lnTo>
                  <a:lnTo>
                    <a:pt x="4122" y="4709"/>
                  </a:lnTo>
                  <a:lnTo>
                    <a:pt x="4227" y="4541"/>
                  </a:lnTo>
                  <a:lnTo>
                    <a:pt x="4436" y="4458"/>
                  </a:lnTo>
                  <a:lnTo>
                    <a:pt x="4394" y="4416"/>
                  </a:lnTo>
                  <a:lnTo>
                    <a:pt x="4457" y="4332"/>
                  </a:lnTo>
                  <a:lnTo>
                    <a:pt x="4499" y="4332"/>
                  </a:lnTo>
                  <a:lnTo>
                    <a:pt x="4687" y="4102"/>
                  </a:lnTo>
                  <a:lnTo>
                    <a:pt x="4708" y="4081"/>
                  </a:lnTo>
                  <a:lnTo>
                    <a:pt x="4289" y="3683"/>
                  </a:lnTo>
                  <a:lnTo>
                    <a:pt x="4289" y="1403"/>
                  </a:lnTo>
                  <a:lnTo>
                    <a:pt x="4854" y="900"/>
                  </a:lnTo>
                  <a:lnTo>
                    <a:pt x="4687" y="900"/>
                  </a:lnTo>
                  <a:lnTo>
                    <a:pt x="4478" y="942"/>
                  </a:lnTo>
                  <a:lnTo>
                    <a:pt x="4373" y="880"/>
                  </a:lnTo>
                  <a:lnTo>
                    <a:pt x="4289" y="754"/>
                  </a:lnTo>
                  <a:lnTo>
                    <a:pt x="4227" y="733"/>
                  </a:lnTo>
                  <a:lnTo>
                    <a:pt x="3955" y="754"/>
                  </a:lnTo>
                  <a:lnTo>
                    <a:pt x="3913" y="775"/>
                  </a:lnTo>
                  <a:lnTo>
                    <a:pt x="3808" y="775"/>
                  </a:lnTo>
                  <a:lnTo>
                    <a:pt x="3704" y="838"/>
                  </a:lnTo>
                  <a:lnTo>
                    <a:pt x="3641" y="900"/>
                  </a:lnTo>
                  <a:lnTo>
                    <a:pt x="3494" y="1152"/>
                  </a:lnTo>
                  <a:lnTo>
                    <a:pt x="3285" y="1152"/>
                  </a:lnTo>
                  <a:lnTo>
                    <a:pt x="3181" y="1110"/>
                  </a:lnTo>
                  <a:lnTo>
                    <a:pt x="3013" y="1152"/>
                  </a:lnTo>
                  <a:lnTo>
                    <a:pt x="2888" y="1089"/>
                  </a:lnTo>
                  <a:lnTo>
                    <a:pt x="2699" y="1089"/>
                  </a:lnTo>
                  <a:lnTo>
                    <a:pt x="2595" y="1047"/>
                  </a:lnTo>
                  <a:lnTo>
                    <a:pt x="2511" y="942"/>
                  </a:lnTo>
                  <a:lnTo>
                    <a:pt x="2365" y="859"/>
                  </a:lnTo>
                  <a:lnTo>
                    <a:pt x="2134" y="628"/>
                  </a:lnTo>
                  <a:lnTo>
                    <a:pt x="2030" y="545"/>
                  </a:lnTo>
                  <a:lnTo>
                    <a:pt x="1737" y="566"/>
                  </a:lnTo>
                  <a:lnTo>
                    <a:pt x="1611" y="524"/>
                  </a:lnTo>
                  <a:lnTo>
                    <a:pt x="1465" y="566"/>
                  </a:lnTo>
                  <a:lnTo>
                    <a:pt x="1339" y="545"/>
                  </a:lnTo>
                  <a:lnTo>
                    <a:pt x="1256" y="440"/>
                  </a:lnTo>
                  <a:lnTo>
                    <a:pt x="1256" y="105"/>
                  </a:lnTo>
                  <a:lnTo>
                    <a:pt x="1151" y="64"/>
                  </a:lnTo>
                  <a:lnTo>
                    <a:pt x="1046" y="105"/>
                  </a:lnTo>
                  <a:lnTo>
                    <a:pt x="9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3" name="Google Shape;2743;p44"/>
            <p:cNvSpPr/>
            <p:nvPr/>
          </p:nvSpPr>
          <p:spPr>
            <a:xfrm>
              <a:off x="4145025" y="3258950"/>
              <a:ext cx="11000" cy="25"/>
            </a:xfrm>
            <a:custGeom>
              <a:rect b="b" l="l" r="r" t="t"/>
              <a:pathLst>
                <a:path extrusionOk="0" h="1" w="440">
                  <a:moveTo>
                    <a:pt x="1" y="1"/>
                  </a:moveTo>
                  <a:lnTo>
                    <a:pt x="210" y="1"/>
                  </a:lnTo>
                  <a:lnTo>
                    <a:pt x="440" y="1"/>
                  </a:lnTo>
                  <a:lnTo>
                    <a:pt x="2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4" name="Google Shape;2744;p44"/>
            <p:cNvSpPr/>
            <p:nvPr/>
          </p:nvSpPr>
          <p:spPr>
            <a:xfrm>
              <a:off x="4115200" y="3182075"/>
              <a:ext cx="83725" cy="82675"/>
            </a:xfrm>
            <a:custGeom>
              <a:rect b="b" l="l" r="r" t="t"/>
              <a:pathLst>
                <a:path extrusionOk="0" h="3307" w="3349">
                  <a:moveTo>
                    <a:pt x="2700" y="0"/>
                  </a:moveTo>
                  <a:lnTo>
                    <a:pt x="2679" y="21"/>
                  </a:lnTo>
                  <a:lnTo>
                    <a:pt x="2554" y="105"/>
                  </a:lnTo>
                  <a:lnTo>
                    <a:pt x="2491" y="209"/>
                  </a:lnTo>
                  <a:lnTo>
                    <a:pt x="2365" y="251"/>
                  </a:lnTo>
                  <a:lnTo>
                    <a:pt x="2240" y="209"/>
                  </a:lnTo>
                  <a:lnTo>
                    <a:pt x="2031" y="230"/>
                  </a:lnTo>
                  <a:lnTo>
                    <a:pt x="1884" y="272"/>
                  </a:lnTo>
                  <a:lnTo>
                    <a:pt x="1779" y="272"/>
                  </a:lnTo>
                  <a:lnTo>
                    <a:pt x="1759" y="314"/>
                  </a:lnTo>
                  <a:lnTo>
                    <a:pt x="1675" y="272"/>
                  </a:lnTo>
                  <a:lnTo>
                    <a:pt x="1612" y="356"/>
                  </a:lnTo>
                  <a:lnTo>
                    <a:pt x="1612" y="440"/>
                  </a:lnTo>
                  <a:lnTo>
                    <a:pt x="1549" y="440"/>
                  </a:lnTo>
                  <a:lnTo>
                    <a:pt x="1403" y="419"/>
                  </a:lnTo>
                  <a:lnTo>
                    <a:pt x="1403" y="314"/>
                  </a:lnTo>
                  <a:lnTo>
                    <a:pt x="1298" y="272"/>
                  </a:lnTo>
                  <a:lnTo>
                    <a:pt x="1215" y="314"/>
                  </a:lnTo>
                  <a:lnTo>
                    <a:pt x="1047" y="251"/>
                  </a:lnTo>
                  <a:lnTo>
                    <a:pt x="942" y="209"/>
                  </a:lnTo>
                  <a:lnTo>
                    <a:pt x="880" y="272"/>
                  </a:lnTo>
                  <a:lnTo>
                    <a:pt x="880" y="356"/>
                  </a:lnTo>
                  <a:lnTo>
                    <a:pt x="901" y="419"/>
                  </a:lnTo>
                  <a:lnTo>
                    <a:pt x="880" y="440"/>
                  </a:lnTo>
                  <a:lnTo>
                    <a:pt x="838" y="544"/>
                  </a:lnTo>
                  <a:lnTo>
                    <a:pt x="796" y="628"/>
                  </a:lnTo>
                  <a:lnTo>
                    <a:pt x="796" y="774"/>
                  </a:lnTo>
                  <a:lnTo>
                    <a:pt x="775" y="984"/>
                  </a:lnTo>
                  <a:lnTo>
                    <a:pt x="733" y="1109"/>
                  </a:lnTo>
                  <a:lnTo>
                    <a:pt x="817" y="1172"/>
                  </a:lnTo>
                  <a:lnTo>
                    <a:pt x="880" y="1256"/>
                  </a:lnTo>
                  <a:lnTo>
                    <a:pt x="922" y="1318"/>
                  </a:lnTo>
                  <a:lnTo>
                    <a:pt x="901" y="1402"/>
                  </a:lnTo>
                  <a:lnTo>
                    <a:pt x="608" y="1800"/>
                  </a:lnTo>
                  <a:lnTo>
                    <a:pt x="419" y="2009"/>
                  </a:lnTo>
                  <a:lnTo>
                    <a:pt x="378" y="2092"/>
                  </a:lnTo>
                  <a:lnTo>
                    <a:pt x="147" y="2511"/>
                  </a:lnTo>
                  <a:lnTo>
                    <a:pt x="106" y="2553"/>
                  </a:lnTo>
                  <a:lnTo>
                    <a:pt x="106" y="2720"/>
                  </a:lnTo>
                  <a:lnTo>
                    <a:pt x="85" y="2929"/>
                  </a:lnTo>
                  <a:lnTo>
                    <a:pt x="1" y="3139"/>
                  </a:lnTo>
                  <a:lnTo>
                    <a:pt x="43" y="3264"/>
                  </a:lnTo>
                  <a:lnTo>
                    <a:pt x="1" y="3285"/>
                  </a:lnTo>
                  <a:lnTo>
                    <a:pt x="43" y="3306"/>
                  </a:lnTo>
                  <a:lnTo>
                    <a:pt x="106" y="3285"/>
                  </a:lnTo>
                  <a:lnTo>
                    <a:pt x="210" y="3201"/>
                  </a:lnTo>
                  <a:lnTo>
                    <a:pt x="273" y="3243"/>
                  </a:lnTo>
                  <a:lnTo>
                    <a:pt x="315" y="3285"/>
                  </a:lnTo>
                  <a:lnTo>
                    <a:pt x="398" y="3285"/>
                  </a:lnTo>
                  <a:lnTo>
                    <a:pt x="461" y="3243"/>
                  </a:lnTo>
                  <a:lnTo>
                    <a:pt x="461" y="3160"/>
                  </a:lnTo>
                  <a:lnTo>
                    <a:pt x="566" y="3160"/>
                  </a:lnTo>
                  <a:lnTo>
                    <a:pt x="566" y="3180"/>
                  </a:lnTo>
                  <a:lnTo>
                    <a:pt x="608" y="3139"/>
                  </a:lnTo>
                  <a:lnTo>
                    <a:pt x="670" y="3139"/>
                  </a:lnTo>
                  <a:lnTo>
                    <a:pt x="712" y="3076"/>
                  </a:lnTo>
                  <a:lnTo>
                    <a:pt x="1633" y="3076"/>
                  </a:lnTo>
                  <a:lnTo>
                    <a:pt x="2407" y="3034"/>
                  </a:lnTo>
                  <a:lnTo>
                    <a:pt x="2575" y="2469"/>
                  </a:lnTo>
                  <a:lnTo>
                    <a:pt x="2595" y="2323"/>
                  </a:lnTo>
                  <a:lnTo>
                    <a:pt x="2700" y="2197"/>
                  </a:lnTo>
                  <a:lnTo>
                    <a:pt x="2784" y="2051"/>
                  </a:lnTo>
                  <a:lnTo>
                    <a:pt x="2867" y="1988"/>
                  </a:lnTo>
                  <a:lnTo>
                    <a:pt x="2909" y="1883"/>
                  </a:lnTo>
                  <a:lnTo>
                    <a:pt x="2972" y="1820"/>
                  </a:lnTo>
                  <a:lnTo>
                    <a:pt x="2972" y="1779"/>
                  </a:lnTo>
                  <a:lnTo>
                    <a:pt x="3181" y="1779"/>
                  </a:lnTo>
                  <a:lnTo>
                    <a:pt x="3223" y="1632"/>
                  </a:lnTo>
                  <a:lnTo>
                    <a:pt x="3223" y="1528"/>
                  </a:lnTo>
                  <a:lnTo>
                    <a:pt x="3349" y="1381"/>
                  </a:lnTo>
                  <a:lnTo>
                    <a:pt x="3349" y="1276"/>
                  </a:lnTo>
                  <a:lnTo>
                    <a:pt x="3328" y="1151"/>
                  </a:lnTo>
                  <a:lnTo>
                    <a:pt x="3244" y="1067"/>
                  </a:lnTo>
                  <a:lnTo>
                    <a:pt x="3307" y="1004"/>
                  </a:lnTo>
                  <a:lnTo>
                    <a:pt x="3223" y="963"/>
                  </a:lnTo>
                  <a:lnTo>
                    <a:pt x="3139" y="900"/>
                  </a:lnTo>
                  <a:lnTo>
                    <a:pt x="3077" y="753"/>
                  </a:lnTo>
                  <a:lnTo>
                    <a:pt x="2930" y="628"/>
                  </a:lnTo>
                  <a:lnTo>
                    <a:pt x="2930" y="481"/>
                  </a:lnTo>
                  <a:lnTo>
                    <a:pt x="2909" y="356"/>
                  </a:lnTo>
                  <a:lnTo>
                    <a:pt x="2826" y="356"/>
                  </a:lnTo>
                  <a:lnTo>
                    <a:pt x="2826" y="251"/>
                  </a:lnTo>
                  <a:lnTo>
                    <a:pt x="2784" y="230"/>
                  </a:lnTo>
                  <a:lnTo>
                    <a:pt x="2763" y="63"/>
                  </a:lnTo>
                  <a:lnTo>
                    <a:pt x="270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5" name="Google Shape;2745;p44"/>
            <p:cNvSpPr/>
            <p:nvPr/>
          </p:nvSpPr>
          <p:spPr>
            <a:xfrm>
              <a:off x="3898125" y="3081625"/>
              <a:ext cx="188350" cy="127150"/>
            </a:xfrm>
            <a:custGeom>
              <a:rect b="b" l="l" r="r" t="t"/>
              <a:pathLst>
                <a:path extrusionOk="0" h="5086" w="7534">
                  <a:moveTo>
                    <a:pt x="4750" y="1"/>
                  </a:moveTo>
                  <a:lnTo>
                    <a:pt x="4708" y="64"/>
                  </a:lnTo>
                  <a:lnTo>
                    <a:pt x="4583" y="147"/>
                  </a:lnTo>
                  <a:lnTo>
                    <a:pt x="4499" y="84"/>
                  </a:lnTo>
                  <a:lnTo>
                    <a:pt x="4374" y="84"/>
                  </a:lnTo>
                  <a:lnTo>
                    <a:pt x="4269" y="168"/>
                  </a:lnTo>
                  <a:lnTo>
                    <a:pt x="4123" y="252"/>
                  </a:lnTo>
                  <a:lnTo>
                    <a:pt x="4081" y="315"/>
                  </a:lnTo>
                  <a:lnTo>
                    <a:pt x="4123" y="398"/>
                  </a:lnTo>
                  <a:lnTo>
                    <a:pt x="4039" y="419"/>
                  </a:lnTo>
                  <a:lnTo>
                    <a:pt x="3934" y="587"/>
                  </a:lnTo>
                  <a:lnTo>
                    <a:pt x="3872" y="587"/>
                  </a:lnTo>
                  <a:lnTo>
                    <a:pt x="3830" y="566"/>
                  </a:lnTo>
                  <a:lnTo>
                    <a:pt x="3746" y="670"/>
                  </a:lnTo>
                  <a:lnTo>
                    <a:pt x="3746" y="733"/>
                  </a:lnTo>
                  <a:lnTo>
                    <a:pt x="3662" y="796"/>
                  </a:lnTo>
                  <a:lnTo>
                    <a:pt x="3641" y="900"/>
                  </a:lnTo>
                  <a:lnTo>
                    <a:pt x="3662" y="984"/>
                  </a:lnTo>
                  <a:lnTo>
                    <a:pt x="3641" y="1089"/>
                  </a:lnTo>
                  <a:lnTo>
                    <a:pt x="3537" y="1131"/>
                  </a:lnTo>
                  <a:lnTo>
                    <a:pt x="3432" y="1214"/>
                  </a:lnTo>
                  <a:lnTo>
                    <a:pt x="3202" y="1235"/>
                  </a:lnTo>
                  <a:lnTo>
                    <a:pt x="3035" y="1256"/>
                  </a:lnTo>
                  <a:lnTo>
                    <a:pt x="2909" y="1235"/>
                  </a:lnTo>
                  <a:lnTo>
                    <a:pt x="2804" y="1193"/>
                  </a:lnTo>
                  <a:lnTo>
                    <a:pt x="2679" y="1214"/>
                  </a:lnTo>
                  <a:lnTo>
                    <a:pt x="2595" y="1193"/>
                  </a:lnTo>
                  <a:lnTo>
                    <a:pt x="2511" y="1235"/>
                  </a:lnTo>
                  <a:lnTo>
                    <a:pt x="2491" y="1340"/>
                  </a:lnTo>
                  <a:lnTo>
                    <a:pt x="2595" y="1445"/>
                  </a:lnTo>
                  <a:lnTo>
                    <a:pt x="2658" y="1445"/>
                  </a:lnTo>
                  <a:lnTo>
                    <a:pt x="2679" y="1528"/>
                  </a:lnTo>
                  <a:lnTo>
                    <a:pt x="2511" y="1633"/>
                  </a:lnTo>
                  <a:lnTo>
                    <a:pt x="2449" y="1737"/>
                  </a:lnTo>
                  <a:lnTo>
                    <a:pt x="2281" y="1737"/>
                  </a:lnTo>
                  <a:lnTo>
                    <a:pt x="1947" y="1821"/>
                  </a:lnTo>
                  <a:lnTo>
                    <a:pt x="1821" y="1926"/>
                  </a:lnTo>
                  <a:lnTo>
                    <a:pt x="1633" y="1968"/>
                  </a:lnTo>
                  <a:lnTo>
                    <a:pt x="1507" y="2072"/>
                  </a:lnTo>
                  <a:lnTo>
                    <a:pt x="1403" y="2093"/>
                  </a:lnTo>
                  <a:lnTo>
                    <a:pt x="1340" y="2051"/>
                  </a:lnTo>
                  <a:lnTo>
                    <a:pt x="1298" y="1926"/>
                  </a:lnTo>
                  <a:lnTo>
                    <a:pt x="1235" y="1863"/>
                  </a:lnTo>
                  <a:lnTo>
                    <a:pt x="1151" y="1926"/>
                  </a:lnTo>
                  <a:lnTo>
                    <a:pt x="1151" y="2051"/>
                  </a:lnTo>
                  <a:lnTo>
                    <a:pt x="1110" y="2177"/>
                  </a:lnTo>
                  <a:lnTo>
                    <a:pt x="942" y="2177"/>
                  </a:lnTo>
                  <a:lnTo>
                    <a:pt x="838" y="2198"/>
                  </a:lnTo>
                  <a:lnTo>
                    <a:pt x="733" y="2198"/>
                  </a:lnTo>
                  <a:lnTo>
                    <a:pt x="712" y="2072"/>
                  </a:lnTo>
                  <a:lnTo>
                    <a:pt x="670" y="2030"/>
                  </a:lnTo>
                  <a:lnTo>
                    <a:pt x="670" y="2051"/>
                  </a:lnTo>
                  <a:lnTo>
                    <a:pt x="566" y="2198"/>
                  </a:lnTo>
                  <a:lnTo>
                    <a:pt x="461" y="2240"/>
                  </a:lnTo>
                  <a:lnTo>
                    <a:pt x="398" y="2365"/>
                  </a:lnTo>
                  <a:lnTo>
                    <a:pt x="294" y="2553"/>
                  </a:lnTo>
                  <a:lnTo>
                    <a:pt x="252" y="2679"/>
                  </a:lnTo>
                  <a:lnTo>
                    <a:pt x="147" y="2867"/>
                  </a:lnTo>
                  <a:lnTo>
                    <a:pt x="63" y="2867"/>
                  </a:lnTo>
                  <a:lnTo>
                    <a:pt x="1" y="2930"/>
                  </a:lnTo>
                  <a:lnTo>
                    <a:pt x="42" y="3077"/>
                  </a:lnTo>
                  <a:lnTo>
                    <a:pt x="84" y="3223"/>
                  </a:lnTo>
                  <a:lnTo>
                    <a:pt x="63" y="3349"/>
                  </a:lnTo>
                  <a:lnTo>
                    <a:pt x="84" y="3516"/>
                  </a:lnTo>
                  <a:lnTo>
                    <a:pt x="105" y="3641"/>
                  </a:lnTo>
                  <a:lnTo>
                    <a:pt x="105" y="3872"/>
                  </a:lnTo>
                  <a:lnTo>
                    <a:pt x="168" y="3934"/>
                  </a:lnTo>
                  <a:lnTo>
                    <a:pt x="314" y="4018"/>
                  </a:lnTo>
                  <a:lnTo>
                    <a:pt x="419" y="4123"/>
                  </a:lnTo>
                  <a:lnTo>
                    <a:pt x="461" y="4248"/>
                  </a:lnTo>
                  <a:lnTo>
                    <a:pt x="607" y="4458"/>
                  </a:lnTo>
                  <a:lnTo>
                    <a:pt x="691" y="4604"/>
                  </a:lnTo>
                  <a:lnTo>
                    <a:pt x="775" y="4688"/>
                  </a:lnTo>
                  <a:lnTo>
                    <a:pt x="942" y="4813"/>
                  </a:lnTo>
                  <a:lnTo>
                    <a:pt x="942" y="4960"/>
                  </a:lnTo>
                  <a:lnTo>
                    <a:pt x="942" y="5022"/>
                  </a:lnTo>
                  <a:lnTo>
                    <a:pt x="984" y="5085"/>
                  </a:lnTo>
                  <a:lnTo>
                    <a:pt x="1005" y="5085"/>
                  </a:lnTo>
                  <a:lnTo>
                    <a:pt x="1256" y="4667"/>
                  </a:lnTo>
                  <a:lnTo>
                    <a:pt x="1403" y="4499"/>
                  </a:lnTo>
                  <a:lnTo>
                    <a:pt x="1507" y="4478"/>
                  </a:lnTo>
                  <a:lnTo>
                    <a:pt x="1549" y="4437"/>
                  </a:lnTo>
                  <a:lnTo>
                    <a:pt x="1779" y="4332"/>
                  </a:lnTo>
                  <a:lnTo>
                    <a:pt x="1884" y="4353"/>
                  </a:lnTo>
                  <a:lnTo>
                    <a:pt x="1947" y="4290"/>
                  </a:lnTo>
                  <a:lnTo>
                    <a:pt x="2135" y="4290"/>
                  </a:lnTo>
                  <a:lnTo>
                    <a:pt x="2156" y="4353"/>
                  </a:lnTo>
                  <a:lnTo>
                    <a:pt x="2260" y="4395"/>
                  </a:lnTo>
                  <a:lnTo>
                    <a:pt x="2302" y="4374"/>
                  </a:lnTo>
                  <a:lnTo>
                    <a:pt x="2386" y="4353"/>
                  </a:lnTo>
                  <a:lnTo>
                    <a:pt x="2386" y="4269"/>
                  </a:lnTo>
                  <a:lnTo>
                    <a:pt x="2407" y="4185"/>
                  </a:lnTo>
                  <a:lnTo>
                    <a:pt x="2470" y="4144"/>
                  </a:lnTo>
                  <a:lnTo>
                    <a:pt x="2365" y="4018"/>
                  </a:lnTo>
                  <a:lnTo>
                    <a:pt x="2365" y="3955"/>
                  </a:lnTo>
                  <a:lnTo>
                    <a:pt x="2449" y="3955"/>
                  </a:lnTo>
                  <a:lnTo>
                    <a:pt x="2491" y="3913"/>
                  </a:lnTo>
                  <a:lnTo>
                    <a:pt x="2491" y="3851"/>
                  </a:lnTo>
                  <a:lnTo>
                    <a:pt x="2553" y="3767"/>
                  </a:lnTo>
                  <a:lnTo>
                    <a:pt x="2553" y="3704"/>
                  </a:lnTo>
                  <a:lnTo>
                    <a:pt x="2595" y="3662"/>
                  </a:lnTo>
                  <a:lnTo>
                    <a:pt x="2679" y="3662"/>
                  </a:lnTo>
                  <a:lnTo>
                    <a:pt x="2763" y="3558"/>
                  </a:lnTo>
                  <a:lnTo>
                    <a:pt x="2867" y="3600"/>
                  </a:lnTo>
                  <a:lnTo>
                    <a:pt x="2867" y="3537"/>
                  </a:lnTo>
                  <a:lnTo>
                    <a:pt x="2930" y="3537"/>
                  </a:lnTo>
                  <a:lnTo>
                    <a:pt x="3014" y="3600"/>
                  </a:lnTo>
                  <a:lnTo>
                    <a:pt x="3076" y="3621"/>
                  </a:lnTo>
                  <a:lnTo>
                    <a:pt x="3244" y="3746"/>
                  </a:lnTo>
                  <a:lnTo>
                    <a:pt x="3327" y="3767"/>
                  </a:lnTo>
                  <a:lnTo>
                    <a:pt x="3495" y="3913"/>
                  </a:lnTo>
                  <a:lnTo>
                    <a:pt x="3516" y="3955"/>
                  </a:lnTo>
                  <a:lnTo>
                    <a:pt x="3641" y="3934"/>
                  </a:lnTo>
                  <a:lnTo>
                    <a:pt x="3767" y="4018"/>
                  </a:lnTo>
                  <a:lnTo>
                    <a:pt x="3913" y="4018"/>
                  </a:lnTo>
                  <a:lnTo>
                    <a:pt x="3976" y="4039"/>
                  </a:lnTo>
                  <a:lnTo>
                    <a:pt x="4060" y="3976"/>
                  </a:lnTo>
                  <a:lnTo>
                    <a:pt x="4144" y="3976"/>
                  </a:lnTo>
                  <a:lnTo>
                    <a:pt x="4248" y="4039"/>
                  </a:lnTo>
                  <a:lnTo>
                    <a:pt x="4374" y="4060"/>
                  </a:lnTo>
                  <a:lnTo>
                    <a:pt x="4436" y="4081"/>
                  </a:lnTo>
                  <a:lnTo>
                    <a:pt x="4562" y="4060"/>
                  </a:lnTo>
                  <a:lnTo>
                    <a:pt x="4583" y="4018"/>
                  </a:lnTo>
                  <a:lnTo>
                    <a:pt x="4541" y="3955"/>
                  </a:lnTo>
                  <a:lnTo>
                    <a:pt x="4499" y="3913"/>
                  </a:lnTo>
                  <a:lnTo>
                    <a:pt x="4604" y="3809"/>
                  </a:lnTo>
                  <a:lnTo>
                    <a:pt x="4688" y="3704"/>
                  </a:lnTo>
                  <a:lnTo>
                    <a:pt x="4792" y="3704"/>
                  </a:lnTo>
                  <a:lnTo>
                    <a:pt x="4897" y="3725"/>
                  </a:lnTo>
                  <a:lnTo>
                    <a:pt x="4980" y="3809"/>
                  </a:lnTo>
                  <a:lnTo>
                    <a:pt x="5064" y="3767"/>
                  </a:lnTo>
                  <a:lnTo>
                    <a:pt x="5294" y="3746"/>
                  </a:lnTo>
                  <a:lnTo>
                    <a:pt x="5336" y="3704"/>
                  </a:lnTo>
                  <a:lnTo>
                    <a:pt x="5420" y="3641"/>
                  </a:lnTo>
                  <a:lnTo>
                    <a:pt x="5650" y="3537"/>
                  </a:lnTo>
                  <a:lnTo>
                    <a:pt x="5734" y="3558"/>
                  </a:lnTo>
                  <a:lnTo>
                    <a:pt x="5755" y="3600"/>
                  </a:lnTo>
                  <a:lnTo>
                    <a:pt x="5796" y="3600"/>
                  </a:lnTo>
                  <a:lnTo>
                    <a:pt x="5817" y="3662"/>
                  </a:lnTo>
                  <a:lnTo>
                    <a:pt x="5859" y="3662"/>
                  </a:lnTo>
                  <a:lnTo>
                    <a:pt x="5943" y="3621"/>
                  </a:lnTo>
                  <a:lnTo>
                    <a:pt x="6068" y="3621"/>
                  </a:lnTo>
                  <a:lnTo>
                    <a:pt x="6152" y="3600"/>
                  </a:lnTo>
                  <a:lnTo>
                    <a:pt x="6236" y="3600"/>
                  </a:lnTo>
                  <a:lnTo>
                    <a:pt x="6320" y="3495"/>
                  </a:lnTo>
                  <a:lnTo>
                    <a:pt x="6278" y="3453"/>
                  </a:lnTo>
                  <a:lnTo>
                    <a:pt x="6278" y="3411"/>
                  </a:lnTo>
                  <a:lnTo>
                    <a:pt x="6361" y="3411"/>
                  </a:lnTo>
                  <a:lnTo>
                    <a:pt x="6445" y="3453"/>
                  </a:lnTo>
                  <a:lnTo>
                    <a:pt x="6633" y="3453"/>
                  </a:lnTo>
                  <a:lnTo>
                    <a:pt x="6675" y="3495"/>
                  </a:lnTo>
                  <a:lnTo>
                    <a:pt x="6759" y="3516"/>
                  </a:lnTo>
                  <a:lnTo>
                    <a:pt x="6843" y="3558"/>
                  </a:lnTo>
                  <a:lnTo>
                    <a:pt x="7073" y="3558"/>
                  </a:lnTo>
                  <a:lnTo>
                    <a:pt x="7094" y="3600"/>
                  </a:lnTo>
                  <a:lnTo>
                    <a:pt x="7282" y="3516"/>
                  </a:lnTo>
                  <a:lnTo>
                    <a:pt x="7408" y="3516"/>
                  </a:lnTo>
                  <a:lnTo>
                    <a:pt x="7512" y="3558"/>
                  </a:lnTo>
                  <a:lnTo>
                    <a:pt x="7533" y="3600"/>
                  </a:lnTo>
                  <a:lnTo>
                    <a:pt x="7533" y="3558"/>
                  </a:lnTo>
                  <a:lnTo>
                    <a:pt x="7491" y="3495"/>
                  </a:lnTo>
                  <a:lnTo>
                    <a:pt x="7387" y="3432"/>
                  </a:lnTo>
                  <a:lnTo>
                    <a:pt x="7303" y="3390"/>
                  </a:lnTo>
                  <a:lnTo>
                    <a:pt x="7303" y="3202"/>
                  </a:lnTo>
                  <a:lnTo>
                    <a:pt x="7303" y="3139"/>
                  </a:lnTo>
                  <a:lnTo>
                    <a:pt x="7219" y="3077"/>
                  </a:lnTo>
                  <a:lnTo>
                    <a:pt x="7010" y="3035"/>
                  </a:lnTo>
                  <a:lnTo>
                    <a:pt x="6968" y="2972"/>
                  </a:lnTo>
                  <a:lnTo>
                    <a:pt x="6989" y="2867"/>
                  </a:lnTo>
                  <a:lnTo>
                    <a:pt x="6947" y="2805"/>
                  </a:lnTo>
                  <a:lnTo>
                    <a:pt x="6843" y="2784"/>
                  </a:lnTo>
                  <a:lnTo>
                    <a:pt x="6780" y="2721"/>
                  </a:lnTo>
                  <a:lnTo>
                    <a:pt x="6759" y="2553"/>
                  </a:lnTo>
                  <a:lnTo>
                    <a:pt x="6738" y="2491"/>
                  </a:lnTo>
                  <a:lnTo>
                    <a:pt x="6550" y="2365"/>
                  </a:lnTo>
                  <a:lnTo>
                    <a:pt x="6487" y="2386"/>
                  </a:lnTo>
                  <a:lnTo>
                    <a:pt x="6382" y="2344"/>
                  </a:lnTo>
                  <a:lnTo>
                    <a:pt x="6361" y="2365"/>
                  </a:lnTo>
                  <a:lnTo>
                    <a:pt x="6257" y="2344"/>
                  </a:lnTo>
                  <a:lnTo>
                    <a:pt x="6131" y="2240"/>
                  </a:lnTo>
                  <a:lnTo>
                    <a:pt x="6173" y="2177"/>
                  </a:lnTo>
                  <a:lnTo>
                    <a:pt x="6215" y="2135"/>
                  </a:lnTo>
                  <a:lnTo>
                    <a:pt x="6278" y="2072"/>
                  </a:lnTo>
                  <a:lnTo>
                    <a:pt x="6320" y="1989"/>
                  </a:lnTo>
                  <a:lnTo>
                    <a:pt x="6257" y="1926"/>
                  </a:lnTo>
                  <a:lnTo>
                    <a:pt x="6152" y="1926"/>
                  </a:lnTo>
                  <a:lnTo>
                    <a:pt x="6048" y="1863"/>
                  </a:lnTo>
                  <a:lnTo>
                    <a:pt x="6006" y="1779"/>
                  </a:lnTo>
                  <a:lnTo>
                    <a:pt x="5922" y="1737"/>
                  </a:lnTo>
                  <a:lnTo>
                    <a:pt x="5817" y="1737"/>
                  </a:lnTo>
                  <a:lnTo>
                    <a:pt x="5692" y="1654"/>
                  </a:lnTo>
                  <a:lnTo>
                    <a:pt x="5608" y="1612"/>
                  </a:lnTo>
                  <a:lnTo>
                    <a:pt x="5587" y="1465"/>
                  </a:lnTo>
                  <a:lnTo>
                    <a:pt x="5629" y="1403"/>
                  </a:lnTo>
                  <a:lnTo>
                    <a:pt x="5545" y="1361"/>
                  </a:lnTo>
                  <a:lnTo>
                    <a:pt x="5399" y="1361"/>
                  </a:lnTo>
                  <a:lnTo>
                    <a:pt x="5336" y="1424"/>
                  </a:lnTo>
                  <a:lnTo>
                    <a:pt x="5211" y="1424"/>
                  </a:lnTo>
                  <a:lnTo>
                    <a:pt x="5106" y="1340"/>
                  </a:lnTo>
                  <a:lnTo>
                    <a:pt x="5106" y="1152"/>
                  </a:lnTo>
                  <a:lnTo>
                    <a:pt x="5169" y="1047"/>
                  </a:lnTo>
                  <a:lnTo>
                    <a:pt x="5190" y="1005"/>
                  </a:lnTo>
                  <a:lnTo>
                    <a:pt x="5211" y="880"/>
                  </a:lnTo>
                  <a:lnTo>
                    <a:pt x="5190" y="796"/>
                  </a:lnTo>
                  <a:lnTo>
                    <a:pt x="5085" y="566"/>
                  </a:lnTo>
                  <a:lnTo>
                    <a:pt x="4918" y="377"/>
                  </a:lnTo>
                  <a:lnTo>
                    <a:pt x="4897" y="294"/>
                  </a:lnTo>
                  <a:lnTo>
                    <a:pt x="4771" y="189"/>
                  </a:lnTo>
                  <a:lnTo>
                    <a:pt x="4813" y="168"/>
                  </a:lnTo>
                  <a:lnTo>
                    <a:pt x="4813" y="84"/>
                  </a:lnTo>
                  <a:lnTo>
                    <a:pt x="475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6" name="Google Shape;2746;p44"/>
            <p:cNvSpPr/>
            <p:nvPr/>
          </p:nvSpPr>
          <p:spPr>
            <a:xfrm>
              <a:off x="3821225" y="2747900"/>
              <a:ext cx="223400" cy="207700"/>
            </a:xfrm>
            <a:custGeom>
              <a:rect b="b" l="l" r="r" t="t"/>
              <a:pathLst>
                <a:path extrusionOk="0" h="8308" w="8936">
                  <a:moveTo>
                    <a:pt x="1068" y="1"/>
                  </a:moveTo>
                  <a:lnTo>
                    <a:pt x="1047" y="42"/>
                  </a:lnTo>
                  <a:lnTo>
                    <a:pt x="1089" y="252"/>
                  </a:lnTo>
                  <a:lnTo>
                    <a:pt x="1152" y="314"/>
                  </a:lnTo>
                  <a:lnTo>
                    <a:pt x="1026" y="482"/>
                  </a:lnTo>
                  <a:lnTo>
                    <a:pt x="670" y="691"/>
                  </a:lnTo>
                  <a:lnTo>
                    <a:pt x="670" y="775"/>
                  </a:lnTo>
                  <a:lnTo>
                    <a:pt x="566" y="900"/>
                  </a:lnTo>
                  <a:lnTo>
                    <a:pt x="440" y="900"/>
                  </a:lnTo>
                  <a:lnTo>
                    <a:pt x="357" y="963"/>
                  </a:lnTo>
                  <a:lnTo>
                    <a:pt x="357" y="1047"/>
                  </a:lnTo>
                  <a:lnTo>
                    <a:pt x="336" y="1109"/>
                  </a:lnTo>
                  <a:lnTo>
                    <a:pt x="398" y="1298"/>
                  </a:lnTo>
                  <a:lnTo>
                    <a:pt x="398" y="1423"/>
                  </a:lnTo>
                  <a:lnTo>
                    <a:pt x="357" y="1465"/>
                  </a:lnTo>
                  <a:lnTo>
                    <a:pt x="357" y="1507"/>
                  </a:lnTo>
                  <a:lnTo>
                    <a:pt x="336" y="1570"/>
                  </a:lnTo>
                  <a:lnTo>
                    <a:pt x="294" y="1674"/>
                  </a:lnTo>
                  <a:lnTo>
                    <a:pt x="189" y="1716"/>
                  </a:lnTo>
                  <a:lnTo>
                    <a:pt x="147" y="1737"/>
                  </a:lnTo>
                  <a:lnTo>
                    <a:pt x="85" y="1737"/>
                  </a:lnTo>
                  <a:lnTo>
                    <a:pt x="22" y="1800"/>
                  </a:lnTo>
                  <a:lnTo>
                    <a:pt x="22" y="2009"/>
                  </a:lnTo>
                  <a:lnTo>
                    <a:pt x="85" y="2030"/>
                  </a:lnTo>
                  <a:lnTo>
                    <a:pt x="147" y="2156"/>
                  </a:lnTo>
                  <a:lnTo>
                    <a:pt x="147" y="2553"/>
                  </a:lnTo>
                  <a:lnTo>
                    <a:pt x="189" y="2762"/>
                  </a:lnTo>
                  <a:lnTo>
                    <a:pt x="189" y="2825"/>
                  </a:lnTo>
                  <a:lnTo>
                    <a:pt x="189" y="3139"/>
                  </a:lnTo>
                  <a:lnTo>
                    <a:pt x="252" y="3286"/>
                  </a:lnTo>
                  <a:lnTo>
                    <a:pt x="210" y="3599"/>
                  </a:lnTo>
                  <a:lnTo>
                    <a:pt x="189" y="3662"/>
                  </a:lnTo>
                  <a:lnTo>
                    <a:pt x="231" y="3788"/>
                  </a:lnTo>
                  <a:lnTo>
                    <a:pt x="252" y="3997"/>
                  </a:lnTo>
                  <a:lnTo>
                    <a:pt x="210" y="4081"/>
                  </a:lnTo>
                  <a:lnTo>
                    <a:pt x="85" y="4185"/>
                  </a:lnTo>
                  <a:lnTo>
                    <a:pt x="43" y="4227"/>
                  </a:lnTo>
                  <a:lnTo>
                    <a:pt x="1" y="4290"/>
                  </a:lnTo>
                  <a:lnTo>
                    <a:pt x="85" y="4353"/>
                  </a:lnTo>
                  <a:lnTo>
                    <a:pt x="210" y="4541"/>
                  </a:lnTo>
                  <a:lnTo>
                    <a:pt x="315" y="4771"/>
                  </a:lnTo>
                  <a:lnTo>
                    <a:pt x="357" y="4813"/>
                  </a:lnTo>
                  <a:lnTo>
                    <a:pt x="398" y="4938"/>
                  </a:lnTo>
                  <a:lnTo>
                    <a:pt x="357" y="5022"/>
                  </a:lnTo>
                  <a:lnTo>
                    <a:pt x="398" y="5169"/>
                  </a:lnTo>
                  <a:lnTo>
                    <a:pt x="440" y="5252"/>
                  </a:lnTo>
                  <a:lnTo>
                    <a:pt x="461" y="5357"/>
                  </a:lnTo>
                  <a:lnTo>
                    <a:pt x="545" y="5441"/>
                  </a:lnTo>
                  <a:lnTo>
                    <a:pt x="984" y="5441"/>
                  </a:lnTo>
                  <a:lnTo>
                    <a:pt x="1089" y="5503"/>
                  </a:lnTo>
                  <a:lnTo>
                    <a:pt x="1173" y="5650"/>
                  </a:lnTo>
                  <a:lnTo>
                    <a:pt x="1277" y="5880"/>
                  </a:lnTo>
                  <a:lnTo>
                    <a:pt x="1340" y="5922"/>
                  </a:lnTo>
                  <a:lnTo>
                    <a:pt x="1403" y="6006"/>
                  </a:lnTo>
                  <a:lnTo>
                    <a:pt x="1486" y="6089"/>
                  </a:lnTo>
                  <a:lnTo>
                    <a:pt x="2491" y="6319"/>
                  </a:lnTo>
                  <a:lnTo>
                    <a:pt x="2595" y="6424"/>
                  </a:lnTo>
                  <a:lnTo>
                    <a:pt x="3118" y="6215"/>
                  </a:lnTo>
                  <a:lnTo>
                    <a:pt x="3746" y="5964"/>
                  </a:lnTo>
                  <a:lnTo>
                    <a:pt x="8391" y="8307"/>
                  </a:lnTo>
                  <a:lnTo>
                    <a:pt x="8391" y="8098"/>
                  </a:lnTo>
                  <a:lnTo>
                    <a:pt x="8935" y="8056"/>
                  </a:lnTo>
                  <a:lnTo>
                    <a:pt x="8705" y="2344"/>
                  </a:lnTo>
                  <a:lnTo>
                    <a:pt x="8621" y="2051"/>
                  </a:lnTo>
                  <a:lnTo>
                    <a:pt x="8580" y="1905"/>
                  </a:lnTo>
                  <a:lnTo>
                    <a:pt x="8621" y="1716"/>
                  </a:lnTo>
                  <a:lnTo>
                    <a:pt x="8705" y="1507"/>
                  </a:lnTo>
                  <a:lnTo>
                    <a:pt x="8705" y="1381"/>
                  </a:lnTo>
                  <a:lnTo>
                    <a:pt x="8663" y="1214"/>
                  </a:lnTo>
                  <a:lnTo>
                    <a:pt x="8705" y="984"/>
                  </a:lnTo>
                  <a:lnTo>
                    <a:pt x="8726" y="879"/>
                  </a:lnTo>
                  <a:lnTo>
                    <a:pt x="8684" y="733"/>
                  </a:lnTo>
                  <a:lnTo>
                    <a:pt x="8600" y="649"/>
                  </a:lnTo>
                  <a:lnTo>
                    <a:pt x="8496" y="628"/>
                  </a:lnTo>
                  <a:lnTo>
                    <a:pt x="8391" y="649"/>
                  </a:lnTo>
                  <a:lnTo>
                    <a:pt x="7994" y="586"/>
                  </a:lnTo>
                  <a:lnTo>
                    <a:pt x="7931" y="524"/>
                  </a:lnTo>
                  <a:lnTo>
                    <a:pt x="7764" y="524"/>
                  </a:lnTo>
                  <a:lnTo>
                    <a:pt x="7575" y="461"/>
                  </a:lnTo>
                  <a:lnTo>
                    <a:pt x="7533" y="377"/>
                  </a:lnTo>
                  <a:lnTo>
                    <a:pt x="7575" y="356"/>
                  </a:lnTo>
                  <a:lnTo>
                    <a:pt x="7554" y="314"/>
                  </a:lnTo>
                  <a:lnTo>
                    <a:pt x="7324" y="168"/>
                  </a:lnTo>
                  <a:lnTo>
                    <a:pt x="7199" y="168"/>
                  </a:lnTo>
                  <a:lnTo>
                    <a:pt x="7010" y="126"/>
                  </a:lnTo>
                  <a:lnTo>
                    <a:pt x="6948" y="105"/>
                  </a:lnTo>
                  <a:lnTo>
                    <a:pt x="6885" y="147"/>
                  </a:lnTo>
                  <a:lnTo>
                    <a:pt x="6780" y="63"/>
                  </a:lnTo>
                  <a:lnTo>
                    <a:pt x="6717" y="63"/>
                  </a:lnTo>
                  <a:lnTo>
                    <a:pt x="6529" y="168"/>
                  </a:lnTo>
                  <a:lnTo>
                    <a:pt x="6257" y="210"/>
                  </a:lnTo>
                  <a:lnTo>
                    <a:pt x="6006" y="314"/>
                  </a:lnTo>
                  <a:lnTo>
                    <a:pt x="5880" y="440"/>
                  </a:lnTo>
                  <a:lnTo>
                    <a:pt x="5839" y="586"/>
                  </a:lnTo>
                  <a:lnTo>
                    <a:pt x="5776" y="670"/>
                  </a:lnTo>
                  <a:lnTo>
                    <a:pt x="5755" y="963"/>
                  </a:lnTo>
                  <a:lnTo>
                    <a:pt x="5859" y="1109"/>
                  </a:lnTo>
                  <a:lnTo>
                    <a:pt x="5943" y="1361"/>
                  </a:lnTo>
                  <a:lnTo>
                    <a:pt x="5880" y="1486"/>
                  </a:lnTo>
                  <a:lnTo>
                    <a:pt x="5734" y="1633"/>
                  </a:lnTo>
                  <a:lnTo>
                    <a:pt x="5692" y="1695"/>
                  </a:lnTo>
                  <a:lnTo>
                    <a:pt x="5525" y="1842"/>
                  </a:lnTo>
                  <a:lnTo>
                    <a:pt x="5378" y="1905"/>
                  </a:lnTo>
                  <a:lnTo>
                    <a:pt x="5148" y="1800"/>
                  </a:lnTo>
                  <a:lnTo>
                    <a:pt x="4918" y="1612"/>
                  </a:lnTo>
                  <a:lnTo>
                    <a:pt x="4730" y="1486"/>
                  </a:lnTo>
                  <a:lnTo>
                    <a:pt x="4479" y="1319"/>
                  </a:lnTo>
                  <a:lnTo>
                    <a:pt x="4060" y="1172"/>
                  </a:lnTo>
                  <a:lnTo>
                    <a:pt x="3872" y="1151"/>
                  </a:lnTo>
                  <a:lnTo>
                    <a:pt x="3788" y="1172"/>
                  </a:lnTo>
                  <a:lnTo>
                    <a:pt x="3579" y="1172"/>
                  </a:lnTo>
                  <a:lnTo>
                    <a:pt x="3390" y="1068"/>
                  </a:lnTo>
                  <a:lnTo>
                    <a:pt x="3223" y="733"/>
                  </a:lnTo>
                  <a:lnTo>
                    <a:pt x="3223" y="545"/>
                  </a:lnTo>
                  <a:lnTo>
                    <a:pt x="3056" y="356"/>
                  </a:lnTo>
                  <a:lnTo>
                    <a:pt x="2700" y="314"/>
                  </a:lnTo>
                  <a:lnTo>
                    <a:pt x="2512" y="168"/>
                  </a:lnTo>
                  <a:lnTo>
                    <a:pt x="2198" y="168"/>
                  </a:lnTo>
                  <a:lnTo>
                    <a:pt x="2010" y="105"/>
                  </a:lnTo>
                  <a:lnTo>
                    <a:pt x="1591" y="168"/>
                  </a:lnTo>
                  <a:lnTo>
                    <a:pt x="1298" y="126"/>
                  </a:lnTo>
                  <a:lnTo>
                    <a:pt x="1194" y="21"/>
                  </a:lnTo>
                  <a:lnTo>
                    <a:pt x="106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7" name="Google Shape;2747;p44"/>
            <p:cNvSpPr/>
            <p:nvPr/>
          </p:nvSpPr>
          <p:spPr>
            <a:xfrm>
              <a:off x="3792975" y="2679900"/>
              <a:ext cx="57050" cy="111450"/>
            </a:xfrm>
            <a:custGeom>
              <a:rect b="b" l="l" r="r" t="t"/>
              <a:pathLst>
                <a:path extrusionOk="0" h="4458" w="2282">
                  <a:moveTo>
                    <a:pt x="1235" y="0"/>
                  </a:moveTo>
                  <a:lnTo>
                    <a:pt x="1110" y="21"/>
                  </a:lnTo>
                  <a:lnTo>
                    <a:pt x="1110" y="105"/>
                  </a:lnTo>
                  <a:lnTo>
                    <a:pt x="1026" y="21"/>
                  </a:lnTo>
                  <a:lnTo>
                    <a:pt x="859" y="42"/>
                  </a:lnTo>
                  <a:lnTo>
                    <a:pt x="650" y="147"/>
                  </a:lnTo>
                  <a:lnTo>
                    <a:pt x="524" y="272"/>
                  </a:lnTo>
                  <a:lnTo>
                    <a:pt x="503" y="356"/>
                  </a:lnTo>
                  <a:lnTo>
                    <a:pt x="524" y="440"/>
                  </a:lnTo>
                  <a:lnTo>
                    <a:pt x="503" y="586"/>
                  </a:lnTo>
                  <a:lnTo>
                    <a:pt x="503" y="775"/>
                  </a:lnTo>
                  <a:lnTo>
                    <a:pt x="399" y="1047"/>
                  </a:lnTo>
                  <a:lnTo>
                    <a:pt x="440" y="1193"/>
                  </a:lnTo>
                  <a:lnTo>
                    <a:pt x="503" y="1298"/>
                  </a:lnTo>
                  <a:lnTo>
                    <a:pt x="524" y="1319"/>
                  </a:lnTo>
                  <a:lnTo>
                    <a:pt x="482" y="1381"/>
                  </a:lnTo>
                  <a:lnTo>
                    <a:pt x="419" y="1465"/>
                  </a:lnTo>
                  <a:lnTo>
                    <a:pt x="503" y="1528"/>
                  </a:lnTo>
                  <a:lnTo>
                    <a:pt x="440" y="1591"/>
                  </a:lnTo>
                  <a:lnTo>
                    <a:pt x="419" y="1800"/>
                  </a:lnTo>
                  <a:lnTo>
                    <a:pt x="336" y="1842"/>
                  </a:lnTo>
                  <a:lnTo>
                    <a:pt x="294" y="1925"/>
                  </a:lnTo>
                  <a:lnTo>
                    <a:pt x="210" y="1946"/>
                  </a:lnTo>
                  <a:lnTo>
                    <a:pt x="85" y="2114"/>
                  </a:lnTo>
                  <a:lnTo>
                    <a:pt x="1" y="2365"/>
                  </a:lnTo>
                  <a:lnTo>
                    <a:pt x="64" y="2407"/>
                  </a:lnTo>
                  <a:lnTo>
                    <a:pt x="106" y="2553"/>
                  </a:lnTo>
                  <a:lnTo>
                    <a:pt x="85" y="2616"/>
                  </a:lnTo>
                  <a:lnTo>
                    <a:pt x="168" y="2741"/>
                  </a:lnTo>
                  <a:lnTo>
                    <a:pt x="210" y="2741"/>
                  </a:lnTo>
                  <a:lnTo>
                    <a:pt x="399" y="2888"/>
                  </a:lnTo>
                  <a:lnTo>
                    <a:pt x="419" y="3034"/>
                  </a:lnTo>
                  <a:lnTo>
                    <a:pt x="545" y="3076"/>
                  </a:lnTo>
                  <a:lnTo>
                    <a:pt x="608" y="3139"/>
                  </a:lnTo>
                  <a:lnTo>
                    <a:pt x="712" y="3160"/>
                  </a:lnTo>
                  <a:lnTo>
                    <a:pt x="838" y="3306"/>
                  </a:lnTo>
                  <a:lnTo>
                    <a:pt x="1215" y="4457"/>
                  </a:lnTo>
                  <a:lnTo>
                    <a:pt x="1277" y="4457"/>
                  </a:lnTo>
                  <a:lnTo>
                    <a:pt x="1319" y="4436"/>
                  </a:lnTo>
                  <a:lnTo>
                    <a:pt x="1424" y="4394"/>
                  </a:lnTo>
                  <a:lnTo>
                    <a:pt x="1466" y="4290"/>
                  </a:lnTo>
                  <a:lnTo>
                    <a:pt x="1487" y="4227"/>
                  </a:lnTo>
                  <a:lnTo>
                    <a:pt x="1487" y="4185"/>
                  </a:lnTo>
                  <a:lnTo>
                    <a:pt x="1528" y="4143"/>
                  </a:lnTo>
                  <a:lnTo>
                    <a:pt x="1528" y="4018"/>
                  </a:lnTo>
                  <a:lnTo>
                    <a:pt x="1466" y="3829"/>
                  </a:lnTo>
                  <a:lnTo>
                    <a:pt x="1487" y="3767"/>
                  </a:lnTo>
                  <a:lnTo>
                    <a:pt x="1487" y="3683"/>
                  </a:lnTo>
                  <a:lnTo>
                    <a:pt x="1570" y="3620"/>
                  </a:lnTo>
                  <a:lnTo>
                    <a:pt x="1696" y="3620"/>
                  </a:lnTo>
                  <a:lnTo>
                    <a:pt x="1800" y="3495"/>
                  </a:lnTo>
                  <a:lnTo>
                    <a:pt x="1800" y="3411"/>
                  </a:lnTo>
                  <a:lnTo>
                    <a:pt x="2156" y="3202"/>
                  </a:lnTo>
                  <a:lnTo>
                    <a:pt x="2282" y="3034"/>
                  </a:lnTo>
                  <a:lnTo>
                    <a:pt x="2219" y="2972"/>
                  </a:lnTo>
                  <a:lnTo>
                    <a:pt x="2177" y="2762"/>
                  </a:lnTo>
                  <a:lnTo>
                    <a:pt x="2198" y="2721"/>
                  </a:lnTo>
                  <a:lnTo>
                    <a:pt x="2156" y="2679"/>
                  </a:lnTo>
                  <a:lnTo>
                    <a:pt x="1968" y="2574"/>
                  </a:lnTo>
                  <a:lnTo>
                    <a:pt x="1947" y="2532"/>
                  </a:lnTo>
                  <a:lnTo>
                    <a:pt x="1947" y="2448"/>
                  </a:lnTo>
                  <a:lnTo>
                    <a:pt x="1863" y="2407"/>
                  </a:lnTo>
                  <a:lnTo>
                    <a:pt x="1842" y="2428"/>
                  </a:lnTo>
                  <a:lnTo>
                    <a:pt x="1842" y="2469"/>
                  </a:lnTo>
                  <a:lnTo>
                    <a:pt x="1779" y="2511"/>
                  </a:lnTo>
                  <a:lnTo>
                    <a:pt x="1696" y="2469"/>
                  </a:lnTo>
                  <a:lnTo>
                    <a:pt x="1675" y="2365"/>
                  </a:lnTo>
                  <a:lnTo>
                    <a:pt x="1591" y="2407"/>
                  </a:lnTo>
                  <a:lnTo>
                    <a:pt x="1424" y="2260"/>
                  </a:lnTo>
                  <a:lnTo>
                    <a:pt x="1340" y="2114"/>
                  </a:lnTo>
                  <a:lnTo>
                    <a:pt x="1382" y="1925"/>
                  </a:lnTo>
                  <a:lnTo>
                    <a:pt x="1675" y="1737"/>
                  </a:lnTo>
                  <a:lnTo>
                    <a:pt x="1842" y="1570"/>
                  </a:lnTo>
                  <a:lnTo>
                    <a:pt x="1884" y="1507"/>
                  </a:lnTo>
                  <a:lnTo>
                    <a:pt x="1842" y="1465"/>
                  </a:lnTo>
                  <a:lnTo>
                    <a:pt x="1884" y="1381"/>
                  </a:lnTo>
                  <a:lnTo>
                    <a:pt x="1863" y="1298"/>
                  </a:lnTo>
                  <a:lnTo>
                    <a:pt x="1842" y="1277"/>
                  </a:lnTo>
                  <a:lnTo>
                    <a:pt x="1842" y="1088"/>
                  </a:lnTo>
                  <a:lnTo>
                    <a:pt x="1654" y="1005"/>
                  </a:lnTo>
                  <a:lnTo>
                    <a:pt x="1528" y="837"/>
                  </a:lnTo>
                  <a:lnTo>
                    <a:pt x="1549" y="670"/>
                  </a:lnTo>
                  <a:lnTo>
                    <a:pt x="1675" y="586"/>
                  </a:lnTo>
                  <a:lnTo>
                    <a:pt x="1696" y="482"/>
                  </a:lnTo>
                  <a:lnTo>
                    <a:pt x="1800" y="314"/>
                  </a:lnTo>
                  <a:lnTo>
                    <a:pt x="1800" y="210"/>
                  </a:lnTo>
                  <a:lnTo>
                    <a:pt x="1759" y="147"/>
                  </a:lnTo>
                  <a:lnTo>
                    <a:pt x="1549" y="335"/>
                  </a:lnTo>
                  <a:lnTo>
                    <a:pt x="1487" y="419"/>
                  </a:lnTo>
                  <a:lnTo>
                    <a:pt x="1424" y="377"/>
                  </a:lnTo>
                  <a:lnTo>
                    <a:pt x="1340" y="168"/>
                  </a:lnTo>
                  <a:lnTo>
                    <a:pt x="1277" y="168"/>
                  </a:lnTo>
                  <a:lnTo>
                    <a:pt x="1277" y="63"/>
                  </a:lnTo>
                  <a:lnTo>
                    <a:pt x="123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8" name="Google Shape;2748;p44"/>
            <p:cNvSpPr/>
            <p:nvPr/>
          </p:nvSpPr>
          <p:spPr>
            <a:xfrm>
              <a:off x="3568575" y="2683550"/>
              <a:ext cx="289825" cy="280400"/>
            </a:xfrm>
            <a:custGeom>
              <a:rect b="b" l="l" r="r" t="t"/>
              <a:pathLst>
                <a:path extrusionOk="0" h="11216" w="11593">
                  <a:moveTo>
                    <a:pt x="8307" y="1"/>
                  </a:moveTo>
                  <a:lnTo>
                    <a:pt x="8161" y="22"/>
                  </a:lnTo>
                  <a:lnTo>
                    <a:pt x="8140" y="106"/>
                  </a:lnTo>
                  <a:lnTo>
                    <a:pt x="8035" y="126"/>
                  </a:lnTo>
                  <a:lnTo>
                    <a:pt x="7994" y="210"/>
                  </a:lnTo>
                  <a:lnTo>
                    <a:pt x="7910" y="189"/>
                  </a:lnTo>
                  <a:lnTo>
                    <a:pt x="7805" y="189"/>
                  </a:lnTo>
                  <a:lnTo>
                    <a:pt x="7701" y="294"/>
                  </a:lnTo>
                  <a:lnTo>
                    <a:pt x="7575" y="294"/>
                  </a:lnTo>
                  <a:lnTo>
                    <a:pt x="7491" y="168"/>
                  </a:lnTo>
                  <a:lnTo>
                    <a:pt x="7324" y="168"/>
                  </a:lnTo>
                  <a:lnTo>
                    <a:pt x="7261" y="126"/>
                  </a:lnTo>
                  <a:lnTo>
                    <a:pt x="7115" y="168"/>
                  </a:lnTo>
                  <a:lnTo>
                    <a:pt x="6989" y="126"/>
                  </a:lnTo>
                  <a:lnTo>
                    <a:pt x="6947" y="168"/>
                  </a:lnTo>
                  <a:lnTo>
                    <a:pt x="6843" y="106"/>
                  </a:lnTo>
                  <a:lnTo>
                    <a:pt x="6759" y="126"/>
                  </a:lnTo>
                  <a:lnTo>
                    <a:pt x="6696" y="273"/>
                  </a:lnTo>
                  <a:lnTo>
                    <a:pt x="6571" y="273"/>
                  </a:lnTo>
                  <a:lnTo>
                    <a:pt x="6466" y="210"/>
                  </a:lnTo>
                  <a:lnTo>
                    <a:pt x="6320" y="336"/>
                  </a:lnTo>
                  <a:lnTo>
                    <a:pt x="6236" y="336"/>
                  </a:lnTo>
                  <a:lnTo>
                    <a:pt x="6110" y="273"/>
                  </a:lnTo>
                  <a:lnTo>
                    <a:pt x="5964" y="315"/>
                  </a:lnTo>
                  <a:lnTo>
                    <a:pt x="5629" y="315"/>
                  </a:lnTo>
                  <a:lnTo>
                    <a:pt x="5336" y="524"/>
                  </a:lnTo>
                  <a:lnTo>
                    <a:pt x="5190" y="545"/>
                  </a:lnTo>
                  <a:lnTo>
                    <a:pt x="5106" y="545"/>
                  </a:lnTo>
                  <a:lnTo>
                    <a:pt x="4981" y="629"/>
                  </a:lnTo>
                  <a:lnTo>
                    <a:pt x="4960" y="712"/>
                  </a:lnTo>
                  <a:lnTo>
                    <a:pt x="4897" y="817"/>
                  </a:lnTo>
                  <a:lnTo>
                    <a:pt x="4813" y="817"/>
                  </a:lnTo>
                  <a:lnTo>
                    <a:pt x="4792" y="796"/>
                  </a:lnTo>
                  <a:lnTo>
                    <a:pt x="4709" y="796"/>
                  </a:lnTo>
                  <a:lnTo>
                    <a:pt x="4646" y="817"/>
                  </a:lnTo>
                  <a:lnTo>
                    <a:pt x="4604" y="859"/>
                  </a:lnTo>
                  <a:lnTo>
                    <a:pt x="4457" y="901"/>
                  </a:lnTo>
                  <a:lnTo>
                    <a:pt x="4332" y="942"/>
                  </a:lnTo>
                  <a:lnTo>
                    <a:pt x="4248" y="1026"/>
                  </a:lnTo>
                  <a:lnTo>
                    <a:pt x="4227" y="1068"/>
                  </a:lnTo>
                  <a:lnTo>
                    <a:pt x="4123" y="1214"/>
                  </a:lnTo>
                  <a:lnTo>
                    <a:pt x="3934" y="1256"/>
                  </a:lnTo>
                  <a:lnTo>
                    <a:pt x="3767" y="1256"/>
                  </a:lnTo>
                  <a:lnTo>
                    <a:pt x="3830" y="1340"/>
                  </a:lnTo>
                  <a:lnTo>
                    <a:pt x="3851" y="1382"/>
                  </a:lnTo>
                  <a:lnTo>
                    <a:pt x="3913" y="1486"/>
                  </a:lnTo>
                  <a:lnTo>
                    <a:pt x="3934" y="1591"/>
                  </a:lnTo>
                  <a:lnTo>
                    <a:pt x="3955" y="1633"/>
                  </a:lnTo>
                  <a:lnTo>
                    <a:pt x="3955" y="1800"/>
                  </a:lnTo>
                  <a:lnTo>
                    <a:pt x="3955" y="2051"/>
                  </a:lnTo>
                  <a:lnTo>
                    <a:pt x="3976" y="2114"/>
                  </a:lnTo>
                  <a:lnTo>
                    <a:pt x="4039" y="2575"/>
                  </a:lnTo>
                  <a:lnTo>
                    <a:pt x="4123" y="2721"/>
                  </a:lnTo>
                  <a:lnTo>
                    <a:pt x="4144" y="2847"/>
                  </a:lnTo>
                  <a:lnTo>
                    <a:pt x="4227" y="2847"/>
                  </a:lnTo>
                  <a:lnTo>
                    <a:pt x="4269" y="2909"/>
                  </a:lnTo>
                  <a:lnTo>
                    <a:pt x="4353" y="2930"/>
                  </a:lnTo>
                  <a:lnTo>
                    <a:pt x="4395" y="2951"/>
                  </a:lnTo>
                  <a:lnTo>
                    <a:pt x="4332" y="3119"/>
                  </a:lnTo>
                  <a:lnTo>
                    <a:pt x="4353" y="3160"/>
                  </a:lnTo>
                  <a:lnTo>
                    <a:pt x="4269" y="3265"/>
                  </a:lnTo>
                  <a:lnTo>
                    <a:pt x="3600" y="3265"/>
                  </a:lnTo>
                  <a:lnTo>
                    <a:pt x="3453" y="3307"/>
                  </a:lnTo>
                  <a:lnTo>
                    <a:pt x="3307" y="3516"/>
                  </a:lnTo>
                  <a:lnTo>
                    <a:pt x="3202" y="3621"/>
                  </a:lnTo>
                  <a:lnTo>
                    <a:pt x="3118" y="3746"/>
                  </a:lnTo>
                  <a:lnTo>
                    <a:pt x="3139" y="3935"/>
                  </a:lnTo>
                  <a:lnTo>
                    <a:pt x="3097" y="4060"/>
                  </a:lnTo>
                  <a:lnTo>
                    <a:pt x="2700" y="4311"/>
                  </a:lnTo>
                  <a:lnTo>
                    <a:pt x="2072" y="4688"/>
                  </a:lnTo>
                  <a:lnTo>
                    <a:pt x="1612" y="4939"/>
                  </a:lnTo>
                  <a:lnTo>
                    <a:pt x="1361" y="5002"/>
                  </a:lnTo>
                  <a:lnTo>
                    <a:pt x="1152" y="5002"/>
                  </a:lnTo>
                  <a:lnTo>
                    <a:pt x="1047" y="5043"/>
                  </a:lnTo>
                  <a:lnTo>
                    <a:pt x="880" y="5043"/>
                  </a:lnTo>
                  <a:lnTo>
                    <a:pt x="587" y="5106"/>
                  </a:lnTo>
                  <a:lnTo>
                    <a:pt x="398" y="5211"/>
                  </a:lnTo>
                  <a:lnTo>
                    <a:pt x="294" y="5357"/>
                  </a:lnTo>
                  <a:lnTo>
                    <a:pt x="43" y="5546"/>
                  </a:lnTo>
                  <a:lnTo>
                    <a:pt x="43" y="6048"/>
                  </a:lnTo>
                  <a:lnTo>
                    <a:pt x="1" y="6194"/>
                  </a:lnTo>
                  <a:lnTo>
                    <a:pt x="2093" y="7617"/>
                  </a:lnTo>
                  <a:lnTo>
                    <a:pt x="5901" y="10128"/>
                  </a:lnTo>
                  <a:lnTo>
                    <a:pt x="5943" y="10379"/>
                  </a:lnTo>
                  <a:lnTo>
                    <a:pt x="6069" y="10484"/>
                  </a:lnTo>
                  <a:lnTo>
                    <a:pt x="6278" y="10484"/>
                  </a:lnTo>
                  <a:lnTo>
                    <a:pt x="6445" y="10546"/>
                  </a:lnTo>
                  <a:lnTo>
                    <a:pt x="6550" y="10672"/>
                  </a:lnTo>
                  <a:lnTo>
                    <a:pt x="6696" y="10735"/>
                  </a:lnTo>
                  <a:lnTo>
                    <a:pt x="6801" y="10797"/>
                  </a:lnTo>
                  <a:lnTo>
                    <a:pt x="6801" y="10902"/>
                  </a:lnTo>
                  <a:lnTo>
                    <a:pt x="6738" y="11090"/>
                  </a:lnTo>
                  <a:lnTo>
                    <a:pt x="6780" y="11174"/>
                  </a:lnTo>
                  <a:lnTo>
                    <a:pt x="6906" y="11216"/>
                  </a:lnTo>
                  <a:lnTo>
                    <a:pt x="7178" y="11195"/>
                  </a:lnTo>
                  <a:lnTo>
                    <a:pt x="7408" y="11111"/>
                  </a:lnTo>
                  <a:lnTo>
                    <a:pt x="8266" y="10902"/>
                  </a:lnTo>
                  <a:lnTo>
                    <a:pt x="8998" y="10253"/>
                  </a:lnTo>
                  <a:lnTo>
                    <a:pt x="11592" y="8663"/>
                  </a:lnTo>
                  <a:lnTo>
                    <a:pt x="11509" y="8580"/>
                  </a:lnTo>
                  <a:lnTo>
                    <a:pt x="11446" y="8496"/>
                  </a:lnTo>
                  <a:lnTo>
                    <a:pt x="11383" y="8454"/>
                  </a:lnTo>
                  <a:lnTo>
                    <a:pt x="11279" y="8224"/>
                  </a:lnTo>
                  <a:lnTo>
                    <a:pt x="11195" y="8077"/>
                  </a:lnTo>
                  <a:lnTo>
                    <a:pt x="11090" y="8015"/>
                  </a:lnTo>
                  <a:lnTo>
                    <a:pt x="10651" y="8015"/>
                  </a:lnTo>
                  <a:lnTo>
                    <a:pt x="10567" y="7931"/>
                  </a:lnTo>
                  <a:lnTo>
                    <a:pt x="10546" y="7826"/>
                  </a:lnTo>
                  <a:lnTo>
                    <a:pt x="10504" y="7743"/>
                  </a:lnTo>
                  <a:lnTo>
                    <a:pt x="10463" y="7596"/>
                  </a:lnTo>
                  <a:lnTo>
                    <a:pt x="10504" y="7512"/>
                  </a:lnTo>
                  <a:lnTo>
                    <a:pt x="10463" y="7387"/>
                  </a:lnTo>
                  <a:lnTo>
                    <a:pt x="10421" y="7345"/>
                  </a:lnTo>
                  <a:lnTo>
                    <a:pt x="10316" y="7115"/>
                  </a:lnTo>
                  <a:lnTo>
                    <a:pt x="10191" y="6927"/>
                  </a:lnTo>
                  <a:lnTo>
                    <a:pt x="10107" y="6864"/>
                  </a:lnTo>
                  <a:lnTo>
                    <a:pt x="10149" y="6801"/>
                  </a:lnTo>
                  <a:lnTo>
                    <a:pt x="10191" y="6759"/>
                  </a:lnTo>
                  <a:lnTo>
                    <a:pt x="10316" y="6655"/>
                  </a:lnTo>
                  <a:lnTo>
                    <a:pt x="10358" y="6571"/>
                  </a:lnTo>
                  <a:lnTo>
                    <a:pt x="10337" y="6362"/>
                  </a:lnTo>
                  <a:lnTo>
                    <a:pt x="10295" y="6236"/>
                  </a:lnTo>
                  <a:lnTo>
                    <a:pt x="10316" y="6173"/>
                  </a:lnTo>
                  <a:lnTo>
                    <a:pt x="10358" y="5860"/>
                  </a:lnTo>
                  <a:lnTo>
                    <a:pt x="10295" y="5713"/>
                  </a:lnTo>
                  <a:lnTo>
                    <a:pt x="10295" y="5399"/>
                  </a:lnTo>
                  <a:lnTo>
                    <a:pt x="10295" y="5336"/>
                  </a:lnTo>
                  <a:lnTo>
                    <a:pt x="10253" y="5127"/>
                  </a:lnTo>
                  <a:lnTo>
                    <a:pt x="10253" y="4730"/>
                  </a:lnTo>
                  <a:lnTo>
                    <a:pt x="10191" y="4604"/>
                  </a:lnTo>
                  <a:lnTo>
                    <a:pt x="10128" y="4583"/>
                  </a:lnTo>
                  <a:lnTo>
                    <a:pt x="10128" y="4374"/>
                  </a:lnTo>
                  <a:lnTo>
                    <a:pt x="10191" y="4311"/>
                  </a:lnTo>
                  <a:lnTo>
                    <a:pt x="9814" y="3160"/>
                  </a:lnTo>
                  <a:lnTo>
                    <a:pt x="9688" y="3014"/>
                  </a:lnTo>
                  <a:lnTo>
                    <a:pt x="9584" y="2993"/>
                  </a:lnTo>
                  <a:lnTo>
                    <a:pt x="9521" y="2930"/>
                  </a:lnTo>
                  <a:lnTo>
                    <a:pt x="9395" y="2888"/>
                  </a:lnTo>
                  <a:lnTo>
                    <a:pt x="9375" y="2742"/>
                  </a:lnTo>
                  <a:lnTo>
                    <a:pt x="9186" y="2595"/>
                  </a:lnTo>
                  <a:lnTo>
                    <a:pt x="9144" y="2595"/>
                  </a:lnTo>
                  <a:lnTo>
                    <a:pt x="9061" y="2470"/>
                  </a:lnTo>
                  <a:lnTo>
                    <a:pt x="9082" y="2407"/>
                  </a:lnTo>
                  <a:lnTo>
                    <a:pt x="9040" y="2261"/>
                  </a:lnTo>
                  <a:lnTo>
                    <a:pt x="8977" y="2219"/>
                  </a:lnTo>
                  <a:lnTo>
                    <a:pt x="9061" y="1968"/>
                  </a:lnTo>
                  <a:lnTo>
                    <a:pt x="9186" y="1800"/>
                  </a:lnTo>
                  <a:lnTo>
                    <a:pt x="9270" y="1779"/>
                  </a:lnTo>
                  <a:lnTo>
                    <a:pt x="9312" y="1696"/>
                  </a:lnTo>
                  <a:lnTo>
                    <a:pt x="9395" y="1654"/>
                  </a:lnTo>
                  <a:lnTo>
                    <a:pt x="9416" y="1445"/>
                  </a:lnTo>
                  <a:lnTo>
                    <a:pt x="9479" y="1382"/>
                  </a:lnTo>
                  <a:lnTo>
                    <a:pt x="9395" y="1319"/>
                  </a:lnTo>
                  <a:lnTo>
                    <a:pt x="9458" y="1235"/>
                  </a:lnTo>
                  <a:lnTo>
                    <a:pt x="9500" y="1173"/>
                  </a:lnTo>
                  <a:lnTo>
                    <a:pt x="9479" y="1152"/>
                  </a:lnTo>
                  <a:lnTo>
                    <a:pt x="9416" y="1047"/>
                  </a:lnTo>
                  <a:lnTo>
                    <a:pt x="9375" y="901"/>
                  </a:lnTo>
                  <a:lnTo>
                    <a:pt x="9479" y="629"/>
                  </a:lnTo>
                  <a:lnTo>
                    <a:pt x="9479" y="440"/>
                  </a:lnTo>
                  <a:lnTo>
                    <a:pt x="9500" y="294"/>
                  </a:lnTo>
                  <a:lnTo>
                    <a:pt x="9479" y="210"/>
                  </a:lnTo>
                  <a:lnTo>
                    <a:pt x="9500" y="126"/>
                  </a:lnTo>
                  <a:lnTo>
                    <a:pt x="9479" y="106"/>
                  </a:lnTo>
                  <a:lnTo>
                    <a:pt x="9291" y="126"/>
                  </a:lnTo>
                  <a:lnTo>
                    <a:pt x="9207" y="106"/>
                  </a:lnTo>
                  <a:lnTo>
                    <a:pt x="8977" y="189"/>
                  </a:lnTo>
                  <a:lnTo>
                    <a:pt x="8851" y="85"/>
                  </a:lnTo>
                  <a:lnTo>
                    <a:pt x="8684" y="22"/>
                  </a:lnTo>
                  <a:lnTo>
                    <a:pt x="8684" y="85"/>
                  </a:lnTo>
                  <a:lnTo>
                    <a:pt x="8579" y="189"/>
                  </a:lnTo>
                  <a:lnTo>
                    <a:pt x="8370" y="168"/>
                  </a:lnTo>
                  <a:lnTo>
                    <a:pt x="8370" y="64"/>
                  </a:lnTo>
                  <a:lnTo>
                    <a:pt x="830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9" name="Google Shape;2749;p44"/>
            <p:cNvSpPr/>
            <p:nvPr/>
          </p:nvSpPr>
          <p:spPr>
            <a:xfrm>
              <a:off x="3511050" y="2702400"/>
              <a:ext cx="167400" cy="132350"/>
            </a:xfrm>
            <a:custGeom>
              <a:rect b="b" l="l" r="r" t="t"/>
              <a:pathLst>
                <a:path extrusionOk="0" h="5294" w="6696">
                  <a:moveTo>
                    <a:pt x="4269" y="0"/>
                  </a:moveTo>
                  <a:lnTo>
                    <a:pt x="4164" y="42"/>
                  </a:lnTo>
                  <a:lnTo>
                    <a:pt x="4122" y="84"/>
                  </a:lnTo>
                  <a:lnTo>
                    <a:pt x="4038" y="84"/>
                  </a:lnTo>
                  <a:lnTo>
                    <a:pt x="3913" y="188"/>
                  </a:lnTo>
                  <a:lnTo>
                    <a:pt x="3871" y="502"/>
                  </a:lnTo>
                  <a:lnTo>
                    <a:pt x="3766" y="691"/>
                  </a:lnTo>
                  <a:lnTo>
                    <a:pt x="3745" y="921"/>
                  </a:lnTo>
                  <a:lnTo>
                    <a:pt x="3662" y="1046"/>
                  </a:lnTo>
                  <a:lnTo>
                    <a:pt x="3411" y="1318"/>
                  </a:lnTo>
                  <a:lnTo>
                    <a:pt x="3327" y="1318"/>
                  </a:lnTo>
                  <a:lnTo>
                    <a:pt x="3222" y="1402"/>
                  </a:lnTo>
                  <a:lnTo>
                    <a:pt x="2992" y="1465"/>
                  </a:lnTo>
                  <a:lnTo>
                    <a:pt x="2825" y="1632"/>
                  </a:lnTo>
                  <a:lnTo>
                    <a:pt x="2783" y="1632"/>
                  </a:lnTo>
                  <a:lnTo>
                    <a:pt x="2553" y="1779"/>
                  </a:lnTo>
                  <a:lnTo>
                    <a:pt x="2406" y="1841"/>
                  </a:lnTo>
                  <a:lnTo>
                    <a:pt x="2344" y="1967"/>
                  </a:lnTo>
                  <a:lnTo>
                    <a:pt x="2072" y="2155"/>
                  </a:lnTo>
                  <a:lnTo>
                    <a:pt x="2155" y="2365"/>
                  </a:lnTo>
                  <a:lnTo>
                    <a:pt x="2155" y="2490"/>
                  </a:lnTo>
                  <a:lnTo>
                    <a:pt x="1925" y="2699"/>
                  </a:lnTo>
                  <a:lnTo>
                    <a:pt x="1758" y="3013"/>
                  </a:lnTo>
                  <a:lnTo>
                    <a:pt x="1758" y="3118"/>
                  </a:lnTo>
                  <a:lnTo>
                    <a:pt x="1862" y="3327"/>
                  </a:lnTo>
                  <a:lnTo>
                    <a:pt x="1779" y="3536"/>
                  </a:lnTo>
                  <a:lnTo>
                    <a:pt x="1841" y="3599"/>
                  </a:lnTo>
                  <a:lnTo>
                    <a:pt x="1883" y="3662"/>
                  </a:lnTo>
                  <a:lnTo>
                    <a:pt x="1862" y="3829"/>
                  </a:lnTo>
                  <a:lnTo>
                    <a:pt x="1507" y="4248"/>
                  </a:lnTo>
                  <a:lnTo>
                    <a:pt x="1444" y="4394"/>
                  </a:lnTo>
                  <a:lnTo>
                    <a:pt x="1297" y="4582"/>
                  </a:lnTo>
                  <a:lnTo>
                    <a:pt x="1109" y="4603"/>
                  </a:lnTo>
                  <a:lnTo>
                    <a:pt x="712" y="4959"/>
                  </a:lnTo>
                  <a:lnTo>
                    <a:pt x="147" y="5064"/>
                  </a:lnTo>
                  <a:lnTo>
                    <a:pt x="0" y="5273"/>
                  </a:lnTo>
                  <a:lnTo>
                    <a:pt x="2344" y="5294"/>
                  </a:lnTo>
                  <a:lnTo>
                    <a:pt x="2344" y="4792"/>
                  </a:lnTo>
                  <a:lnTo>
                    <a:pt x="2595" y="4603"/>
                  </a:lnTo>
                  <a:lnTo>
                    <a:pt x="2699" y="4457"/>
                  </a:lnTo>
                  <a:lnTo>
                    <a:pt x="2888" y="4352"/>
                  </a:lnTo>
                  <a:lnTo>
                    <a:pt x="3181" y="4289"/>
                  </a:lnTo>
                  <a:lnTo>
                    <a:pt x="3348" y="4289"/>
                  </a:lnTo>
                  <a:lnTo>
                    <a:pt x="3453" y="4248"/>
                  </a:lnTo>
                  <a:lnTo>
                    <a:pt x="3662" y="4248"/>
                  </a:lnTo>
                  <a:lnTo>
                    <a:pt x="3913" y="4185"/>
                  </a:lnTo>
                  <a:lnTo>
                    <a:pt x="4373" y="3934"/>
                  </a:lnTo>
                  <a:lnTo>
                    <a:pt x="5001" y="3557"/>
                  </a:lnTo>
                  <a:lnTo>
                    <a:pt x="5398" y="3306"/>
                  </a:lnTo>
                  <a:lnTo>
                    <a:pt x="5440" y="3181"/>
                  </a:lnTo>
                  <a:lnTo>
                    <a:pt x="5419" y="2992"/>
                  </a:lnTo>
                  <a:lnTo>
                    <a:pt x="5503" y="2867"/>
                  </a:lnTo>
                  <a:lnTo>
                    <a:pt x="5608" y="2762"/>
                  </a:lnTo>
                  <a:lnTo>
                    <a:pt x="5754" y="2553"/>
                  </a:lnTo>
                  <a:lnTo>
                    <a:pt x="5901" y="2511"/>
                  </a:lnTo>
                  <a:lnTo>
                    <a:pt x="6570" y="2511"/>
                  </a:lnTo>
                  <a:lnTo>
                    <a:pt x="6654" y="2406"/>
                  </a:lnTo>
                  <a:lnTo>
                    <a:pt x="6633" y="2365"/>
                  </a:lnTo>
                  <a:lnTo>
                    <a:pt x="6696" y="2197"/>
                  </a:lnTo>
                  <a:lnTo>
                    <a:pt x="6654" y="2176"/>
                  </a:lnTo>
                  <a:lnTo>
                    <a:pt x="6570" y="2155"/>
                  </a:lnTo>
                  <a:lnTo>
                    <a:pt x="6528" y="2093"/>
                  </a:lnTo>
                  <a:lnTo>
                    <a:pt x="6445" y="2093"/>
                  </a:lnTo>
                  <a:lnTo>
                    <a:pt x="6424" y="1967"/>
                  </a:lnTo>
                  <a:lnTo>
                    <a:pt x="6340" y="1821"/>
                  </a:lnTo>
                  <a:lnTo>
                    <a:pt x="6277" y="1360"/>
                  </a:lnTo>
                  <a:lnTo>
                    <a:pt x="6256" y="1297"/>
                  </a:lnTo>
                  <a:lnTo>
                    <a:pt x="6256" y="1046"/>
                  </a:lnTo>
                  <a:lnTo>
                    <a:pt x="6256" y="879"/>
                  </a:lnTo>
                  <a:lnTo>
                    <a:pt x="6235" y="837"/>
                  </a:lnTo>
                  <a:lnTo>
                    <a:pt x="6214" y="732"/>
                  </a:lnTo>
                  <a:lnTo>
                    <a:pt x="6152" y="628"/>
                  </a:lnTo>
                  <a:lnTo>
                    <a:pt x="6131" y="586"/>
                  </a:lnTo>
                  <a:lnTo>
                    <a:pt x="6068" y="502"/>
                  </a:lnTo>
                  <a:lnTo>
                    <a:pt x="6005" y="523"/>
                  </a:lnTo>
                  <a:lnTo>
                    <a:pt x="5691" y="502"/>
                  </a:lnTo>
                  <a:lnTo>
                    <a:pt x="5608" y="419"/>
                  </a:lnTo>
                  <a:lnTo>
                    <a:pt x="5587" y="314"/>
                  </a:lnTo>
                  <a:lnTo>
                    <a:pt x="5524" y="293"/>
                  </a:lnTo>
                  <a:lnTo>
                    <a:pt x="5419" y="398"/>
                  </a:lnTo>
                  <a:lnTo>
                    <a:pt x="5231" y="460"/>
                  </a:lnTo>
                  <a:lnTo>
                    <a:pt x="5064" y="398"/>
                  </a:lnTo>
                  <a:lnTo>
                    <a:pt x="4959" y="398"/>
                  </a:lnTo>
                  <a:lnTo>
                    <a:pt x="4854" y="460"/>
                  </a:lnTo>
                  <a:lnTo>
                    <a:pt x="4666" y="481"/>
                  </a:lnTo>
                  <a:lnTo>
                    <a:pt x="4541" y="460"/>
                  </a:lnTo>
                  <a:lnTo>
                    <a:pt x="4373" y="293"/>
                  </a:lnTo>
                  <a:lnTo>
                    <a:pt x="4331" y="251"/>
                  </a:lnTo>
                  <a:lnTo>
                    <a:pt x="4290" y="147"/>
                  </a:lnTo>
                  <a:lnTo>
                    <a:pt x="4290" y="84"/>
                  </a:lnTo>
                  <a:lnTo>
                    <a:pt x="4290" y="42"/>
                  </a:lnTo>
                  <a:lnTo>
                    <a:pt x="426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0" name="Google Shape;2750;p44"/>
            <p:cNvSpPr/>
            <p:nvPr/>
          </p:nvSpPr>
          <p:spPr>
            <a:xfrm>
              <a:off x="3450875" y="2834200"/>
              <a:ext cx="118775" cy="95225"/>
            </a:xfrm>
            <a:custGeom>
              <a:rect b="b" l="l" r="r" t="t"/>
              <a:pathLst>
                <a:path extrusionOk="0" h="3809" w="4751">
                  <a:moveTo>
                    <a:pt x="2407" y="1"/>
                  </a:moveTo>
                  <a:lnTo>
                    <a:pt x="2177" y="315"/>
                  </a:lnTo>
                  <a:lnTo>
                    <a:pt x="2177" y="524"/>
                  </a:lnTo>
                  <a:lnTo>
                    <a:pt x="2072" y="545"/>
                  </a:lnTo>
                  <a:lnTo>
                    <a:pt x="1675" y="754"/>
                  </a:lnTo>
                  <a:lnTo>
                    <a:pt x="1633" y="859"/>
                  </a:lnTo>
                  <a:lnTo>
                    <a:pt x="1466" y="942"/>
                  </a:lnTo>
                  <a:lnTo>
                    <a:pt x="1528" y="1089"/>
                  </a:lnTo>
                  <a:lnTo>
                    <a:pt x="1194" y="1612"/>
                  </a:lnTo>
                  <a:lnTo>
                    <a:pt x="1152" y="1779"/>
                  </a:lnTo>
                  <a:lnTo>
                    <a:pt x="901" y="2030"/>
                  </a:lnTo>
                  <a:lnTo>
                    <a:pt x="796" y="2093"/>
                  </a:lnTo>
                  <a:lnTo>
                    <a:pt x="671" y="2365"/>
                  </a:lnTo>
                  <a:lnTo>
                    <a:pt x="671" y="2470"/>
                  </a:lnTo>
                  <a:lnTo>
                    <a:pt x="461" y="2763"/>
                  </a:lnTo>
                  <a:lnTo>
                    <a:pt x="419" y="2847"/>
                  </a:lnTo>
                  <a:lnTo>
                    <a:pt x="503" y="2888"/>
                  </a:lnTo>
                  <a:lnTo>
                    <a:pt x="398" y="2930"/>
                  </a:lnTo>
                  <a:lnTo>
                    <a:pt x="210" y="3265"/>
                  </a:lnTo>
                  <a:lnTo>
                    <a:pt x="147" y="3286"/>
                  </a:lnTo>
                  <a:lnTo>
                    <a:pt x="64" y="3370"/>
                  </a:lnTo>
                  <a:lnTo>
                    <a:pt x="85" y="3495"/>
                  </a:lnTo>
                  <a:lnTo>
                    <a:pt x="1" y="3621"/>
                  </a:lnTo>
                  <a:lnTo>
                    <a:pt x="43" y="3809"/>
                  </a:lnTo>
                  <a:lnTo>
                    <a:pt x="2344" y="3809"/>
                  </a:lnTo>
                  <a:lnTo>
                    <a:pt x="2303" y="2742"/>
                  </a:lnTo>
                  <a:lnTo>
                    <a:pt x="2386" y="2575"/>
                  </a:lnTo>
                  <a:lnTo>
                    <a:pt x="2512" y="2512"/>
                  </a:lnTo>
                  <a:lnTo>
                    <a:pt x="2658" y="2470"/>
                  </a:lnTo>
                  <a:lnTo>
                    <a:pt x="2867" y="2470"/>
                  </a:lnTo>
                  <a:lnTo>
                    <a:pt x="2888" y="963"/>
                  </a:lnTo>
                  <a:lnTo>
                    <a:pt x="4709" y="984"/>
                  </a:lnTo>
                  <a:lnTo>
                    <a:pt x="4709" y="168"/>
                  </a:lnTo>
                  <a:lnTo>
                    <a:pt x="4751" y="22"/>
                  </a:lnTo>
                  <a:lnTo>
                    <a:pt x="240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1" name="Google Shape;2751;p44"/>
            <p:cNvSpPr/>
            <p:nvPr/>
          </p:nvSpPr>
          <p:spPr>
            <a:xfrm>
              <a:off x="3450375" y="2838400"/>
              <a:ext cx="170550" cy="187800"/>
            </a:xfrm>
            <a:custGeom>
              <a:rect b="b" l="l" r="r" t="t"/>
              <a:pathLst>
                <a:path extrusionOk="0" h="7512" w="6822">
                  <a:moveTo>
                    <a:pt x="4729" y="0"/>
                  </a:moveTo>
                  <a:lnTo>
                    <a:pt x="4729" y="816"/>
                  </a:lnTo>
                  <a:lnTo>
                    <a:pt x="2908" y="795"/>
                  </a:lnTo>
                  <a:lnTo>
                    <a:pt x="2887" y="2302"/>
                  </a:lnTo>
                  <a:lnTo>
                    <a:pt x="2678" y="2302"/>
                  </a:lnTo>
                  <a:lnTo>
                    <a:pt x="2532" y="2344"/>
                  </a:lnTo>
                  <a:lnTo>
                    <a:pt x="2406" y="2407"/>
                  </a:lnTo>
                  <a:lnTo>
                    <a:pt x="2323" y="2574"/>
                  </a:lnTo>
                  <a:lnTo>
                    <a:pt x="2364" y="3641"/>
                  </a:lnTo>
                  <a:lnTo>
                    <a:pt x="63" y="3641"/>
                  </a:lnTo>
                  <a:lnTo>
                    <a:pt x="63" y="3662"/>
                  </a:lnTo>
                  <a:lnTo>
                    <a:pt x="0" y="3808"/>
                  </a:lnTo>
                  <a:lnTo>
                    <a:pt x="0" y="4039"/>
                  </a:lnTo>
                  <a:lnTo>
                    <a:pt x="126" y="3871"/>
                  </a:lnTo>
                  <a:lnTo>
                    <a:pt x="188" y="4018"/>
                  </a:lnTo>
                  <a:lnTo>
                    <a:pt x="209" y="4039"/>
                  </a:lnTo>
                  <a:lnTo>
                    <a:pt x="293" y="3976"/>
                  </a:lnTo>
                  <a:lnTo>
                    <a:pt x="439" y="4248"/>
                  </a:lnTo>
                  <a:lnTo>
                    <a:pt x="398" y="4331"/>
                  </a:lnTo>
                  <a:lnTo>
                    <a:pt x="418" y="4436"/>
                  </a:lnTo>
                  <a:lnTo>
                    <a:pt x="398" y="4645"/>
                  </a:lnTo>
                  <a:lnTo>
                    <a:pt x="314" y="4645"/>
                  </a:lnTo>
                  <a:lnTo>
                    <a:pt x="230" y="4687"/>
                  </a:lnTo>
                  <a:lnTo>
                    <a:pt x="418" y="4917"/>
                  </a:lnTo>
                  <a:lnTo>
                    <a:pt x="523" y="5524"/>
                  </a:lnTo>
                  <a:lnTo>
                    <a:pt x="481" y="5943"/>
                  </a:lnTo>
                  <a:lnTo>
                    <a:pt x="335" y="6131"/>
                  </a:lnTo>
                  <a:lnTo>
                    <a:pt x="272" y="6487"/>
                  </a:lnTo>
                  <a:lnTo>
                    <a:pt x="209" y="6738"/>
                  </a:lnTo>
                  <a:lnTo>
                    <a:pt x="314" y="6654"/>
                  </a:lnTo>
                  <a:lnTo>
                    <a:pt x="398" y="6654"/>
                  </a:lnTo>
                  <a:lnTo>
                    <a:pt x="523" y="6549"/>
                  </a:lnTo>
                  <a:lnTo>
                    <a:pt x="837" y="6487"/>
                  </a:lnTo>
                  <a:lnTo>
                    <a:pt x="1130" y="6382"/>
                  </a:lnTo>
                  <a:lnTo>
                    <a:pt x="1235" y="6382"/>
                  </a:lnTo>
                  <a:lnTo>
                    <a:pt x="1486" y="6466"/>
                  </a:lnTo>
                  <a:lnTo>
                    <a:pt x="1653" y="6487"/>
                  </a:lnTo>
                  <a:lnTo>
                    <a:pt x="1779" y="6654"/>
                  </a:lnTo>
                  <a:lnTo>
                    <a:pt x="1779" y="6738"/>
                  </a:lnTo>
                  <a:lnTo>
                    <a:pt x="1862" y="6759"/>
                  </a:lnTo>
                  <a:lnTo>
                    <a:pt x="1946" y="6696"/>
                  </a:lnTo>
                  <a:lnTo>
                    <a:pt x="1988" y="6738"/>
                  </a:lnTo>
                  <a:lnTo>
                    <a:pt x="2071" y="6738"/>
                  </a:lnTo>
                  <a:lnTo>
                    <a:pt x="2113" y="6780"/>
                  </a:lnTo>
                  <a:lnTo>
                    <a:pt x="2155" y="6905"/>
                  </a:lnTo>
                  <a:lnTo>
                    <a:pt x="2281" y="7010"/>
                  </a:lnTo>
                  <a:lnTo>
                    <a:pt x="2281" y="7156"/>
                  </a:lnTo>
                  <a:lnTo>
                    <a:pt x="2406" y="7177"/>
                  </a:lnTo>
                  <a:lnTo>
                    <a:pt x="2427" y="7303"/>
                  </a:lnTo>
                  <a:lnTo>
                    <a:pt x="2532" y="7324"/>
                  </a:lnTo>
                  <a:lnTo>
                    <a:pt x="2699" y="7428"/>
                  </a:lnTo>
                  <a:lnTo>
                    <a:pt x="2720" y="7512"/>
                  </a:lnTo>
                  <a:lnTo>
                    <a:pt x="2846" y="7407"/>
                  </a:lnTo>
                  <a:lnTo>
                    <a:pt x="3034" y="7407"/>
                  </a:lnTo>
                  <a:lnTo>
                    <a:pt x="3097" y="7261"/>
                  </a:lnTo>
                  <a:lnTo>
                    <a:pt x="3097" y="7177"/>
                  </a:lnTo>
                  <a:lnTo>
                    <a:pt x="3097" y="6947"/>
                  </a:lnTo>
                  <a:lnTo>
                    <a:pt x="3264" y="6884"/>
                  </a:lnTo>
                  <a:lnTo>
                    <a:pt x="3411" y="6884"/>
                  </a:lnTo>
                  <a:lnTo>
                    <a:pt x="3431" y="7052"/>
                  </a:lnTo>
                  <a:lnTo>
                    <a:pt x="3515" y="7219"/>
                  </a:lnTo>
                  <a:lnTo>
                    <a:pt x="3578" y="7282"/>
                  </a:lnTo>
                  <a:lnTo>
                    <a:pt x="3724" y="6989"/>
                  </a:lnTo>
                  <a:lnTo>
                    <a:pt x="3996" y="6863"/>
                  </a:lnTo>
                  <a:lnTo>
                    <a:pt x="4143" y="6905"/>
                  </a:lnTo>
                  <a:lnTo>
                    <a:pt x="4164" y="7093"/>
                  </a:lnTo>
                  <a:lnTo>
                    <a:pt x="4206" y="7156"/>
                  </a:lnTo>
                  <a:lnTo>
                    <a:pt x="4310" y="7052"/>
                  </a:lnTo>
                  <a:lnTo>
                    <a:pt x="4394" y="7052"/>
                  </a:lnTo>
                  <a:lnTo>
                    <a:pt x="4457" y="7114"/>
                  </a:lnTo>
                  <a:lnTo>
                    <a:pt x="4520" y="7156"/>
                  </a:lnTo>
                  <a:lnTo>
                    <a:pt x="6570" y="7156"/>
                  </a:lnTo>
                  <a:lnTo>
                    <a:pt x="6758" y="6633"/>
                  </a:lnTo>
                  <a:lnTo>
                    <a:pt x="6570" y="6528"/>
                  </a:lnTo>
                  <a:lnTo>
                    <a:pt x="6131" y="1423"/>
                  </a:lnTo>
                  <a:lnTo>
                    <a:pt x="6821" y="1423"/>
                  </a:lnTo>
                  <a:lnTo>
                    <a:pt x="472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2" name="Google Shape;2752;p44"/>
            <p:cNvSpPr/>
            <p:nvPr/>
          </p:nvSpPr>
          <p:spPr>
            <a:xfrm>
              <a:off x="3518375" y="2873975"/>
              <a:ext cx="235400" cy="218150"/>
            </a:xfrm>
            <a:custGeom>
              <a:rect b="b" l="l" r="r" t="t"/>
              <a:pathLst>
                <a:path extrusionOk="0" h="8726" w="9416">
                  <a:moveTo>
                    <a:pt x="3411" y="0"/>
                  </a:moveTo>
                  <a:lnTo>
                    <a:pt x="3850" y="5105"/>
                  </a:lnTo>
                  <a:lnTo>
                    <a:pt x="4038" y="5210"/>
                  </a:lnTo>
                  <a:lnTo>
                    <a:pt x="3850" y="5733"/>
                  </a:lnTo>
                  <a:lnTo>
                    <a:pt x="1800" y="5733"/>
                  </a:lnTo>
                  <a:lnTo>
                    <a:pt x="1737" y="5691"/>
                  </a:lnTo>
                  <a:lnTo>
                    <a:pt x="1674" y="5629"/>
                  </a:lnTo>
                  <a:lnTo>
                    <a:pt x="1590" y="5629"/>
                  </a:lnTo>
                  <a:lnTo>
                    <a:pt x="1486" y="5733"/>
                  </a:lnTo>
                  <a:lnTo>
                    <a:pt x="1444" y="5670"/>
                  </a:lnTo>
                  <a:lnTo>
                    <a:pt x="1423" y="5482"/>
                  </a:lnTo>
                  <a:lnTo>
                    <a:pt x="1276" y="5440"/>
                  </a:lnTo>
                  <a:lnTo>
                    <a:pt x="1004" y="5566"/>
                  </a:lnTo>
                  <a:lnTo>
                    <a:pt x="858" y="5859"/>
                  </a:lnTo>
                  <a:lnTo>
                    <a:pt x="795" y="5796"/>
                  </a:lnTo>
                  <a:lnTo>
                    <a:pt x="711" y="5629"/>
                  </a:lnTo>
                  <a:lnTo>
                    <a:pt x="691" y="5461"/>
                  </a:lnTo>
                  <a:lnTo>
                    <a:pt x="544" y="5461"/>
                  </a:lnTo>
                  <a:lnTo>
                    <a:pt x="377" y="5524"/>
                  </a:lnTo>
                  <a:lnTo>
                    <a:pt x="377" y="5754"/>
                  </a:lnTo>
                  <a:lnTo>
                    <a:pt x="377" y="5838"/>
                  </a:lnTo>
                  <a:lnTo>
                    <a:pt x="314" y="5984"/>
                  </a:lnTo>
                  <a:lnTo>
                    <a:pt x="126" y="5984"/>
                  </a:lnTo>
                  <a:lnTo>
                    <a:pt x="0" y="6089"/>
                  </a:lnTo>
                  <a:lnTo>
                    <a:pt x="84" y="6173"/>
                  </a:lnTo>
                  <a:lnTo>
                    <a:pt x="84" y="6277"/>
                  </a:lnTo>
                  <a:lnTo>
                    <a:pt x="105" y="6361"/>
                  </a:lnTo>
                  <a:lnTo>
                    <a:pt x="63" y="6591"/>
                  </a:lnTo>
                  <a:lnTo>
                    <a:pt x="84" y="6675"/>
                  </a:lnTo>
                  <a:lnTo>
                    <a:pt x="209" y="6800"/>
                  </a:lnTo>
                  <a:lnTo>
                    <a:pt x="272" y="6926"/>
                  </a:lnTo>
                  <a:lnTo>
                    <a:pt x="335" y="7010"/>
                  </a:lnTo>
                  <a:lnTo>
                    <a:pt x="398" y="6989"/>
                  </a:lnTo>
                  <a:lnTo>
                    <a:pt x="481" y="7030"/>
                  </a:lnTo>
                  <a:lnTo>
                    <a:pt x="502" y="7114"/>
                  </a:lnTo>
                  <a:lnTo>
                    <a:pt x="586" y="7219"/>
                  </a:lnTo>
                  <a:lnTo>
                    <a:pt x="586" y="7261"/>
                  </a:lnTo>
                  <a:lnTo>
                    <a:pt x="523" y="7344"/>
                  </a:lnTo>
                  <a:lnTo>
                    <a:pt x="544" y="7428"/>
                  </a:lnTo>
                  <a:lnTo>
                    <a:pt x="691" y="7512"/>
                  </a:lnTo>
                  <a:lnTo>
                    <a:pt x="691" y="7616"/>
                  </a:lnTo>
                  <a:lnTo>
                    <a:pt x="649" y="7679"/>
                  </a:lnTo>
                  <a:lnTo>
                    <a:pt x="732" y="7721"/>
                  </a:lnTo>
                  <a:lnTo>
                    <a:pt x="837" y="7658"/>
                  </a:lnTo>
                  <a:lnTo>
                    <a:pt x="921" y="7679"/>
                  </a:lnTo>
                  <a:lnTo>
                    <a:pt x="1046" y="7784"/>
                  </a:lnTo>
                  <a:lnTo>
                    <a:pt x="1214" y="7784"/>
                  </a:lnTo>
                  <a:lnTo>
                    <a:pt x="1318" y="7721"/>
                  </a:lnTo>
                  <a:lnTo>
                    <a:pt x="1381" y="7679"/>
                  </a:lnTo>
                  <a:lnTo>
                    <a:pt x="1486" y="7533"/>
                  </a:lnTo>
                  <a:lnTo>
                    <a:pt x="1632" y="7533"/>
                  </a:lnTo>
                  <a:lnTo>
                    <a:pt x="1779" y="7616"/>
                  </a:lnTo>
                  <a:lnTo>
                    <a:pt x="1800" y="7554"/>
                  </a:lnTo>
                  <a:lnTo>
                    <a:pt x="1904" y="7533"/>
                  </a:lnTo>
                  <a:lnTo>
                    <a:pt x="1946" y="7574"/>
                  </a:lnTo>
                  <a:lnTo>
                    <a:pt x="2072" y="7679"/>
                  </a:lnTo>
                  <a:lnTo>
                    <a:pt x="2113" y="7826"/>
                  </a:lnTo>
                  <a:lnTo>
                    <a:pt x="2092" y="7972"/>
                  </a:lnTo>
                  <a:lnTo>
                    <a:pt x="2155" y="8035"/>
                  </a:lnTo>
                  <a:lnTo>
                    <a:pt x="2281" y="8056"/>
                  </a:lnTo>
                  <a:lnTo>
                    <a:pt x="2281" y="8098"/>
                  </a:lnTo>
                  <a:lnTo>
                    <a:pt x="2176" y="8265"/>
                  </a:lnTo>
                  <a:lnTo>
                    <a:pt x="2113" y="8411"/>
                  </a:lnTo>
                  <a:lnTo>
                    <a:pt x="2113" y="8411"/>
                  </a:lnTo>
                  <a:lnTo>
                    <a:pt x="2218" y="8390"/>
                  </a:lnTo>
                  <a:lnTo>
                    <a:pt x="2281" y="8307"/>
                  </a:lnTo>
                  <a:lnTo>
                    <a:pt x="2364" y="8307"/>
                  </a:lnTo>
                  <a:lnTo>
                    <a:pt x="2364" y="8411"/>
                  </a:lnTo>
                  <a:lnTo>
                    <a:pt x="2385" y="8495"/>
                  </a:lnTo>
                  <a:lnTo>
                    <a:pt x="2385" y="8558"/>
                  </a:lnTo>
                  <a:lnTo>
                    <a:pt x="2532" y="8579"/>
                  </a:lnTo>
                  <a:lnTo>
                    <a:pt x="2595" y="8621"/>
                  </a:lnTo>
                  <a:lnTo>
                    <a:pt x="2595" y="8704"/>
                  </a:lnTo>
                  <a:lnTo>
                    <a:pt x="2783" y="8600"/>
                  </a:lnTo>
                  <a:lnTo>
                    <a:pt x="2846" y="8600"/>
                  </a:lnTo>
                  <a:lnTo>
                    <a:pt x="2992" y="8683"/>
                  </a:lnTo>
                  <a:lnTo>
                    <a:pt x="3222" y="8683"/>
                  </a:lnTo>
                  <a:lnTo>
                    <a:pt x="3264" y="8662"/>
                  </a:lnTo>
                  <a:lnTo>
                    <a:pt x="3264" y="8600"/>
                  </a:lnTo>
                  <a:lnTo>
                    <a:pt x="3452" y="8558"/>
                  </a:lnTo>
                  <a:lnTo>
                    <a:pt x="3620" y="8579"/>
                  </a:lnTo>
                  <a:lnTo>
                    <a:pt x="3578" y="8621"/>
                  </a:lnTo>
                  <a:lnTo>
                    <a:pt x="3620" y="8683"/>
                  </a:lnTo>
                  <a:lnTo>
                    <a:pt x="3787" y="8725"/>
                  </a:lnTo>
                  <a:lnTo>
                    <a:pt x="3892" y="8579"/>
                  </a:lnTo>
                  <a:lnTo>
                    <a:pt x="3976" y="8516"/>
                  </a:lnTo>
                  <a:lnTo>
                    <a:pt x="3997" y="8390"/>
                  </a:lnTo>
                  <a:lnTo>
                    <a:pt x="3976" y="8307"/>
                  </a:lnTo>
                  <a:lnTo>
                    <a:pt x="3976" y="8181"/>
                  </a:lnTo>
                  <a:lnTo>
                    <a:pt x="4080" y="8160"/>
                  </a:lnTo>
                  <a:lnTo>
                    <a:pt x="4059" y="7993"/>
                  </a:lnTo>
                  <a:lnTo>
                    <a:pt x="4038" y="7888"/>
                  </a:lnTo>
                  <a:lnTo>
                    <a:pt x="4143" y="7826"/>
                  </a:lnTo>
                  <a:lnTo>
                    <a:pt x="4269" y="7679"/>
                  </a:lnTo>
                  <a:lnTo>
                    <a:pt x="4457" y="7407"/>
                  </a:lnTo>
                  <a:lnTo>
                    <a:pt x="4561" y="7219"/>
                  </a:lnTo>
                  <a:lnTo>
                    <a:pt x="4582" y="7135"/>
                  </a:lnTo>
                  <a:lnTo>
                    <a:pt x="4708" y="6926"/>
                  </a:lnTo>
                  <a:lnTo>
                    <a:pt x="4792" y="6905"/>
                  </a:lnTo>
                  <a:lnTo>
                    <a:pt x="4813" y="6821"/>
                  </a:lnTo>
                  <a:lnTo>
                    <a:pt x="4980" y="6800"/>
                  </a:lnTo>
                  <a:lnTo>
                    <a:pt x="5043" y="6821"/>
                  </a:lnTo>
                  <a:lnTo>
                    <a:pt x="5336" y="6738"/>
                  </a:lnTo>
                  <a:lnTo>
                    <a:pt x="5398" y="6612"/>
                  </a:lnTo>
                  <a:lnTo>
                    <a:pt x="5712" y="6403"/>
                  </a:lnTo>
                  <a:lnTo>
                    <a:pt x="6152" y="6173"/>
                  </a:lnTo>
                  <a:lnTo>
                    <a:pt x="6277" y="6047"/>
                  </a:lnTo>
                  <a:lnTo>
                    <a:pt x="6465" y="5942"/>
                  </a:lnTo>
                  <a:lnTo>
                    <a:pt x="6758" y="5901"/>
                  </a:lnTo>
                  <a:lnTo>
                    <a:pt x="6884" y="5880"/>
                  </a:lnTo>
                  <a:lnTo>
                    <a:pt x="7072" y="5942"/>
                  </a:lnTo>
                  <a:lnTo>
                    <a:pt x="7177" y="5942"/>
                  </a:lnTo>
                  <a:lnTo>
                    <a:pt x="7198" y="5984"/>
                  </a:lnTo>
                  <a:lnTo>
                    <a:pt x="7219" y="5963"/>
                  </a:lnTo>
                  <a:lnTo>
                    <a:pt x="7344" y="5984"/>
                  </a:lnTo>
                  <a:lnTo>
                    <a:pt x="7742" y="5963"/>
                  </a:lnTo>
                  <a:lnTo>
                    <a:pt x="7867" y="5963"/>
                  </a:lnTo>
                  <a:lnTo>
                    <a:pt x="8035" y="5880"/>
                  </a:lnTo>
                  <a:lnTo>
                    <a:pt x="8390" y="5880"/>
                  </a:lnTo>
                  <a:lnTo>
                    <a:pt x="8558" y="5775"/>
                  </a:lnTo>
                  <a:lnTo>
                    <a:pt x="8746" y="5775"/>
                  </a:lnTo>
                  <a:lnTo>
                    <a:pt x="8893" y="5670"/>
                  </a:lnTo>
                  <a:lnTo>
                    <a:pt x="9186" y="5524"/>
                  </a:lnTo>
                  <a:lnTo>
                    <a:pt x="9227" y="5377"/>
                  </a:lnTo>
                  <a:lnTo>
                    <a:pt x="9269" y="5210"/>
                  </a:lnTo>
                  <a:lnTo>
                    <a:pt x="9332" y="5126"/>
                  </a:lnTo>
                  <a:lnTo>
                    <a:pt x="9395" y="4624"/>
                  </a:lnTo>
                  <a:lnTo>
                    <a:pt x="9416" y="3494"/>
                  </a:lnTo>
                  <a:lnTo>
                    <a:pt x="9186" y="3578"/>
                  </a:lnTo>
                  <a:lnTo>
                    <a:pt x="8914" y="3599"/>
                  </a:lnTo>
                  <a:lnTo>
                    <a:pt x="8788" y="3557"/>
                  </a:lnTo>
                  <a:lnTo>
                    <a:pt x="8746" y="3473"/>
                  </a:lnTo>
                  <a:lnTo>
                    <a:pt x="8809" y="3285"/>
                  </a:lnTo>
                  <a:lnTo>
                    <a:pt x="8809" y="3180"/>
                  </a:lnTo>
                  <a:lnTo>
                    <a:pt x="8704" y="3118"/>
                  </a:lnTo>
                  <a:lnTo>
                    <a:pt x="8558" y="3055"/>
                  </a:lnTo>
                  <a:lnTo>
                    <a:pt x="8453" y="2929"/>
                  </a:lnTo>
                  <a:lnTo>
                    <a:pt x="8286" y="2867"/>
                  </a:lnTo>
                  <a:lnTo>
                    <a:pt x="8077" y="2867"/>
                  </a:lnTo>
                  <a:lnTo>
                    <a:pt x="7951" y="2762"/>
                  </a:lnTo>
                  <a:lnTo>
                    <a:pt x="7909" y="2511"/>
                  </a:lnTo>
                  <a:lnTo>
                    <a:pt x="410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3" name="Google Shape;2753;p44"/>
            <p:cNvSpPr/>
            <p:nvPr/>
          </p:nvSpPr>
          <p:spPr>
            <a:xfrm>
              <a:off x="3617750" y="3020950"/>
              <a:ext cx="108825" cy="79025"/>
            </a:xfrm>
            <a:custGeom>
              <a:rect b="b" l="l" r="r" t="t"/>
              <a:pathLst>
                <a:path extrusionOk="0" h="3161" w="4353">
                  <a:moveTo>
                    <a:pt x="2909" y="1"/>
                  </a:moveTo>
                  <a:lnTo>
                    <a:pt x="2783" y="22"/>
                  </a:lnTo>
                  <a:lnTo>
                    <a:pt x="2490" y="63"/>
                  </a:lnTo>
                  <a:lnTo>
                    <a:pt x="2302" y="168"/>
                  </a:lnTo>
                  <a:lnTo>
                    <a:pt x="2177" y="294"/>
                  </a:lnTo>
                  <a:lnTo>
                    <a:pt x="1737" y="524"/>
                  </a:lnTo>
                  <a:lnTo>
                    <a:pt x="1423" y="733"/>
                  </a:lnTo>
                  <a:lnTo>
                    <a:pt x="1361" y="859"/>
                  </a:lnTo>
                  <a:lnTo>
                    <a:pt x="1068" y="942"/>
                  </a:lnTo>
                  <a:lnTo>
                    <a:pt x="1005" y="921"/>
                  </a:lnTo>
                  <a:lnTo>
                    <a:pt x="838" y="942"/>
                  </a:lnTo>
                  <a:lnTo>
                    <a:pt x="817" y="1026"/>
                  </a:lnTo>
                  <a:lnTo>
                    <a:pt x="733" y="1047"/>
                  </a:lnTo>
                  <a:lnTo>
                    <a:pt x="607" y="1256"/>
                  </a:lnTo>
                  <a:lnTo>
                    <a:pt x="586" y="1340"/>
                  </a:lnTo>
                  <a:lnTo>
                    <a:pt x="482" y="1528"/>
                  </a:lnTo>
                  <a:lnTo>
                    <a:pt x="294" y="1800"/>
                  </a:lnTo>
                  <a:lnTo>
                    <a:pt x="168" y="1947"/>
                  </a:lnTo>
                  <a:lnTo>
                    <a:pt x="63" y="2009"/>
                  </a:lnTo>
                  <a:lnTo>
                    <a:pt x="84" y="2114"/>
                  </a:lnTo>
                  <a:lnTo>
                    <a:pt x="105" y="2281"/>
                  </a:lnTo>
                  <a:lnTo>
                    <a:pt x="1" y="2302"/>
                  </a:lnTo>
                  <a:lnTo>
                    <a:pt x="1" y="2428"/>
                  </a:lnTo>
                  <a:lnTo>
                    <a:pt x="22" y="2511"/>
                  </a:lnTo>
                  <a:lnTo>
                    <a:pt x="1" y="2637"/>
                  </a:lnTo>
                  <a:lnTo>
                    <a:pt x="22" y="2637"/>
                  </a:lnTo>
                  <a:lnTo>
                    <a:pt x="189" y="2783"/>
                  </a:lnTo>
                  <a:lnTo>
                    <a:pt x="398" y="2888"/>
                  </a:lnTo>
                  <a:lnTo>
                    <a:pt x="503" y="2888"/>
                  </a:lnTo>
                  <a:lnTo>
                    <a:pt x="545" y="2930"/>
                  </a:lnTo>
                  <a:lnTo>
                    <a:pt x="649" y="2930"/>
                  </a:lnTo>
                  <a:lnTo>
                    <a:pt x="754" y="2993"/>
                  </a:lnTo>
                  <a:lnTo>
                    <a:pt x="838" y="3097"/>
                  </a:lnTo>
                  <a:lnTo>
                    <a:pt x="1026" y="3160"/>
                  </a:lnTo>
                  <a:lnTo>
                    <a:pt x="1151" y="3139"/>
                  </a:lnTo>
                  <a:lnTo>
                    <a:pt x="1256" y="3055"/>
                  </a:lnTo>
                  <a:lnTo>
                    <a:pt x="1340" y="3055"/>
                  </a:lnTo>
                  <a:lnTo>
                    <a:pt x="1423" y="3139"/>
                  </a:lnTo>
                  <a:lnTo>
                    <a:pt x="1549" y="3139"/>
                  </a:lnTo>
                  <a:lnTo>
                    <a:pt x="1549" y="2993"/>
                  </a:lnTo>
                  <a:lnTo>
                    <a:pt x="1465" y="2825"/>
                  </a:lnTo>
                  <a:lnTo>
                    <a:pt x="1423" y="2783"/>
                  </a:lnTo>
                  <a:lnTo>
                    <a:pt x="1361" y="2595"/>
                  </a:lnTo>
                  <a:lnTo>
                    <a:pt x="1382" y="2470"/>
                  </a:lnTo>
                  <a:lnTo>
                    <a:pt x="1591" y="2428"/>
                  </a:lnTo>
                  <a:lnTo>
                    <a:pt x="2365" y="2428"/>
                  </a:lnTo>
                  <a:lnTo>
                    <a:pt x="2574" y="2386"/>
                  </a:lnTo>
                  <a:lnTo>
                    <a:pt x="2721" y="2386"/>
                  </a:lnTo>
                  <a:lnTo>
                    <a:pt x="2846" y="2323"/>
                  </a:lnTo>
                  <a:lnTo>
                    <a:pt x="2930" y="2323"/>
                  </a:lnTo>
                  <a:lnTo>
                    <a:pt x="3537" y="2491"/>
                  </a:lnTo>
                  <a:lnTo>
                    <a:pt x="3558" y="2428"/>
                  </a:lnTo>
                  <a:lnTo>
                    <a:pt x="3683" y="2386"/>
                  </a:lnTo>
                  <a:lnTo>
                    <a:pt x="3683" y="2281"/>
                  </a:lnTo>
                  <a:lnTo>
                    <a:pt x="3767" y="2198"/>
                  </a:lnTo>
                  <a:lnTo>
                    <a:pt x="3767" y="2093"/>
                  </a:lnTo>
                  <a:lnTo>
                    <a:pt x="3871" y="2051"/>
                  </a:lnTo>
                  <a:lnTo>
                    <a:pt x="3955" y="2072"/>
                  </a:lnTo>
                  <a:lnTo>
                    <a:pt x="4143" y="1967"/>
                  </a:lnTo>
                  <a:lnTo>
                    <a:pt x="4206" y="1967"/>
                  </a:lnTo>
                  <a:lnTo>
                    <a:pt x="4353" y="1800"/>
                  </a:lnTo>
                  <a:lnTo>
                    <a:pt x="4353" y="1737"/>
                  </a:lnTo>
                  <a:lnTo>
                    <a:pt x="4311" y="1737"/>
                  </a:lnTo>
                  <a:lnTo>
                    <a:pt x="4185" y="1570"/>
                  </a:lnTo>
                  <a:lnTo>
                    <a:pt x="4248" y="1465"/>
                  </a:lnTo>
                  <a:lnTo>
                    <a:pt x="4248" y="1361"/>
                  </a:lnTo>
                  <a:lnTo>
                    <a:pt x="4185" y="1319"/>
                  </a:lnTo>
                  <a:lnTo>
                    <a:pt x="4185" y="1256"/>
                  </a:lnTo>
                  <a:lnTo>
                    <a:pt x="4102" y="1214"/>
                  </a:lnTo>
                  <a:lnTo>
                    <a:pt x="3871" y="1340"/>
                  </a:lnTo>
                  <a:lnTo>
                    <a:pt x="3662" y="1214"/>
                  </a:lnTo>
                  <a:lnTo>
                    <a:pt x="3662" y="963"/>
                  </a:lnTo>
                  <a:lnTo>
                    <a:pt x="3118" y="607"/>
                  </a:lnTo>
                  <a:lnTo>
                    <a:pt x="3118" y="419"/>
                  </a:lnTo>
                  <a:lnTo>
                    <a:pt x="3202" y="314"/>
                  </a:lnTo>
                  <a:lnTo>
                    <a:pt x="3202" y="168"/>
                  </a:lnTo>
                  <a:lnTo>
                    <a:pt x="3223" y="105"/>
                  </a:lnTo>
                  <a:lnTo>
                    <a:pt x="3202" y="63"/>
                  </a:lnTo>
                  <a:lnTo>
                    <a:pt x="3097" y="63"/>
                  </a:lnTo>
                  <a:lnTo>
                    <a:pt x="290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4" name="Google Shape;2754;p44"/>
            <p:cNvSpPr/>
            <p:nvPr/>
          </p:nvSpPr>
          <p:spPr>
            <a:xfrm>
              <a:off x="3442525" y="2997925"/>
              <a:ext cx="93125" cy="68050"/>
            </a:xfrm>
            <a:custGeom>
              <a:rect b="b" l="l" r="r" t="t"/>
              <a:pathLst>
                <a:path extrusionOk="0" h="2722" w="3725">
                  <a:moveTo>
                    <a:pt x="1444" y="1"/>
                  </a:moveTo>
                  <a:lnTo>
                    <a:pt x="1151" y="106"/>
                  </a:lnTo>
                  <a:lnTo>
                    <a:pt x="837" y="168"/>
                  </a:lnTo>
                  <a:lnTo>
                    <a:pt x="712" y="273"/>
                  </a:lnTo>
                  <a:lnTo>
                    <a:pt x="628" y="273"/>
                  </a:lnTo>
                  <a:lnTo>
                    <a:pt x="523" y="357"/>
                  </a:lnTo>
                  <a:lnTo>
                    <a:pt x="502" y="524"/>
                  </a:lnTo>
                  <a:lnTo>
                    <a:pt x="377" y="817"/>
                  </a:lnTo>
                  <a:lnTo>
                    <a:pt x="0" y="1131"/>
                  </a:lnTo>
                  <a:lnTo>
                    <a:pt x="188" y="1298"/>
                  </a:lnTo>
                  <a:lnTo>
                    <a:pt x="314" y="1528"/>
                  </a:lnTo>
                  <a:lnTo>
                    <a:pt x="419" y="1528"/>
                  </a:lnTo>
                  <a:lnTo>
                    <a:pt x="419" y="1654"/>
                  </a:lnTo>
                  <a:lnTo>
                    <a:pt x="398" y="1654"/>
                  </a:lnTo>
                  <a:lnTo>
                    <a:pt x="523" y="1759"/>
                  </a:lnTo>
                  <a:lnTo>
                    <a:pt x="440" y="1821"/>
                  </a:lnTo>
                  <a:lnTo>
                    <a:pt x="481" y="1863"/>
                  </a:lnTo>
                  <a:lnTo>
                    <a:pt x="732" y="1863"/>
                  </a:lnTo>
                  <a:lnTo>
                    <a:pt x="795" y="1842"/>
                  </a:lnTo>
                  <a:lnTo>
                    <a:pt x="900" y="1842"/>
                  </a:lnTo>
                  <a:lnTo>
                    <a:pt x="1109" y="1675"/>
                  </a:lnTo>
                  <a:lnTo>
                    <a:pt x="1256" y="1612"/>
                  </a:lnTo>
                  <a:lnTo>
                    <a:pt x="1360" y="1633"/>
                  </a:lnTo>
                  <a:lnTo>
                    <a:pt x="1486" y="1633"/>
                  </a:lnTo>
                  <a:lnTo>
                    <a:pt x="1674" y="1759"/>
                  </a:lnTo>
                  <a:lnTo>
                    <a:pt x="1779" y="1759"/>
                  </a:lnTo>
                  <a:lnTo>
                    <a:pt x="2051" y="1926"/>
                  </a:lnTo>
                  <a:lnTo>
                    <a:pt x="2093" y="1884"/>
                  </a:lnTo>
                  <a:lnTo>
                    <a:pt x="2155" y="1968"/>
                  </a:lnTo>
                  <a:lnTo>
                    <a:pt x="2093" y="2052"/>
                  </a:lnTo>
                  <a:lnTo>
                    <a:pt x="1967" y="2052"/>
                  </a:lnTo>
                  <a:lnTo>
                    <a:pt x="1779" y="1968"/>
                  </a:lnTo>
                  <a:lnTo>
                    <a:pt x="1632" y="1926"/>
                  </a:lnTo>
                  <a:lnTo>
                    <a:pt x="1528" y="1926"/>
                  </a:lnTo>
                  <a:lnTo>
                    <a:pt x="1381" y="1821"/>
                  </a:lnTo>
                  <a:lnTo>
                    <a:pt x="1318" y="1842"/>
                  </a:lnTo>
                  <a:lnTo>
                    <a:pt x="1235" y="1926"/>
                  </a:lnTo>
                  <a:lnTo>
                    <a:pt x="1214" y="1884"/>
                  </a:lnTo>
                  <a:lnTo>
                    <a:pt x="1130" y="1863"/>
                  </a:lnTo>
                  <a:lnTo>
                    <a:pt x="1005" y="1947"/>
                  </a:lnTo>
                  <a:lnTo>
                    <a:pt x="900" y="1968"/>
                  </a:lnTo>
                  <a:lnTo>
                    <a:pt x="795" y="2093"/>
                  </a:lnTo>
                  <a:lnTo>
                    <a:pt x="419" y="2093"/>
                  </a:lnTo>
                  <a:lnTo>
                    <a:pt x="377" y="2156"/>
                  </a:lnTo>
                  <a:lnTo>
                    <a:pt x="377" y="2282"/>
                  </a:lnTo>
                  <a:lnTo>
                    <a:pt x="314" y="2344"/>
                  </a:lnTo>
                  <a:lnTo>
                    <a:pt x="335" y="2386"/>
                  </a:lnTo>
                  <a:lnTo>
                    <a:pt x="481" y="2303"/>
                  </a:lnTo>
                  <a:lnTo>
                    <a:pt x="691" y="2386"/>
                  </a:lnTo>
                  <a:lnTo>
                    <a:pt x="544" y="2470"/>
                  </a:lnTo>
                  <a:lnTo>
                    <a:pt x="502" y="2449"/>
                  </a:lnTo>
                  <a:lnTo>
                    <a:pt x="398" y="2407"/>
                  </a:lnTo>
                  <a:lnTo>
                    <a:pt x="398" y="2407"/>
                  </a:lnTo>
                  <a:lnTo>
                    <a:pt x="440" y="2470"/>
                  </a:lnTo>
                  <a:lnTo>
                    <a:pt x="419" y="2575"/>
                  </a:lnTo>
                  <a:lnTo>
                    <a:pt x="586" y="2616"/>
                  </a:lnTo>
                  <a:lnTo>
                    <a:pt x="753" y="2512"/>
                  </a:lnTo>
                  <a:lnTo>
                    <a:pt x="1151" y="2554"/>
                  </a:lnTo>
                  <a:lnTo>
                    <a:pt x="1256" y="2407"/>
                  </a:lnTo>
                  <a:lnTo>
                    <a:pt x="1465" y="2344"/>
                  </a:lnTo>
                  <a:lnTo>
                    <a:pt x="1988" y="2344"/>
                  </a:lnTo>
                  <a:lnTo>
                    <a:pt x="2113" y="2386"/>
                  </a:lnTo>
                  <a:lnTo>
                    <a:pt x="2113" y="2365"/>
                  </a:lnTo>
                  <a:lnTo>
                    <a:pt x="2260" y="2344"/>
                  </a:lnTo>
                  <a:lnTo>
                    <a:pt x="2595" y="2365"/>
                  </a:lnTo>
                  <a:lnTo>
                    <a:pt x="2825" y="2470"/>
                  </a:lnTo>
                  <a:lnTo>
                    <a:pt x="2929" y="2554"/>
                  </a:lnTo>
                  <a:lnTo>
                    <a:pt x="3118" y="2554"/>
                  </a:lnTo>
                  <a:lnTo>
                    <a:pt x="3306" y="2616"/>
                  </a:lnTo>
                  <a:lnTo>
                    <a:pt x="3411" y="2554"/>
                  </a:lnTo>
                  <a:lnTo>
                    <a:pt x="3515" y="2575"/>
                  </a:lnTo>
                  <a:lnTo>
                    <a:pt x="3557" y="2616"/>
                  </a:lnTo>
                  <a:lnTo>
                    <a:pt x="3683" y="2616"/>
                  </a:lnTo>
                  <a:lnTo>
                    <a:pt x="3683" y="2721"/>
                  </a:lnTo>
                  <a:lnTo>
                    <a:pt x="3725" y="2658"/>
                  </a:lnTo>
                  <a:lnTo>
                    <a:pt x="3725" y="2554"/>
                  </a:lnTo>
                  <a:lnTo>
                    <a:pt x="3578" y="2470"/>
                  </a:lnTo>
                  <a:lnTo>
                    <a:pt x="3557" y="2386"/>
                  </a:lnTo>
                  <a:lnTo>
                    <a:pt x="3620" y="2303"/>
                  </a:lnTo>
                  <a:lnTo>
                    <a:pt x="3620" y="2261"/>
                  </a:lnTo>
                  <a:lnTo>
                    <a:pt x="3536" y="2156"/>
                  </a:lnTo>
                  <a:lnTo>
                    <a:pt x="3515" y="2072"/>
                  </a:lnTo>
                  <a:lnTo>
                    <a:pt x="3432" y="2031"/>
                  </a:lnTo>
                  <a:lnTo>
                    <a:pt x="3369" y="2052"/>
                  </a:lnTo>
                  <a:lnTo>
                    <a:pt x="3306" y="1968"/>
                  </a:lnTo>
                  <a:lnTo>
                    <a:pt x="3243" y="1842"/>
                  </a:lnTo>
                  <a:lnTo>
                    <a:pt x="3118" y="1717"/>
                  </a:lnTo>
                  <a:lnTo>
                    <a:pt x="3097" y="1633"/>
                  </a:lnTo>
                  <a:lnTo>
                    <a:pt x="3139" y="1403"/>
                  </a:lnTo>
                  <a:lnTo>
                    <a:pt x="3118" y="1319"/>
                  </a:lnTo>
                  <a:lnTo>
                    <a:pt x="3118" y="1215"/>
                  </a:lnTo>
                  <a:lnTo>
                    <a:pt x="3034" y="1131"/>
                  </a:lnTo>
                  <a:lnTo>
                    <a:pt x="3013" y="1047"/>
                  </a:lnTo>
                  <a:lnTo>
                    <a:pt x="2846" y="943"/>
                  </a:lnTo>
                  <a:lnTo>
                    <a:pt x="2741" y="922"/>
                  </a:lnTo>
                  <a:lnTo>
                    <a:pt x="2720" y="796"/>
                  </a:lnTo>
                  <a:lnTo>
                    <a:pt x="2595" y="775"/>
                  </a:lnTo>
                  <a:lnTo>
                    <a:pt x="2595" y="629"/>
                  </a:lnTo>
                  <a:lnTo>
                    <a:pt x="2469" y="524"/>
                  </a:lnTo>
                  <a:lnTo>
                    <a:pt x="2427" y="399"/>
                  </a:lnTo>
                  <a:lnTo>
                    <a:pt x="2385" y="357"/>
                  </a:lnTo>
                  <a:lnTo>
                    <a:pt x="2302" y="357"/>
                  </a:lnTo>
                  <a:lnTo>
                    <a:pt x="2260" y="315"/>
                  </a:lnTo>
                  <a:lnTo>
                    <a:pt x="2176" y="378"/>
                  </a:lnTo>
                  <a:lnTo>
                    <a:pt x="2093" y="357"/>
                  </a:lnTo>
                  <a:lnTo>
                    <a:pt x="2093" y="273"/>
                  </a:lnTo>
                  <a:lnTo>
                    <a:pt x="1967" y="106"/>
                  </a:lnTo>
                  <a:lnTo>
                    <a:pt x="1800" y="85"/>
                  </a:lnTo>
                  <a:lnTo>
                    <a:pt x="15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5" name="Google Shape;2755;p44"/>
            <p:cNvSpPr/>
            <p:nvPr/>
          </p:nvSpPr>
          <p:spPr>
            <a:xfrm>
              <a:off x="3452975" y="3056525"/>
              <a:ext cx="44500" cy="26700"/>
            </a:xfrm>
            <a:custGeom>
              <a:rect b="b" l="l" r="r" t="t"/>
              <a:pathLst>
                <a:path extrusionOk="0" h="1068" w="1780">
                  <a:moveTo>
                    <a:pt x="1047" y="0"/>
                  </a:moveTo>
                  <a:lnTo>
                    <a:pt x="838" y="63"/>
                  </a:lnTo>
                  <a:lnTo>
                    <a:pt x="733" y="210"/>
                  </a:lnTo>
                  <a:lnTo>
                    <a:pt x="335" y="168"/>
                  </a:lnTo>
                  <a:lnTo>
                    <a:pt x="168" y="272"/>
                  </a:lnTo>
                  <a:lnTo>
                    <a:pt x="1" y="231"/>
                  </a:lnTo>
                  <a:lnTo>
                    <a:pt x="1" y="231"/>
                  </a:lnTo>
                  <a:lnTo>
                    <a:pt x="63" y="314"/>
                  </a:lnTo>
                  <a:lnTo>
                    <a:pt x="273" y="335"/>
                  </a:lnTo>
                  <a:lnTo>
                    <a:pt x="335" y="335"/>
                  </a:lnTo>
                  <a:lnTo>
                    <a:pt x="231" y="419"/>
                  </a:lnTo>
                  <a:lnTo>
                    <a:pt x="335" y="524"/>
                  </a:lnTo>
                  <a:lnTo>
                    <a:pt x="440" y="524"/>
                  </a:lnTo>
                  <a:lnTo>
                    <a:pt x="482" y="586"/>
                  </a:lnTo>
                  <a:lnTo>
                    <a:pt x="545" y="586"/>
                  </a:lnTo>
                  <a:lnTo>
                    <a:pt x="691" y="544"/>
                  </a:lnTo>
                  <a:lnTo>
                    <a:pt x="838" y="524"/>
                  </a:lnTo>
                  <a:lnTo>
                    <a:pt x="1005" y="586"/>
                  </a:lnTo>
                  <a:lnTo>
                    <a:pt x="942" y="649"/>
                  </a:lnTo>
                  <a:lnTo>
                    <a:pt x="649" y="649"/>
                  </a:lnTo>
                  <a:lnTo>
                    <a:pt x="691" y="691"/>
                  </a:lnTo>
                  <a:lnTo>
                    <a:pt x="796" y="691"/>
                  </a:lnTo>
                  <a:lnTo>
                    <a:pt x="838" y="754"/>
                  </a:lnTo>
                  <a:lnTo>
                    <a:pt x="817" y="796"/>
                  </a:lnTo>
                  <a:lnTo>
                    <a:pt x="859" y="796"/>
                  </a:lnTo>
                  <a:lnTo>
                    <a:pt x="733" y="963"/>
                  </a:lnTo>
                  <a:lnTo>
                    <a:pt x="963" y="942"/>
                  </a:lnTo>
                  <a:lnTo>
                    <a:pt x="963" y="1047"/>
                  </a:lnTo>
                  <a:lnTo>
                    <a:pt x="1005" y="1068"/>
                  </a:lnTo>
                  <a:lnTo>
                    <a:pt x="1131" y="1047"/>
                  </a:lnTo>
                  <a:lnTo>
                    <a:pt x="1214" y="879"/>
                  </a:lnTo>
                  <a:lnTo>
                    <a:pt x="1319" y="858"/>
                  </a:lnTo>
                  <a:lnTo>
                    <a:pt x="1465" y="775"/>
                  </a:lnTo>
                  <a:lnTo>
                    <a:pt x="1675" y="733"/>
                  </a:lnTo>
                  <a:lnTo>
                    <a:pt x="1758" y="670"/>
                  </a:lnTo>
                  <a:lnTo>
                    <a:pt x="1779" y="565"/>
                  </a:lnTo>
                  <a:lnTo>
                    <a:pt x="1695" y="482"/>
                  </a:lnTo>
                  <a:lnTo>
                    <a:pt x="1695" y="314"/>
                  </a:lnTo>
                  <a:lnTo>
                    <a:pt x="1737" y="210"/>
                  </a:lnTo>
                  <a:lnTo>
                    <a:pt x="1695" y="42"/>
                  </a:lnTo>
                  <a:lnTo>
                    <a:pt x="157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56" name="Google Shape;2756;p44"/>
            <p:cNvGrpSpPr/>
            <p:nvPr/>
          </p:nvGrpSpPr>
          <p:grpSpPr>
            <a:xfrm>
              <a:off x="3450375" y="3038225"/>
              <a:ext cx="132875" cy="99400"/>
              <a:chOff x="3450375" y="3038225"/>
              <a:chExt cx="132875" cy="99400"/>
            </a:xfrm>
          </p:grpSpPr>
          <p:sp>
            <p:nvSpPr>
              <p:cNvPr id="2757" name="Google Shape;2757;p44"/>
              <p:cNvSpPr/>
              <p:nvPr/>
            </p:nvSpPr>
            <p:spPr>
              <a:xfrm>
                <a:off x="3450375" y="3038225"/>
                <a:ext cx="46050" cy="13625"/>
              </a:xfrm>
              <a:custGeom>
                <a:rect b="b" l="l" r="r" t="t"/>
                <a:pathLst>
                  <a:path extrusionOk="0" h="545" w="1842">
                    <a:moveTo>
                      <a:pt x="942" y="0"/>
                    </a:moveTo>
                    <a:lnTo>
                      <a:pt x="795" y="63"/>
                    </a:lnTo>
                    <a:lnTo>
                      <a:pt x="586" y="230"/>
                    </a:lnTo>
                    <a:lnTo>
                      <a:pt x="481" y="230"/>
                    </a:lnTo>
                    <a:lnTo>
                      <a:pt x="418" y="251"/>
                    </a:lnTo>
                    <a:lnTo>
                      <a:pt x="167" y="251"/>
                    </a:lnTo>
                    <a:lnTo>
                      <a:pt x="188" y="335"/>
                    </a:lnTo>
                    <a:lnTo>
                      <a:pt x="314" y="419"/>
                    </a:lnTo>
                    <a:lnTo>
                      <a:pt x="439" y="377"/>
                    </a:lnTo>
                    <a:lnTo>
                      <a:pt x="439" y="377"/>
                    </a:lnTo>
                    <a:lnTo>
                      <a:pt x="377" y="460"/>
                    </a:lnTo>
                    <a:lnTo>
                      <a:pt x="209" y="460"/>
                    </a:lnTo>
                    <a:lnTo>
                      <a:pt x="105" y="314"/>
                    </a:lnTo>
                    <a:lnTo>
                      <a:pt x="0" y="419"/>
                    </a:lnTo>
                    <a:lnTo>
                      <a:pt x="63" y="481"/>
                    </a:lnTo>
                    <a:lnTo>
                      <a:pt x="63" y="544"/>
                    </a:lnTo>
                    <a:lnTo>
                      <a:pt x="105" y="481"/>
                    </a:lnTo>
                    <a:lnTo>
                      <a:pt x="481" y="481"/>
                    </a:lnTo>
                    <a:lnTo>
                      <a:pt x="586" y="356"/>
                    </a:lnTo>
                    <a:lnTo>
                      <a:pt x="691" y="335"/>
                    </a:lnTo>
                    <a:lnTo>
                      <a:pt x="816" y="251"/>
                    </a:lnTo>
                    <a:lnTo>
                      <a:pt x="900" y="272"/>
                    </a:lnTo>
                    <a:lnTo>
                      <a:pt x="921" y="314"/>
                    </a:lnTo>
                    <a:lnTo>
                      <a:pt x="1004" y="230"/>
                    </a:lnTo>
                    <a:lnTo>
                      <a:pt x="1067" y="209"/>
                    </a:lnTo>
                    <a:lnTo>
                      <a:pt x="1214" y="314"/>
                    </a:lnTo>
                    <a:lnTo>
                      <a:pt x="1318" y="314"/>
                    </a:lnTo>
                    <a:lnTo>
                      <a:pt x="1465" y="356"/>
                    </a:lnTo>
                    <a:lnTo>
                      <a:pt x="1653" y="440"/>
                    </a:lnTo>
                    <a:lnTo>
                      <a:pt x="1779" y="440"/>
                    </a:lnTo>
                    <a:lnTo>
                      <a:pt x="1841" y="356"/>
                    </a:lnTo>
                    <a:lnTo>
                      <a:pt x="1779" y="272"/>
                    </a:lnTo>
                    <a:lnTo>
                      <a:pt x="1737" y="314"/>
                    </a:lnTo>
                    <a:lnTo>
                      <a:pt x="1465" y="147"/>
                    </a:lnTo>
                    <a:lnTo>
                      <a:pt x="1360" y="147"/>
                    </a:lnTo>
                    <a:lnTo>
                      <a:pt x="1172" y="21"/>
                    </a:lnTo>
                    <a:lnTo>
                      <a:pt x="1046" y="21"/>
                    </a:lnTo>
                    <a:lnTo>
                      <a:pt x="94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8" name="Google Shape;2758;p44"/>
              <p:cNvSpPr/>
              <p:nvPr/>
            </p:nvSpPr>
            <p:spPr>
              <a:xfrm>
                <a:off x="3481225" y="3056525"/>
                <a:ext cx="102025" cy="81100"/>
              </a:xfrm>
              <a:custGeom>
                <a:rect b="b" l="l" r="r" t="t"/>
                <a:pathLst>
                  <a:path extrusionOk="0" h="3244" w="4081">
                    <a:moveTo>
                      <a:pt x="712" y="0"/>
                    </a:moveTo>
                    <a:lnTo>
                      <a:pt x="565" y="21"/>
                    </a:lnTo>
                    <a:lnTo>
                      <a:pt x="565" y="42"/>
                    </a:lnTo>
                    <a:lnTo>
                      <a:pt x="607" y="210"/>
                    </a:lnTo>
                    <a:lnTo>
                      <a:pt x="565" y="314"/>
                    </a:lnTo>
                    <a:lnTo>
                      <a:pt x="565" y="482"/>
                    </a:lnTo>
                    <a:lnTo>
                      <a:pt x="649" y="565"/>
                    </a:lnTo>
                    <a:lnTo>
                      <a:pt x="628" y="670"/>
                    </a:lnTo>
                    <a:lnTo>
                      <a:pt x="545" y="733"/>
                    </a:lnTo>
                    <a:lnTo>
                      <a:pt x="335" y="775"/>
                    </a:lnTo>
                    <a:lnTo>
                      <a:pt x="189" y="858"/>
                    </a:lnTo>
                    <a:lnTo>
                      <a:pt x="84" y="879"/>
                    </a:lnTo>
                    <a:lnTo>
                      <a:pt x="1" y="1046"/>
                    </a:lnTo>
                    <a:lnTo>
                      <a:pt x="21" y="1005"/>
                    </a:lnTo>
                    <a:lnTo>
                      <a:pt x="105" y="1109"/>
                    </a:lnTo>
                    <a:lnTo>
                      <a:pt x="42" y="1319"/>
                    </a:lnTo>
                    <a:lnTo>
                      <a:pt x="189" y="1507"/>
                    </a:lnTo>
                    <a:lnTo>
                      <a:pt x="314" y="1528"/>
                    </a:lnTo>
                    <a:lnTo>
                      <a:pt x="398" y="1570"/>
                    </a:lnTo>
                    <a:lnTo>
                      <a:pt x="440" y="1486"/>
                    </a:lnTo>
                    <a:lnTo>
                      <a:pt x="545" y="1528"/>
                    </a:lnTo>
                    <a:lnTo>
                      <a:pt x="503" y="1570"/>
                    </a:lnTo>
                    <a:lnTo>
                      <a:pt x="503" y="1674"/>
                    </a:lnTo>
                    <a:lnTo>
                      <a:pt x="545" y="1716"/>
                    </a:lnTo>
                    <a:lnTo>
                      <a:pt x="670" y="1716"/>
                    </a:lnTo>
                    <a:lnTo>
                      <a:pt x="733" y="1904"/>
                    </a:lnTo>
                    <a:lnTo>
                      <a:pt x="879" y="1988"/>
                    </a:lnTo>
                    <a:lnTo>
                      <a:pt x="963" y="2051"/>
                    </a:lnTo>
                    <a:lnTo>
                      <a:pt x="1047" y="2030"/>
                    </a:lnTo>
                    <a:lnTo>
                      <a:pt x="1235" y="1946"/>
                    </a:lnTo>
                    <a:lnTo>
                      <a:pt x="1235" y="1884"/>
                    </a:lnTo>
                    <a:lnTo>
                      <a:pt x="1381" y="1716"/>
                    </a:lnTo>
                    <a:lnTo>
                      <a:pt x="1486" y="1632"/>
                    </a:lnTo>
                    <a:lnTo>
                      <a:pt x="1612" y="1570"/>
                    </a:lnTo>
                    <a:lnTo>
                      <a:pt x="2114" y="1570"/>
                    </a:lnTo>
                    <a:lnTo>
                      <a:pt x="2197" y="1716"/>
                    </a:lnTo>
                    <a:lnTo>
                      <a:pt x="2239" y="1821"/>
                    </a:lnTo>
                    <a:lnTo>
                      <a:pt x="2407" y="2093"/>
                    </a:lnTo>
                    <a:lnTo>
                      <a:pt x="2386" y="2156"/>
                    </a:lnTo>
                    <a:lnTo>
                      <a:pt x="2490" y="2260"/>
                    </a:lnTo>
                    <a:lnTo>
                      <a:pt x="2490" y="2365"/>
                    </a:lnTo>
                    <a:lnTo>
                      <a:pt x="2407" y="2407"/>
                    </a:lnTo>
                    <a:lnTo>
                      <a:pt x="2407" y="2511"/>
                    </a:lnTo>
                    <a:lnTo>
                      <a:pt x="2449" y="2532"/>
                    </a:lnTo>
                    <a:lnTo>
                      <a:pt x="2449" y="2574"/>
                    </a:lnTo>
                    <a:lnTo>
                      <a:pt x="2595" y="2532"/>
                    </a:lnTo>
                    <a:lnTo>
                      <a:pt x="2637" y="2532"/>
                    </a:lnTo>
                    <a:lnTo>
                      <a:pt x="2867" y="2449"/>
                    </a:lnTo>
                    <a:lnTo>
                      <a:pt x="3014" y="2511"/>
                    </a:lnTo>
                    <a:lnTo>
                      <a:pt x="3055" y="2637"/>
                    </a:lnTo>
                    <a:lnTo>
                      <a:pt x="3181" y="2721"/>
                    </a:lnTo>
                    <a:lnTo>
                      <a:pt x="3160" y="2930"/>
                    </a:lnTo>
                    <a:lnTo>
                      <a:pt x="3139" y="3055"/>
                    </a:lnTo>
                    <a:lnTo>
                      <a:pt x="3286" y="3202"/>
                    </a:lnTo>
                    <a:lnTo>
                      <a:pt x="3369" y="3202"/>
                    </a:lnTo>
                    <a:lnTo>
                      <a:pt x="3537" y="3076"/>
                    </a:lnTo>
                    <a:lnTo>
                      <a:pt x="3578" y="3076"/>
                    </a:lnTo>
                    <a:lnTo>
                      <a:pt x="3683" y="3181"/>
                    </a:lnTo>
                    <a:lnTo>
                      <a:pt x="3704" y="3244"/>
                    </a:lnTo>
                    <a:lnTo>
                      <a:pt x="3704" y="3202"/>
                    </a:lnTo>
                    <a:lnTo>
                      <a:pt x="3809" y="3181"/>
                    </a:lnTo>
                    <a:lnTo>
                      <a:pt x="3976" y="2846"/>
                    </a:lnTo>
                    <a:lnTo>
                      <a:pt x="3976" y="2721"/>
                    </a:lnTo>
                    <a:lnTo>
                      <a:pt x="3955" y="2658"/>
                    </a:lnTo>
                    <a:lnTo>
                      <a:pt x="3850" y="2553"/>
                    </a:lnTo>
                    <a:lnTo>
                      <a:pt x="3850" y="2469"/>
                    </a:lnTo>
                    <a:lnTo>
                      <a:pt x="3913" y="2428"/>
                    </a:lnTo>
                    <a:lnTo>
                      <a:pt x="3997" y="2449"/>
                    </a:lnTo>
                    <a:lnTo>
                      <a:pt x="4018" y="2365"/>
                    </a:lnTo>
                    <a:lnTo>
                      <a:pt x="3955" y="2239"/>
                    </a:lnTo>
                    <a:lnTo>
                      <a:pt x="3871" y="2218"/>
                    </a:lnTo>
                    <a:lnTo>
                      <a:pt x="3871" y="2009"/>
                    </a:lnTo>
                    <a:lnTo>
                      <a:pt x="3892" y="1925"/>
                    </a:lnTo>
                    <a:lnTo>
                      <a:pt x="3871" y="1674"/>
                    </a:lnTo>
                    <a:lnTo>
                      <a:pt x="3809" y="1612"/>
                    </a:lnTo>
                    <a:lnTo>
                      <a:pt x="3809" y="1507"/>
                    </a:lnTo>
                    <a:lnTo>
                      <a:pt x="4060" y="1423"/>
                    </a:lnTo>
                    <a:lnTo>
                      <a:pt x="4081" y="1402"/>
                    </a:lnTo>
                    <a:lnTo>
                      <a:pt x="4081" y="1319"/>
                    </a:lnTo>
                    <a:lnTo>
                      <a:pt x="4018" y="1277"/>
                    </a:lnTo>
                    <a:lnTo>
                      <a:pt x="3871" y="1256"/>
                    </a:lnTo>
                    <a:lnTo>
                      <a:pt x="3871" y="1193"/>
                    </a:lnTo>
                    <a:lnTo>
                      <a:pt x="3850" y="1109"/>
                    </a:lnTo>
                    <a:lnTo>
                      <a:pt x="3850" y="1005"/>
                    </a:lnTo>
                    <a:lnTo>
                      <a:pt x="3767" y="1005"/>
                    </a:lnTo>
                    <a:lnTo>
                      <a:pt x="3704" y="1088"/>
                    </a:lnTo>
                    <a:lnTo>
                      <a:pt x="3599" y="1109"/>
                    </a:lnTo>
                    <a:lnTo>
                      <a:pt x="3599" y="1109"/>
                    </a:lnTo>
                    <a:lnTo>
                      <a:pt x="3662" y="963"/>
                    </a:lnTo>
                    <a:lnTo>
                      <a:pt x="3767" y="796"/>
                    </a:lnTo>
                    <a:lnTo>
                      <a:pt x="3767" y="754"/>
                    </a:lnTo>
                    <a:lnTo>
                      <a:pt x="3641" y="733"/>
                    </a:lnTo>
                    <a:lnTo>
                      <a:pt x="3578" y="670"/>
                    </a:lnTo>
                    <a:lnTo>
                      <a:pt x="3599" y="524"/>
                    </a:lnTo>
                    <a:lnTo>
                      <a:pt x="3558" y="377"/>
                    </a:lnTo>
                    <a:lnTo>
                      <a:pt x="3432" y="272"/>
                    </a:lnTo>
                    <a:lnTo>
                      <a:pt x="3390" y="231"/>
                    </a:lnTo>
                    <a:lnTo>
                      <a:pt x="3286" y="252"/>
                    </a:lnTo>
                    <a:lnTo>
                      <a:pt x="3265" y="314"/>
                    </a:lnTo>
                    <a:lnTo>
                      <a:pt x="3118" y="231"/>
                    </a:lnTo>
                    <a:lnTo>
                      <a:pt x="2972" y="231"/>
                    </a:lnTo>
                    <a:lnTo>
                      <a:pt x="2867" y="377"/>
                    </a:lnTo>
                    <a:lnTo>
                      <a:pt x="2804" y="419"/>
                    </a:lnTo>
                    <a:lnTo>
                      <a:pt x="2700" y="482"/>
                    </a:lnTo>
                    <a:lnTo>
                      <a:pt x="2532" y="482"/>
                    </a:lnTo>
                    <a:lnTo>
                      <a:pt x="2407" y="377"/>
                    </a:lnTo>
                    <a:lnTo>
                      <a:pt x="2323" y="356"/>
                    </a:lnTo>
                    <a:lnTo>
                      <a:pt x="2218" y="419"/>
                    </a:lnTo>
                    <a:lnTo>
                      <a:pt x="2135" y="377"/>
                    </a:lnTo>
                    <a:lnTo>
                      <a:pt x="2135" y="272"/>
                    </a:lnTo>
                    <a:lnTo>
                      <a:pt x="2009" y="272"/>
                    </a:lnTo>
                    <a:lnTo>
                      <a:pt x="1967" y="231"/>
                    </a:lnTo>
                    <a:lnTo>
                      <a:pt x="1863" y="210"/>
                    </a:lnTo>
                    <a:lnTo>
                      <a:pt x="1758" y="272"/>
                    </a:lnTo>
                    <a:lnTo>
                      <a:pt x="1570" y="210"/>
                    </a:lnTo>
                    <a:lnTo>
                      <a:pt x="1381" y="210"/>
                    </a:lnTo>
                    <a:lnTo>
                      <a:pt x="1277" y="126"/>
                    </a:lnTo>
                    <a:lnTo>
                      <a:pt x="1047" y="21"/>
                    </a:lnTo>
                    <a:lnTo>
                      <a:pt x="71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59" name="Google Shape;2759;p44"/>
            <p:cNvSpPr/>
            <p:nvPr/>
          </p:nvSpPr>
          <p:spPr>
            <a:xfrm>
              <a:off x="3503200" y="3095750"/>
              <a:ext cx="40300" cy="48150"/>
            </a:xfrm>
            <a:custGeom>
              <a:rect b="b" l="l" r="r" t="t"/>
              <a:pathLst>
                <a:path extrusionOk="0" h="1926" w="1612">
                  <a:moveTo>
                    <a:pt x="733" y="1"/>
                  </a:moveTo>
                  <a:lnTo>
                    <a:pt x="607" y="63"/>
                  </a:lnTo>
                  <a:lnTo>
                    <a:pt x="502" y="147"/>
                  </a:lnTo>
                  <a:lnTo>
                    <a:pt x="356" y="315"/>
                  </a:lnTo>
                  <a:lnTo>
                    <a:pt x="356" y="377"/>
                  </a:lnTo>
                  <a:lnTo>
                    <a:pt x="168" y="461"/>
                  </a:lnTo>
                  <a:lnTo>
                    <a:pt x="84" y="482"/>
                  </a:lnTo>
                  <a:lnTo>
                    <a:pt x="42" y="587"/>
                  </a:lnTo>
                  <a:lnTo>
                    <a:pt x="0" y="670"/>
                  </a:lnTo>
                  <a:lnTo>
                    <a:pt x="105" y="733"/>
                  </a:lnTo>
                  <a:lnTo>
                    <a:pt x="42" y="880"/>
                  </a:lnTo>
                  <a:lnTo>
                    <a:pt x="63" y="963"/>
                  </a:lnTo>
                  <a:lnTo>
                    <a:pt x="168" y="984"/>
                  </a:lnTo>
                  <a:lnTo>
                    <a:pt x="251" y="1172"/>
                  </a:lnTo>
                  <a:lnTo>
                    <a:pt x="251" y="1298"/>
                  </a:lnTo>
                  <a:lnTo>
                    <a:pt x="377" y="1424"/>
                  </a:lnTo>
                  <a:lnTo>
                    <a:pt x="482" y="1382"/>
                  </a:lnTo>
                  <a:lnTo>
                    <a:pt x="482" y="1403"/>
                  </a:lnTo>
                  <a:lnTo>
                    <a:pt x="419" y="1507"/>
                  </a:lnTo>
                  <a:lnTo>
                    <a:pt x="502" y="1591"/>
                  </a:lnTo>
                  <a:lnTo>
                    <a:pt x="586" y="1675"/>
                  </a:lnTo>
                  <a:lnTo>
                    <a:pt x="565" y="1737"/>
                  </a:lnTo>
                  <a:lnTo>
                    <a:pt x="691" y="1779"/>
                  </a:lnTo>
                  <a:lnTo>
                    <a:pt x="1005" y="1926"/>
                  </a:lnTo>
                  <a:lnTo>
                    <a:pt x="1046" y="1926"/>
                  </a:lnTo>
                  <a:lnTo>
                    <a:pt x="1088" y="1842"/>
                  </a:lnTo>
                  <a:lnTo>
                    <a:pt x="1151" y="1696"/>
                  </a:lnTo>
                  <a:lnTo>
                    <a:pt x="1298" y="1633"/>
                  </a:lnTo>
                  <a:lnTo>
                    <a:pt x="1402" y="1507"/>
                  </a:lnTo>
                  <a:lnTo>
                    <a:pt x="1402" y="1403"/>
                  </a:lnTo>
                  <a:lnTo>
                    <a:pt x="1444" y="1256"/>
                  </a:lnTo>
                  <a:lnTo>
                    <a:pt x="1528" y="1214"/>
                  </a:lnTo>
                  <a:lnTo>
                    <a:pt x="1528" y="1152"/>
                  </a:lnTo>
                  <a:lnTo>
                    <a:pt x="1549" y="1005"/>
                  </a:lnTo>
                  <a:lnTo>
                    <a:pt x="1570" y="1005"/>
                  </a:lnTo>
                  <a:lnTo>
                    <a:pt x="1570" y="963"/>
                  </a:lnTo>
                  <a:lnTo>
                    <a:pt x="1528" y="942"/>
                  </a:lnTo>
                  <a:lnTo>
                    <a:pt x="1528" y="838"/>
                  </a:lnTo>
                  <a:lnTo>
                    <a:pt x="1611" y="796"/>
                  </a:lnTo>
                  <a:lnTo>
                    <a:pt x="1611" y="691"/>
                  </a:lnTo>
                  <a:lnTo>
                    <a:pt x="1507" y="587"/>
                  </a:lnTo>
                  <a:lnTo>
                    <a:pt x="1528" y="524"/>
                  </a:lnTo>
                  <a:lnTo>
                    <a:pt x="1360" y="252"/>
                  </a:lnTo>
                  <a:lnTo>
                    <a:pt x="1318" y="147"/>
                  </a:lnTo>
                  <a:lnTo>
                    <a:pt x="123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0" name="Google Shape;2760;p44"/>
            <p:cNvSpPr/>
            <p:nvPr/>
          </p:nvSpPr>
          <p:spPr>
            <a:xfrm>
              <a:off x="3529350" y="3117725"/>
              <a:ext cx="58600" cy="62800"/>
            </a:xfrm>
            <a:custGeom>
              <a:rect b="b" l="l" r="r" t="t"/>
              <a:pathLst>
                <a:path extrusionOk="0" h="2512" w="2344">
                  <a:moveTo>
                    <a:pt x="942" y="1"/>
                  </a:moveTo>
                  <a:lnTo>
                    <a:pt x="712" y="84"/>
                  </a:lnTo>
                  <a:lnTo>
                    <a:pt x="670" y="84"/>
                  </a:lnTo>
                  <a:lnTo>
                    <a:pt x="524" y="126"/>
                  </a:lnTo>
                  <a:lnTo>
                    <a:pt x="503" y="126"/>
                  </a:lnTo>
                  <a:lnTo>
                    <a:pt x="482" y="273"/>
                  </a:lnTo>
                  <a:lnTo>
                    <a:pt x="482" y="335"/>
                  </a:lnTo>
                  <a:lnTo>
                    <a:pt x="398" y="377"/>
                  </a:lnTo>
                  <a:lnTo>
                    <a:pt x="356" y="524"/>
                  </a:lnTo>
                  <a:lnTo>
                    <a:pt x="356" y="628"/>
                  </a:lnTo>
                  <a:lnTo>
                    <a:pt x="252" y="754"/>
                  </a:lnTo>
                  <a:lnTo>
                    <a:pt x="105" y="817"/>
                  </a:lnTo>
                  <a:lnTo>
                    <a:pt x="42" y="963"/>
                  </a:lnTo>
                  <a:lnTo>
                    <a:pt x="0" y="1047"/>
                  </a:lnTo>
                  <a:lnTo>
                    <a:pt x="168" y="1047"/>
                  </a:lnTo>
                  <a:lnTo>
                    <a:pt x="252" y="1109"/>
                  </a:lnTo>
                  <a:lnTo>
                    <a:pt x="210" y="1172"/>
                  </a:lnTo>
                  <a:lnTo>
                    <a:pt x="293" y="1235"/>
                  </a:lnTo>
                  <a:lnTo>
                    <a:pt x="461" y="1444"/>
                  </a:lnTo>
                  <a:lnTo>
                    <a:pt x="524" y="1444"/>
                  </a:lnTo>
                  <a:lnTo>
                    <a:pt x="775" y="1591"/>
                  </a:lnTo>
                  <a:lnTo>
                    <a:pt x="796" y="1591"/>
                  </a:lnTo>
                  <a:lnTo>
                    <a:pt x="1130" y="1967"/>
                  </a:lnTo>
                  <a:lnTo>
                    <a:pt x="1256" y="1988"/>
                  </a:lnTo>
                  <a:lnTo>
                    <a:pt x="1716" y="2302"/>
                  </a:lnTo>
                  <a:lnTo>
                    <a:pt x="2260" y="2511"/>
                  </a:lnTo>
                  <a:lnTo>
                    <a:pt x="2260" y="2386"/>
                  </a:lnTo>
                  <a:lnTo>
                    <a:pt x="2197" y="2281"/>
                  </a:lnTo>
                  <a:lnTo>
                    <a:pt x="2260" y="2156"/>
                  </a:lnTo>
                  <a:lnTo>
                    <a:pt x="2239" y="2072"/>
                  </a:lnTo>
                  <a:lnTo>
                    <a:pt x="2260" y="1967"/>
                  </a:lnTo>
                  <a:lnTo>
                    <a:pt x="2302" y="1884"/>
                  </a:lnTo>
                  <a:lnTo>
                    <a:pt x="2260" y="1800"/>
                  </a:lnTo>
                  <a:lnTo>
                    <a:pt x="2344" y="1758"/>
                  </a:lnTo>
                  <a:lnTo>
                    <a:pt x="2302" y="1653"/>
                  </a:lnTo>
                  <a:lnTo>
                    <a:pt x="2239" y="1633"/>
                  </a:lnTo>
                  <a:lnTo>
                    <a:pt x="2156" y="1570"/>
                  </a:lnTo>
                  <a:lnTo>
                    <a:pt x="2093" y="1465"/>
                  </a:lnTo>
                  <a:lnTo>
                    <a:pt x="2030" y="1444"/>
                  </a:lnTo>
                  <a:lnTo>
                    <a:pt x="1967" y="1444"/>
                  </a:lnTo>
                  <a:lnTo>
                    <a:pt x="1884" y="1361"/>
                  </a:lnTo>
                  <a:lnTo>
                    <a:pt x="1779" y="1361"/>
                  </a:lnTo>
                  <a:lnTo>
                    <a:pt x="1758" y="1381"/>
                  </a:lnTo>
                  <a:lnTo>
                    <a:pt x="1653" y="1361"/>
                  </a:lnTo>
                  <a:lnTo>
                    <a:pt x="1633" y="1256"/>
                  </a:lnTo>
                  <a:lnTo>
                    <a:pt x="1716" y="1151"/>
                  </a:lnTo>
                  <a:lnTo>
                    <a:pt x="1821" y="942"/>
                  </a:lnTo>
                  <a:lnTo>
                    <a:pt x="1758" y="837"/>
                  </a:lnTo>
                  <a:lnTo>
                    <a:pt x="1779" y="796"/>
                  </a:lnTo>
                  <a:lnTo>
                    <a:pt x="1758" y="733"/>
                  </a:lnTo>
                  <a:lnTo>
                    <a:pt x="1653" y="628"/>
                  </a:lnTo>
                  <a:lnTo>
                    <a:pt x="1612" y="628"/>
                  </a:lnTo>
                  <a:lnTo>
                    <a:pt x="1444" y="754"/>
                  </a:lnTo>
                  <a:lnTo>
                    <a:pt x="1361" y="754"/>
                  </a:lnTo>
                  <a:lnTo>
                    <a:pt x="1214" y="607"/>
                  </a:lnTo>
                  <a:lnTo>
                    <a:pt x="1235" y="482"/>
                  </a:lnTo>
                  <a:lnTo>
                    <a:pt x="1256" y="273"/>
                  </a:lnTo>
                  <a:lnTo>
                    <a:pt x="1130" y="189"/>
                  </a:lnTo>
                  <a:lnTo>
                    <a:pt x="1089" y="63"/>
                  </a:lnTo>
                  <a:lnTo>
                    <a:pt x="9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1" name="Google Shape;2761;p44"/>
            <p:cNvSpPr/>
            <p:nvPr/>
          </p:nvSpPr>
          <p:spPr>
            <a:xfrm>
              <a:off x="3570150" y="3086875"/>
              <a:ext cx="89475" cy="94175"/>
            </a:xfrm>
            <a:custGeom>
              <a:rect b="b" l="l" r="r" t="t"/>
              <a:pathLst>
                <a:path extrusionOk="0" h="3767" w="3579">
                  <a:moveTo>
                    <a:pt x="1905" y="0"/>
                  </a:moveTo>
                  <a:lnTo>
                    <a:pt x="1821" y="63"/>
                  </a:lnTo>
                  <a:lnTo>
                    <a:pt x="1716" y="209"/>
                  </a:lnTo>
                  <a:lnTo>
                    <a:pt x="1549" y="167"/>
                  </a:lnTo>
                  <a:lnTo>
                    <a:pt x="1507" y="105"/>
                  </a:lnTo>
                  <a:lnTo>
                    <a:pt x="1549" y="63"/>
                  </a:lnTo>
                  <a:lnTo>
                    <a:pt x="1381" y="42"/>
                  </a:lnTo>
                  <a:lnTo>
                    <a:pt x="1193" y="84"/>
                  </a:lnTo>
                  <a:lnTo>
                    <a:pt x="1193" y="146"/>
                  </a:lnTo>
                  <a:lnTo>
                    <a:pt x="1151" y="167"/>
                  </a:lnTo>
                  <a:lnTo>
                    <a:pt x="921" y="167"/>
                  </a:lnTo>
                  <a:lnTo>
                    <a:pt x="775" y="84"/>
                  </a:lnTo>
                  <a:lnTo>
                    <a:pt x="712" y="84"/>
                  </a:lnTo>
                  <a:lnTo>
                    <a:pt x="503" y="209"/>
                  </a:lnTo>
                  <a:lnTo>
                    <a:pt x="252" y="293"/>
                  </a:lnTo>
                  <a:lnTo>
                    <a:pt x="252" y="398"/>
                  </a:lnTo>
                  <a:lnTo>
                    <a:pt x="314" y="460"/>
                  </a:lnTo>
                  <a:lnTo>
                    <a:pt x="335" y="711"/>
                  </a:lnTo>
                  <a:lnTo>
                    <a:pt x="314" y="795"/>
                  </a:lnTo>
                  <a:lnTo>
                    <a:pt x="314" y="1004"/>
                  </a:lnTo>
                  <a:lnTo>
                    <a:pt x="398" y="1025"/>
                  </a:lnTo>
                  <a:lnTo>
                    <a:pt x="461" y="1151"/>
                  </a:lnTo>
                  <a:lnTo>
                    <a:pt x="440" y="1235"/>
                  </a:lnTo>
                  <a:lnTo>
                    <a:pt x="356" y="1214"/>
                  </a:lnTo>
                  <a:lnTo>
                    <a:pt x="293" y="1255"/>
                  </a:lnTo>
                  <a:lnTo>
                    <a:pt x="293" y="1339"/>
                  </a:lnTo>
                  <a:lnTo>
                    <a:pt x="398" y="1444"/>
                  </a:lnTo>
                  <a:lnTo>
                    <a:pt x="419" y="1507"/>
                  </a:lnTo>
                  <a:lnTo>
                    <a:pt x="419" y="1632"/>
                  </a:lnTo>
                  <a:lnTo>
                    <a:pt x="252" y="1967"/>
                  </a:lnTo>
                  <a:lnTo>
                    <a:pt x="147" y="1988"/>
                  </a:lnTo>
                  <a:lnTo>
                    <a:pt x="147" y="2030"/>
                  </a:lnTo>
                  <a:lnTo>
                    <a:pt x="126" y="2071"/>
                  </a:lnTo>
                  <a:lnTo>
                    <a:pt x="189" y="2176"/>
                  </a:lnTo>
                  <a:lnTo>
                    <a:pt x="84" y="2385"/>
                  </a:lnTo>
                  <a:lnTo>
                    <a:pt x="1" y="2490"/>
                  </a:lnTo>
                  <a:lnTo>
                    <a:pt x="21" y="2595"/>
                  </a:lnTo>
                  <a:lnTo>
                    <a:pt x="126" y="2615"/>
                  </a:lnTo>
                  <a:lnTo>
                    <a:pt x="147" y="2595"/>
                  </a:lnTo>
                  <a:lnTo>
                    <a:pt x="252" y="2595"/>
                  </a:lnTo>
                  <a:lnTo>
                    <a:pt x="335" y="2678"/>
                  </a:lnTo>
                  <a:lnTo>
                    <a:pt x="398" y="2678"/>
                  </a:lnTo>
                  <a:lnTo>
                    <a:pt x="461" y="2699"/>
                  </a:lnTo>
                  <a:lnTo>
                    <a:pt x="524" y="2804"/>
                  </a:lnTo>
                  <a:lnTo>
                    <a:pt x="607" y="2867"/>
                  </a:lnTo>
                  <a:lnTo>
                    <a:pt x="670" y="2887"/>
                  </a:lnTo>
                  <a:lnTo>
                    <a:pt x="712" y="2992"/>
                  </a:lnTo>
                  <a:lnTo>
                    <a:pt x="628" y="3034"/>
                  </a:lnTo>
                  <a:lnTo>
                    <a:pt x="670" y="3118"/>
                  </a:lnTo>
                  <a:lnTo>
                    <a:pt x="628" y="3201"/>
                  </a:lnTo>
                  <a:lnTo>
                    <a:pt x="607" y="3306"/>
                  </a:lnTo>
                  <a:lnTo>
                    <a:pt x="628" y="3390"/>
                  </a:lnTo>
                  <a:lnTo>
                    <a:pt x="565" y="3515"/>
                  </a:lnTo>
                  <a:lnTo>
                    <a:pt x="628" y="3620"/>
                  </a:lnTo>
                  <a:lnTo>
                    <a:pt x="628" y="3745"/>
                  </a:lnTo>
                  <a:lnTo>
                    <a:pt x="712" y="3766"/>
                  </a:lnTo>
                  <a:lnTo>
                    <a:pt x="879" y="3599"/>
                  </a:lnTo>
                  <a:lnTo>
                    <a:pt x="1026" y="3599"/>
                  </a:lnTo>
                  <a:lnTo>
                    <a:pt x="1068" y="3536"/>
                  </a:lnTo>
                  <a:lnTo>
                    <a:pt x="1465" y="3390"/>
                  </a:lnTo>
                  <a:lnTo>
                    <a:pt x="1465" y="3327"/>
                  </a:lnTo>
                  <a:lnTo>
                    <a:pt x="1674" y="3306"/>
                  </a:lnTo>
                  <a:lnTo>
                    <a:pt x="2449" y="3306"/>
                  </a:lnTo>
                  <a:lnTo>
                    <a:pt x="2742" y="3201"/>
                  </a:lnTo>
                  <a:lnTo>
                    <a:pt x="3014" y="3327"/>
                  </a:lnTo>
                  <a:lnTo>
                    <a:pt x="3034" y="3201"/>
                  </a:lnTo>
                  <a:lnTo>
                    <a:pt x="3139" y="3180"/>
                  </a:lnTo>
                  <a:lnTo>
                    <a:pt x="3223" y="3306"/>
                  </a:lnTo>
                  <a:lnTo>
                    <a:pt x="3244" y="3285"/>
                  </a:lnTo>
                  <a:lnTo>
                    <a:pt x="3348" y="3285"/>
                  </a:lnTo>
                  <a:lnTo>
                    <a:pt x="3453" y="3243"/>
                  </a:lnTo>
                  <a:lnTo>
                    <a:pt x="3453" y="3097"/>
                  </a:lnTo>
                  <a:lnTo>
                    <a:pt x="3390" y="2992"/>
                  </a:lnTo>
                  <a:lnTo>
                    <a:pt x="3265" y="2971"/>
                  </a:lnTo>
                  <a:lnTo>
                    <a:pt x="3244" y="2804"/>
                  </a:lnTo>
                  <a:lnTo>
                    <a:pt x="3160" y="2595"/>
                  </a:lnTo>
                  <a:lnTo>
                    <a:pt x="3076" y="2511"/>
                  </a:lnTo>
                  <a:lnTo>
                    <a:pt x="3118" y="2469"/>
                  </a:lnTo>
                  <a:lnTo>
                    <a:pt x="3139" y="2448"/>
                  </a:lnTo>
                  <a:lnTo>
                    <a:pt x="3139" y="2176"/>
                  </a:lnTo>
                  <a:lnTo>
                    <a:pt x="3181" y="2092"/>
                  </a:lnTo>
                  <a:lnTo>
                    <a:pt x="3223" y="1967"/>
                  </a:lnTo>
                  <a:lnTo>
                    <a:pt x="3244" y="1883"/>
                  </a:lnTo>
                  <a:lnTo>
                    <a:pt x="3244" y="1758"/>
                  </a:lnTo>
                  <a:lnTo>
                    <a:pt x="3432" y="1507"/>
                  </a:lnTo>
                  <a:lnTo>
                    <a:pt x="3537" y="1423"/>
                  </a:lnTo>
                  <a:lnTo>
                    <a:pt x="3537" y="1318"/>
                  </a:lnTo>
                  <a:lnTo>
                    <a:pt x="3578" y="1193"/>
                  </a:lnTo>
                  <a:lnTo>
                    <a:pt x="3537" y="1025"/>
                  </a:lnTo>
                  <a:lnTo>
                    <a:pt x="3453" y="942"/>
                  </a:lnTo>
                  <a:lnTo>
                    <a:pt x="3453" y="879"/>
                  </a:lnTo>
                  <a:lnTo>
                    <a:pt x="3390" y="732"/>
                  </a:lnTo>
                  <a:lnTo>
                    <a:pt x="3453" y="565"/>
                  </a:lnTo>
                  <a:lnTo>
                    <a:pt x="3453" y="502"/>
                  </a:lnTo>
                  <a:lnTo>
                    <a:pt x="3327" y="502"/>
                  </a:lnTo>
                  <a:lnTo>
                    <a:pt x="3244" y="418"/>
                  </a:lnTo>
                  <a:lnTo>
                    <a:pt x="3160" y="418"/>
                  </a:lnTo>
                  <a:lnTo>
                    <a:pt x="3055" y="502"/>
                  </a:lnTo>
                  <a:lnTo>
                    <a:pt x="2930" y="523"/>
                  </a:lnTo>
                  <a:lnTo>
                    <a:pt x="2742" y="460"/>
                  </a:lnTo>
                  <a:lnTo>
                    <a:pt x="2658" y="356"/>
                  </a:lnTo>
                  <a:lnTo>
                    <a:pt x="2553" y="293"/>
                  </a:lnTo>
                  <a:lnTo>
                    <a:pt x="2449" y="293"/>
                  </a:lnTo>
                  <a:lnTo>
                    <a:pt x="2407" y="251"/>
                  </a:lnTo>
                  <a:lnTo>
                    <a:pt x="2302" y="251"/>
                  </a:lnTo>
                  <a:lnTo>
                    <a:pt x="2093" y="146"/>
                  </a:lnTo>
                  <a:lnTo>
                    <a:pt x="192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2" name="Google Shape;2762;p44"/>
            <p:cNvSpPr/>
            <p:nvPr/>
          </p:nvSpPr>
          <p:spPr>
            <a:xfrm>
              <a:off x="3647050" y="3079025"/>
              <a:ext cx="61225" cy="95750"/>
            </a:xfrm>
            <a:custGeom>
              <a:rect b="b" l="l" r="r" t="t"/>
              <a:pathLst>
                <a:path extrusionOk="0" h="3830" w="2449">
                  <a:moveTo>
                    <a:pt x="1674" y="0"/>
                  </a:moveTo>
                  <a:lnTo>
                    <a:pt x="1549" y="63"/>
                  </a:lnTo>
                  <a:lnTo>
                    <a:pt x="1402" y="63"/>
                  </a:lnTo>
                  <a:lnTo>
                    <a:pt x="1193" y="105"/>
                  </a:lnTo>
                  <a:lnTo>
                    <a:pt x="419" y="105"/>
                  </a:lnTo>
                  <a:lnTo>
                    <a:pt x="210" y="147"/>
                  </a:lnTo>
                  <a:lnTo>
                    <a:pt x="189" y="272"/>
                  </a:lnTo>
                  <a:lnTo>
                    <a:pt x="251" y="460"/>
                  </a:lnTo>
                  <a:lnTo>
                    <a:pt x="293" y="502"/>
                  </a:lnTo>
                  <a:lnTo>
                    <a:pt x="377" y="670"/>
                  </a:lnTo>
                  <a:lnTo>
                    <a:pt x="377" y="816"/>
                  </a:lnTo>
                  <a:lnTo>
                    <a:pt x="377" y="879"/>
                  </a:lnTo>
                  <a:lnTo>
                    <a:pt x="314" y="1046"/>
                  </a:lnTo>
                  <a:lnTo>
                    <a:pt x="377" y="1193"/>
                  </a:lnTo>
                  <a:lnTo>
                    <a:pt x="377" y="1256"/>
                  </a:lnTo>
                  <a:lnTo>
                    <a:pt x="461" y="1339"/>
                  </a:lnTo>
                  <a:lnTo>
                    <a:pt x="502" y="1507"/>
                  </a:lnTo>
                  <a:lnTo>
                    <a:pt x="461" y="1632"/>
                  </a:lnTo>
                  <a:lnTo>
                    <a:pt x="461" y="1737"/>
                  </a:lnTo>
                  <a:lnTo>
                    <a:pt x="356" y="1821"/>
                  </a:lnTo>
                  <a:lnTo>
                    <a:pt x="168" y="2072"/>
                  </a:lnTo>
                  <a:lnTo>
                    <a:pt x="168" y="2197"/>
                  </a:lnTo>
                  <a:lnTo>
                    <a:pt x="147" y="2281"/>
                  </a:lnTo>
                  <a:lnTo>
                    <a:pt x="105" y="2406"/>
                  </a:lnTo>
                  <a:lnTo>
                    <a:pt x="63" y="2490"/>
                  </a:lnTo>
                  <a:lnTo>
                    <a:pt x="63" y="2762"/>
                  </a:lnTo>
                  <a:lnTo>
                    <a:pt x="42" y="2783"/>
                  </a:lnTo>
                  <a:lnTo>
                    <a:pt x="0" y="2825"/>
                  </a:lnTo>
                  <a:lnTo>
                    <a:pt x="84" y="2909"/>
                  </a:lnTo>
                  <a:lnTo>
                    <a:pt x="168" y="3118"/>
                  </a:lnTo>
                  <a:lnTo>
                    <a:pt x="189" y="3285"/>
                  </a:lnTo>
                  <a:lnTo>
                    <a:pt x="314" y="3306"/>
                  </a:lnTo>
                  <a:lnTo>
                    <a:pt x="377" y="3411"/>
                  </a:lnTo>
                  <a:lnTo>
                    <a:pt x="377" y="3557"/>
                  </a:lnTo>
                  <a:lnTo>
                    <a:pt x="272" y="3599"/>
                  </a:lnTo>
                  <a:lnTo>
                    <a:pt x="168" y="3599"/>
                  </a:lnTo>
                  <a:lnTo>
                    <a:pt x="147" y="3620"/>
                  </a:lnTo>
                  <a:lnTo>
                    <a:pt x="168" y="3662"/>
                  </a:lnTo>
                  <a:lnTo>
                    <a:pt x="482" y="3725"/>
                  </a:lnTo>
                  <a:lnTo>
                    <a:pt x="712" y="3829"/>
                  </a:lnTo>
                  <a:lnTo>
                    <a:pt x="1214" y="3599"/>
                  </a:lnTo>
                  <a:lnTo>
                    <a:pt x="1549" y="3557"/>
                  </a:lnTo>
                  <a:lnTo>
                    <a:pt x="1863" y="3306"/>
                  </a:lnTo>
                  <a:lnTo>
                    <a:pt x="2135" y="3181"/>
                  </a:lnTo>
                  <a:lnTo>
                    <a:pt x="2448" y="3118"/>
                  </a:lnTo>
                  <a:lnTo>
                    <a:pt x="2386" y="3034"/>
                  </a:lnTo>
                  <a:lnTo>
                    <a:pt x="2302" y="2971"/>
                  </a:lnTo>
                  <a:lnTo>
                    <a:pt x="2260" y="2929"/>
                  </a:lnTo>
                  <a:lnTo>
                    <a:pt x="2197" y="2804"/>
                  </a:lnTo>
                  <a:lnTo>
                    <a:pt x="2176" y="2657"/>
                  </a:lnTo>
                  <a:lnTo>
                    <a:pt x="2197" y="2490"/>
                  </a:lnTo>
                  <a:lnTo>
                    <a:pt x="2197" y="2448"/>
                  </a:lnTo>
                  <a:lnTo>
                    <a:pt x="2260" y="2302"/>
                  </a:lnTo>
                  <a:lnTo>
                    <a:pt x="2260" y="1967"/>
                  </a:lnTo>
                  <a:lnTo>
                    <a:pt x="2197" y="1883"/>
                  </a:lnTo>
                  <a:lnTo>
                    <a:pt x="2239" y="1674"/>
                  </a:lnTo>
                  <a:lnTo>
                    <a:pt x="2176" y="1611"/>
                  </a:lnTo>
                  <a:lnTo>
                    <a:pt x="2239" y="1528"/>
                  </a:lnTo>
                  <a:lnTo>
                    <a:pt x="2197" y="1423"/>
                  </a:lnTo>
                  <a:lnTo>
                    <a:pt x="2155" y="1360"/>
                  </a:lnTo>
                  <a:lnTo>
                    <a:pt x="2176" y="1297"/>
                  </a:lnTo>
                  <a:lnTo>
                    <a:pt x="2197" y="1214"/>
                  </a:lnTo>
                  <a:lnTo>
                    <a:pt x="2197" y="1004"/>
                  </a:lnTo>
                  <a:lnTo>
                    <a:pt x="2155" y="1004"/>
                  </a:lnTo>
                  <a:lnTo>
                    <a:pt x="2093" y="942"/>
                  </a:lnTo>
                  <a:lnTo>
                    <a:pt x="2093" y="732"/>
                  </a:lnTo>
                  <a:lnTo>
                    <a:pt x="2135" y="586"/>
                  </a:lnTo>
                  <a:lnTo>
                    <a:pt x="1988" y="502"/>
                  </a:lnTo>
                  <a:lnTo>
                    <a:pt x="1946" y="419"/>
                  </a:lnTo>
                  <a:lnTo>
                    <a:pt x="1821" y="293"/>
                  </a:lnTo>
                  <a:lnTo>
                    <a:pt x="1821" y="209"/>
                  </a:lnTo>
                  <a:lnTo>
                    <a:pt x="1758" y="168"/>
                  </a:lnTo>
                  <a:lnTo>
                    <a:pt x="171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3" name="Google Shape;2763;p44"/>
            <p:cNvSpPr/>
            <p:nvPr/>
          </p:nvSpPr>
          <p:spPr>
            <a:xfrm>
              <a:off x="3689950" y="3079025"/>
              <a:ext cx="29300" cy="77950"/>
            </a:xfrm>
            <a:custGeom>
              <a:rect b="b" l="l" r="r" t="t"/>
              <a:pathLst>
                <a:path extrusionOk="0" h="3118" w="1172">
                  <a:moveTo>
                    <a:pt x="0" y="0"/>
                  </a:moveTo>
                  <a:lnTo>
                    <a:pt x="42" y="168"/>
                  </a:lnTo>
                  <a:lnTo>
                    <a:pt x="105" y="209"/>
                  </a:lnTo>
                  <a:lnTo>
                    <a:pt x="105" y="293"/>
                  </a:lnTo>
                  <a:lnTo>
                    <a:pt x="230" y="419"/>
                  </a:lnTo>
                  <a:lnTo>
                    <a:pt x="272" y="502"/>
                  </a:lnTo>
                  <a:lnTo>
                    <a:pt x="419" y="586"/>
                  </a:lnTo>
                  <a:lnTo>
                    <a:pt x="377" y="732"/>
                  </a:lnTo>
                  <a:lnTo>
                    <a:pt x="377" y="942"/>
                  </a:lnTo>
                  <a:lnTo>
                    <a:pt x="439" y="1004"/>
                  </a:lnTo>
                  <a:lnTo>
                    <a:pt x="481" y="1004"/>
                  </a:lnTo>
                  <a:lnTo>
                    <a:pt x="481" y="1214"/>
                  </a:lnTo>
                  <a:lnTo>
                    <a:pt x="460" y="1297"/>
                  </a:lnTo>
                  <a:lnTo>
                    <a:pt x="439" y="1360"/>
                  </a:lnTo>
                  <a:lnTo>
                    <a:pt x="481" y="1423"/>
                  </a:lnTo>
                  <a:lnTo>
                    <a:pt x="523" y="1528"/>
                  </a:lnTo>
                  <a:lnTo>
                    <a:pt x="460" y="1611"/>
                  </a:lnTo>
                  <a:lnTo>
                    <a:pt x="523" y="1674"/>
                  </a:lnTo>
                  <a:lnTo>
                    <a:pt x="481" y="1883"/>
                  </a:lnTo>
                  <a:lnTo>
                    <a:pt x="544" y="1967"/>
                  </a:lnTo>
                  <a:lnTo>
                    <a:pt x="544" y="2302"/>
                  </a:lnTo>
                  <a:lnTo>
                    <a:pt x="481" y="2448"/>
                  </a:lnTo>
                  <a:lnTo>
                    <a:pt x="481" y="2490"/>
                  </a:lnTo>
                  <a:lnTo>
                    <a:pt x="460" y="2657"/>
                  </a:lnTo>
                  <a:lnTo>
                    <a:pt x="481" y="2804"/>
                  </a:lnTo>
                  <a:lnTo>
                    <a:pt x="544" y="2929"/>
                  </a:lnTo>
                  <a:lnTo>
                    <a:pt x="586" y="2971"/>
                  </a:lnTo>
                  <a:lnTo>
                    <a:pt x="670" y="3034"/>
                  </a:lnTo>
                  <a:lnTo>
                    <a:pt x="732" y="3118"/>
                  </a:lnTo>
                  <a:lnTo>
                    <a:pt x="774" y="3118"/>
                  </a:lnTo>
                  <a:lnTo>
                    <a:pt x="1088" y="2929"/>
                  </a:lnTo>
                  <a:lnTo>
                    <a:pt x="1151" y="2929"/>
                  </a:lnTo>
                  <a:lnTo>
                    <a:pt x="1172" y="2825"/>
                  </a:lnTo>
                  <a:lnTo>
                    <a:pt x="1088" y="2699"/>
                  </a:lnTo>
                  <a:lnTo>
                    <a:pt x="1088" y="2553"/>
                  </a:lnTo>
                  <a:lnTo>
                    <a:pt x="1046" y="2385"/>
                  </a:lnTo>
                  <a:lnTo>
                    <a:pt x="1067" y="1716"/>
                  </a:lnTo>
                  <a:lnTo>
                    <a:pt x="1067" y="1611"/>
                  </a:lnTo>
                  <a:lnTo>
                    <a:pt x="1109" y="1528"/>
                  </a:lnTo>
                  <a:lnTo>
                    <a:pt x="1109" y="1402"/>
                  </a:lnTo>
                  <a:lnTo>
                    <a:pt x="1088" y="1297"/>
                  </a:lnTo>
                  <a:lnTo>
                    <a:pt x="1088" y="1130"/>
                  </a:lnTo>
                  <a:lnTo>
                    <a:pt x="1046" y="900"/>
                  </a:lnTo>
                  <a:lnTo>
                    <a:pt x="900" y="586"/>
                  </a:lnTo>
                  <a:lnTo>
                    <a:pt x="858" y="565"/>
                  </a:lnTo>
                  <a:lnTo>
                    <a:pt x="774" y="481"/>
                  </a:lnTo>
                  <a:lnTo>
                    <a:pt x="649" y="398"/>
                  </a:lnTo>
                  <a:lnTo>
                    <a:pt x="628" y="209"/>
                  </a:lnTo>
                  <a:lnTo>
                    <a:pt x="649" y="168"/>
                  </a:lnTo>
                  <a:lnTo>
                    <a:pt x="4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4" name="Google Shape;2764;p44"/>
            <p:cNvSpPr/>
            <p:nvPr/>
          </p:nvSpPr>
          <p:spPr>
            <a:xfrm>
              <a:off x="3705625" y="3059150"/>
              <a:ext cx="45025" cy="94175"/>
            </a:xfrm>
            <a:custGeom>
              <a:rect b="b" l="l" r="r" t="t"/>
              <a:pathLst>
                <a:path extrusionOk="0" h="3767" w="1801">
                  <a:moveTo>
                    <a:pt x="1047" y="0"/>
                  </a:moveTo>
                  <a:lnTo>
                    <a:pt x="984" y="105"/>
                  </a:lnTo>
                  <a:lnTo>
                    <a:pt x="1005" y="147"/>
                  </a:lnTo>
                  <a:lnTo>
                    <a:pt x="900" y="209"/>
                  </a:lnTo>
                  <a:lnTo>
                    <a:pt x="838" y="209"/>
                  </a:lnTo>
                  <a:lnTo>
                    <a:pt x="838" y="272"/>
                  </a:lnTo>
                  <a:lnTo>
                    <a:pt x="691" y="439"/>
                  </a:lnTo>
                  <a:lnTo>
                    <a:pt x="628" y="439"/>
                  </a:lnTo>
                  <a:lnTo>
                    <a:pt x="440" y="544"/>
                  </a:lnTo>
                  <a:lnTo>
                    <a:pt x="356" y="523"/>
                  </a:lnTo>
                  <a:lnTo>
                    <a:pt x="252" y="565"/>
                  </a:lnTo>
                  <a:lnTo>
                    <a:pt x="252" y="670"/>
                  </a:lnTo>
                  <a:lnTo>
                    <a:pt x="168" y="753"/>
                  </a:lnTo>
                  <a:lnTo>
                    <a:pt x="168" y="858"/>
                  </a:lnTo>
                  <a:lnTo>
                    <a:pt x="43" y="900"/>
                  </a:lnTo>
                  <a:lnTo>
                    <a:pt x="22" y="963"/>
                  </a:lnTo>
                  <a:lnTo>
                    <a:pt x="1" y="1004"/>
                  </a:lnTo>
                  <a:lnTo>
                    <a:pt x="22" y="1193"/>
                  </a:lnTo>
                  <a:lnTo>
                    <a:pt x="147" y="1276"/>
                  </a:lnTo>
                  <a:lnTo>
                    <a:pt x="231" y="1360"/>
                  </a:lnTo>
                  <a:lnTo>
                    <a:pt x="273" y="1381"/>
                  </a:lnTo>
                  <a:lnTo>
                    <a:pt x="419" y="1695"/>
                  </a:lnTo>
                  <a:lnTo>
                    <a:pt x="461" y="1925"/>
                  </a:lnTo>
                  <a:lnTo>
                    <a:pt x="461" y="2092"/>
                  </a:lnTo>
                  <a:lnTo>
                    <a:pt x="482" y="2197"/>
                  </a:lnTo>
                  <a:lnTo>
                    <a:pt x="482" y="2323"/>
                  </a:lnTo>
                  <a:lnTo>
                    <a:pt x="440" y="2406"/>
                  </a:lnTo>
                  <a:lnTo>
                    <a:pt x="440" y="2511"/>
                  </a:lnTo>
                  <a:lnTo>
                    <a:pt x="419" y="3180"/>
                  </a:lnTo>
                  <a:lnTo>
                    <a:pt x="461" y="3348"/>
                  </a:lnTo>
                  <a:lnTo>
                    <a:pt x="461" y="3494"/>
                  </a:lnTo>
                  <a:lnTo>
                    <a:pt x="545" y="3620"/>
                  </a:lnTo>
                  <a:lnTo>
                    <a:pt x="524" y="3724"/>
                  </a:lnTo>
                  <a:lnTo>
                    <a:pt x="733" y="3766"/>
                  </a:lnTo>
                  <a:lnTo>
                    <a:pt x="1110" y="3620"/>
                  </a:lnTo>
                  <a:lnTo>
                    <a:pt x="1152" y="3620"/>
                  </a:lnTo>
                  <a:lnTo>
                    <a:pt x="1110" y="3515"/>
                  </a:lnTo>
                  <a:lnTo>
                    <a:pt x="1152" y="3243"/>
                  </a:lnTo>
                  <a:lnTo>
                    <a:pt x="1110" y="3139"/>
                  </a:lnTo>
                  <a:lnTo>
                    <a:pt x="1152" y="3055"/>
                  </a:lnTo>
                  <a:lnTo>
                    <a:pt x="1110" y="2825"/>
                  </a:lnTo>
                  <a:lnTo>
                    <a:pt x="1110" y="2720"/>
                  </a:lnTo>
                  <a:lnTo>
                    <a:pt x="1110" y="2657"/>
                  </a:lnTo>
                  <a:lnTo>
                    <a:pt x="1089" y="2616"/>
                  </a:lnTo>
                  <a:lnTo>
                    <a:pt x="1110" y="2553"/>
                  </a:lnTo>
                  <a:lnTo>
                    <a:pt x="1089" y="2469"/>
                  </a:lnTo>
                  <a:lnTo>
                    <a:pt x="1089" y="2427"/>
                  </a:lnTo>
                  <a:lnTo>
                    <a:pt x="1089" y="2302"/>
                  </a:lnTo>
                  <a:lnTo>
                    <a:pt x="1110" y="2218"/>
                  </a:lnTo>
                  <a:lnTo>
                    <a:pt x="1110" y="2113"/>
                  </a:lnTo>
                  <a:lnTo>
                    <a:pt x="1152" y="2051"/>
                  </a:lnTo>
                  <a:lnTo>
                    <a:pt x="1256" y="2009"/>
                  </a:lnTo>
                  <a:lnTo>
                    <a:pt x="1298" y="2009"/>
                  </a:lnTo>
                  <a:lnTo>
                    <a:pt x="1361" y="1946"/>
                  </a:lnTo>
                  <a:lnTo>
                    <a:pt x="1403" y="1841"/>
                  </a:lnTo>
                  <a:lnTo>
                    <a:pt x="1486" y="1716"/>
                  </a:lnTo>
                  <a:lnTo>
                    <a:pt x="1528" y="1611"/>
                  </a:lnTo>
                  <a:lnTo>
                    <a:pt x="1612" y="1569"/>
                  </a:lnTo>
                  <a:lnTo>
                    <a:pt x="1696" y="1569"/>
                  </a:lnTo>
                  <a:lnTo>
                    <a:pt x="1716" y="1507"/>
                  </a:lnTo>
                  <a:lnTo>
                    <a:pt x="1591" y="1381"/>
                  </a:lnTo>
                  <a:lnTo>
                    <a:pt x="1591" y="1318"/>
                  </a:lnTo>
                  <a:lnTo>
                    <a:pt x="1633" y="1255"/>
                  </a:lnTo>
                  <a:lnTo>
                    <a:pt x="1779" y="1255"/>
                  </a:lnTo>
                  <a:lnTo>
                    <a:pt x="1800" y="1172"/>
                  </a:lnTo>
                  <a:lnTo>
                    <a:pt x="1737" y="963"/>
                  </a:lnTo>
                  <a:lnTo>
                    <a:pt x="1716" y="837"/>
                  </a:lnTo>
                  <a:lnTo>
                    <a:pt x="1570" y="691"/>
                  </a:lnTo>
                  <a:lnTo>
                    <a:pt x="1528" y="628"/>
                  </a:lnTo>
                  <a:lnTo>
                    <a:pt x="1570" y="481"/>
                  </a:lnTo>
                  <a:lnTo>
                    <a:pt x="1591" y="481"/>
                  </a:lnTo>
                  <a:lnTo>
                    <a:pt x="1465" y="314"/>
                  </a:lnTo>
                  <a:lnTo>
                    <a:pt x="1319" y="272"/>
                  </a:lnTo>
                  <a:lnTo>
                    <a:pt x="1214" y="147"/>
                  </a:lnTo>
                  <a:lnTo>
                    <a:pt x="104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5" name="Google Shape;2765;p44"/>
            <p:cNvSpPr/>
            <p:nvPr/>
          </p:nvSpPr>
          <p:spPr>
            <a:xfrm>
              <a:off x="3881925" y="2896975"/>
              <a:ext cx="150650" cy="239600"/>
            </a:xfrm>
            <a:custGeom>
              <a:rect b="b" l="l" r="r" t="t"/>
              <a:pathLst>
                <a:path extrusionOk="0" h="9584" w="6026">
                  <a:moveTo>
                    <a:pt x="1318" y="1"/>
                  </a:moveTo>
                  <a:lnTo>
                    <a:pt x="690" y="252"/>
                  </a:lnTo>
                  <a:lnTo>
                    <a:pt x="732" y="336"/>
                  </a:lnTo>
                  <a:lnTo>
                    <a:pt x="1025" y="1110"/>
                  </a:lnTo>
                  <a:lnTo>
                    <a:pt x="1004" y="1277"/>
                  </a:lnTo>
                  <a:lnTo>
                    <a:pt x="962" y="1361"/>
                  </a:lnTo>
                  <a:lnTo>
                    <a:pt x="1360" y="1821"/>
                  </a:lnTo>
                  <a:lnTo>
                    <a:pt x="1339" y="2030"/>
                  </a:lnTo>
                  <a:lnTo>
                    <a:pt x="1255" y="2114"/>
                  </a:lnTo>
                  <a:lnTo>
                    <a:pt x="1109" y="3202"/>
                  </a:lnTo>
                  <a:lnTo>
                    <a:pt x="1130" y="4039"/>
                  </a:lnTo>
                  <a:lnTo>
                    <a:pt x="167" y="5022"/>
                  </a:lnTo>
                  <a:lnTo>
                    <a:pt x="126" y="5085"/>
                  </a:lnTo>
                  <a:lnTo>
                    <a:pt x="0" y="5085"/>
                  </a:lnTo>
                  <a:lnTo>
                    <a:pt x="0" y="5169"/>
                  </a:lnTo>
                  <a:lnTo>
                    <a:pt x="21" y="5901"/>
                  </a:lnTo>
                  <a:lnTo>
                    <a:pt x="105" y="5922"/>
                  </a:lnTo>
                  <a:lnTo>
                    <a:pt x="272" y="6131"/>
                  </a:lnTo>
                  <a:lnTo>
                    <a:pt x="335" y="6278"/>
                  </a:lnTo>
                  <a:lnTo>
                    <a:pt x="628" y="6424"/>
                  </a:lnTo>
                  <a:lnTo>
                    <a:pt x="753" y="6529"/>
                  </a:lnTo>
                  <a:lnTo>
                    <a:pt x="795" y="6717"/>
                  </a:lnTo>
                  <a:lnTo>
                    <a:pt x="837" y="6759"/>
                  </a:lnTo>
                  <a:lnTo>
                    <a:pt x="858" y="6864"/>
                  </a:lnTo>
                  <a:lnTo>
                    <a:pt x="942" y="7031"/>
                  </a:lnTo>
                  <a:lnTo>
                    <a:pt x="942" y="7115"/>
                  </a:lnTo>
                  <a:lnTo>
                    <a:pt x="921" y="7157"/>
                  </a:lnTo>
                  <a:lnTo>
                    <a:pt x="900" y="7219"/>
                  </a:lnTo>
                  <a:lnTo>
                    <a:pt x="962" y="7282"/>
                  </a:lnTo>
                  <a:lnTo>
                    <a:pt x="921" y="7429"/>
                  </a:lnTo>
                  <a:lnTo>
                    <a:pt x="837" y="7491"/>
                  </a:lnTo>
                  <a:lnTo>
                    <a:pt x="858" y="7596"/>
                  </a:lnTo>
                  <a:lnTo>
                    <a:pt x="962" y="7763"/>
                  </a:lnTo>
                  <a:lnTo>
                    <a:pt x="1046" y="7805"/>
                  </a:lnTo>
                  <a:lnTo>
                    <a:pt x="1067" y="7910"/>
                  </a:lnTo>
                  <a:lnTo>
                    <a:pt x="1234" y="8056"/>
                  </a:lnTo>
                  <a:lnTo>
                    <a:pt x="1276" y="8077"/>
                  </a:lnTo>
                  <a:lnTo>
                    <a:pt x="1234" y="8119"/>
                  </a:lnTo>
                  <a:lnTo>
                    <a:pt x="1151" y="8098"/>
                  </a:lnTo>
                  <a:lnTo>
                    <a:pt x="1067" y="8077"/>
                  </a:lnTo>
                  <a:lnTo>
                    <a:pt x="942" y="8056"/>
                  </a:lnTo>
                  <a:lnTo>
                    <a:pt x="900" y="8077"/>
                  </a:lnTo>
                  <a:lnTo>
                    <a:pt x="795" y="8056"/>
                  </a:lnTo>
                  <a:lnTo>
                    <a:pt x="690" y="8077"/>
                  </a:lnTo>
                  <a:lnTo>
                    <a:pt x="628" y="8056"/>
                  </a:lnTo>
                  <a:lnTo>
                    <a:pt x="439" y="8056"/>
                  </a:lnTo>
                  <a:lnTo>
                    <a:pt x="439" y="8161"/>
                  </a:lnTo>
                  <a:lnTo>
                    <a:pt x="418" y="8203"/>
                  </a:lnTo>
                  <a:lnTo>
                    <a:pt x="418" y="8307"/>
                  </a:lnTo>
                  <a:lnTo>
                    <a:pt x="418" y="8370"/>
                  </a:lnTo>
                  <a:lnTo>
                    <a:pt x="502" y="8412"/>
                  </a:lnTo>
                  <a:lnTo>
                    <a:pt x="502" y="8496"/>
                  </a:lnTo>
                  <a:lnTo>
                    <a:pt x="607" y="8517"/>
                  </a:lnTo>
                  <a:lnTo>
                    <a:pt x="816" y="8705"/>
                  </a:lnTo>
                  <a:lnTo>
                    <a:pt x="1025" y="8914"/>
                  </a:lnTo>
                  <a:lnTo>
                    <a:pt x="1109" y="8998"/>
                  </a:lnTo>
                  <a:lnTo>
                    <a:pt x="1214" y="9144"/>
                  </a:lnTo>
                  <a:lnTo>
                    <a:pt x="1276" y="9312"/>
                  </a:lnTo>
                  <a:lnTo>
                    <a:pt x="1318" y="9416"/>
                  </a:lnTo>
                  <a:lnTo>
                    <a:pt x="1360" y="9458"/>
                  </a:lnTo>
                  <a:lnTo>
                    <a:pt x="1381" y="9584"/>
                  </a:lnTo>
                  <a:lnTo>
                    <a:pt x="1486" y="9584"/>
                  </a:lnTo>
                  <a:lnTo>
                    <a:pt x="1590" y="9563"/>
                  </a:lnTo>
                  <a:lnTo>
                    <a:pt x="1758" y="9563"/>
                  </a:lnTo>
                  <a:lnTo>
                    <a:pt x="1799" y="9437"/>
                  </a:lnTo>
                  <a:lnTo>
                    <a:pt x="1799" y="9312"/>
                  </a:lnTo>
                  <a:lnTo>
                    <a:pt x="1883" y="9249"/>
                  </a:lnTo>
                  <a:lnTo>
                    <a:pt x="1946" y="9312"/>
                  </a:lnTo>
                  <a:lnTo>
                    <a:pt x="1988" y="9437"/>
                  </a:lnTo>
                  <a:lnTo>
                    <a:pt x="2051" y="9479"/>
                  </a:lnTo>
                  <a:lnTo>
                    <a:pt x="2155" y="9458"/>
                  </a:lnTo>
                  <a:lnTo>
                    <a:pt x="2281" y="9354"/>
                  </a:lnTo>
                  <a:lnTo>
                    <a:pt x="2469" y="9312"/>
                  </a:lnTo>
                  <a:lnTo>
                    <a:pt x="2595" y="9207"/>
                  </a:lnTo>
                  <a:lnTo>
                    <a:pt x="2929" y="9123"/>
                  </a:lnTo>
                  <a:lnTo>
                    <a:pt x="3097" y="9123"/>
                  </a:lnTo>
                  <a:lnTo>
                    <a:pt x="3159" y="9019"/>
                  </a:lnTo>
                  <a:lnTo>
                    <a:pt x="3327" y="8914"/>
                  </a:lnTo>
                  <a:lnTo>
                    <a:pt x="3306" y="8831"/>
                  </a:lnTo>
                  <a:lnTo>
                    <a:pt x="3243" y="8831"/>
                  </a:lnTo>
                  <a:lnTo>
                    <a:pt x="3139" y="8726"/>
                  </a:lnTo>
                  <a:lnTo>
                    <a:pt x="3159" y="8621"/>
                  </a:lnTo>
                  <a:lnTo>
                    <a:pt x="3243" y="8579"/>
                  </a:lnTo>
                  <a:lnTo>
                    <a:pt x="3327" y="8600"/>
                  </a:lnTo>
                  <a:lnTo>
                    <a:pt x="3452" y="8579"/>
                  </a:lnTo>
                  <a:lnTo>
                    <a:pt x="3557" y="8621"/>
                  </a:lnTo>
                  <a:lnTo>
                    <a:pt x="3683" y="8642"/>
                  </a:lnTo>
                  <a:lnTo>
                    <a:pt x="3850" y="8621"/>
                  </a:lnTo>
                  <a:lnTo>
                    <a:pt x="4080" y="8600"/>
                  </a:lnTo>
                  <a:lnTo>
                    <a:pt x="4185" y="8517"/>
                  </a:lnTo>
                  <a:lnTo>
                    <a:pt x="4289" y="8475"/>
                  </a:lnTo>
                  <a:lnTo>
                    <a:pt x="4310" y="8370"/>
                  </a:lnTo>
                  <a:lnTo>
                    <a:pt x="4289" y="8286"/>
                  </a:lnTo>
                  <a:lnTo>
                    <a:pt x="4310" y="8182"/>
                  </a:lnTo>
                  <a:lnTo>
                    <a:pt x="4394" y="8119"/>
                  </a:lnTo>
                  <a:lnTo>
                    <a:pt x="4394" y="8056"/>
                  </a:lnTo>
                  <a:lnTo>
                    <a:pt x="4478" y="7952"/>
                  </a:lnTo>
                  <a:lnTo>
                    <a:pt x="4520" y="7973"/>
                  </a:lnTo>
                  <a:lnTo>
                    <a:pt x="4582" y="7973"/>
                  </a:lnTo>
                  <a:lnTo>
                    <a:pt x="4687" y="7805"/>
                  </a:lnTo>
                  <a:lnTo>
                    <a:pt x="4771" y="7784"/>
                  </a:lnTo>
                  <a:lnTo>
                    <a:pt x="4729" y="7701"/>
                  </a:lnTo>
                  <a:lnTo>
                    <a:pt x="4771" y="7638"/>
                  </a:lnTo>
                  <a:lnTo>
                    <a:pt x="4917" y="7554"/>
                  </a:lnTo>
                  <a:lnTo>
                    <a:pt x="5022" y="7470"/>
                  </a:lnTo>
                  <a:lnTo>
                    <a:pt x="5147" y="7470"/>
                  </a:lnTo>
                  <a:lnTo>
                    <a:pt x="5231" y="7533"/>
                  </a:lnTo>
                  <a:lnTo>
                    <a:pt x="5356" y="7450"/>
                  </a:lnTo>
                  <a:lnTo>
                    <a:pt x="5398" y="7387"/>
                  </a:lnTo>
                  <a:lnTo>
                    <a:pt x="5419" y="7366"/>
                  </a:lnTo>
                  <a:lnTo>
                    <a:pt x="5419" y="7282"/>
                  </a:lnTo>
                  <a:lnTo>
                    <a:pt x="5461" y="7219"/>
                  </a:lnTo>
                  <a:lnTo>
                    <a:pt x="5419" y="7136"/>
                  </a:lnTo>
                  <a:lnTo>
                    <a:pt x="5189" y="7052"/>
                  </a:lnTo>
                  <a:lnTo>
                    <a:pt x="5147" y="6947"/>
                  </a:lnTo>
                  <a:lnTo>
                    <a:pt x="5147" y="6822"/>
                  </a:lnTo>
                  <a:lnTo>
                    <a:pt x="5105" y="6717"/>
                  </a:lnTo>
                  <a:lnTo>
                    <a:pt x="5147" y="6634"/>
                  </a:lnTo>
                  <a:lnTo>
                    <a:pt x="5084" y="6592"/>
                  </a:lnTo>
                  <a:lnTo>
                    <a:pt x="5126" y="6529"/>
                  </a:lnTo>
                  <a:lnTo>
                    <a:pt x="5126" y="6445"/>
                  </a:lnTo>
                  <a:lnTo>
                    <a:pt x="5084" y="6424"/>
                  </a:lnTo>
                  <a:lnTo>
                    <a:pt x="4938" y="6529"/>
                  </a:lnTo>
                  <a:lnTo>
                    <a:pt x="4875" y="6445"/>
                  </a:lnTo>
                  <a:lnTo>
                    <a:pt x="4875" y="6320"/>
                  </a:lnTo>
                  <a:lnTo>
                    <a:pt x="5043" y="6131"/>
                  </a:lnTo>
                  <a:lnTo>
                    <a:pt x="5105" y="6027"/>
                  </a:lnTo>
                  <a:lnTo>
                    <a:pt x="5084" y="5922"/>
                  </a:lnTo>
                  <a:lnTo>
                    <a:pt x="4980" y="5880"/>
                  </a:lnTo>
                  <a:lnTo>
                    <a:pt x="5001" y="5797"/>
                  </a:lnTo>
                  <a:lnTo>
                    <a:pt x="5126" y="5713"/>
                  </a:lnTo>
                  <a:lnTo>
                    <a:pt x="5189" y="5587"/>
                  </a:lnTo>
                  <a:lnTo>
                    <a:pt x="5126" y="5545"/>
                  </a:lnTo>
                  <a:lnTo>
                    <a:pt x="5105" y="5441"/>
                  </a:lnTo>
                  <a:lnTo>
                    <a:pt x="5210" y="5357"/>
                  </a:lnTo>
                  <a:lnTo>
                    <a:pt x="5252" y="5357"/>
                  </a:lnTo>
                  <a:lnTo>
                    <a:pt x="5461" y="5085"/>
                  </a:lnTo>
                  <a:lnTo>
                    <a:pt x="5524" y="4960"/>
                  </a:lnTo>
                  <a:lnTo>
                    <a:pt x="5461" y="4876"/>
                  </a:lnTo>
                  <a:lnTo>
                    <a:pt x="5461" y="4750"/>
                  </a:lnTo>
                  <a:lnTo>
                    <a:pt x="5566" y="4667"/>
                  </a:lnTo>
                  <a:lnTo>
                    <a:pt x="5712" y="4667"/>
                  </a:lnTo>
                  <a:lnTo>
                    <a:pt x="5817" y="4729"/>
                  </a:lnTo>
                  <a:lnTo>
                    <a:pt x="5921" y="4646"/>
                  </a:lnTo>
                  <a:lnTo>
                    <a:pt x="6026" y="4625"/>
                  </a:lnTo>
                  <a:lnTo>
                    <a:pt x="5963" y="2344"/>
                  </a:lnTo>
                  <a:lnTo>
                    <a:pt x="131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6" name="Google Shape;2766;p44"/>
            <p:cNvSpPr/>
            <p:nvPr/>
          </p:nvSpPr>
          <p:spPr>
            <a:xfrm>
              <a:off x="3863600" y="3051825"/>
              <a:ext cx="4725" cy="2625"/>
            </a:xfrm>
            <a:custGeom>
              <a:rect b="b" l="l" r="r" t="t"/>
              <a:pathLst>
                <a:path extrusionOk="0" h="105" w="189">
                  <a:moveTo>
                    <a:pt x="189" y="0"/>
                  </a:moveTo>
                  <a:lnTo>
                    <a:pt x="1" y="42"/>
                  </a:lnTo>
                  <a:lnTo>
                    <a:pt x="63" y="105"/>
                  </a:lnTo>
                  <a:lnTo>
                    <a:pt x="168" y="84"/>
                  </a:lnTo>
                  <a:lnTo>
                    <a:pt x="18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7" name="Google Shape;2767;p44"/>
            <p:cNvSpPr/>
            <p:nvPr/>
          </p:nvSpPr>
          <p:spPr>
            <a:xfrm>
              <a:off x="3695700" y="2900125"/>
              <a:ext cx="220250" cy="171075"/>
            </a:xfrm>
            <a:custGeom>
              <a:rect b="b" l="l" r="r" t="t"/>
              <a:pathLst>
                <a:path extrusionOk="0" h="6843" w="8810">
                  <a:moveTo>
                    <a:pt x="6507" y="0"/>
                  </a:moveTo>
                  <a:lnTo>
                    <a:pt x="3913" y="1590"/>
                  </a:lnTo>
                  <a:lnTo>
                    <a:pt x="3181" y="2239"/>
                  </a:lnTo>
                  <a:lnTo>
                    <a:pt x="2323" y="2448"/>
                  </a:lnTo>
                  <a:lnTo>
                    <a:pt x="2302" y="3578"/>
                  </a:lnTo>
                  <a:lnTo>
                    <a:pt x="2239" y="4080"/>
                  </a:lnTo>
                  <a:lnTo>
                    <a:pt x="2176" y="4164"/>
                  </a:lnTo>
                  <a:lnTo>
                    <a:pt x="2134" y="4331"/>
                  </a:lnTo>
                  <a:lnTo>
                    <a:pt x="2093" y="4478"/>
                  </a:lnTo>
                  <a:lnTo>
                    <a:pt x="1800" y="4624"/>
                  </a:lnTo>
                  <a:lnTo>
                    <a:pt x="1653" y="4729"/>
                  </a:lnTo>
                  <a:lnTo>
                    <a:pt x="1465" y="4729"/>
                  </a:lnTo>
                  <a:lnTo>
                    <a:pt x="1297" y="4834"/>
                  </a:lnTo>
                  <a:lnTo>
                    <a:pt x="942" y="4834"/>
                  </a:lnTo>
                  <a:lnTo>
                    <a:pt x="774" y="4917"/>
                  </a:lnTo>
                  <a:lnTo>
                    <a:pt x="649" y="4917"/>
                  </a:lnTo>
                  <a:lnTo>
                    <a:pt x="251" y="4938"/>
                  </a:lnTo>
                  <a:lnTo>
                    <a:pt x="126" y="4917"/>
                  </a:lnTo>
                  <a:lnTo>
                    <a:pt x="84" y="5001"/>
                  </a:lnTo>
                  <a:lnTo>
                    <a:pt x="84" y="5147"/>
                  </a:lnTo>
                  <a:lnTo>
                    <a:pt x="0" y="5252"/>
                  </a:lnTo>
                  <a:lnTo>
                    <a:pt x="0" y="5440"/>
                  </a:lnTo>
                  <a:lnTo>
                    <a:pt x="544" y="5796"/>
                  </a:lnTo>
                  <a:lnTo>
                    <a:pt x="544" y="6047"/>
                  </a:lnTo>
                  <a:lnTo>
                    <a:pt x="753" y="6173"/>
                  </a:lnTo>
                  <a:lnTo>
                    <a:pt x="984" y="6047"/>
                  </a:lnTo>
                  <a:lnTo>
                    <a:pt x="1067" y="6089"/>
                  </a:lnTo>
                  <a:lnTo>
                    <a:pt x="1067" y="6152"/>
                  </a:lnTo>
                  <a:lnTo>
                    <a:pt x="1130" y="6194"/>
                  </a:lnTo>
                  <a:lnTo>
                    <a:pt x="1130" y="6298"/>
                  </a:lnTo>
                  <a:lnTo>
                    <a:pt x="1067" y="6403"/>
                  </a:lnTo>
                  <a:lnTo>
                    <a:pt x="1193" y="6570"/>
                  </a:lnTo>
                  <a:lnTo>
                    <a:pt x="1297" y="6570"/>
                  </a:lnTo>
                  <a:lnTo>
                    <a:pt x="1402" y="6508"/>
                  </a:lnTo>
                  <a:lnTo>
                    <a:pt x="1381" y="6466"/>
                  </a:lnTo>
                  <a:lnTo>
                    <a:pt x="1444" y="6361"/>
                  </a:lnTo>
                  <a:lnTo>
                    <a:pt x="1611" y="6508"/>
                  </a:lnTo>
                  <a:lnTo>
                    <a:pt x="1716" y="6633"/>
                  </a:lnTo>
                  <a:lnTo>
                    <a:pt x="1862" y="6675"/>
                  </a:lnTo>
                  <a:lnTo>
                    <a:pt x="1988" y="6842"/>
                  </a:lnTo>
                  <a:lnTo>
                    <a:pt x="2072" y="6780"/>
                  </a:lnTo>
                  <a:lnTo>
                    <a:pt x="2072" y="6717"/>
                  </a:lnTo>
                  <a:lnTo>
                    <a:pt x="2009" y="6696"/>
                  </a:lnTo>
                  <a:lnTo>
                    <a:pt x="1925" y="6528"/>
                  </a:lnTo>
                  <a:lnTo>
                    <a:pt x="1967" y="6487"/>
                  </a:lnTo>
                  <a:lnTo>
                    <a:pt x="1967" y="6403"/>
                  </a:lnTo>
                  <a:lnTo>
                    <a:pt x="2072" y="6298"/>
                  </a:lnTo>
                  <a:lnTo>
                    <a:pt x="2176" y="6298"/>
                  </a:lnTo>
                  <a:lnTo>
                    <a:pt x="2176" y="6215"/>
                  </a:lnTo>
                  <a:lnTo>
                    <a:pt x="2113" y="6173"/>
                  </a:lnTo>
                  <a:lnTo>
                    <a:pt x="2093" y="6068"/>
                  </a:lnTo>
                  <a:lnTo>
                    <a:pt x="2113" y="6005"/>
                  </a:lnTo>
                  <a:lnTo>
                    <a:pt x="2134" y="5984"/>
                  </a:lnTo>
                  <a:lnTo>
                    <a:pt x="2113" y="5943"/>
                  </a:lnTo>
                  <a:lnTo>
                    <a:pt x="2113" y="5880"/>
                  </a:lnTo>
                  <a:lnTo>
                    <a:pt x="2239" y="5775"/>
                  </a:lnTo>
                  <a:lnTo>
                    <a:pt x="2323" y="5754"/>
                  </a:lnTo>
                  <a:lnTo>
                    <a:pt x="2385" y="5733"/>
                  </a:lnTo>
                  <a:lnTo>
                    <a:pt x="2490" y="5692"/>
                  </a:lnTo>
                  <a:lnTo>
                    <a:pt x="2804" y="5692"/>
                  </a:lnTo>
                  <a:lnTo>
                    <a:pt x="2846" y="5650"/>
                  </a:lnTo>
                  <a:lnTo>
                    <a:pt x="2930" y="5650"/>
                  </a:lnTo>
                  <a:lnTo>
                    <a:pt x="3013" y="5671"/>
                  </a:lnTo>
                  <a:lnTo>
                    <a:pt x="3160" y="5692"/>
                  </a:lnTo>
                  <a:lnTo>
                    <a:pt x="3243" y="5733"/>
                  </a:lnTo>
                  <a:lnTo>
                    <a:pt x="3327" y="5754"/>
                  </a:lnTo>
                  <a:lnTo>
                    <a:pt x="3494" y="5796"/>
                  </a:lnTo>
                  <a:lnTo>
                    <a:pt x="3557" y="5880"/>
                  </a:lnTo>
                  <a:lnTo>
                    <a:pt x="3683" y="6068"/>
                  </a:lnTo>
                  <a:lnTo>
                    <a:pt x="3787" y="6152"/>
                  </a:lnTo>
                  <a:lnTo>
                    <a:pt x="3850" y="6110"/>
                  </a:lnTo>
                  <a:lnTo>
                    <a:pt x="3913" y="6047"/>
                  </a:lnTo>
                  <a:lnTo>
                    <a:pt x="3997" y="6005"/>
                  </a:lnTo>
                  <a:lnTo>
                    <a:pt x="4080" y="5984"/>
                  </a:lnTo>
                  <a:lnTo>
                    <a:pt x="4227" y="5964"/>
                  </a:lnTo>
                  <a:lnTo>
                    <a:pt x="4269" y="5943"/>
                  </a:lnTo>
                  <a:lnTo>
                    <a:pt x="4373" y="5943"/>
                  </a:lnTo>
                  <a:lnTo>
                    <a:pt x="4478" y="6005"/>
                  </a:lnTo>
                  <a:lnTo>
                    <a:pt x="4478" y="6068"/>
                  </a:lnTo>
                  <a:lnTo>
                    <a:pt x="4582" y="6089"/>
                  </a:lnTo>
                  <a:lnTo>
                    <a:pt x="4750" y="6194"/>
                  </a:lnTo>
                  <a:lnTo>
                    <a:pt x="4896" y="6215"/>
                  </a:lnTo>
                  <a:lnTo>
                    <a:pt x="5126" y="6298"/>
                  </a:lnTo>
                  <a:lnTo>
                    <a:pt x="5231" y="6319"/>
                  </a:lnTo>
                  <a:lnTo>
                    <a:pt x="5357" y="6256"/>
                  </a:lnTo>
                  <a:lnTo>
                    <a:pt x="5524" y="6047"/>
                  </a:lnTo>
                  <a:lnTo>
                    <a:pt x="5629" y="5984"/>
                  </a:lnTo>
                  <a:lnTo>
                    <a:pt x="5943" y="6005"/>
                  </a:lnTo>
                  <a:lnTo>
                    <a:pt x="6068" y="5964"/>
                  </a:lnTo>
                  <a:lnTo>
                    <a:pt x="6319" y="5984"/>
                  </a:lnTo>
                  <a:lnTo>
                    <a:pt x="6507" y="6068"/>
                  </a:lnTo>
                  <a:lnTo>
                    <a:pt x="6675" y="6089"/>
                  </a:lnTo>
                  <a:lnTo>
                    <a:pt x="6717" y="6110"/>
                  </a:lnTo>
                  <a:lnTo>
                    <a:pt x="6905" y="6068"/>
                  </a:lnTo>
                  <a:lnTo>
                    <a:pt x="6926" y="6047"/>
                  </a:lnTo>
                  <a:lnTo>
                    <a:pt x="7031" y="5984"/>
                  </a:lnTo>
                  <a:lnTo>
                    <a:pt x="7093" y="5943"/>
                  </a:lnTo>
                  <a:lnTo>
                    <a:pt x="7156" y="5901"/>
                  </a:lnTo>
                  <a:lnTo>
                    <a:pt x="7240" y="5943"/>
                  </a:lnTo>
                  <a:lnTo>
                    <a:pt x="7303" y="5901"/>
                  </a:lnTo>
                  <a:lnTo>
                    <a:pt x="7323" y="5838"/>
                  </a:lnTo>
                  <a:lnTo>
                    <a:pt x="7365" y="5733"/>
                  </a:lnTo>
                  <a:lnTo>
                    <a:pt x="7470" y="5775"/>
                  </a:lnTo>
                  <a:lnTo>
                    <a:pt x="7470" y="5775"/>
                  </a:lnTo>
                  <a:lnTo>
                    <a:pt x="7449" y="5043"/>
                  </a:lnTo>
                  <a:lnTo>
                    <a:pt x="7449" y="4959"/>
                  </a:lnTo>
                  <a:lnTo>
                    <a:pt x="7575" y="4959"/>
                  </a:lnTo>
                  <a:lnTo>
                    <a:pt x="7616" y="4896"/>
                  </a:lnTo>
                  <a:lnTo>
                    <a:pt x="8579" y="3913"/>
                  </a:lnTo>
                  <a:lnTo>
                    <a:pt x="8558" y="3076"/>
                  </a:lnTo>
                  <a:lnTo>
                    <a:pt x="8704" y="1988"/>
                  </a:lnTo>
                  <a:lnTo>
                    <a:pt x="8788" y="1904"/>
                  </a:lnTo>
                  <a:lnTo>
                    <a:pt x="8809" y="1695"/>
                  </a:lnTo>
                  <a:lnTo>
                    <a:pt x="8411" y="1235"/>
                  </a:lnTo>
                  <a:lnTo>
                    <a:pt x="8453" y="1151"/>
                  </a:lnTo>
                  <a:lnTo>
                    <a:pt x="8474" y="984"/>
                  </a:lnTo>
                  <a:lnTo>
                    <a:pt x="8181" y="210"/>
                  </a:lnTo>
                  <a:lnTo>
                    <a:pt x="8139" y="126"/>
                  </a:lnTo>
                  <a:lnTo>
                    <a:pt x="7616" y="335"/>
                  </a:lnTo>
                  <a:lnTo>
                    <a:pt x="7512" y="230"/>
                  </a:lnTo>
                  <a:lnTo>
                    <a:pt x="650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8" name="Google Shape;2768;p44"/>
            <p:cNvSpPr/>
            <p:nvPr/>
          </p:nvSpPr>
          <p:spPr>
            <a:xfrm>
              <a:off x="3732825" y="3041350"/>
              <a:ext cx="165325" cy="141775"/>
            </a:xfrm>
            <a:custGeom>
              <a:rect b="b" l="l" r="r" t="t"/>
              <a:pathLst>
                <a:path extrusionOk="0" h="5671" w="6613">
                  <a:moveTo>
                    <a:pt x="1361" y="1"/>
                  </a:moveTo>
                  <a:lnTo>
                    <a:pt x="1319" y="43"/>
                  </a:lnTo>
                  <a:lnTo>
                    <a:pt x="1005" y="43"/>
                  </a:lnTo>
                  <a:lnTo>
                    <a:pt x="900" y="84"/>
                  </a:lnTo>
                  <a:lnTo>
                    <a:pt x="838" y="105"/>
                  </a:lnTo>
                  <a:lnTo>
                    <a:pt x="754" y="126"/>
                  </a:lnTo>
                  <a:lnTo>
                    <a:pt x="628" y="231"/>
                  </a:lnTo>
                  <a:lnTo>
                    <a:pt x="628" y="294"/>
                  </a:lnTo>
                  <a:lnTo>
                    <a:pt x="649" y="335"/>
                  </a:lnTo>
                  <a:lnTo>
                    <a:pt x="628" y="356"/>
                  </a:lnTo>
                  <a:lnTo>
                    <a:pt x="608" y="419"/>
                  </a:lnTo>
                  <a:lnTo>
                    <a:pt x="628" y="524"/>
                  </a:lnTo>
                  <a:lnTo>
                    <a:pt x="691" y="566"/>
                  </a:lnTo>
                  <a:lnTo>
                    <a:pt x="691" y="649"/>
                  </a:lnTo>
                  <a:lnTo>
                    <a:pt x="587" y="649"/>
                  </a:lnTo>
                  <a:lnTo>
                    <a:pt x="482" y="754"/>
                  </a:lnTo>
                  <a:lnTo>
                    <a:pt x="482" y="838"/>
                  </a:lnTo>
                  <a:lnTo>
                    <a:pt x="440" y="879"/>
                  </a:lnTo>
                  <a:lnTo>
                    <a:pt x="524" y="1047"/>
                  </a:lnTo>
                  <a:lnTo>
                    <a:pt x="587" y="1068"/>
                  </a:lnTo>
                  <a:lnTo>
                    <a:pt x="587" y="1131"/>
                  </a:lnTo>
                  <a:lnTo>
                    <a:pt x="503" y="1193"/>
                  </a:lnTo>
                  <a:lnTo>
                    <a:pt x="482" y="1193"/>
                  </a:lnTo>
                  <a:lnTo>
                    <a:pt x="440" y="1340"/>
                  </a:lnTo>
                  <a:lnTo>
                    <a:pt x="482" y="1403"/>
                  </a:lnTo>
                  <a:lnTo>
                    <a:pt x="628" y="1549"/>
                  </a:lnTo>
                  <a:lnTo>
                    <a:pt x="649" y="1675"/>
                  </a:lnTo>
                  <a:lnTo>
                    <a:pt x="712" y="1884"/>
                  </a:lnTo>
                  <a:lnTo>
                    <a:pt x="691" y="1967"/>
                  </a:lnTo>
                  <a:lnTo>
                    <a:pt x="545" y="1967"/>
                  </a:lnTo>
                  <a:lnTo>
                    <a:pt x="503" y="2030"/>
                  </a:lnTo>
                  <a:lnTo>
                    <a:pt x="503" y="2093"/>
                  </a:lnTo>
                  <a:lnTo>
                    <a:pt x="628" y="2219"/>
                  </a:lnTo>
                  <a:lnTo>
                    <a:pt x="608" y="2281"/>
                  </a:lnTo>
                  <a:lnTo>
                    <a:pt x="524" y="2281"/>
                  </a:lnTo>
                  <a:lnTo>
                    <a:pt x="440" y="2323"/>
                  </a:lnTo>
                  <a:lnTo>
                    <a:pt x="398" y="2428"/>
                  </a:lnTo>
                  <a:lnTo>
                    <a:pt x="315" y="2553"/>
                  </a:lnTo>
                  <a:lnTo>
                    <a:pt x="273" y="2658"/>
                  </a:lnTo>
                  <a:lnTo>
                    <a:pt x="210" y="2721"/>
                  </a:lnTo>
                  <a:lnTo>
                    <a:pt x="168" y="2721"/>
                  </a:lnTo>
                  <a:lnTo>
                    <a:pt x="64" y="2763"/>
                  </a:lnTo>
                  <a:lnTo>
                    <a:pt x="22" y="2825"/>
                  </a:lnTo>
                  <a:lnTo>
                    <a:pt x="22" y="2930"/>
                  </a:lnTo>
                  <a:lnTo>
                    <a:pt x="1" y="3014"/>
                  </a:lnTo>
                  <a:lnTo>
                    <a:pt x="1" y="3139"/>
                  </a:lnTo>
                  <a:lnTo>
                    <a:pt x="1" y="3181"/>
                  </a:lnTo>
                  <a:lnTo>
                    <a:pt x="22" y="3265"/>
                  </a:lnTo>
                  <a:lnTo>
                    <a:pt x="1" y="3328"/>
                  </a:lnTo>
                  <a:lnTo>
                    <a:pt x="22" y="3369"/>
                  </a:lnTo>
                  <a:lnTo>
                    <a:pt x="22" y="3432"/>
                  </a:lnTo>
                  <a:lnTo>
                    <a:pt x="22" y="3537"/>
                  </a:lnTo>
                  <a:lnTo>
                    <a:pt x="64" y="3767"/>
                  </a:lnTo>
                  <a:lnTo>
                    <a:pt x="22" y="3851"/>
                  </a:lnTo>
                  <a:lnTo>
                    <a:pt x="64" y="3955"/>
                  </a:lnTo>
                  <a:lnTo>
                    <a:pt x="22" y="4227"/>
                  </a:lnTo>
                  <a:lnTo>
                    <a:pt x="64" y="4332"/>
                  </a:lnTo>
                  <a:lnTo>
                    <a:pt x="294" y="4395"/>
                  </a:lnTo>
                  <a:lnTo>
                    <a:pt x="482" y="4311"/>
                  </a:lnTo>
                  <a:lnTo>
                    <a:pt x="900" y="4541"/>
                  </a:lnTo>
                  <a:lnTo>
                    <a:pt x="1131" y="4750"/>
                  </a:lnTo>
                  <a:lnTo>
                    <a:pt x="1256" y="5043"/>
                  </a:lnTo>
                  <a:lnTo>
                    <a:pt x="1256" y="5232"/>
                  </a:lnTo>
                  <a:lnTo>
                    <a:pt x="1340" y="5273"/>
                  </a:lnTo>
                  <a:lnTo>
                    <a:pt x="1424" y="5462"/>
                  </a:lnTo>
                  <a:lnTo>
                    <a:pt x="1549" y="5587"/>
                  </a:lnTo>
                  <a:lnTo>
                    <a:pt x="1758" y="5671"/>
                  </a:lnTo>
                  <a:lnTo>
                    <a:pt x="2323" y="5629"/>
                  </a:lnTo>
                  <a:lnTo>
                    <a:pt x="2428" y="5566"/>
                  </a:lnTo>
                  <a:lnTo>
                    <a:pt x="2512" y="5587"/>
                  </a:lnTo>
                  <a:lnTo>
                    <a:pt x="2784" y="5483"/>
                  </a:lnTo>
                  <a:lnTo>
                    <a:pt x="2888" y="5545"/>
                  </a:lnTo>
                  <a:lnTo>
                    <a:pt x="3014" y="5524"/>
                  </a:lnTo>
                  <a:lnTo>
                    <a:pt x="3056" y="5357"/>
                  </a:lnTo>
                  <a:lnTo>
                    <a:pt x="3160" y="5462"/>
                  </a:lnTo>
                  <a:lnTo>
                    <a:pt x="3223" y="5441"/>
                  </a:lnTo>
                  <a:lnTo>
                    <a:pt x="3223" y="5357"/>
                  </a:lnTo>
                  <a:lnTo>
                    <a:pt x="3369" y="5211"/>
                  </a:lnTo>
                  <a:lnTo>
                    <a:pt x="3432" y="5043"/>
                  </a:lnTo>
                  <a:lnTo>
                    <a:pt x="3432" y="4918"/>
                  </a:lnTo>
                  <a:lnTo>
                    <a:pt x="3411" y="4792"/>
                  </a:lnTo>
                  <a:lnTo>
                    <a:pt x="3474" y="4729"/>
                  </a:lnTo>
                  <a:lnTo>
                    <a:pt x="3474" y="4646"/>
                  </a:lnTo>
                  <a:lnTo>
                    <a:pt x="3558" y="4583"/>
                  </a:lnTo>
                  <a:lnTo>
                    <a:pt x="3662" y="4499"/>
                  </a:lnTo>
                  <a:lnTo>
                    <a:pt x="3725" y="4436"/>
                  </a:lnTo>
                  <a:lnTo>
                    <a:pt x="3893" y="4311"/>
                  </a:lnTo>
                  <a:lnTo>
                    <a:pt x="3872" y="4206"/>
                  </a:lnTo>
                  <a:lnTo>
                    <a:pt x="3893" y="4123"/>
                  </a:lnTo>
                  <a:lnTo>
                    <a:pt x="4039" y="4123"/>
                  </a:lnTo>
                  <a:lnTo>
                    <a:pt x="4081" y="4060"/>
                  </a:lnTo>
                  <a:lnTo>
                    <a:pt x="4102" y="4081"/>
                  </a:lnTo>
                  <a:lnTo>
                    <a:pt x="4269" y="4123"/>
                  </a:lnTo>
                  <a:lnTo>
                    <a:pt x="4353" y="4123"/>
                  </a:lnTo>
                  <a:lnTo>
                    <a:pt x="4458" y="4185"/>
                  </a:lnTo>
                  <a:lnTo>
                    <a:pt x="4499" y="4311"/>
                  </a:lnTo>
                  <a:lnTo>
                    <a:pt x="4604" y="4374"/>
                  </a:lnTo>
                  <a:lnTo>
                    <a:pt x="4688" y="4395"/>
                  </a:lnTo>
                  <a:lnTo>
                    <a:pt x="4792" y="4332"/>
                  </a:lnTo>
                  <a:lnTo>
                    <a:pt x="4876" y="4206"/>
                  </a:lnTo>
                  <a:lnTo>
                    <a:pt x="4876" y="4164"/>
                  </a:lnTo>
                  <a:lnTo>
                    <a:pt x="4918" y="4081"/>
                  </a:lnTo>
                  <a:lnTo>
                    <a:pt x="5002" y="4060"/>
                  </a:lnTo>
                  <a:lnTo>
                    <a:pt x="5085" y="3955"/>
                  </a:lnTo>
                  <a:lnTo>
                    <a:pt x="5085" y="3872"/>
                  </a:lnTo>
                  <a:lnTo>
                    <a:pt x="5106" y="3746"/>
                  </a:lnTo>
                  <a:lnTo>
                    <a:pt x="5294" y="3558"/>
                  </a:lnTo>
                  <a:lnTo>
                    <a:pt x="5315" y="3453"/>
                  </a:lnTo>
                  <a:lnTo>
                    <a:pt x="5294" y="3369"/>
                  </a:lnTo>
                  <a:lnTo>
                    <a:pt x="5336" y="3286"/>
                  </a:lnTo>
                  <a:lnTo>
                    <a:pt x="5504" y="3139"/>
                  </a:lnTo>
                  <a:lnTo>
                    <a:pt x="5608" y="3056"/>
                  </a:lnTo>
                  <a:lnTo>
                    <a:pt x="5629" y="2930"/>
                  </a:lnTo>
                  <a:lnTo>
                    <a:pt x="5650" y="2846"/>
                  </a:lnTo>
                  <a:lnTo>
                    <a:pt x="5629" y="2658"/>
                  </a:lnTo>
                  <a:lnTo>
                    <a:pt x="5734" y="2595"/>
                  </a:lnTo>
                  <a:lnTo>
                    <a:pt x="5880" y="2553"/>
                  </a:lnTo>
                  <a:lnTo>
                    <a:pt x="5964" y="2428"/>
                  </a:lnTo>
                  <a:lnTo>
                    <a:pt x="5985" y="2302"/>
                  </a:lnTo>
                  <a:lnTo>
                    <a:pt x="5985" y="2135"/>
                  </a:lnTo>
                  <a:lnTo>
                    <a:pt x="5985" y="2030"/>
                  </a:lnTo>
                  <a:lnTo>
                    <a:pt x="6048" y="1926"/>
                  </a:lnTo>
                  <a:lnTo>
                    <a:pt x="6152" y="1758"/>
                  </a:lnTo>
                  <a:lnTo>
                    <a:pt x="6194" y="1695"/>
                  </a:lnTo>
                  <a:lnTo>
                    <a:pt x="6236" y="1654"/>
                  </a:lnTo>
                  <a:lnTo>
                    <a:pt x="6341" y="1570"/>
                  </a:lnTo>
                  <a:lnTo>
                    <a:pt x="6382" y="1570"/>
                  </a:lnTo>
                  <a:lnTo>
                    <a:pt x="6466" y="1465"/>
                  </a:lnTo>
                  <a:lnTo>
                    <a:pt x="6592" y="1403"/>
                  </a:lnTo>
                  <a:lnTo>
                    <a:pt x="6613" y="1340"/>
                  </a:lnTo>
                  <a:lnTo>
                    <a:pt x="6571" y="1193"/>
                  </a:lnTo>
                  <a:lnTo>
                    <a:pt x="6571" y="1131"/>
                  </a:lnTo>
                  <a:lnTo>
                    <a:pt x="6550" y="1047"/>
                  </a:lnTo>
                  <a:lnTo>
                    <a:pt x="6445" y="984"/>
                  </a:lnTo>
                  <a:lnTo>
                    <a:pt x="6382" y="921"/>
                  </a:lnTo>
                  <a:lnTo>
                    <a:pt x="6382" y="733"/>
                  </a:lnTo>
                  <a:lnTo>
                    <a:pt x="6362" y="628"/>
                  </a:lnTo>
                  <a:lnTo>
                    <a:pt x="6299" y="503"/>
                  </a:lnTo>
                  <a:lnTo>
                    <a:pt x="6236" y="356"/>
                  </a:lnTo>
                  <a:lnTo>
                    <a:pt x="6069" y="147"/>
                  </a:lnTo>
                  <a:lnTo>
                    <a:pt x="5985" y="126"/>
                  </a:lnTo>
                  <a:lnTo>
                    <a:pt x="5880" y="84"/>
                  </a:lnTo>
                  <a:lnTo>
                    <a:pt x="5838" y="189"/>
                  </a:lnTo>
                  <a:lnTo>
                    <a:pt x="5818" y="252"/>
                  </a:lnTo>
                  <a:lnTo>
                    <a:pt x="5755" y="294"/>
                  </a:lnTo>
                  <a:lnTo>
                    <a:pt x="5671" y="252"/>
                  </a:lnTo>
                  <a:lnTo>
                    <a:pt x="5608" y="294"/>
                  </a:lnTo>
                  <a:lnTo>
                    <a:pt x="5546" y="335"/>
                  </a:lnTo>
                  <a:lnTo>
                    <a:pt x="5441" y="398"/>
                  </a:lnTo>
                  <a:lnTo>
                    <a:pt x="5399" y="503"/>
                  </a:lnTo>
                  <a:lnTo>
                    <a:pt x="5294" y="524"/>
                  </a:lnTo>
                  <a:lnTo>
                    <a:pt x="5232" y="461"/>
                  </a:lnTo>
                  <a:lnTo>
                    <a:pt x="5190" y="440"/>
                  </a:lnTo>
                  <a:lnTo>
                    <a:pt x="5022" y="419"/>
                  </a:lnTo>
                  <a:lnTo>
                    <a:pt x="4834" y="335"/>
                  </a:lnTo>
                  <a:lnTo>
                    <a:pt x="4583" y="315"/>
                  </a:lnTo>
                  <a:lnTo>
                    <a:pt x="4458" y="356"/>
                  </a:lnTo>
                  <a:lnTo>
                    <a:pt x="4144" y="335"/>
                  </a:lnTo>
                  <a:lnTo>
                    <a:pt x="4039" y="398"/>
                  </a:lnTo>
                  <a:lnTo>
                    <a:pt x="3872" y="607"/>
                  </a:lnTo>
                  <a:lnTo>
                    <a:pt x="3746" y="670"/>
                  </a:lnTo>
                  <a:lnTo>
                    <a:pt x="3641" y="649"/>
                  </a:lnTo>
                  <a:lnTo>
                    <a:pt x="3411" y="566"/>
                  </a:lnTo>
                  <a:lnTo>
                    <a:pt x="3265" y="545"/>
                  </a:lnTo>
                  <a:lnTo>
                    <a:pt x="3097" y="440"/>
                  </a:lnTo>
                  <a:lnTo>
                    <a:pt x="2993" y="419"/>
                  </a:lnTo>
                  <a:lnTo>
                    <a:pt x="2993" y="356"/>
                  </a:lnTo>
                  <a:lnTo>
                    <a:pt x="2888" y="294"/>
                  </a:lnTo>
                  <a:lnTo>
                    <a:pt x="2784" y="294"/>
                  </a:lnTo>
                  <a:lnTo>
                    <a:pt x="2742" y="315"/>
                  </a:lnTo>
                  <a:lnTo>
                    <a:pt x="2595" y="335"/>
                  </a:lnTo>
                  <a:lnTo>
                    <a:pt x="2512" y="356"/>
                  </a:lnTo>
                  <a:lnTo>
                    <a:pt x="2428" y="398"/>
                  </a:lnTo>
                  <a:lnTo>
                    <a:pt x="2365" y="461"/>
                  </a:lnTo>
                  <a:lnTo>
                    <a:pt x="2302" y="503"/>
                  </a:lnTo>
                  <a:lnTo>
                    <a:pt x="2198" y="419"/>
                  </a:lnTo>
                  <a:lnTo>
                    <a:pt x="2072" y="231"/>
                  </a:lnTo>
                  <a:lnTo>
                    <a:pt x="2009" y="147"/>
                  </a:lnTo>
                  <a:lnTo>
                    <a:pt x="1842" y="105"/>
                  </a:lnTo>
                  <a:lnTo>
                    <a:pt x="1758" y="84"/>
                  </a:lnTo>
                  <a:lnTo>
                    <a:pt x="1675" y="43"/>
                  </a:lnTo>
                  <a:lnTo>
                    <a:pt x="1528" y="22"/>
                  </a:lnTo>
                  <a:lnTo>
                    <a:pt x="144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9" name="Google Shape;2769;p44"/>
            <p:cNvSpPr/>
            <p:nvPr/>
          </p:nvSpPr>
          <p:spPr>
            <a:xfrm>
              <a:off x="3813400" y="3053900"/>
              <a:ext cx="109850" cy="164800"/>
            </a:xfrm>
            <a:custGeom>
              <a:rect b="b" l="l" r="r" t="t"/>
              <a:pathLst>
                <a:path extrusionOk="0" h="6592" w="4394">
                  <a:moveTo>
                    <a:pt x="3076" y="1"/>
                  </a:moveTo>
                  <a:lnTo>
                    <a:pt x="3139" y="126"/>
                  </a:lnTo>
                  <a:lnTo>
                    <a:pt x="3159" y="231"/>
                  </a:lnTo>
                  <a:lnTo>
                    <a:pt x="3159" y="419"/>
                  </a:lnTo>
                  <a:lnTo>
                    <a:pt x="3222" y="482"/>
                  </a:lnTo>
                  <a:lnTo>
                    <a:pt x="3327" y="545"/>
                  </a:lnTo>
                  <a:lnTo>
                    <a:pt x="3348" y="629"/>
                  </a:lnTo>
                  <a:lnTo>
                    <a:pt x="3348" y="691"/>
                  </a:lnTo>
                  <a:lnTo>
                    <a:pt x="3390" y="838"/>
                  </a:lnTo>
                  <a:lnTo>
                    <a:pt x="3369" y="901"/>
                  </a:lnTo>
                  <a:lnTo>
                    <a:pt x="3243" y="963"/>
                  </a:lnTo>
                  <a:lnTo>
                    <a:pt x="3159" y="1068"/>
                  </a:lnTo>
                  <a:lnTo>
                    <a:pt x="3118" y="1068"/>
                  </a:lnTo>
                  <a:lnTo>
                    <a:pt x="3013" y="1152"/>
                  </a:lnTo>
                  <a:lnTo>
                    <a:pt x="2971" y="1193"/>
                  </a:lnTo>
                  <a:lnTo>
                    <a:pt x="2929" y="1256"/>
                  </a:lnTo>
                  <a:lnTo>
                    <a:pt x="2825" y="1424"/>
                  </a:lnTo>
                  <a:lnTo>
                    <a:pt x="2762" y="1528"/>
                  </a:lnTo>
                  <a:lnTo>
                    <a:pt x="2762" y="1633"/>
                  </a:lnTo>
                  <a:lnTo>
                    <a:pt x="2762" y="1800"/>
                  </a:lnTo>
                  <a:lnTo>
                    <a:pt x="2741" y="1926"/>
                  </a:lnTo>
                  <a:lnTo>
                    <a:pt x="2657" y="2051"/>
                  </a:lnTo>
                  <a:lnTo>
                    <a:pt x="2511" y="2093"/>
                  </a:lnTo>
                  <a:lnTo>
                    <a:pt x="2406" y="2156"/>
                  </a:lnTo>
                  <a:lnTo>
                    <a:pt x="2427" y="2344"/>
                  </a:lnTo>
                  <a:lnTo>
                    <a:pt x="2406" y="2428"/>
                  </a:lnTo>
                  <a:lnTo>
                    <a:pt x="2385" y="2554"/>
                  </a:lnTo>
                  <a:lnTo>
                    <a:pt x="2281" y="2637"/>
                  </a:lnTo>
                  <a:lnTo>
                    <a:pt x="2113" y="2784"/>
                  </a:lnTo>
                  <a:lnTo>
                    <a:pt x="2071" y="2867"/>
                  </a:lnTo>
                  <a:lnTo>
                    <a:pt x="2092" y="2951"/>
                  </a:lnTo>
                  <a:lnTo>
                    <a:pt x="2071" y="3056"/>
                  </a:lnTo>
                  <a:lnTo>
                    <a:pt x="1883" y="3244"/>
                  </a:lnTo>
                  <a:lnTo>
                    <a:pt x="1862" y="3370"/>
                  </a:lnTo>
                  <a:lnTo>
                    <a:pt x="1862" y="3453"/>
                  </a:lnTo>
                  <a:lnTo>
                    <a:pt x="1779" y="3558"/>
                  </a:lnTo>
                  <a:lnTo>
                    <a:pt x="1695" y="3579"/>
                  </a:lnTo>
                  <a:lnTo>
                    <a:pt x="1653" y="3662"/>
                  </a:lnTo>
                  <a:lnTo>
                    <a:pt x="1653" y="3704"/>
                  </a:lnTo>
                  <a:lnTo>
                    <a:pt x="1569" y="3830"/>
                  </a:lnTo>
                  <a:lnTo>
                    <a:pt x="1465" y="3893"/>
                  </a:lnTo>
                  <a:lnTo>
                    <a:pt x="1381" y="3872"/>
                  </a:lnTo>
                  <a:lnTo>
                    <a:pt x="1276" y="3809"/>
                  </a:lnTo>
                  <a:lnTo>
                    <a:pt x="1235" y="3683"/>
                  </a:lnTo>
                  <a:lnTo>
                    <a:pt x="1130" y="3621"/>
                  </a:lnTo>
                  <a:lnTo>
                    <a:pt x="1046" y="3621"/>
                  </a:lnTo>
                  <a:lnTo>
                    <a:pt x="879" y="3579"/>
                  </a:lnTo>
                  <a:lnTo>
                    <a:pt x="858" y="3558"/>
                  </a:lnTo>
                  <a:lnTo>
                    <a:pt x="816" y="3621"/>
                  </a:lnTo>
                  <a:lnTo>
                    <a:pt x="670" y="3621"/>
                  </a:lnTo>
                  <a:lnTo>
                    <a:pt x="649" y="3704"/>
                  </a:lnTo>
                  <a:lnTo>
                    <a:pt x="670" y="3809"/>
                  </a:lnTo>
                  <a:lnTo>
                    <a:pt x="502" y="3934"/>
                  </a:lnTo>
                  <a:lnTo>
                    <a:pt x="439" y="3997"/>
                  </a:lnTo>
                  <a:lnTo>
                    <a:pt x="335" y="4081"/>
                  </a:lnTo>
                  <a:lnTo>
                    <a:pt x="251" y="4144"/>
                  </a:lnTo>
                  <a:lnTo>
                    <a:pt x="251" y="4227"/>
                  </a:lnTo>
                  <a:lnTo>
                    <a:pt x="188" y="4290"/>
                  </a:lnTo>
                  <a:lnTo>
                    <a:pt x="209" y="4416"/>
                  </a:lnTo>
                  <a:lnTo>
                    <a:pt x="209" y="4541"/>
                  </a:lnTo>
                  <a:lnTo>
                    <a:pt x="146" y="4709"/>
                  </a:lnTo>
                  <a:lnTo>
                    <a:pt x="0" y="4855"/>
                  </a:lnTo>
                  <a:lnTo>
                    <a:pt x="0" y="4939"/>
                  </a:lnTo>
                  <a:lnTo>
                    <a:pt x="84" y="4960"/>
                  </a:lnTo>
                  <a:lnTo>
                    <a:pt x="188" y="4918"/>
                  </a:lnTo>
                  <a:lnTo>
                    <a:pt x="230" y="5274"/>
                  </a:lnTo>
                  <a:lnTo>
                    <a:pt x="335" y="5274"/>
                  </a:lnTo>
                  <a:lnTo>
                    <a:pt x="398" y="5357"/>
                  </a:lnTo>
                  <a:lnTo>
                    <a:pt x="565" y="5274"/>
                  </a:lnTo>
                  <a:lnTo>
                    <a:pt x="649" y="5399"/>
                  </a:lnTo>
                  <a:lnTo>
                    <a:pt x="628" y="5483"/>
                  </a:lnTo>
                  <a:lnTo>
                    <a:pt x="628" y="5650"/>
                  </a:lnTo>
                  <a:lnTo>
                    <a:pt x="732" y="5797"/>
                  </a:lnTo>
                  <a:lnTo>
                    <a:pt x="732" y="6006"/>
                  </a:lnTo>
                  <a:lnTo>
                    <a:pt x="649" y="6215"/>
                  </a:lnTo>
                  <a:lnTo>
                    <a:pt x="753" y="6299"/>
                  </a:lnTo>
                  <a:lnTo>
                    <a:pt x="649" y="6403"/>
                  </a:lnTo>
                  <a:lnTo>
                    <a:pt x="649" y="6403"/>
                  </a:lnTo>
                  <a:lnTo>
                    <a:pt x="732" y="6383"/>
                  </a:lnTo>
                  <a:lnTo>
                    <a:pt x="816" y="6383"/>
                  </a:lnTo>
                  <a:lnTo>
                    <a:pt x="837" y="6403"/>
                  </a:lnTo>
                  <a:lnTo>
                    <a:pt x="1507" y="6403"/>
                  </a:lnTo>
                  <a:lnTo>
                    <a:pt x="1548" y="6383"/>
                  </a:lnTo>
                  <a:lnTo>
                    <a:pt x="1590" y="6341"/>
                  </a:lnTo>
                  <a:lnTo>
                    <a:pt x="1653" y="6383"/>
                  </a:lnTo>
                  <a:lnTo>
                    <a:pt x="1695" y="6320"/>
                  </a:lnTo>
                  <a:lnTo>
                    <a:pt x="1862" y="6341"/>
                  </a:lnTo>
                  <a:lnTo>
                    <a:pt x="1904" y="6320"/>
                  </a:lnTo>
                  <a:lnTo>
                    <a:pt x="2092" y="6320"/>
                  </a:lnTo>
                  <a:lnTo>
                    <a:pt x="2134" y="6341"/>
                  </a:lnTo>
                  <a:lnTo>
                    <a:pt x="2239" y="6320"/>
                  </a:lnTo>
                  <a:lnTo>
                    <a:pt x="2323" y="6320"/>
                  </a:lnTo>
                  <a:lnTo>
                    <a:pt x="2323" y="6341"/>
                  </a:lnTo>
                  <a:lnTo>
                    <a:pt x="2490" y="6383"/>
                  </a:lnTo>
                  <a:lnTo>
                    <a:pt x="2511" y="6341"/>
                  </a:lnTo>
                  <a:lnTo>
                    <a:pt x="2553" y="6341"/>
                  </a:lnTo>
                  <a:lnTo>
                    <a:pt x="2595" y="6403"/>
                  </a:lnTo>
                  <a:lnTo>
                    <a:pt x="3327" y="6403"/>
                  </a:lnTo>
                  <a:lnTo>
                    <a:pt x="3390" y="6424"/>
                  </a:lnTo>
                  <a:lnTo>
                    <a:pt x="3431" y="6403"/>
                  </a:lnTo>
                  <a:lnTo>
                    <a:pt x="3452" y="6403"/>
                  </a:lnTo>
                  <a:lnTo>
                    <a:pt x="3536" y="6487"/>
                  </a:lnTo>
                  <a:lnTo>
                    <a:pt x="3578" y="6445"/>
                  </a:lnTo>
                  <a:lnTo>
                    <a:pt x="3662" y="6487"/>
                  </a:lnTo>
                  <a:lnTo>
                    <a:pt x="3683" y="6529"/>
                  </a:lnTo>
                  <a:lnTo>
                    <a:pt x="3745" y="6508"/>
                  </a:lnTo>
                  <a:lnTo>
                    <a:pt x="3766" y="6487"/>
                  </a:lnTo>
                  <a:lnTo>
                    <a:pt x="3808" y="6487"/>
                  </a:lnTo>
                  <a:lnTo>
                    <a:pt x="3892" y="6550"/>
                  </a:lnTo>
                  <a:lnTo>
                    <a:pt x="3955" y="6529"/>
                  </a:lnTo>
                  <a:lnTo>
                    <a:pt x="4059" y="6529"/>
                  </a:lnTo>
                  <a:lnTo>
                    <a:pt x="4101" y="6550"/>
                  </a:lnTo>
                  <a:lnTo>
                    <a:pt x="4206" y="6550"/>
                  </a:lnTo>
                  <a:lnTo>
                    <a:pt x="4206" y="6592"/>
                  </a:lnTo>
                  <a:lnTo>
                    <a:pt x="4289" y="6592"/>
                  </a:lnTo>
                  <a:lnTo>
                    <a:pt x="4310" y="6529"/>
                  </a:lnTo>
                  <a:lnTo>
                    <a:pt x="4268" y="6424"/>
                  </a:lnTo>
                  <a:lnTo>
                    <a:pt x="4268" y="6403"/>
                  </a:lnTo>
                  <a:lnTo>
                    <a:pt x="4331" y="6299"/>
                  </a:lnTo>
                  <a:lnTo>
                    <a:pt x="4373" y="6215"/>
                  </a:lnTo>
                  <a:lnTo>
                    <a:pt x="4394" y="6194"/>
                  </a:lnTo>
                  <a:lnTo>
                    <a:pt x="4373" y="6194"/>
                  </a:lnTo>
                  <a:lnTo>
                    <a:pt x="4331" y="6131"/>
                  </a:lnTo>
                  <a:lnTo>
                    <a:pt x="4331" y="6069"/>
                  </a:lnTo>
                  <a:lnTo>
                    <a:pt x="4331" y="5922"/>
                  </a:lnTo>
                  <a:lnTo>
                    <a:pt x="4164" y="5797"/>
                  </a:lnTo>
                  <a:lnTo>
                    <a:pt x="4080" y="5713"/>
                  </a:lnTo>
                  <a:lnTo>
                    <a:pt x="3996" y="5567"/>
                  </a:lnTo>
                  <a:lnTo>
                    <a:pt x="3850" y="5357"/>
                  </a:lnTo>
                  <a:lnTo>
                    <a:pt x="3808" y="5232"/>
                  </a:lnTo>
                  <a:lnTo>
                    <a:pt x="3703" y="5127"/>
                  </a:lnTo>
                  <a:lnTo>
                    <a:pt x="3557" y="5043"/>
                  </a:lnTo>
                  <a:lnTo>
                    <a:pt x="3494" y="4981"/>
                  </a:lnTo>
                  <a:lnTo>
                    <a:pt x="3494" y="4750"/>
                  </a:lnTo>
                  <a:lnTo>
                    <a:pt x="3473" y="4625"/>
                  </a:lnTo>
                  <a:lnTo>
                    <a:pt x="3452" y="4458"/>
                  </a:lnTo>
                  <a:lnTo>
                    <a:pt x="3473" y="4332"/>
                  </a:lnTo>
                  <a:lnTo>
                    <a:pt x="3431" y="4186"/>
                  </a:lnTo>
                  <a:lnTo>
                    <a:pt x="3390" y="4039"/>
                  </a:lnTo>
                  <a:lnTo>
                    <a:pt x="3452" y="3976"/>
                  </a:lnTo>
                  <a:lnTo>
                    <a:pt x="3536" y="3976"/>
                  </a:lnTo>
                  <a:lnTo>
                    <a:pt x="3641" y="3788"/>
                  </a:lnTo>
                  <a:lnTo>
                    <a:pt x="3683" y="3662"/>
                  </a:lnTo>
                  <a:lnTo>
                    <a:pt x="3787" y="3474"/>
                  </a:lnTo>
                  <a:lnTo>
                    <a:pt x="3850" y="3349"/>
                  </a:lnTo>
                  <a:lnTo>
                    <a:pt x="3955" y="3307"/>
                  </a:lnTo>
                  <a:lnTo>
                    <a:pt x="4059" y="3160"/>
                  </a:lnTo>
                  <a:lnTo>
                    <a:pt x="4059" y="3139"/>
                  </a:lnTo>
                  <a:lnTo>
                    <a:pt x="4017" y="3035"/>
                  </a:lnTo>
                  <a:lnTo>
                    <a:pt x="3955" y="2867"/>
                  </a:lnTo>
                  <a:lnTo>
                    <a:pt x="3850" y="2721"/>
                  </a:lnTo>
                  <a:lnTo>
                    <a:pt x="3766" y="2637"/>
                  </a:lnTo>
                  <a:lnTo>
                    <a:pt x="3557" y="2428"/>
                  </a:lnTo>
                  <a:lnTo>
                    <a:pt x="3348" y="2240"/>
                  </a:lnTo>
                  <a:lnTo>
                    <a:pt x="3243" y="2219"/>
                  </a:lnTo>
                  <a:lnTo>
                    <a:pt x="3243" y="2135"/>
                  </a:lnTo>
                  <a:lnTo>
                    <a:pt x="3159" y="2093"/>
                  </a:lnTo>
                  <a:lnTo>
                    <a:pt x="3159" y="2030"/>
                  </a:lnTo>
                  <a:lnTo>
                    <a:pt x="3159" y="1926"/>
                  </a:lnTo>
                  <a:lnTo>
                    <a:pt x="3180" y="1884"/>
                  </a:lnTo>
                  <a:lnTo>
                    <a:pt x="3180" y="1779"/>
                  </a:lnTo>
                  <a:lnTo>
                    <a:pt x="3369" y="1779"/>
                  </a:lnTo>
                  <a:lnTo>
                    <a:pt x="3431" y="1800"/>
                  </a:lnTo>
                  <a:lnTo>
                    <a:pt x="3536" y="1779"/>
                  </a:lnTo>
                  <a:lnTo>
                    <a:pt x="3641" y="1800"/>
                  </a:lnTo>
                  <a:lnTo>
                    <a:pt x="3683" y="1779"/>
                  </a:lnTo>
                  <a:lnTo>
                    <a:pt x="3808" y="1800"/>
                  </a:lnTo>
                  <a:lnTo>
                    <a:pt x="3892" y="1821"/>
                  </a:lnTo>
                  <a:lnTo>
                    <a:pt x="3975" y="1842"/>
                  </a:lnTo>
                  <a:lnTo>
                    <a:pt x="4017" y="1800"/>
                  </a:lnTo>
                  <a:lnTo>
                    <a:pt x="3975" y="1779"/>
                  </a:lnTo>
                  <a:lnTo>
                    <a:pt x="3808" y="1633"/>
                  </a:lnTo>
                  <a:lnTo>
                    <a:pt x="3787" y="1528"/>
                  </a:lnTo>
                  <a:lnTo>
                    <a:pt x="3703" y="1486"/>
                  </a:lnTo>
                  <a:lnTo>
                    <a:pt x="3599" y="1319"/>
                  </a:lnTo>
                  <a:lnTo>
                    <a:pt x="3578" y="1214"/>
                  </a:lnTo>
                  <a:lnTo>
                    <a:pt x="3662" y="1152"/>
                  </a:lnTo>
                  <a:lnTo>
                    <a:pt x="3703" y="1005"/>
                  </a:lnTo>
                  <a:lnTo>
                    <a:pt x="3641" y="942"/>
                  </a:lnTo>
                  <a:lnTo>
                    <a:pt x="3662" y="880"/>
                  </a:lnTo>
                  <a:lnTo>
                    <a:pt x="3683" y="838"/>
                  </a:lnTo>
                  <a:lnTo>
                    <a:pt x="3683" y="754"/>
                  </a:lnTo>
                  <a:lnTo>
                    <a:pt x="3599" y="587"/>
                  </a:lnTo>
                  <a:lnTo>
                    <a:pt x="3578" y="482"/>
                  </a:lnTo>
                  <a:lnTo>
                    <a:pt x="3536" y="440"/>
                  </a:lnTo>
                  <a:lnTo>
                    <a:pt x="3494" y="252"/>
                  </a:lnTo>
                  <a:lnTo>
                    <a:pt x="3369" y="147"/>
                  </a:lnTo>
                  <a:lnTo>
                    <a:pt x="30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0" name="Google Shape;2770;p44"/>
            <p:cNvSpPr/>
            <p:nvPr/>
          </p:nvSpPr>
          <p:spPr>
            <a:xfrm>
              <a:off x="3813900" y="3211875"/>
              <a:ext cx="82675" cy="89475"/>
            </a:xfrm>
            <a:custGeom>
              <a:rect b="b" l="l" r="r" t="t"/>
              <a:pathLst>
                <a:path extrusionOk="0" h="3579" w="3307">
                  <a:moveTo>
                    <a:pt x="1675" y="1"/>
                  </a:moveTo>
                  <a:lnTo>
                    <a:pt x="1633" y="64"/>
                  </a:lnTo>
                  <a:lnTo>
                    <a:pt x="1570" y="22"/>
                  </a:lnTo>
                  <a:lnTo>
                    <a:pt x="1528" y="64"/>
                  </a:lnTo>
                  <a:lnTo>
                    <a:pt x="1487" y="84"/>
                  </a:lnTo>
                  <a:lnTo>
                    <a:pt x="1487" y="754"/>
                  </a:lnTo>
                  <a:lnTo>
                    <a:pt x="712" y="754"/>
                  </a:lnTo>
                  <a:lnTo>
                    <a:pt x="691" y="733"/>
                  </a:lnTo>
                  <a:lnTo>
                    <a:pt x="608" y="754"/>
                  </a:lnTo>
                  <a:lnTo>
                    <a:pt x="524" y="817"/>
                  </a:lnTo>
                  <a:lnTo>
                    <a:pt x="482" y="796"/>
                  </a:lnTo>
                  <a:lnTo>
                    <a:pt x="482" y="921"/>
                  </a:lnTo>
                  <a:lnTo>
                    <a:pt x="336" y="942"/>
                  </a:lnTo>
                  <a:lnTo>
                    <a:pt x="440" y="1131"/>
                  </a:lnTo>
                  <a:lnTo>
                    <a:pt x="629" y="1172"/>
                  </a:lnTo>
                  <a:lnTo>
                    <a:pt x="378" y="1235"/>
                  </a:lnTo>
                  <a:lnTo>
                    <a:pt x="315" y="1152"/>
                  </a:lnTo>
                  <a:lnTo>
                    <a:pt x="294" y="1340"/>
                  </a:lnTo>
                  <a:lnTo>
                    <a:pt x="273" y="1654"/>
                  </a:lnTo>
                  <a:lnTo>
                    <a:pt x="168" y="1737"/>
                  </a:lnTo>
                  <a:lnTo>
                    <a:pt x="22" y="1675"/>
                  </a:lnTo>
                  <a:lnTo>
                    <a:pt x="1" y="1758"/>
                  </a:lnTo>
                  <a:lnTo>
                    <a:pt x="126" y="1988"/>
                  </a:lnTo>
                  <a:lnTo>
                    <a:pt x="210" y="2051"/>
                  </a:lnTo>
                  <a:lnTo>
                    <a:pt x="210" y="2156"/>
                  </a:lnTo>
                  <a:lnTo>
                    <a:pt x="315" y="2281"/>
                  </a:lnTo>
                  <a:lnTo>
                    <a:pt x="315" y="2470"/>
                  </a:lnTo>
                  <a:lnTo>
                    <a:pt x="398" y="2533"/>
                  </a:lnTo>
                  <a:lnTo>
                    <a:pt x="440" y="2679"/>
                  </a:lnTo>
                  <a:lnTo>
                    <a:pt x="608" y="2805"/>
                  </a:lnTo>
                  <a:lnTo>
                    <a:pt x="545" y="2825"/>
                  </a:lnTo>
                  <a:lnTo>
                    <a:pt x="712" y="2993"/>
                  </a:lnTo>
                  <a:lnTo>
                    <a:pt x="963" y="3202"/>
                  </a:lnTo>
                  <a:lnTo>
                    <a:pt x="1026" y="3328"/>
                  </a:lnTo>
                  <a:lnTo>
                    <a:pt x="1235" y="3432"/>
                  </a:lnTo>
                  <a:lnTo>
                    <a:pt x="1256" y="3537"/>
                  </a:lnTo>
                  <a:lnTo>
                    <a:pt x="1361" y="3558"/>
                  </a:lnTo>
                  <a:lnTo>
                    <a:pt x="1382" y="3579"/>
                  </a:lnTo>
                  <a:lnTo>
                    <a:pt x="1466" y="3474"/>
                  </a:lnTo>
                  <a:lnTo>
                    <a:pt x="1466" y="3411"/>
                  </a:lnTo>
                  <a:lnTo>
                    <a:pt x="1528" y="3369"/>
                  </a:lnTo>
                  <a:lnTo>
                    <a:pt x="1633" y="3369"/>
                  </a:lnTo>
                  <a:lnTo>
                    <a:pt x="1675" y="3307"/>
                  </a:lnTo>
                  <a:lnTo>
                    <a:pt x="1696" y="3307"/>
                  </a:lnTo>
                  <a:lnTo>
                    <a:pt x="1884" y="3432"/>
                  </a:lnTo>
                  <a:lnTo>
                    <a:pt x="1884" y="3328"/>
                  </a:lnTo>
                  <a:lnTo>
                    <a:pt x="1863" y="3035"/>
                  </a:lnTo>
                  <a:lnTo>
                    <a:pt x="1779" y="2951"/>
                  </a:lnTo>
                  <a:lnTo>
                    <a:pt x="1696" y="2930"/>
                  </a:lnTo>
                  <a:lnTo>
                    <a:pt x="1633" y="2951"/>
                  </a:lnTo>
                  <a:lnTo>
                    <a:pt x="1549" y="2993"/>
                  </a:lnTo>
                  <a:lnTo>
                    <a:pt x="1549" y="2846"/>
                  </a:lnTo>
                  <a:lnTo>
                    <a:pt x="1528" y="2784"/>
                  </a:lnTo>
                  <a:lnTo>
                    <a:pt x="1570" y="2721"/>
                  </a:lnTo>
                  <a:lnTo>
                    <a:pt x="1675" y="2721"/>
                  </a:lnTo>
                  <a:lnTo>
                    <a:pt x="1800" y="2784"/>
                  </a:lnTo>
                  <a:lnTo>
                    <a:pt x="1863" y="2721"/>
                  </a:lnTo>
                  <a:lnTo>
                    <a:pt x="1884" y="2679"/>
                  </a:lnTo>
                  <a:lnTo>
                    <a:pt x="1968" y="2679"/>
                  </a:lnTo>
                  <a:lnTo>
                    <a:pt x="2177" y="2637"/>
                  </a:lnTo>
                  <a:lnTo>
                    <a:pt x="2198" y="2574"/>
                  </a:lnTo>
                  <a:lnTo>
                    <a:pt x="2177" y="2407"/>
                  </a:lnTo>
                  <a:lnTo>
                    <a:pt x="2219" y="2365"/>
                  </a:lnTo>
                  <a:lnTo>
                    <a:pt x="2365" y="2365"/>
                  </a:lnTo>
                  <a:lnTo>
                    <a:pt x="2428" y="2595"/>
                  </a:lnTo>
                  <a:lnTo>
                    <a:pt x="2512" y="2700"/>
                  </a:lnTo>
                  <a:lnTo>
                    <a:pt x="2637" y="2637"/>
                  </a:lnTo>
                  <a:lnTo>
                    <a:pt x="2721" y="2679"/>
                  </a:lnTo>
                  <a:lnTo>
                    <a:pt x="2805" y="2616"/>
                  </a:lnTo>
                  <a:lnTo>
                    <a:pt x="2909" y="2616"/>
                  </a:lnTo>
                  <a:lnTo>
                    <a:pt x="3035" y="2679"/>
                  </a:lnTo>
                  <a:lnTo>
                    <a:pt x="3056" y="2742"/>
                  </a:lnTo>
                  <a:lnTo>
                    <a:pt x="3119" y="2742"/>
                  </a:lnTo>
                  <a:lnTo>
                    <a:pt x="3119" y="2637"/>
                  </a:lnTo>
                  <a:lnTo>
                    <a:pt x="3098" y="2533"/>
                  </a:lnTo>
                  <a:lnTo>
                    <a:pt x="3244" y="2114"/>
                  </a:lnTo>
                  <a:lnTo>
                    <a:pt x="3307" y="1884"/>
                  </a:lnTo>
                  <a:lnTo>
                    <a:pt x="3307" y="1779"/>
                  </a:lnTo>
                  <a:lnTo>
                    <a:pt x="3244" y="1696"/>
                  </a:lnTo>
                  <a:lnTo>
                    <a:pt x="3223" y="1654"/>
                  </a:lnTo>
                  <a:lnTo>
                    <a:pt x="3139" y="1570"/>
                  </a:lnTo>
                  <a:lnTo>
                    <a:pt x="3119" y="1528"/>
                  </a:lnTo>
                  <a:lnTo>
                    <a:pt x="3035" y="1486"/>
                  </a:lnTo>
                  <a:lnTo>
                    <a:pt x="3014" y="1444"/>
                  </a:lnTo>
                  <a:lnTo>
                    <a:pt x="2993" y="1382"/>
                  </a:lnTo>
                  <a:lnTo>
                    <a:pt x="2993" y="1340"/>
                  </a:lnTo>
                  <a:lnTo>
                    <a:pt x="3035" y="1319"/>
                  </a:lnTo>
                  <a:lnTo>
                    <a:pt x="3056" y="1277"/>
                  </a:lnTo>
                  <a:lnTo>
                    <a:pt x="3119" y="1277"/>
                  </a:lnTo>
                  <a:lnTo>
                    <a:pt x="3098" y="1214"/>
                  </a:lnTo>
                  <a:lnTo>
                    <a:pt x="3056" y="1172"/>
                  </a:lnTo>
                  <a:lnTo>
                    <a:pt x="3056" y="1110"/>
                  </a:lnTo>
                  <a:lnTo>
                    <a:pt x="3202" y="1026"/>
                  </a:lnTo>
                  <a:lnTo>
                    <a:pt x="3307" y="1005"/>
                  </a:lnTo>
                  <a:lnTo>
                    <a:pt x="3307" y="900"/>
                  </a:lnTo>
                  <a:lnTo>
                    <a:pt x="3265" y="838"/>
                  </a:lnTo>
                  <a:lnTo>
                    <a:pt x="3307" y="754"/>
                  </a:lnTo>
                  <a:lnTo>
                    <a:pt x="3307" y="587"/>
                  </a:lnTo>
                  <a:lnTo>
                    <a:pt x="3244" y="545"/>
                  </a:lnTo>
                  <a:lnTo>
                    <a:pt x="3056" y="524"/>
                  </a:lnTo>
                  <a:lnTo>
                    <a:pt x="2930" y="587"/>
                  </a:lnTo>
                  <a:lnTo>
                    <a:pt x="2805" y="628"/>
                  </a:lnTo>
                  <a:lnTo>
                    <a:pt x="2721" y="608"/>
                  </a:lnTo>
                  <a:lnTo>
                    <a:pt x="2616" y="649"/>
                  </a:lnTo>
                  <a:lnTo>
                    <a:pt x="2575" y="608"/>
                  </a:lnTo>
                  <a:lnTo>
                    <a:pt x="2595" y="545"/>
                  </a:lnTo>
                  <a:lnTo>
                    <a:pt x="2575" y="440"/>
                  </a:lnTo>
                  <a:lnTo>
                    <a:pt x="2575" y="315"/>
                  </a:lnTo>
                  <a:lnTo>
                    <a:pt x="2533" y="189"/>
                  </a:lnTo>
                  <a:lnTo>
                    <a:pt x="2575" y="84"/>
                  </a:lnTo>
                  <a:lnTo>
                    <a:pt x="2533" y="22"/>
                  </a:lnTo>
                  <a:lnTo>
                    <a:pt x="2491" y="22"/>
                  </a:lnTo>
                  <a:lnTo>
                    <a:pt x="2470" y="64"/>
                  </a:lnTo>
                  <a:lnTo>
                    <a:pt x="2303" y="22"/>
                  </a:lnTo>
                  <a:lnTo>
                    <a:pt x="2303" y="1"/>
                  </a:lnTo>
                  <a:lnTo>
                    <a:pt x="2219" y="1"/>
                  </a:lnTo>
                  <a:lnTo>
                    <a:pt x="2114" y="22"/>
                  </a:lnTo>
                  <a:lnTo>
                    <a:pt x="2072" y="1"/>
                  </a:lnTo>
                  <a:lnTo>
                    <a:pt x="1884" y="1"/>
                  </a:lnTo>
                  <a:lnTo>
                    <a:pt x="1842" y="22"/>
                  </a:lnTo>
                  <a:lnTo>
                    <a:pt x="167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1" name="Google Shape;2771;p44"/>
            <p:cNvSpPr/>
            <p:nvPr/>
          </p:nvSpPr>
          <p:spPr>
            <a:xfrm>
              <a:off x="3821750" y="3213450"/>
              <a:ext cx="29325" cy="18850"/>
            </a:xfrm>
            <a:custGeom>
              <a:rect b="b" l="l" r="r" t="t"/>
              <a:pathLst>
                <a:path extrusionOk="0" h="754" w="1173">
                  <a:moveTo>
                    <a:pt x="398" y="1"/>
                  </a:moveTo>
                  <a:lnTo>
                    <a:pt x="315" y="21"/>
                  </a:lnTo>
                  <a:lnTo>
                    <a:pt x="294" y="42"/>
                  </a:lnTo>
                  <a:lnTo>
                    <a:pt x="336" y="147"/>
                  </a:lnTo>
                  <a:lnTo>
                    <a:pt x="168" y="335"/>
                  </a:lnTo>
                  <a:lnTo>
                    <a:pt x="1" y="628"/>
                  </a:lnTo>
                  <a:lnTo>
                    <a:pt x="168" y="691"/>
                  </a:lnTo>
                  <a:lnTo>
                    <a:pt x="168" y="733"/>
                  </a:lnTo>
                  <a:lnTo>
                    <a:pt x="210" y="754"/>
                  </a:lnTo>
                  <a:lnTo>
                    <a:pt x="294" y="691"/>
                  </a:lnTo>
                  <a:lnTo>
                    <a:pt x="377" y="670"/>
                  </a:lnTo>
                  <a:lnTo>
                    <a:pt x="398" y="691"/>
                  </a:lnTo>
                  <a:lnTo>
                    <a:pt x="1173" y="691"/>
                  </a:lnTo>
                  <a:lnTo>
                    <a:pt x="1173" y="21"/>
                  </a:lnTo>
                  <a:lnTo>
                    <a:pt x="503" y="21"/>
                  </a:lnTo>
                  <a:lnTo>
                    <a:pt x="48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2" name="Google Shape;2772;p44"/>
            <p:cNvSpPr/>
            <p:nvPr/>
          </p:nvSpPr>
          <p:spPr>
            <a:xfrm>
              <a:off x="3848425" y="3188875"/>
              <a:ext cx="110925" cy="129750"/>
            </a:xfrm>
            <a:custGeom>
              <a:rect b="b" l="l" r="r" t="t"/>
              <a:pathLst>
                <a:path extrusionOk="0" h="5190" w="4437">
                  <a:moveTo>
                    <a:pt x="3935" y="0"/>
                  </a:moveTo>
                  <a:lnTo>
                    <a:pt x="3872" y="63"/>
                  </a:lnTo>
                  <a:lnTo>
                    <a:pt x="3767" y="42"/>
                  </a:lnTo>
                  <a:lnTo>
                    <a:pt x="3537" y="147"/>
                  </a:lnTo>
                  <a:lnTo>
                    <a:pt x="3495" y="188"/>
                  </a:lnTo>
                  <a:lnTo>
                    <a:pt x="3391" y="209"/>
                  </a:lnTo>
                  <a:lnTo>
                    <a:pt x="3244" y="377"/>
                  </a:lnTo>
                  <a:lnTo>
                    <a:pt x="2972" y="816"/>
                  </a:lnTo>
                  <a:lnTo>
                    <a:pt x="2930" y="900"/>
                  </a:lnTo>
                  <a:lnTo>
                    <a:pt x="2867" y="1004"/>
                  </a:lnTo>
                  <a:lnTo>
                    <a:pt x="2867" y="1025"/>
                  </a:lnTo>
                  <a:lnTo>
                    <a:pt x="2909" y="1130"/>
                  </a:lnTo>
                  <a:lnTo>
                    <a:pt x="2888" y="1193"/>
                  </a:lnTo>
                  <a:lnTo>
                    <a:pt x="2805" y="1193"/>
                  </a:lnTo>
                  <a:lnTo>
                    <a:pt x="2805" y="1151"/>
                  </a:lnTo>
                  <a:lnTo>
                    <a:pt x="2700" y="1151"/>
                  </a:lnTo>
                  <a:lnTo>
                    <a:pt x="2658" y="1130"/>
                  </a:lnTo>
                  <a:lnTo>
                    <a:pt x="2554" y="1130"/>
                  </a:lnTo>
                  <a:lnTo>
                    <a:pt x="2491" y="1151"/>
                  </a:lnTo>
                  <a:lnTo>
                    <a:pt x="2407" y="1088"/>
                  </a:lnTo>
                  <a:lnTo>
                    <a:pt x="2365" y="1088"/>
                  </a:lnTo>
                  <a:lnTo>
                    <a:pt x="2344" y="1109"/>
                  </a:lnTo>
                  <a:lnTo>
                    <a:pt x="2282" y="1130"/>
                  </a:lnTo>
                  <a:lnTo>
                    <a:pt x="2261" y="1088"/>
                  </a:lnTo>
                  <a:lnTo>
                    <a:pt x="2177" y="1046"/>
                  </a:lnTo>
                  <a:lnTo>
                    <a:pt x="2135" y="1088"/>
                  </a:lnTo>
                  <a:lnTo>
                    <a:pt x="2051" y="1004"/>
                  </a:lnTo>
                  <a:lnTo>
                    <a:pt x="2030" y="1004"/>
                  </a:lnTo>
                  <a:lnTo>
                    <a:pt x="1989" y="1025"/>
                  </a:lnTo>
                  <a:lnTo>
                    <a:pt x="1926" y="1004"/>
                  </a:lnTo>
                  <a:lnTo>
                    <a:pt x="1194" y="1004"/>
                  </a:lnTo>
                  <a:lnTo>
                    <a:pt x="1152" y="1109"/>
                  </a:lnTo>
                  <a:lnTo>
                    <a:pt x="1194" y="1235"/>
                  </a:lnTo>
                  <a:lnTo>
                    <a:pt x="1194" y="1360"/>
                  </a:lnTo>
                  <a:lnTo>
                    <a:pt x="1214" y="1465"/>
                  </a:lnTo>
                  <a:lnTo>
                    <a:pt x="1194" y="1528"/>
                  </a:lnTo>
                  <a:lnTo>
                    <a:pt x="1235" y="1569"/>
                  </a:lnTo>
                  <a:lnTo>
                    <a:pt x="1340" y="1528"/>
                  </a:lnTo>
                  <a:lnTo>
                    <a:pt x="1424" y="1548"/>
                  </a:lnTo>
                  <a:lnTo>
                    <a:pt x="1549" y="1507"/>
                  </a:lnTo>
                  <a:lnTo>
                    <a:pt x="1675" y="1444"/>
                  </a:lnTo>
                  <a:lnTo>
                    <a:pt x="1863" y="1465"/>
                  </a:lnTo>
                  <a:lnTo>
                    <a:pt x="1926" y="1507"/>
                  </a:lnTo>
                  <a:lnTo>
                    <a:pt x="1926" y="1674"/>
                  </a:lnTo>
                  <a:lnTo>
                    <a:pt x="1884" y="1758"/>
                  </a:lnTo>
                  <a:lnTo>
                    <a:pt x="1926" y="1820"/>
                  </a:lnTo>
                  <a:lnTo>
                    <a:pt x="1926" y="1925"/>
                  </a:lnTo>
                  <a:lnTo>
                    <a:pt x="1821" y="1946"/>
                  </a:lnTo>
                  <a:lnTo>
                    <a:pt x="1675" y="2030"/>
                  </a:lnTo>
                  <a:lnTo>
                    <a:pt x="1675" y="2092"/>
                  </a:lnTo>
                  <a:lnTo>
                    <a:pt x="1717" y="2134"/>
                  </a:lnTo>
                  <a:lnTo>
                    <a:pt x="1738" y="2197"/>
                  </a:lnTo>
                  <a:lnTo>
                    <a:pt x="1675" y="2197"/>
                  </a:lnTo>
                  <a:lnTo>
                    <a:pt x="1654" y="2239"/>
                  </a:lnTo>
                  <a:lnTo>
                    <a:pt x="1612" y="2260"/>
                  </a:lnTo>
                  <a:lnTo>
                    <a:pt x="1612" y="2302"/>
                  </a:lnTo>
                  <a:lnTo>
                    <a:pt x="1633" y="2364"/>
                  </a:lnTo>
                  <a:lnTo>
                    <a:pt x="1654" y="2406"/>
                  </a:lnTo>
                  <a:lnTo>
                    <a:pt x="1738" y="2448"/>
                  </a:lnTo>
                  <a:lnTo>
                    <a:pt x="1758" y="2490"/>
                  </a:lnTo>
                  <a:lnTo>
                    <a:pt x="1842" y="2574"/>
                  </a:lnTo>
                  <a:lnTo>
                    <a:pt x="1863" y="2616"/>
                  </a:lnTo>
                  <a:lnTo>
                    <a:pt x="1926" y="2699"/>
                  </a:lnTo>
                  <a:lnTo>
                    <a:pt x="1926" y="2804"/>
                  </a:lnTo>
                  <a:lnTo>
                    <a:pt x="1863" y="3034"/>
                  </a:lnTo>
                  <a:lnTo>
                    <a:pt x="1717" y="3453"/>
                  </a:lnTo>
                  <a:lnTo>
                    <a:pt x="1738" y="3557"/>
                  </a:lnTo>
                  <a:lnTo>
                    <a:pt x="1738" y="3662"/>
                  </a:lnTo>
                  <a:lnTo>
                    <a:pt x="1675" y="3662"/>
                  </a:lnTo>
                  <a:lnTo>
                    <a:pt x="1654" y="3599"/>
                  </a:lnTo>
                  <a:lnTo>
                    <a:pt x="1528" y="3536"/>
                  </a:lnTo>
                  <a:lnTo>
                    <a:pt x="1424" y="3536"/>
                  </a:lnTo>
                  <a:lnTo>
                    <a:pt x="1340" y="3599"/>
                  </a:lnTo>
                  <a:lnTo>
                    <a:pt x="1256" y="3557"/>
                  </a:lnTo>
                  <a:lnTo>
                    <a:pt x="1131" y="3620"/>
                  </a:lnTo>
                  <a:lnTo>
                    <a:pt x="1047" y="3515"/>
                  </a:lnTo>
                  <a:lnTo>
                    <a:pt x="984" y="3285"/>
                  </a:lnTo>
                  <a:lnTo>
                    <a:pt x="838" y="3285"/>
                  </a:lnTo>
                  <a:lnTo>
                    <a:pt x="796" y="3327"/>
                  </a:lnTo>
                  <a:lnTo>
                    <a:pt x="817" y="3494"/>
                  </a:lnTo>
                  <a:lnTo>
                    <a:pt x="796" y="3557"/>
                  </a:lnTo>
                  <a:lnTo>
                    <a:pt x="587" y="3599"/>
                  </a:lnTo>
                  <a:lnTo>
                    <a:pt x="503" y="3599"/>
                  </a:lnTo>
                  <a:lnTo>
                    <a:pt x="482" y="3641"/>
                  </a:lnTo>
                  <a:lnTo>
                    <a:pt x="419" y="3704"/>
                  </a:lnTo>
                  <a:lnTo>
                    <a:pt x="294" y="3641"/>
                  </a:lnTo>
                  <a:lnTo>
                    <a:pt x="189" y="3641"/>
                  </a:lnTo>
                  <a:lnTo>
                    <a:pt x="147" y="3704"/>
                  </a:lnTo>
                  <a:lnTo>
                    <a:pt x="168" y="3766"/>
                  </a:lnTo>
                  <a:lnTo>
                    <a:pt x="168" y="3913"/>
                  </a:lnTo>
                  <a:lnTo>
                    <a:pt x="252" y="3871"/>
                  </a:lnTo>
                  <a:lnTo>
                    <a:pt x="315" y="3850"/>
                  </a:lnTo>
                  <a:lnTo>
                    <a:pt x="398" y="3871"/>
                  </a:lnTo>
                  <a:lnTo>
                    <a:pt x="482" y="3955"/>
                  </a:lnTo>
                  <a:lnTo>
                    <a:pt x="503" y="4248"/>
                  </a:lnTo>
                  <a:lnTo>
                    <a:pt x="503" y="4352"/>
                  </a:lnTo>
                  <a:lnTo>
                    <a:pt x="315" y="4227"/>
                  </a:lnTo>
                  <a:lnTo>
                    <a:pt x="294" y="4227"/>
                  </a:lnTo>
                  <a:lnTo>
                    <a:pt x="252" y="4289"/>
                  </a:lnTo>
                  <a:lnTo>
                    <a:pt x="147" y="4289"/>
                  </a:lnTo>
                  <a:lnTo>
                    <a:pt x="85" y="4331"/>
                  </a:lnTo>
                  <a:lnTo>
                    <a:pt x="85" y="4394"/>
                  </a:lnTo>
                  <a:lnTo>
                    <a:pt x="1" y="4499"/>
                  </a:lnTo>
                  <a:lnTo>
                    <a:pt x="106" y="4603"/>
                  </a:lnTo>
                  <a:lnTo>
                    <a:pt x="168" y="4687"/>
                  </a:lnTo>
                  <a:lnTo>
                    <a:pt x="315" y="4792"/>
                  </a:lnTo>
                  <a:lnTo>
                    <a:pt x="315" y="4896"/>
                  </a:lnTo>
                  <a:lnTo>
                    <a:pt x="419" y="5001"/>
                  </a:lnTo>
                  <a:lnTo>
                    <a:pt x="419" y="5126"/>
                  </a:lnTo>
                  <a:lnTo>
                    <a:pt x="482" y="5189"/>
                  </a:lnTo>
                  <a:lnTo>
                    <a:pt x="524" y="5168"/>
                  </a:lnTo>
                  <a:lnTo>
                    <a:pt x="608" y="5022"/>
                  </a:lnTo>
                  <a:lnTo>
                    <a:pt x="629" y="5022"/>
                  </a:lnTo>
                  <a:lnTo>
                    <a:pt x="712" y="4980"/>
                  </a:lnTo>
                  <a:lnTo>
                    <a:pt x="775" y="4875"/>
                  </a:lnTo>
                  <a:lnTo>
                    <a:pt x="838" y="4854"/>
                  </a:lnTo>
                  <a:lnTo>
                    <a:pt x="942" y="4771"/>
                  </a:lnTo>
                  <a:lnTo>
                    <a:pt x="1005" y="4771"/>
                  </a:lnTo>
                  <a:lnTo>
                    <a:pt x="1047" y="4813"/>
                  </a:lnTo>
                  <a:lnTo>
                    <a:pt x="1110" y="4896"/>
                  </a:lnTo>
                  <a:lnTo>
                    <a:pt x="1110" y="5001"/>
                  </a:lnTo>
                  <a:lnTo>
                    <a:pt x="1131" y="4980"/>
                  </a:lnTo>
                  <a:lnTo>
                    <a:pt x="1194" y="5001"/>
                  </a:lnTo>
                  <a:lnTo>
                    <a:pt x="1298" y="4959"/>
                  </a:lnTo>
                  <a:lnTo>
                    <a:pt x="1319" y="5001"/>
                  </a:lnTo>
                  <a:lnTo>
                    <a:pt x="1319" y="5064"/>
                  </a:lnTo>
                  <a:lnTo>
                    <a:pt x="1424" y="5064"/>
                  </a:lnTo>
                  <a:lnTo>
                    <a:pt x="1507" y="4980"/>
                  </a:lnTo>
                  <a:lnTo>
                    <a:pt x="1507" y="4875"/>
                  </a:lnTo>
                  <a:lnTo>
                    <a:pt x="1570" y="4854"/>
                  </a:lnTo>
                  <a:lnTo>
                    <a:pt x="1654" y="4875"/>
                  </a:lnTo>
                  <a:lnTo>
                    <a:pt x="1758" y="4771"/>
                  </a:lnTo>
                  <a:lnTo>
                    <a:pt x="1947" y="4708"/>
                  </a:lnTo>
                  <a:lnTo>
                    <a:pt x="1947" y="4771"/>
                  </a:lnTo>
                  <a:lnTo>
                    <a:pt x="1863" y="4896"/>
                  </a:lnTo>
                  <a:lnTo>
                    <a:pt x="1884" y="4917"/>
                  </a:lnTo>
                  <a:lnTo>
                    <a:pt x="1947" y="5022"/>
                  </a:lnTo>
                  <a:lnTo>
                    <a:pt x="2072" y="5105"/>
                  </a:lnTo>
                  <a:lnTo>
                    <a:pt x="2198" y="5022"/>
                  </a:lnTo>
                  <a:lnTo>
                    <a:pt x="2282" y="4917"/>
                  </a:lnTo>
                  <a:lnTo>
                    <a:pt x="2512" y="4687"/>
                  </a:lnTo>
                  <a:lnTo>
                    <a:pt x="2574" y="4603"/>
                  </a:lnTo>
                  <a:lnTo>
                    <a:pt x="2658" y="4541"/>
                  </a:lnTo>
                  <a:lnTo>
                    <a:pt x="2763" y="4499"/>
                  </a:lnTo>
                  <a:lnTo>
                    <a:pt x="2867" y="4352"/>
                  </a:lnTo>
                  <a:lnTo>
                    <a:pt x="2867" y="4248"/>
                  </a:lnTo>
                  <a:lnTo>
                    <a:pt x="2888" y="4080"/>
                  </a:lnTo>
                  <a:lnTo>
                    <a:pt x="2909" y="3766"/>
                  </a:lnTo>
                  <a:lnTo>
                    <a:pt x="2888" y="3745"/>
                  </a:lnTo>
                  <a:lnTo>
                    <a:pt x="2867" y="3557"/>
                  </a:lnTo>
                  <a:lnTo>
                    <a:pt x="2909" y="3453"/>
                  </a:lnTo>
                  <a:lnTo>
                    <a:pt x="3098" y="3285"/>
                  </a:lnTo>
                  <a:lnTo>
                    <a:pt x="3098" y="3139"/>
                  </a:lnTo>
                  <a:lnTo>
                    <a:pt x="3202" y="3013"/>
                  </a:lnTo>
                  <a:lnTo>
                    <a:pt x="3328" y="2908"/>
                  </a:lnTo>
                  <a:lnTo>
                    <a:pt x="3411" y="2929"/>
                  </a:lnTo>
                  <a:lnTo>
                    <a:pt x="3516" y="2867"/>
                  </a:lnTo>
                  <a:lnTo>
                    <a:pt x="3621" y="2825"/>
                  </a:lnTo>
                  <a:lnTo>
                    <a:pt x="3809" y="2511"/>
                  </a:lnTo>
                  <a:lnTo>
                    <a:pt x="3809" y="2344"/>
                  </a:lnTo>
                  <a:lnTo>
                    <a:pt x="3851" y="2155"/>
                  </a:lnTo>
                  <a:lnTo>
                    <a:pt x="3935" y="2092"/>
                  </a:lnTo>
                  <a:lnTo>
                    <a:pt x="3955" y="1946"/>
                  </a:lnTo>
                  <a:lnTo>
                    <a:pt x="3935" y="1925"/>
                  </a:lnTo>
                  <a:lnTo>
                    <a:pt x="3955" y="1737"/>
                  </a:lnTo>
                  <a:lnTo>
                    <a:pt x="3955" y="1653"/>
                  </a:lnTo>
                  <a:lnTo>
                    <a:pt x="3955" y="1507"/>
                  </a:lnTo>
                  <a:lnTo>
                    <a:pt x="4060" y="1402"/>
                  </a:lnTo>
                  <a:lnTo>
                    <a:pt x="4060" y="1256"/>
                  </a:lnTo>
                  <a:lnTo>
                    <a:pt x="4081" y="1130"/>
                  </a:lnTo>
                  <a:lnTo>
                    <a:pt x="4039" y="921"/>
                  </a:lnTo>
                  <a:lnTo>
                    <a:pt x="4290" y="607"/>
                  </a:lnTo>
                  <a:lnTo>
                    <a:pt x="4332" y="502"/>
                  </a:lnTo>
                  <a:lnTo>
                    <a:pt x="4437" y="460"/>
                  </a:lnTo>
                  <a:lnTo>
                    <a:pt x="4437" y="209"/>
                  </a:lnTo>
                  <a:lnTo>
                    <a:pt x="4374" y="105"/>
                  </a:lnTo>
                  <a:lnTo>
                    <a:pt x="4374" y="63"/>
                  </a:lnTo>
                  <a:lnTo>
                    <a:pt x="4290" y="84"/>
                  </a:lnTo>
                  <a:lnTo>
                    <a:pt x="4248" y="105"/>
                  </a:lnTo>
                  <a:lnTo>
                    <a:pt x="4144" y="63"/>
                  </a:lnTo>
                  <a:lnTo>
                    <a:pt x="412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3" name="Google Shape;2773;p44"/>
            <p:cNvSpPr/>
            <p:nvPr/>
          </p:nvSpPr>
          <p:spPr>
            <a:xfrm>
              <a:off x="3860475" y="3308125"/>
              <a:ext cx="15700" cy="21475"/>
            </a:xfrm>
            <a:custGeom>
              <a:rect b="b" l="l" r="r" t="t"/>
              <a:pathLst>
                <a:path extrusionOk="0" h="859" w="628">
                  <a:moveTo>
                    <a:pt x="460" y="1"/>
                  </a:moveTo>
                  <a:lnTo>
                    <a:pt x="356" y="84"/>
                  </a:lnTo>
                  <a:lnTo>
                    <a:pt x="293" y="105"/>
                  </a:lnTo>
                  <a:lnTo>
                    <a:pt x="230" y="210"/>
                  </a:lnTo>
                  <a:lnTo>
                    <a:pt x="147" y="252"/>
                  </a:lnTo>
                  <a:lnTo>
                    <a:pt x="126" y="252"/>
                  </a:lnTo>
                  <a:lnTo>
                    <a:pt x="42" y="398"/>
                  </a:lnTo>
                  <a:lnTo>
                    <a:pt x="0" y="419"/>
                  </a:lnTo>
                  <a:lnTo>
                    <a:pt x="84" y="503"/>
                  </a:lnTo>
                  <a:lnTo>
                    <a:pt x="105" y="670"/>
                  </a:lnTo>
                  <a:lnTo>
                    <a:pt x="42" y="775"/>
                  </a:lnTo>
                  <a:lnTo>
                    <a:pt x="84" y="859"/>
                  </a:lnTo>
                  <a:lnTo>
                    <a:pt x="188" y="775"/>
                  </a:lnTo>
                  <a:lnTo>
                    <a:pt x="293" y="775"/>
                  </a:lnTo>
                  <a:lnTo>
                    <a:pt x="356" y="712"/>
                  </a:lnTo>
                  <a:lnTo>
                    <a:pt x="335" y="503"/>
                  </a:lnTo>
                  <a:lnTo>
                    <a:pt x="398" y="440"/>
                  </a:lnTo>
                  <a:lnTo>
                    <a:pt x="523" y="335"/>
                  </a:lnTo>
                  <a:lnTo>
                    <a:pt x="628" y="231"/>
                  </a:lnTo>
                  <a:lnTo>
                    <a:pt x="628" y="126"/>
                  </a:lnTo>
                  <a:lnTo>
                    <a:pt x="565" y="43"/>
                  </a:lnTo>
                  <a:lnTo>
                    <a:pt x="52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4" name="Google Shape;2774;p44"/>
            <p:cNvSpPr/>
            <p:nvPr/>
          </p:nvSpPr>
          <p:spPr>
            <a:xfrm>
              <a:off x="4111550" y="3257925"/>
              <a:ext cx="161650" cy="164775"/>
            </a:xfrm>
            <a:custGeom>
              <a:rect b="b" l="l" r="r" t="t"/>
              <a:pathLst>
                <a:path extrusionOk="0" h="6591" w="6466">
                  <a:moveTo>
                    <a:pt x="2553" y="0"/>
                  </a:moveTo>
                  <a:lnTo>
                    <a:pt x="1779" y="42"/>
                  </a:lnTo>
                  <a:lnTo>
                    <a:pt x="858" y="42"/>
                  </a:lnTo>
                  <a:lnTo>
                    <a:pt x="816" y="105"/>
                  </a:lnTo>
                  <a:lnTo>
                    <a:pt x="754" y="105"/>
                  </a:lnTo>
                  <a:lnTo>
                    <a:pt x="712" y="146"/>
                  </a:lnTo>
                  <a:lnTo>
                    <a:pt x="775" y="230"/>
                  </a:lnTo>
                  <a:lnTo>
                    <a:pt x="858" y="314"/>
                  </a:lnTo>
                  <a:lnTo>
                    <a:pt x="858" y="356"/>
                  </a:lnTo>
                  <a:lnTo>
                    <a:pt x="921" y="439"/>
                  </a:lnTo>
                  <a:lnTo>
                    <a:pt x="963" y="628"/>
                  </a:lnTo>
                  <a:lnTo>
                    <a:pt x="984" y="732"/>
                  </a:lnTo>
                  <a:lnTo>
                    <a:pt x="942" y="795"/>
                  </a:lnTo>
                  <a:lnTo>
                    <a:pt x="942" y="879"/>
                  </a:lnTo>
                  <a:lnTo>
                    <a:pt x="879" y="942"/>
                  </a:lnTo>
                  <a:lnTo>
                    <a:pt x="816" y="963"/>
                  </a:lnTo>
                  <a:lnTo>
                    <a:pt x="754" y="963"/>
                  </a:lnTo>
                  <a:lnTo>
                    <a:pt x="733" y="942"/>
                  </a:lnTo>
                  <a:lnTo>
                    <a:pt x="733" y="983"/>
                  </a:lnTo>
                  <a:lnTo>
                    <a:pt x="754" y="1046"/>
                  </a:lnTo>
                  <a:lnTo>
                    <a:pt x="754" y="1109"/>
                  </a:lnTo>
                  <a:lnTo>
                    <a:pt x="858" y="1151"/>
                  </a:lnTo>
                  <a:lnTo>
                    <a:pt x="858" y="1214"/>
                  </a:lnTo>
                  <a:lnTo>
                    <a:pt x="942" y="1214"/>
                  </a:lnTo>
                  <a:lnTo>
                    <a:pt x="963" y="1402"/>
                  </a:lnTo>
                  <a:lnTo>
                    <a:pt x="963" y="1486"/>
                  </a:lnTo>
                  <a:lnTo>
                    <a:pt x="858" y="1590"/>
                  </a:lnTo>
                  <a:lnTo>
                    <a:pt x="775" y="1674"/>
                  </a:lnTo>
                  <a:lnTo>
                    <a:pt x="733" y="1716"/>
                  </a:lnTo>
                  <a:lnTo>
                    <a:pt x="565" y="1883"/>
                  </a:lnTo>
                  <a:lnTo>
                    <a:pt x="461" y="2030"/>
                  </a:lnTo>
                  <a:lnTo>
                    <a:pt x="293" y="2092"/>
                  </a:lnTo>
                  <a:lnTo>
                    <a:pt x="0" y="2092"/>
                  </a:lnTo>
                  <a:lnTo>
                    <a:pt x="84" y="2553"/>
                  </a:lnTo>
                  <a:lnTo>
                    <a:pt x="210" y="3243"/>
                  </a:lnTo>
                  <a:lnTo>
                    <a:pt x="628" y="3808"/>
                  </a:lnTo>
                  <a:lnTo>
                    <a:pt x="754" y="4248"/>
                  </a:lnTo>
                  <a:lnTo>
                    <a:pt x="942" y="4352"/>
                  </a:lnTo>
                  <a:lnTo>
                    <a:pt x="1026" y="4352"/>
                  </a:lnTo>
                  <a:lnTo>
                    <a:pt x="1130" y="4394"/>
                  </a:lnTo>
                  <a:lnTo>
                    <a:pt x="1172" y="4394"/>
                  </a:lnTo>
                  <a:lnTo>
                    <a:pt x="1256" y="4436"/>
                  </a:lnTo>
                  <a:lnTo>
                    <a:pt x="1256" y="4499"/>
                  </a:lnTo>
                  <a:lnTo>
                    <a:pt x="1340" y="4561"/>
                  </a:lnTo>
                  <a:lnTo>
                    <a:pt x="1444" y="4561"/>
                  </a:lnTo>
                  <a:lnTo>
                    <a:pt x="1695" y="4645"/>
                  </a:lnTo>
                  <a:lnTo>
                    <a:pt x="1779" y="4645"/>
                  </a:lnTo>
                  <a:lnTo>
                    <a:pt x="1821" y="4708"/>
                  </a:lnTo>
                  <a:lnTo>
                    <a:pt x="1884" y="4729"/>
                  </a:lnTo>
                  <a:lnTo>
                    <a:pt x="1925" y="4812"/>
                  </a:lnTo>
                  <a:lnTo>
                    <a:pt x="2030" y="4917"/>
                  </a:lnTo>
                  <a:lnTo>
                    <a:pt x="2093" y="4917"/>
                  </a:lnTo>
                  <a:lnTo>
                    <a:pt x="2093" y="4938"/>
                  </a:lnTo>
                  <a:lnTo>
                    <a:pt x="2114" y="4917"/>
                  </a:lnTo>
                  <a:lnTo>
                    <a:pt x="2177" y="4917"/>
                  </a:lnTo>
                  <a:lnTo>
                    <a:pt x="2197" y="4980"/>
                  </a:lnTo>
                  <a:lnTo>
                    <a:pt x="2281" y="4980"/>
                  </a:lnTo>
                  <a:lnTo>
                    <a:pt x="2302" y="5022"/>
                  </a:lnTo>
                  <a:lnTo>
                    <a:pt x="2323" y="4980"/>
                  </a:lnTo>
                  <a:lnTo>
                    <a:pt x="2407" y="5022"/>
                  </a:lnTo>
                  <a:lnTo>
                    <a:pt x="2428" y="5043"/>
                  </a:lnTo>
                  <a:lnTo>
                    <a:pt x="2490" y="5043"/>
                  </a:lnTo>
                  <a:lnTo>
                    <a:pt x="2511" y="5084"/>
                  </a:lnTo>
                  <a:lnTo>
                    <a:pt x="2553" y="5126"/>
                  </a:lnTo>
                  <a:lnTo>
                    <a:pt x="2637" y="5189"/>
                  </a:lnTo>
                  <a:lnTo>
                    <a:pt x="2825" y="5398"/>
                  </a:lnTo>
                  <a:lnTo>
                    <a:pt x="2846" y="5608"/>
                  </a:lnTo>
                  <a:lnTo>
                    <a:pt x="2846" y="6591"/>
                  </a:lnTo>
                  <a:lnTo>
                    <a:pt x="2951" y="6193"/>
                  </a:lnTo>
                  <a:lnTo>
                    <a:pt x="3495" y="6173"/>
                  </a:lnTo>
                  <a:lnTo>
                    <a:pt x="3599" y="6131"/>
                  </a:lnTo>
                  <a:lnTo>
                    <a:pt x="3641" y="6110"/>
                  </a:lnTo>
                  <a:lnTo>
                    <a:pt x="3704" y="6089"/>
                  </a:lnTo>
                  <a:lnTo>
                    <a:pt x="3704" y="6131"/>
                  </a:lnTo>
                  <a:lnTo>
                    <a:pt x="3788" y="6173"/>
                  </a:lnTo>
                  <a:lnTo>
                    <a:pt x="3871" y="6214"/>
                  </a:lnTo>
                  <a:lnTo>
                    <a:pt x="3955" y="6214"/>
                  </a:lnTo>
                  <a:lnTo>
                    <a:pt x="3997" y="6298"/>
                  </a:lnTo>
                  <a:lnTo>
                    <a:pt x="3976" y="6319"/>
                  </a:lnTo>
                  <a:lnTo>
                    <a:pt x="4164" y="6298"/>
                  </a:lnTo>
                  <a:lnTo>
                    <a:pt x="4269" y="6193"/>
                  </a:lnTo>
                  <a:lnTo>
                    <a:pt x="4332" y="6193"/>
                  </a:lnTo>
                  <a:lnTo>
                    <a:pt x="4394" y="6131"/>
                  </a:lnTo>
                  <a:lnTo>
                    <a:pt x="4436" y="6173"/>
                  </a:lnTo>
                  <a:lnTo>
                    <a:pt x="4436" y="6214"/>
                  </a:lnTo>
                  <a:lnTo>
                    <a:pt x="4520" y="6214"/>
                  </a:lnTo>
                  <a:lnTo>
                    <a:pt x="4604" y="6277"/>
                  </a:lnTo>
                  <a:lnTo>
                    <a:pt x="4729" y="6214"/>
                  </a:lnTo>
                  <a:lnTo>
                    <a:pt x="4897" y="6193"/>
                  </a:lnTo>
                  <a:lnTo>
                    <a:pt x="4918" y="6110"/>
                  </a:lnTo>
                  <a:lnTo>
                    <a:pt x="4897" y="6068"/>
                  </a:lnTo>
                  <a:lnTo>
                    <a:pt x="4938" y="6005"/>
                  </a:lnTo>
                  <a:lnTo>
                    <a:pt x="5043" y="6026"/>
                  </a:lnTo>
                  <a:lnTo>
                    <a:pt x="5127" y="6026"/>
                  </a:lnTo>
                  <a:lnTo>
                    <a:pt x="5210" y="6089"/>
                  </a:lnTo>
                  <a:lnTo>
                    <a:pt x="5315" y="6068"/>
                  </a:lnTo>
                  <a:lnTo>
                    <a:pt x="5357" y="6026"/>
                  </a:lnTo>
                  <a:lnTo>
                    <a:pt x="5566" y="5963"/>
                  </a:lnTo>
                  <a:lnTo>
                    <a:pt x="5650" y="5984"/>
                  </a:lnTo>
                  <a:lnTo>
                    <a:pt x="5754" y="5963"/>
                  </a:lnTo>
                  <a:lnTo>
                    <a:pt x="5775" y="5900"/>
                  </a:lnTo>
                  <a:lnTo>
                    <a:pt x="5901" y="5900"/>
                  </a:lnTo>
                  <a:lnTo>
                    <a:pt x="5985" y="5817"/>
                  </a:lnTo>
                  <a:lnTo>
                    <a:pt x="6110" y="5796"/>
                  </a:lnTo>
                  <a:lnTo>
                    <a:pt x="6194" y="5712"/>
                  </a:lnTo>
                  <a:lnTo>
                    <a:pt x="6278" y="5649"/>
                  </a:lnTo>
                  <a:lnTo>
                    <a:pt x="6382" y="5670"/>
                  </a:lnTo>
                  <a:lnTo>
                    <a:pt x="6424" y="5608"/>
                  </a:lnTo>
                  <a:lnTo>
                    <a:pt x="6466" y="5587"/>
                  </a:lnTo>
                  <a:lnTo>
                    <a:pt x="6424" y="5587"/>
                  </a:lnTo>
                  <a:lnTo>
                    <a:pt x="6424" y="5545"/>
                  </a:lnTo>
                  <a:lnTo>
                    <a:pt x="6298" y="5440"/>
                  </a:lnTo>
                  <a:lnTo>
                    <a:pt x="6173" y="5398"/>
                  </a:lnTo>
                  <a:lnTo>
                    <a:pt x="5964" y="5189"/>
                  </a:lnTo>
                  <a:lnTo>
                    <a:pt x="5985" y="5126"/>
                  </a:lnTo>
                  <a:lnTo>
                    <a:pt x="5901" y="4938"/>
                  </a:lnTo>
                  <a:lnTo>
                    <a:pt x="5859" y="4875"/>
                  </a:lnTo>
                  <a:lnTo>
                    <a:pt x="5901" y="4771"/>
                  </a:lnTo>
                  <a:lnTo>
                    <a:pt x="5859" y="4729"/>
                  </a:lnTo>
                  <a:lnTo>
                    <a:pt x="5838" y="4624"/>
                  </a:lnTo>
                  <a:lnTo>
                    <a:pt x="5796" y="4540"/>
                  </a:lnTo>
                  <a:lnTo>
                    <a:pt x="5838" y="4540"/>
                  </a:lnTo>
                  <a:lnTo>
                    <a:pt x="5775" y="4394"/>
                  </a:lnTo>
                  <a:lnTo>
                    <a:pt x="5754" y="4248"/>
                  </a:lnTo>
                  <a:lnTo>
                    <a:pt x="5838" y="4206"/>
                  </a:lnTo>
                  <a:lnTo>
                    <a:pt x="5838" y="4038"/>
                  </a:lnTo>
                  <a:lnTo>
                    <a:pt x="5754" y="3976"/>
                  </a:lnTo>
                  <a:lnTo>
                    <a:pt x="5754" y="3766"/>
                  </a:lnTo>
                  <a:lnTo>
                    <a:pt x="5775" y="3620"/>
                  </a:lnTo>
                  <a:lnTo>
                    <a:pt x="5859" y="3578"/>
                  </a:lnTo>
                  <a:lnTo>
                    <a:pt x="5880" y="3599"/>
                  </a:lnTo>
                  <a:lnTo>
                    <a:pt x="5943" y="3515"/>
                  </a:lnTo>
                  <a:lnTo>
                    <a:pt x="5859" y="3306"/>
                  </a:lnTo>
                  <a:lnTo>
                    <a:pt x="5775" y="3306"/>
                  </a:lnTo>
                  <a:lnTo>
                    <a:pt x="5650" y="3180"/>
                  </a:lnTo>
                  <a:lnTo>
                    <a:pt x="5482" y="3055"/>
                  </a:lnTo>
                  <a:lnTo>
                    <a:pt x="5482" y="2929"/>
                  </a:lnTo>
                  <a:lnTo>
                    <a:pt x="5566" y="2657"/>
                  </a:lnTo>
                  <a:lnTo>
                    <a:pt x="5692" y="2302"/>
                  </a:lnTo>
                  <a:lnTo>
                    <a:pt x="5754" y="2239"/>
                  </a:lnTo>
                  <a:lnTo>
                    <a:pt x="5734" y="2134"/>
                  </a:lnTo>
                  <a:lnTo>
                    <a:pt x="5692" y="2113"/>
                  </a:lnTo>
                  <a:lnTo>
                    <a:pt x="5734" y="2113"/>
                  </a:lnTo>
                  <a:lnTo>
                    <a:pt x="5022" y="1611"/>
                  </a:lnTo>
                  <a:lnTo>
                    <a:pt x="4959" y="1527"/>
                  </a:lnTo>
                  <a:lnTo>
                    <a:pt x="4938" y="1486"/>
                  </a:lnTo>
                  <a:lnTo>
                    <a:pt x="4959" y="1402"/>
                  </a:lnTo>
                  <a:lnTo>
                    <a:pt x="4834" y="1214"/>
                  </a:lnTo>
                  <a:lnTo>
                    <a:pt x="274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5" name="Google Shape;2775;p44"/>
            <p:cNvSpPr/>
            <p:nvPr/>
          </p:nvSpPr>
          <p:spPr>
            <a:xfrm>
              <a:off x="4106850" y="3261050"/>
              <a:ext cx="29300" cy="24100"/>
            </a:xfrm>
            <a:custGeom>
              <a:rect b="b" l="l" r="r" t="t"/>
              <a:pathLst>
                <a:path extrusionOk="0" h="964" w="1172">
                  <a:moveTo>
                    <a:pt x="795" y="1"/>
                  </a:moveTo>
                  <a:lnTo>
                    <a:pt x="795" y="84"/>
                  </a:lnTo>
                  <a:lnTo>
                    <a:pt x="732" y="126"/>
                  </a:lnTo>
                  <a:lnTo>
                    <a:pt x="649" y="126"/>
                  </a:lnTo>
                  <a:lnTo>
                    <a:pt x="607" y="84"/>
                  </a:lnTo>
                  <a:lnTo>
                    <a:pt x="544" y="42"/>
                  </a:lnTo>
                  <a:lnTo>
                    <a:pt x="440" y="126"/>
                  </a:lnTo>
                  <a:lnTo>
                    <a:pt x="377" y="147"/>
                  </a:lnTo>
                  <a:lnTo>
                    <a:pt x="335" y="126"/>
                  </a:lnTo>
                  <a:lnTo>
                    <a:pt x="209" y="231"/>
                  </a:lnTo>
                  <a:lnTo>
                    <a:pt x="105" y="356"/>
                  </a:lnTo>
                  <a:lnTo>
                    <a:pt x="0" y="733"/>
                  </a:lnTo>
                  <a:lnTo>
                    <a:pt x="0" y="817"/>
                  </a:lnTo>
                  <a:lnTo>
                    <a:pt x="209" y="817"/>
                  </a:lnTo>
                  <a:lnTo>
                    <a:pt x="272" y="921"/>
                  </a:lnTo>
                  <a:lnTo>
                    <a:pt x="335" y="963"/>
                  </a:lnTo>
                  <a:lnTo>
                    <a:pt x="398" y="921"/>
                  </a:lnTo>
                  <a:lnTo>
                    <a:pt x="419" y="921"/>
                  </a:lnTo>
                  <a:lnTo>
                    <a:pt x="481" y="963"/>
                  </a:lnTo>
                  <a:lnTo>
                    <a:pt x="607" y="921"/>
                  </a:lnTo>
                  <a:lnTo>
                    <a:pt x="607" y="858"/>
                  </a:lnTo>
                  <a:lnTo>
                    <a:pt x="691" y="670"/>
                  </a:lnTo>
                  <a:lnTo>
                    <a:pt x="649" y="566"/>
                  </a:lnTo>
                  <a:lnTo>
                    <a:pt x="712" y="566"/>
                  </a:lnTo>
                  <a:lnTo>
                    <a:pt x="753" y="628"/>
                  </a:lnTo>
                  <a:lnTo>
                    <a:pt x="816" y="628"/>
                  </a:lnTo>
                  <a:lnTo>
                    <a:pt x="858" y="733"/>
                  </a:lnTo>
                  <a:lnTo>
                    <a:pt x="921" y="754"/>
                  </a:lnTo>
                  <a:lnTo>
                    <a:pt x="921" y="817"/>
                  </a:lnTo>
                  <a:lnTo>
                    <a:pt x="942" y="838"/>
                  </a:lnTo>
                  <a:lnTo>
                    <a:pt x="1004" y="838"/>
                  </a:lnTo>
                  <a:lnTo>
                    <a:pt x="1067" y="817"/>
                  </a:lnTo>
                  <a:lnTo>
                    <a:pt x="1130" y="754"/>
                  </a:lnTo>
                  <a:lnTo>
                    <a:pt x="1130" y="670"/>
                  </a:lnTo>
                  <a:lnTo>
                    <a:pt x="1172" y="607"/>
                  </a:lnTo>
                  <a:lnTo>
                    <a:pt x="1151" y="503"/>
                  </a:lnTo>
                  <a:lnTo>
                    <a:pt x="1109" y="314"/>
                  </a:lnTo>
                  <a:lnTo>
                    <a:pt x="1046" y="231"/>
                  </a:lnTo>
                  <a:lnTo>
                    <a:pt x="1046" y="189"/>
                  </a:lnTo>
                  <a:lnTo>
                    <a:pt x="963" y="105"/>
                  </a:lnTo>
                  <a:lnTo>
                    <a:pt x="900" y="21"/>
                  </a:lnTo>
                  <a:lnTo>
                    <a:pt x="90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6" name="Google Shape;2776;p44"/>
            <p:cNvSpPr/>
            <p:nvPr/>
          </p:nvSpPr>
          <p:spPr>
            <a:xfrm>
              <a:off x="4106850" y="3275175"/>
              <a:ext cx="28775" cy="35075"/>
            </a:xfrm>
            <a:custGeom>
              <a:rect b="b" l="l" r="r" t="t"/>
              <a:pathLst>
                <a:path extrusionOk="0" h="1403" w="1151">
                  <a:moveTo>
                    <a:pt x="649" y="1"/>
                  </a:moveTo>
                  <a:lnTo>
                    <a:pt x="691" y="105"/>
                  </a:lnTo>
                  <a:lnTo>
                    <a:pt x="607" y="293"/>
                  </a:lnTo>
                  <a:lnTo>
                    <a:pt x="607" y="356"/>
                  </a:lnTo>
                  <a:lnTo>
                    <a:pt x="481" y="398"/>
                  </a:lnTo>
                  <a:lnTo>
                    <a:pt x="419" y="356"/>
                  </a:lnTo>
                  <a:lnTo>
                    <a:pt x="398" y="356"/>
                  </a:lnTo>
                  <a:lnTo>
                    <a:pt x="335" y="398"/>
                  </a:lnTo>
                  <a:lnTo>
                    <a:pt x="272" y="356"/>
                  </a:lnTo>
                  <a:lnTo>
                    <a:pt x="209" y="252"/>
                  </a:lnTo>
                  <a:lnTo>
                    <a:pt x="0" y="252"/>
                  </a:lnTo>
                  <a:lnTo>
                    <a:pt x="0" y="314"/>
                  </a:lnTo>
                  <a:lnTo>
                    <a:pt x="63" y="419"/>
                  </a:lnTo>
                  <a:lnTo>
                    <a:pt x="84" y="565"/>
                  </a:lnTo>
                  <a:lnTo>
                    <a:pt x="84" y="712"/>
                  </a:lnTo>
                  <a:lnTo>
                    <a:pt x="188" y="1402"/>
                  </a:lnTo>
                  <a:lnTo>
                    <a:pt x="481" y="1402"/>
                  </a:lnTo>
                  <a:lnTo>
                    <a:pt x="649" y="1340"/>
                  </a:lnTo>
                  <a:lnTo>
                    <a:pt x="753" y="1193"/>
                  </a:lnTo>
                  <a:lnTo>
                    <a:pt x="921" y="1026"/>
                  </a:lnTo>
                  <a:lnTo>
                    <a:pt x="963" y="984"/>
                  </a:lnTo>
                  <a:lnTo>
                    <a:pt x="1046" y="900"/>
                  </a:lnTo>
                  <a:lnTo>
                    <a:pt x="1151" y="796"/>
                  </a:lnTo>
                  <a:lnTo>
                    <a:pt x="1151" y="712"/>
                  </a:lnTo>
                  <a:lnTo>
                    <a:pt x="1130" y="524"/>
                  </a:lnTo>
                  <a:lnTo>
                    <a:pt x="1046" y="524"/>
                  </a:lnTo>
                  <a:lnTo>
                    <a:pt x="1046" y="461"/>
                  </a:lnTo>
                  <a:lnTo>
                    <a:pt x="942" y="419"/>
                  </a:lnTo>
                  <a:lnTo>
                    <a:pt x="942" y="356"/>
                  </a:lnTo>
                  <a:lnTo>
                    <a:pt x="921" y="293"/>
                  </a:lnTo>
                  <a:lnTo>
                    <a:pt x="921" y="252"/>
                  </a:lnTo>
                  <a:lnTo>
                    <a:pt x="921" y="189"/>
                  </a:lnTo>
                  <a:lnTo>
                    <a:pt x="858" y="168"/>
                  </a:lnTo>
                  <a:lnTo>
                    <a:pt x="816" y="63"/>
                  </a:lnTo>
                  <a:lnTo>
                    <a:pt x="753" y="63"/>
                  </a:lnTo>
                  <a:lnTo>
                    <a:pt x="71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7" name="Google Shape;2777;p44"/>
            <p:cNvSpPr/>
            <p:nvPr/>
          </p:nvSpPr>
          <p:spPr>
            <a:xfrm>
              <a:off x="3862550" y="3166900"/>
              <a:ext cx="275700" cy="273075"/>
            </a:xfrm>
            <a:custGeom>
              <a:rect b="b" l="l" r="r" t="t"/>
              <a:pathLst>
                <a:path extrusionOk="0" h="10923" w="11028">
                  <a:moveTo>
                    <a:pt x="7701" y="0"/>
                  </a:moveTo>
                  <a:lnTo>
                    <a:pt x="7701" y="42"/>
                  </a:lnTo>
                  <a:lnTo>
                    <a:pt x="7743" y="84"/>
                  </a:lnTo>
                  <a:lnTo>
                    <a:pt x="7659" y="189"/>
                  </a:lnTo>
                  <a:lnTo>
                    <a:pt x="7575" y="189"/>
                  </a:lnTo>
                  <a:lnTo>
                    <a:pt x="7491" y="210"/>
                  </a:lnTo>
                  <a:lnTo>
                    <a:pt x="7366" y="210"/>
                  </a:lnTo>
                  <a:lnTo>
                    <a:pt x="7282" y="251"/>
                  </a:lnTo>
                  <a:lnTo>
                    <a:pt x="7240" y="251"/>
                  </a:lnTo>
                  <a:lnTo>
                    <a:pt x="7219" y="189"/>
                  </a:lnTo>
                  <a:lnTo>
                    <a:pt x="7178" y="189"/>
                  </a:lnTo>
                  <a:lnTo>
                    <a:pt x="7157" y="147"/>
                  </a:lnTo>
                  <a:lnTo>
                    <a:pt x="7073" y="126"/>
                  </a:lnTo>
                  <a:lnTo>
                    <a:pt x="6843" y="230"/>
                  </a:lnTo>
                  <a:lnTo>
                    <a:pt x="6759" y="293"/>
                  </a:lnTo>
                  <a:lnTo>
                    <a:pt x="6717" y="335"/>
                  </a:lnTo>
                  <a:lnTo>
                    <a:pt x="6487" y="356"/>
                  </a:lnTo>
                  <a:lnTo>
                    <a:pt x="6403" y="398"/>
                  </a:lnTo>
                  <a:lnTo>
                    <a:pt x="6320" y="314"/>
                  </a:lnTo>
                  <a:lnTo>
                    <a:pt x="6215" y="293"/>
                  </a:lnTo>
                  <a:lnTo>
                    <a:pt x="6111" y="293"/>
                  </a:lnTo>
                  <a:lnTo>
                    <a:pt x="6027" y="398"/>
                  </a:lnTo>
                  <a:lnTo>
                    <a:pt x="5922" y="502"/>
                  </a:lnTo>
                  <a:lnTo>
                    <a:pt x="5964" y="544"/>
                  </a:lnTo>
                  <a:lnTo>
                    <a:pt x="6006" y="607"/>
                  </a:lnTo>
                  <a:lnTo>
                    <a:pt x="5985" y="649"/>
                  </a:lnTo>
                  <a:lnTo>
                    <a:pt x="5859" y="670"/>
                  </a:lnTo>
                  <a:lnTo>
                    <a:pt x="5797" y="649"/>
                  </a:lnTo>
                  <a:lnTo>
                    <a:pt x="5671" y="628"/>
                  </a:lnTo>
                  <a:lnTo>
                    <a:pt x="5567" y="565"/>
                  </a:lnTo>
                  <a:lnTo>
                    <a:pt x="5483" y="565"/>
                  </a:lnTo>
                  <a:lnTo>
                    <a:pt x="5399" y="628"/>
                  </a:lnTo>
                  <a:lnTo>
                    <a:pt x="5336" y="607"/>
                  </a:lnTo>
                  <a:lnTo>
                    <a:pt x="5190" y="607"/>
                  </a:lnTo>
                  <a:lnTo>
                    <a:pt x="5064" y="523"/>
                  </a:lnTo>
                  <a:lnTo>
                    <a:pt x="4939" y="544"/>
                  </a:lnTo>
                  <a:lnTo>
                    <a:pt x="4918" y="502"/>
                  </a:lnTo>
                  <a:lnTo>
                    <a:pt x="4750" y="356"/>
                  </a:lnTo>
                  <a:lnTo>
                    <a:pt x="4667" y="335"/>
                  </a:lnTo>
                  <a:lnTo>
                    <a:pt x="4499" y="210"/>
                  </a:lnTo>
                  <a:lnTo>
                    <a:pt x="4437" y="189"/>
                  </a:lnTo>
                  <a:lnTo>
                    <a:pt x="4353" y="126"/>
                  </a:lnTo>
                  <a:lnTo>
                    <a:pt x="4290" y="126"/>
                  </a:lnTo>
                  <a:lnTo>
                    <a:pt x="4290" y="189"/>
                  </a:lnTo>
                  <a:lnTo>
                    <a:pt x="4186" y="147"/>
                  </a:lnTo>
                  <a:lnTo>
                    <a:pt x="4102" y="251"/>
                  </a:lnTo>
                  <a:lnTo>
                    <a:pt x="4018" y="251"/>
                  </a:lnTo>
                  <a:lnTo>
                    <a:pt x="3976" y="293"/>
                  </a:lnTo>
                  <a:lnTo>
                    <a:pt x="3976" y="356"/>
                  </a:lnTo>
                  <a:lnTo>
                    <a:pt x="3914" y="440"/>
                  </a:lnTo>
                  <a:lnTo>
                    <a:pt x="3914" y="502"/>
                  </a:lnTo>
                  <a:lnTo>
                    <a:pt x="3872" y="544"/>
                  </a:lnTo>
                  <a:lnTo>
                    <a:pt x="3788" y="544"/>
                  </a:lnTo>
                  <a:lnTo>
                    <a:pt x="3788" y="607"/>
                  </a:lnTo>
                  <a:lnTo>
                    <a:pt x="3893" y="733"/>
                  </a:lnTo>
                  <a:lnTo>
                    <a:pt x="3830" y="774"/>
                  </a:lnTo>
                  <a:lnTo>
                    <a:pt x="3809" y="858"/>
                  </a:lnTo>
                  <a:lnTo>
                    <a:pt x="3809" y="984"/>
                  </a:lnTo>
                  <a:lnTo>
                    <a:pt x="3872" y="1088"/>
                  </a:lnTo>
                  <a:lnTo>
                    <a:pt x="3872" y="1339"/>
                  </a:lnTo>
                  <a:lnTo>
                    <a:pt x="3767" y="1381"/>
                  </a:lnTo>
                  <a:lnTo>
                    <a:pt x="3725" y="1486"/>
                  </a:lnTo>
                  <a:lnTo>
                    <a:pt x="3474" y="1800"/>
                  </a:lnTo>
                  <a:lnTo>
                    <a:pt x="3516" y="2009"/>
                  </a:lnTo>
                  <a:lnTo>
                    <a:pt x="3495" y="2135"/>
                  </a:lnTo>
                  <a:lnTo>
                    <a:pt x="3495" y="2281"/>
                  </a:lnTo>
                  <a:lnTo>
                    <a:pt x="3390" y="2386"/>
                  </a:lnTo>
                  <a:lnTo>
                    <a:pt x="3390" y="2532"/>
                  </a:lnTo>
                  <a:lnTo>
                    <a:pt x="3390" y="2616"/>
                  </a:lnTo>
                  <a:lnTo>
                    <a:pt x="3370" y="2804"/>
                  </a:lnTo>
                  <a:lnTo>
                    <a:pt x="3390" y="2825"/>
                  </a:lnTo>
                  <a:lnTo>
                    <a:pt x="3370" y="2971"/>
                  </a:lnTo>
                  <a:lnTo>
                    <a:pt x="3286" y="3034"/>
                  </a:lnTo>
                  <a:lnTo>
                    <a:pt x="3244" y="3223"/>
                  </a:lnTo>
                  <a:lnTo>
                    <a:pt x="3244" y="3390"/>
                  </a:lnTo>
                  <a:lnTo>
                    <a:pt x="3056" y="3704"/>
                  </a:lnTo>
                  <a:lnTo>
                    <a:pt x="2951" y="3746"/>
                  </a:lnTo>
                  <a:lnTo>
                    <a:pt x="2846" y="3808"/>
                  </a:lnTo>
                  <a:lnTo>
                    <a:pt x="2763" y="3787"/>
                  </a:lnTo>
                  <a:lnTo>
                    <a:pt x="2637" y="3892"/>
                  </a:lnTo>
                  <a:lnTo>
                    <a:pt x="2533" y="4018"/>
                  </a:lnTo>
                  <a:lnTo>
                    <a:pt x="2533" y="4164"/>
                  </a:lnTo>
                  <a:lnTo>
                    <a:pt x="2344" y="4332"/>
                  </a:lnTo>
                  <a:lnTo>
                    <a:pt x="2302" y="4436"/>
                  </a:lnTo>
                  <a:lnTo>
                    <a:pt x="2323" y="4624"/>
                  </a:lnTo>
                  <a:lnTo>
                    <a:pt x="2344" y="4645"/>
                  </a:lnTo>
                  <a:lnTo>
                    <a:pt x="2323" y="4959"/>
                  </a:lnTo>
                  <a:lnTo>
                    <a:pt x="2302" y="5127"/>
                  </a:lnTo>
                  <a:lnTo>
                    <a:pt x="2302" y="5231"/>
                  </a:lnTo>
                  <a:lnTo>
                    <a:pt x="2198" y="5378"/>
                  </a:lnTo>
                  <a:lnTo>
                    <a:pt x="2093" y="5420"/>
                  </a:lnTo>
                  <a:lnTo>
                    <a:pt x="2009" y="5482"/>
                  </a:lnTo>
                  <a:lnTo>
                    <a:pt x="1947" y="5566"/>
                  </a:lnTo>
                  <a:lnTo>
                    <a:pt x="1717" y="5796"/>
                  </a:lnTo>
                  <a:lnTo>
                    <a:pt x="1633" y="5901"/>
                  </a:lnTo>
                  <a:lnTo>
                    <a:pt x="1507" y="5984"/>
                  </a:lnTo>
                  <a:lnTo>
                    <a:pt x="1382" y="5901"/>
                  </a:lnTo>
                  <a:lnTo>
                    <a:pt x="1319" y="5796"/>
                  </a:lnTo>
                  <a:lnTo>
                    <a:pt x="1298" y="5775"/>
                  </a:lnTo>
                  <a:lnTo>
                    <a:pt x="1382" y="5650"/>
                  </a:lnTo>
                  <a:lnTo>
                    <a:pt x="1382" y="5587"/>
                  </a:lnTo>
                  <a:lnTo>
                    <a:pt x="1193" y="5650"/>
                  </a:lnTo>
                  <a:lnTo>
                    <a:pt x="1089" y="5754"/>
                  </a:lnTo>
                  <a:lnTo>
                    <a:pt x="1005" y="5733"/>
                  </a:lnTo>
                  <a:lnTo>
                    <a:pt x="942" y="5754"/>
                  </a:lnTo>
                  <a:lnTo>
                    <a:pt x="942" y="5859"/>
                  </a:lnTo>
                  <a:lnTo>
                    <a:pt x="859" y="5943"/>
                  </a:lnTo>
                  <a:lnTo>
                    <a:pt x="754" y="5943"/>
                  </a:lnTo>
                  <a:lnTo>
                    <a:pt x="754" y="5880"/>
                  </a:lnTo>
                  <a:lnTo>
                    <a:pt x="733" y="5838"/>
                  </a:lnTo>
                  <a:lnTo>
                    <a:pt x="629" y="5880"/>
                  </a:lnTo>
                  <a:lnTo>
                    <a:pt x="566" y="5859"/>
                  </a:lnTo>
                  <a:lnTo>
                    <a:pt x="440" y="5984"/>
                  </a:lnTo>
                  <a:lnTo>
                    <a:pt x="315" y="6089"/>
                  </a:lnTo>
                  <a:lnTo>
                    <a:pt x="252" y="6152"/>
                  </a:lnTo>
                  <a:lnTo>
                    <a:pt x="273" y="6361"/>
                  </a:lnTo>
                  <a:lnTo>
                    <a:pt x="210" y="6424"/>
                  </a:lnTo>
                  <a:lnTo>
                    <a:pt x="105" y="6424"/>
                  </a:lnTo>
                  <a:lnTo>
                    <a:pt x="1" y="6508"/>
                  </a:lnTo>
                  <a:lnTo>
                    <a:pt x="22" y="6570"/>
                  </a:lnTo>
                  <a:lnTo>
                    <a:pt x="210" y="6591"/>
                  </a:lnTo>
                  <a:lnTo>
                    <a:pt x="252" y="6633"/>
                  </a:lnTo>
                  <a:lnTo>
                    <a:pt x="273" y="6633"/>
                  </a:lnTo>
                  <a:lnTo>
                    <a:pt x="273" y="6612"/>
                  </a:lnTo>
                  <a:lnTo>
                    <a:pt x="315" y="6591"/>
                  </a:lnTo>
                  <a:lnTo>
                    <a:pt x="377" y="6591"/>
                  </a:lnTo>
                  <a:lnTo>
                    <a:pt x="482" y="6570"/>
                  </a:lnTo>
                  <a:lnTo>
                    <a:pt x="566" y="6528"/>
                  </a:lnTo>
                  <a:lnTo>
                    <a:pt x="1256" y="6528"/>
                  </a:lnTo>
                  <a:lnTo>
                    <a:pt x="1424" y="6570"/>
                  </a:lnTo>
                  <a:lnTo>
                    <a:pt x="1633" y="6528"/>
                  </a:lnTo>
                  <a:lnTo>
                    <a:pt x="2637" y="6528"/>
                  </a:lnTo>
                  <a:lnTo>
                    <a:pt x="2637" y="6612"/>
                  </a:lnTo>
                  <a:lnTo>
                    <a:pt x="2637" y="6633"/>
                  </a:lnTo>
                  <a:lnTo>
                    <a:pt x="2637" y="6717"/>
                  </a:lnTo>
                  <a:lnTo>
                    <a:pt x="2679" y="6780"/>
                  </a:lnTo>
                  <a:lnTo>
                    <a:pt x="2721" y="6842"/>
                  </a:lnTo>
                  <a:lnTo>
                    <a:pt x="2679" y="6905"/>
                  </a:lnTo>
                  <a:lnTo>
                    <a:pt x="2679" y="6989"/>
                  </a:lnTo>
                  <a:lnTo>
                    <a:pt x="2742" y="7093"/>
                  </a:lnTo>
                  <a:lnTo>
                    <a:pt x="2763" y="7219"/>
                  </a:lnTo>
                  <a:lnTo>
                    <a:pt x="2784" y="7261"/>
                  </a:lnTo>
                  <a:lnTo>
                    <a:pt x="2784" y="7345"/>
                  </a:lnTo>
                  <a:lnTo>
                    <a:pt x="2846" y="7365"/>
                  </a:lnTo>
                  <a:lnTo>
                    <a:pt x="2888" y="7449"/>
                  </a:lnTo>
                  <a:lnTo>
                    <a:pt x="2972" y="7554"/>
                  </a:lnTo>
                  <a:lnTo>
                    <a:pt x="2993" y="7763"/>
                  </a:lnTo>
                  <a:lnTo>
                    <a:pt x="3056" y="7784"/>
                  </a:lnTo>
                  <a:lnTo>
                    <a:pt x="3202" y="7784"/>
                  </a:lnTo>
                  <a:lnTo>
                    <a:pt x="3307" y="7763"/>
                  </a:lnTo>
                  <a:lnTo>
                    <a:pt x="3390" y="7784"/>
                  </a:lnTo>
                  <a:lnTo>
                    <a:pt x="3579" y="7826"/>
                  </a:lnTo>
                  <a:lnTo>
                    <a:pt x="3662" y="7763"/>
                  </a:lnTo>
                  <a:lnTo>
                    <a:pt x="4102" y="7742"/>
                  </a:lnTo>
                  <a:lnTo>
                    <a:pt x="4102" y="7575"/>
                  </a:lnTo>
                  <a:lnTo>
                    <a:pt x="4081" y="7470"/>
                  </a:lnTo>
                  <a:lnTo>
                    <a:pt x="4123" y="7449"/>
                  </a:lnTo>
                  <a:lnTo>
                    <a:pt x="4186" y="7345"/>
                  </a:lnTo>
                  <a:lnTo>
                    <a:pt x="4186" y="7198"/>
                  </a:lnTo>
                  <a:lnTo>
                    <a:pt x="4750" y="7156"/>
                  </a:lnTo>
                  <a:lnTo>
                    <a:pt x="4750" y="7114"/>
                  </a:lnTo>
                  <a:lnTo>
                    <a:pt x="4939" y="7135"/>
                  </a:lnTo>
                  <a:lnTo>
                    <a:pt x="4918" y="7219"/>
                  </a:lnTo>
                  <a:lnTo>
                    <a:pt x="4876" y="7261"/>
                  </a:lnTo>
                  <a:lnTo>
                    <a:pt x="4918" y="7324"/>
                  </a:lnTo>
                  <a:lnTo>
                    <a:pt x="5567" y="7365"/>
                  </a:lnTo>
                  <a:lnTo>
                    <a:pt x="5587" y="7449"/>
                  </a:lnTo>
                  <a:lnTo>
                    <a:pt x="5587" y="7533"/>
                  </a:lnTo>
                  <a:lnTo>
                    <a:pt x="5587" y="7617"/>
                  </a:lnTo>
                  <a:lnTo>
                    <a:pt x="5546" y="7721"/>
                  </a:lnTo>
                  <a:lnTo>
                    <a:pt x="5504" y="7826"/>
                  </a:lnTo>
                  <a:lnTo>
                    <a:pt x="5567" y="7889"/>
                  </a:lnTo>
                  <a:lnTo>
                    <a:pt x="5567" y="7972"/>
                  </a:lnTo>
                  <a:lnTo>
                    <a:pt x="5546" y="8035"/>
                  </a:lnTo>
                  <a:lnTo>
                    <a:pt x="5546" y="8056"/>
                  </a:lnTo>
                  <a:lnTo>
                    <a:pt x="5567" y="8140"/>
                  </a:lnTo>
                  <a:lnTo>
                    <a:pt x="5567" y="8349"/>
                  </a:lnTo>
                  <a:lnTo>
                    <a:pt x="5504" y="8453"/>
                  </a:lnTo>
                  <a:lnTo>
                    <a:pt x="5567" y="8495"/>
                  </a:lnTo>
                  <a:lnTo>
                    <a:pt x="5567" y="8579"/>
                  </a:lnTo>
                  <a:lnTo>
                    <a:pt x="5608" y="8621"/>
                  </a:lnTo>
                  <a:lnTo>
                    <a:pt x="5608" y="8705"/>
                  </a:lnTo>
                  <a:lnTo>
                    <a:pt x="5650" y="8725"/>
                  </a:lnTo>
                  <a:lnTo>
                    <a:pt x="5671" y="8788"/>
                  </a:lnTo>
                  <a:lnTo>
                    <a:pt x="5713" y="8809"/>
                  </a:lnTo>
                  <a:lnTo>
                    <a:pt x="5755" y="8872"/>
                  </a:lnTo>
                  <a:lnTo>
                    <a:pt x="5713" y="8935"/>
                  </a:lnTo>
                  <a:lnTo>
                    <a:pt x="5713" y="9018"/>
                  </a:lnTo>
                  <a:lnTo>
                    <a:pt x="5797" y="9081"/>
                  </a:lnTo>
                  <a:lnTo>
                    <a:pt x="5797" y="9144"/>
                  </a:lnTo>
                  <a:lnTo>
                    <a:pt x="5776" y="9186"/>
                  </a:lnTo>
                  <a:lnTo>
                    <a:pt x="5776" y="9311"/>
                  </a:lnTo>
                  <a:lnTo>
                    <a:pt x="5859" y="9353"/>
                  </a:lnTo>
                  <a:lnTo>
                    <a:pt x="5818" y="9437"/>
                  </a:lnTo>
                  <a:lnTo>
                    <a:pt x="5818" y="9458"/>
                  </a:lnTo>
                  <a:lnTo>
                    <a:pt x="5776" y="9500"/>
                  </a:lnTo>
                  <a:lnTo>
                    <a:pt x="5776" y="9625"/>
                  </a:lnTo>
                  <a:lnTo>
                    <a:pt x="5797" y="9646"/>
                  </a:lnTo>
                  <a:lnTo>
                    <a:pt x="5859" y="9646"/>
                  </a:lnTo>
                  <a:lnTo>
                    <a:pt x="5901" y="9625"/>
                  </a:lnTo>
                  <a:lnTo>
                    <a:pt x="5964" y="9604"/>
                  </a:lnTo>
                  <a:lnTo>
                    <a:pt x="5985" y="9562"/>
                  </a:lnTo>
                  <a:lnTo>
                    <a:pt x="6027" y="9562"/>
                  </a:lnTo>
                  <a:lnTo>
                    <a:pt x="6111" y="9625"/>
                  </a:lnTo>
                  <a:lnTo>
                    <a:pt x="6173" y="9646"/>
                  </a:lnTo>
                  <a:lnTo>
                    <a:pt x="6320" y="9646"/>
                  </a:lnTo>
                  <a:lnTo>
                    <a:pt x="6383" y="9667"/>
                  </a:lnTo>
                  <a:lnTo>
                    <a:pt x="6424" y="9646"/>
                  </a:lnTo>
                  <a:lnTo>
                    <a:pt x="6508" y="9625"/>
                  </a:lnTo>
                  <a:lnTo>
                    <a:pt x="6592" y="9562"/>
                  </a:lnTo>
                  <a:lnTo>
                    <a:pt x="6696" y="9541"/>
                  </a:lnTo>
                  <a:lnTo>
                    <a:pt x="6801" y="9541"/>
                  </a:lnTo>
                  <a:lnTo>
                    <a:pt x="6843" y="9604"/>
                  </a:lnTo>
                  <a:lnTo>
                    <a:pt x="6906" y="9562"/>
                  </a:lnTo>
                  <a:lnTo>
                    <a:pt x="7010" y="9625"/>
                  </a:lnTo>
                  <a:lnTo>
                    <a:pt x="7031" y="9646"/>
                  </a:lnTo>
                  <a:lnTo>
                    <a:pt x="7031" y="9751"/>
                  </a:lnTo>
                  <a:lnTo>
                    <a:pt x="7052" y="9772"/>
                  </a:lnTo>
                  <a:lnTo>
                    <a:pt x="7073" y="9814"/>
                  </a:lnTo>
                  <a:lnTo>
                    <a:pt x="7157" y="9751"/>
                  </a:lnTo>
                  <a:lnTo>
                    <a:pt x="7240" y="9709"/>
                  </a:lnTo>
                  <a:lnTo>
                    <a:pt x="7324" y="9709"/>
                  </a:lnTo>
                  <a:lnTo>
                    <a:pt x="7345" y="9667"/>
                  </a:lnTo>
                  <a:lnTo>
                    <a:pt x="7491" y="9625"/>
                  </a:lnTo>
                  <a:lnTo>
                    <a:pt x="7554" y="9625"/>
                  </a:lnTo>
                  <a:lnTo>
                    <a:pt x="7554" y="9751"/>
                  </a:lnTo>
                  <a:lnTo>
                    <a:pt x="7575" y="9814"/>
                  </a:lnTo>
                  <a:lnTo>
                    <a:pt x="7575" y="9876"/>
                  </a:lnTo>
                  <a:lnTo>
                    <a:pt x="7575" y="9939"/>
                  </a:lnTo>
                  <a:lnTo>
                    <a:pt x="7638" y="9939"/>
                  </a:lnTo>
                  <a:lnTo>
                    <a:pt x="7743" y="9981"/>
                  </a:lnTo>
                  <a:lnTo>
                    <a:pt x="7784" y="9981"/>
                  </a:lnTo>
                  <a:lnTo>
                    <a:pt x="7910" y="10065"/>
                  </a:lnTo>
                  <a:lnTo>
                    <a:pt x="8056" y="10086"/>
                  </a:lnTo>
                  <a:lnTo>
                    <a:pt x="8182" y="10127"/>
                  </a:lnTo>
                  <a:lnTo>
                    <a:pt x="8182" y="10148"/>
                  </a:lnTo>
                  <a:lnTo>
                    <a:pt x="8287" y="10148"/>
                  </a:lnTo>
                  <a:lnTo>
                    <a:pt x="8433" y="10086"/>
                  </a:lnTo>
                  <a:lnTo>
                    <a:pt x="8475" y="10044"/>
                  </a:lnTo>
                  <a:lnTo>
                    <a:pt x="8517" y="9876"/>
                  </a:lnTo>
                  <a:lnTo>
                    <a:pt x="8600" y="9876"/>
                  </a:lnTo>
                  <a:lnTo>
                    <a:pt x="8642" y="9855"/>
                  </a:lnTo>
                  <a:lnTo>
                    <a:pt x="8684" y="9855"/>
                  </a:lnTo>
                  <a:lnTo>
                    <a:pt x="8684" y="10023"/>
                  </a:lnTo>
                  <a:lnTo>
                    <a:pt x="8789" y="10127"/>
                  </a:lnTo>
                  <a:lnTo>
                    <a:pt x="8789" y="10190"/>
                  </a:lnTo>
                  <a:lnTo>
                    <a:pt x="8935" y="10274"/>
                  </a:lnTo>
                  <a:lnTo>
                    <a:pt x="9144" y="10337"/>
                  </a:lnTo>
                  <a:lnTo>
                    <a:pt x="9270" y="10441"/>
                  </a:lnTo>
                  <a:lnTo>
                    <a:pt x="9375" y="10588"/>
                  </a:lnTo>
                  <a:lnTo>
                    <a:pt x="9479" y="10671"/>
                  </a:lnTo>
                  <a:lnTo>
                    <a:pt x="9584" y="10797"/>
                  </a:lnTo>
                  <a:lnTo>
                    <a:pt x="9730" y="10922"/>
                  </a:lnTo>
                  <a:lnTo>
                    <a:pt x="9793" y="10922"/>
                  </a:lnTo>
                  <a:lnTo>
                    <a:pt x="9898" y="10902"/>
                  </a:lnTo>
                  <a:lnTo>
                    <a:pt x="9981" y="10860"/>
                  </a:lnTo>
                  <a:lnTo>
                    <a:pt x="10002" y="10881"/>
                  </a:lnTo>
                  <a:lnTo>
                    <a:pt x="10044" y="10902"/>
                  </a:lnTo>
                  <a:lnTo>
                    <a:pt x="10107" y="10922"/>
                  </a:lnTo>
                  <a:lnTo>
                    <a:pt x="10170" y="10881"/>
                  </a:lnTo>
                  <a:lnTo>
                    <a:pt x="10107" y="10253"/>
                  </a:lnTo>
                  <a:lnTo>
                    <a:pt x="10065" y="10232"/>
                  </a:lnTo>
                  <a:lnTo>
                    <a:pt x="9940" y="10253"/>
                  </a:lnTo>
                  <a:lnTo>
                    <a:pt x="9940" y="10337"/>
                  </a:lnTo>
                  <a:lnTo>
                    <a:pt x="9981" y="10378"/>
                  </a:lnTo>
                  <a:lnTo>
                    <a:pt x="9688" y="10378"/>
                  </a:lnTo>
                  <a:lnTo>
                    <a:pt x="9647" y="10295"/>
                  </a:lnTo>
                  <a:lnTo>
                    <a:pt x="9626" y="10232"/>
                  </a:lnTo>
                  <a:lnTo>
                    <a:pt x="9458" y="10065"/>
                  </a:lnTo>
                  <a:lnTo>
                    <a:pt x="9375" y="9981"/>
                  </a:lnTo>
                  <a:lnTo>
                    <a:pt x="9375" y="9855"/>
                  </a:lnTo>
                  <a:lnTo>
                    <a:pt x="9375" y="9521"/>
                  </a:lnTo>
                  <a:lnTo>
                    <a:pt x="9375" y="9437"/>
                  </a:lnTo>
                  <a:lnTo>
                    <a:pt x="9479" y="9332"/>
                  </a:lnTo>
                  <a:lnTo>
                    <a:pt x="9542" y="9290"/>
                  </a:lnTo>
                  <a:lnTo>
                    <a:pt x="9521" y="9249"/>
                  </a:lnTo>
                  <a:lnTo>
                    <a:pt x="9563" y="9228"/>
                  </a:lnTo>
                  <a:lnTo>
                    <a:pt x="9563" y="9102"/>
                  </a:lnTo>
                  <a:lnTo>
                    <a:pt x="9563" y="9018"/>
                  </a:lnTo>
                  <a:lnTo>
                    <a:pt x="9563" y="8935"/>
                  </a:lnTo>
                  <a:lnTo>
                    <a:pt x="9563" y="8872"/>
                  </a:lnTo>
                  <a:lnTo>
                    <a:pt x="9584" y="8809"/>
                  </a:lnTo>
                  <a:lnTo>
                    <a:pt x="9626" y="8767"/>
                  </a:lnTo>
                  <a:lnTo>
                    <a:pt x="9542" y="8725"/>
                  </a:lnTo>
                  <a:lnTo>
                    <a:pt x="9479" y="8663"/>
                  </a:lnTo>
                  <a:lnTo>
                    <a:pt x="9458" y="8558"/>
                  </a:lnTo>
                  <a:lnTo>
                    <a:pt x="9688" y="8077"/>
                  </a:lnTo>
                  <a:lnTo>
                    <a:pt x="10630" y="7868"/>
                  </a:lnTo>
                  <a:lnTo>
                    <a:pt x="10714" y="7889"/>
                  </a:lnTo>
                  <a:lnTo>
                    <a:pt x="10588" y="7449"/>
                  </a:lnTo>
                  <a:lnTo>
                    <a:pt x="10170" y="6884"/>
                  </a:lnTo>
                  <a:lnTo>
                    <a:pt x="10044" y="6194"/>
                  </a:lnTo>
                  <a:lnTo>
                    <a:pt x="9960" y="5733"/>
                  </a:lnTo>
                  <a:lnTo>
                    <a:pt x="9856" y="5043"/>
                  </a:lnTo>
                  <a:lnTo>
                    <a:pt x="9856" y="4896"/>
                  </a:lnTo>
                  <a:lnTo>
                    <a:pt x="9835" y="4750"/>
                  </a:lnTo>
                  <a:lnTo>
                    <a:pt x="9772" y="4645"/>
                  </a:lnTo>
                  <a:lnTo>
                    <a:pt x="9772" y="4583"/>
                  </a:lnTo>
                  <a:lnTo>
                    <a:pt x="9772" y="4499"/>
                  </a:lnTo>
                  <a:lnTo>
                    <a:pt x="9877" y="4122"/>
                  </a:lnTo>
                  <a:lnTo>
                    <a:pt x="9981" y="3997"/>
                  </a:lnTo>
                  <a:lnTo>
                    <a:pt x="10107" y="3892"/>
                  </a:lnTo>
                  <a:lnTo>
                    <a:pt x="10149" y="3871"/>
                  </a:lnTo>
                  <a:lnTo>
                    <a:pt x="10107" y="3746"/>
                  </a:lnTo>
                  <a:lnTo>
                    <a:pt x="10191" y="3536"/>
                  </a:lnTo>
                  <a:lnTo>
                    <a:pt x="10212" y="3327"/>
                  </a:lnTo>
                  <a:lnTo>
                    <a:pt x="10212" y="3160"/>
                  </a:lnTo>
                  <a:lnTo>
                    <a:pt x="10253" y="3118"/>
                  </a:lnTo>
                  <a:lnTo>
                    <a:pt x="10484" y="2699"/>
                  </a:lnTo>
                  <a:lnTo>
                    <a:pt x="10525" y="2616"/>
                  </a:lnTo>
                  <a:lnTo>
                    <a:pt x="10714" y="2407"/>
                  </a:lnTo>
                  <a:lnTo>
                    <a:pt x="11007" y="2009"/>
                  </a:lnTo>
                  <a:lnTo>
                    <a:pt x="11028" y="1925"/>
                  </a:lnTo>
                  <a:lnTo>
                    <a:pt x="10986" y="1863"/>
                  </a:lnTo>
                  <a:lnTo>
                    <a:pt x="10923" y="1779"/>
                  </a:lnTo>
                  <a:lnTo>
                    <a:pt x="10839" y="1716"/>
                  </a:lnTo>
                  <a:lnTo>
                    <a:pt x="10881" y="1591"/>
                  </a:lnTo>
                  <a:lnTo>
                    <a:pt x="10902" y="1381"/>
                  </a:lnTo>
                  <a:lnTo>
                    <a:pt x="10902" y="1235"/>
                  </a:lnTo>
                  <a:lnTo>
                    <a:pt x="10944" y="1151"/>
                  </a:lnTo>
                  <a:lnTo>
                    <a:pt x="10986" y="1047"/>
                  </a:lnTo>
                  <a:lnTo>
                    <a:pt x="10944" y="1026"/>
                  </a:lnTo>
                  <a:lnTo>
                    <a:pt x="10776" y="1026"/>
                  </a:lnTo>
                  <a:lnTo>
                    <a:pt x="10776" y="942"/>
                  </a:lnTo>
                  <a:lnTo>
                    <a:pt x="10735" y="858"/>
                  </a:lnTo>
                  <a:lnTo>
                    <a:pt x="10693" y="837"/>
                  </a:lnTo>
                  <a:lnTo>
                    <a:pt x="10672" y="733"/>
                  </a:lnTo>
                  <a:lnTo>
                    <a:pt x="10588" y="670"/>
                  </a:lnTo>
                  <a:lnTo>
                    <a:pt x="10463" y="628"/>
                  </a:lnTo>
                  <a:lnTo>
                    <a:pt x="10400" y="565"/>
                  </a:lnTo>
                  <a:lnTo>
                    <a:pt x="10358" y="502"/>
                  </a:lnTo>
                  <a:lnTo>
                    <a:pt x="10274" y="335"/>
                  </a:lnTo>
                  <a:lnTo>
                    <a:pt x="10212" y="314"/>
                  </a:lnTo>
                  <a:lnTo>
                    <a:pt x="10086" y="314"/>
                  </a:lnTo>
                  <a:lnTo>
                    <a:pt x="10044" y="398"/>
                  </a:lnTo>
                  <a:lnTo>
                    <a:pt x="9981" y="440"/>
                  </a:lnTo>
                  <a:lnTo>
                    <a:pt x="9877" y="502"/>
                  </a:lnTo>
                  <a:lnTo>
                    <a:pt x="9835" y="502"/>
                  </a:lnTo>
                  <a:lnTo>
                    <a:pt x="9793" y="440"/>
                  </a:lnTo>
                  <a:lnTo>
                    <a:pt x="9584" y="440"/>
                  </a:lnTo>
                  <a:lnTo>
                    <a:pt x="9521" y="502"/>
                  </a:lnTo>
                  <a:lnTo>
                    <a:pt x="9479" y="544"/>
                  </a:lnTo>
                  <a:lnTo>
                    <a:pt x="9416" y="565"/>
                  </a:lnTo>
                  <a:lnTo>
                    <a:pt x="9312" y="523"/>
                  </a:lnTo>
                  <a:lnTo>
                    <a:pt x="9165" y="440"/>
                  </a:lnTo>
                  <a:lnTo>
                    <a:pt x="9124" y="356"/>
                  </a:lnTo>
                  <a:lnTo>
                    <a:pt x="9040" y="335"/>
                  </a:lnTo>
                  <a:lnTo>
                    <a:pt x="8998" y="293"/>
                  </a:lnTo>
                  <a:lnTo>
                    <a:pt x="8956" y="189"/>
                  </a:lnTo>
                  <a:lnTo>
                    <a:pt x="8935" y="147"/>
                  </a:lnTo>
                  <a:lnTo>
                    <a:pt x="8831" y="105"/>
                  </a:lnTo>
                  <a:lnTo>
                    <a:pt x="8705" y="105"/>
                  </a:lnTo>
                  <a:lnTo>
                    <a:pt x="8517" y="189"/>
                  </a:lnTo>
                  <a:lnTo>
                    <a:pt x="8496" y="147"/>
                  </a:lnTo>
                  <a:lnTo>
                    <a:pt x="8266" y="147"/>
                  </a:lnTo>
                  <a:lnTo>
                    <a:pt x="8182" y="105"/>
                  </a:lnTo>
                  <a:lnTo>
                    <a:pt x="8098" y="84"/>
                  </a:lnTo>
                  <a:lnTo>
                    <a:pt x="8056" y="42"/>
                  </a:lnTo>
                  <a:lnTo>
                    <a:pt x="7868" y="42"/>
                  </a:lnTo>
                  <a:lnTo>
                    <a:pt x="778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8" name="Google Shape;2778;p44"/>
            <p:cNvSpPr/>
            <p:nvPr/>
          </p:nvSpPr>
          <p:spPr>
            <a:xfrm>
              <a:off x="4159150" y="3380850"/>
              <a:ext cx="46050" cy="116150"/>
            </a:xfrm>
            <a:custGeom>
              <a:rect b="b" l="l" r="r" t="t"/>
              <a:pathLst>
                <a:path extrusionOk="0" h="4646" w="1842">
                  <a:moveTo>
                    <a:pt x="210" y="0"/>
                  </a:moveTo>
                  <a:lnTo>
                    <a:pt x="189" y="21"/>
                  </a:lnTo>
                  <a:lnTo>
                    <a:pt x="210" y="105"/>
                  </a:lnTo>
                  <a:lnTo>
                    <a:pt x="231" y="126"/>
                  </a:lnTo>
                  <a:lnTo>
                    <a:pt x="273" y="209"/>
                  </a:lnTo>
                  <a:lnTo>
                    <a:pt x="377" y="251"/>
                  </a:lnTo>
                  <a:lnTo>
                    <a:pt x="419" y="272"/>
                  </a:lnTo>
                  <a:lnTo>
                    <a:pt x="419" y="314"/>
                  </a:lnTo>
                  <a:lnTo>
                    <a:pt x="377" y="460"/>
                  </a:lnTo>
                  <a:lnTo>
                    <a:pt x="377" y="523"/>
                  </a:lnTo>
                  <a:lnTo>
                    <a:pt x="482" y="586"/>
                  </a:lnTo>
                  <a:lnTo>
                    <a:pt x="503" y="670"/>
                  </a:lnTo>
                  <a:lnTo>
                    <a:pt x="503" y="795"/>
                  </a:lnTo>
                  <a:lnTo>
                    <a:pt x="482" y="837"/>
                  </a:lnTo>
                  <a:lnTo>
                    <a:pt x="482" y="879"/>
                  </a:lnTo>
                  <a:lnTo>
                    <a:pt x="335" y="1004"/>
                  </a:lnTo>
                  <a:lnTo>
                    <a:pt x="335" y="1088"/>
                  </a:lnTo>
                  <a:lnTo>
                    <a:pt x="377" y="1193"/>
                  </a:lnTo>
                  <a:lnTo>
                    <a:pt x="377" y="1276"/>
                  </a:lnTo>
                  <a:lnTo>
                    <a:pt x="398" y="1360"/>
                  </a:lnTo>
                  <a:lnTo>
                    <a:pt x="335" y="1423"/>
                  </a:lnTo>
                  <a:lnTo>
                    <a:pt x="398" y="1507"/>
                  </a:lnTo>
                  <a:lnTo>
                    <a:pt x="398" y="1590"/>
                  </a:lnTo>
                  <a:lnTo>
                    <a:pt x="335" y="1611"/>
                  </a:lnTo>
                  <a:lnTo>
                    <a:pt x="377" y="1695"/>
                  </a:lnTo>
                  <a:lnTo>
                    <a:pt x="398" y="1737"/>
                  </a:lnTo>
                  <a:lnTo>
                    <a:pt x="440" y="1779"/>
                  </a:lnTo>
                  <a:lnTo>
                    <a:pt x="440" y="1820"/>
                  </a:lnTo>
                  <a:lnTo>
                    <a:pt x="398" y="1820"/>
                  </a:lnTo>
                  <a:lnTo>
                    <a:pt x="377" y="1904"/>
                  </a:lnTo>
                  <a:lnTo>
                    <a:pt x="293" y="1925"/>
                  </a:lnTo>
                  <a:lnTo>
                    <a:pt x="168" y="2030"/>
                  </a:lnTo>
                  <a:lnTo>
                    <a:pt x="126" y="2051"/>
                  </a:lnTo>
                  <a:lnTo>
                    <a:pt x="126" y="2134"/>
                  </a:lnTo>
                  <a:lnTo>
                    <a:pt x="168" y="2197"/>
                  </a:lnTo>
                  <a:lnTo>
                    <a:pt x="126" y="2260"/>
                  </a:lnTo>
                  <a:lnTo>
                    <a:pt x="126" y="2344"/>
                  </a:lnTo>
                  <a:lnTo>
                    <a:pt x="63" y="2448"/>
                  </a:lnTo>
                  <a:lnTo>
                    <a:pt x="1" y="2469"/>
                  </a:lnTo>
                  <a:lnTo>
                    <a:pt x="1" y="2532"/>
                  </a:lnTo>
                  <a:lnTo>
                    <a:pt x="84" y="2636"/>
                  </a:lnTo>
                  <a:lnTo>
                    <a:pt x="126" y="2741"/>
                  </a:lnTo>
                  <a:lnTo>
                    <a:pt x="168" y="2783"/>
                  </a:lnTo>
                  <a:lnTo>
                    <a:pt x="314" y="2762"/>
                  </a:lnTo>
                  <a:lnTo>
                    <a:pt x="335" y="2825"/>
                  </a:lnTo>
                  <a:lnTo>
                    <a:pt x="377" y="2867"/>
                  </a:lnTo>
                  <a:lnTo>
                    <a:pt x="419" y="2929"/>
                  </a:lnTo>
                  <a:lnTo>
                    <a:pt x="419" y="2992"/>
                  </a:lnTo>
                  <a:lnTo>
                    <a:pt x="524" y="3055"/>
                  </a:lnTo>
                  <a:lnTo>
                    <a:pt x="586" y="3034"/>
                  </a:lnTo>
                  <a:lnTo>
                    <a:pt x="628" y="3034"/>
                  </a:lnTo>
                  <a:lnTo>
                    <a:pt x="691" y="2971"/>
                  </a:lnTo>
                  <a:lnTo>
                    <a:pt x="817" y="2971"/>
                  </a:lnTo>
                  <a:lnTo>
                    <a:pt x="963" y="2992"/>
                  </a:lnTo>
                  <a:lnTo>
                    <a:pt x="1026" y="3097"/>
                  </a:lnTo>
                  <a:lnTo>
                    <a:pt x="1026" y="3264"/>
                  </a:lnTo>
                  <a:lnTo>
                    <a:pt x="1005" y="3390"/>
                  </a:lnTo>
                  <a:lnTo>
                    <a:pt x="900" y="3515"/>
                  </a:lnTo>
                  <a:lnTo>
                    <a:pt x="837" y="3662"/>
                  </a:lnTo>
                  <a:lnTo>
                    <a:pt x="796" y="3766"/>
                  </a:lnTo>
                  <a:lnTo>
                    <a:pt x="796" y="3871"/>
                  </a:lnTo>
                  <a:lnTo>
                    <a:pt x="837" y="3996"/>
                  </a:lnTo>
                  <a:lnTo>
                    <a:pt x="837" y="4080"/>
                  </a:lnTo>
                  <a:lnTo>
                    <a:pt x="942" y="4206"/>
                  </a:lnTo>
                  <a:lnTo>
                    <a:pt x="1047" y="4289"/>
                  </a:lnTo>
                  <a:lnTo>
                    <a:pt x="1130" y="4331"/>
                  </a:lnTo>
                  <a:lnTo>
                    <a:pt x="1172" y="4394"/>
                  </a:lnTo>
                  <a:lnTo>
                    <a:pt x="1256" y="4499"/>
                  </a:lnTo>
                  <a:lnTo>
                    <a:pt x="1235" y="4541"/>
                  </a:lnTo>
                  <a:lnTo>
                    <a:pt x="1256" y="4645"/>
                  </a:lnTo>
                  <a:lnTo>
                    <a:pt x="1361" y="4624"/>
                  </a:lnTo>
                  <a:lnTo>
                    <a:pt x="1381" y="4499"/>
                  </a:lnTo>
                  <a:lnTo>
                    <a:pt x="1361" y="4352"/>
                  </a:lnTo>
                  <a:lnTo>
                    <a:pt x="1423" y="4248"/>
                  </a:lnTo>
                  <a:lnTo>
                    <a:pt x="1423" y="4143"/>
                  </a:lnTo>
                  <a:lnTo>
                    <a:pt x="1486" y="3996"/>
                  </a:lnTo>
                  <a:lnTo>
                    <a:pt x="1591" y="3976"/>
                  </a:lnTo>
                  <a:lnTo>
                    <a:pt x="1674" y="3913"/>
                  </a:lnTo>
                  <a:lnTo>
                    <a:pt x="1695" y="3808"/>
                  </a:lnTo>
                  <a:lnTo>
                    <a:pt x="1737" y="3599"/>
                  </a:lnTo>
                  <a:lnTo>
                    <a:pt x="1653" y="3515"/>
                  </a:lnTo>
                  <a:lnTo>
                    <a:pt x="1674" y="3473"/>
                  </a:lnTo>
                  <a:lnTo>
                    <a:pt x="1653" y="3452"/>
                  </a:lnTo>
                  <a:lnTo>
                    <a:pt x="1674" y="3390"/>
                  </a:lnTo>
                  <a:lnTo>
                    <a:pt x="1737" y="3390"/>
                  </a:lnTo>
                  <a:lnTo>
                    <a:pt x="1758" y="3306"/>
                  </a:lnTo>
                  <a:lnTo>
                    <a:pt x="1842" y="3306"/>
                  </a:lnTo>
                  <a:lnTo>
                    <a:pt x="1842" y="3243"/>
                  </a:lnTo>
                  <a:lnTo>
                    <a:pt x="1779" y="3160"/>
                  </a:lnTo>
                  <a:lnTo>
                    <a:pt x="1737" y="3034"/>
                  </a:lnTo>
                  <a:lnTo>
                    <a:pt x="1591" y="2846"/>
                  </a:lnTo>
                  <a:lnTo>
                    <a:pt x="1570" y="2741"/>
                  </a:lnTo>
                  <a:lnTo>
                    <a:pt x="1361" y="2553"/>
                  </a:lnTo>
                  <a:lnTo>
                    <a:pt x="1319" y="2532"/>
                  </a:lnTo>
                  <a:lnTo>
                    <a:pt x="1277" y="2469"/>
                  </a:lnTo>
                  <a:lnTo>
                    <a:pt x="1172" y="2406"/>
                  </a:lnTo>
                  <a:lnTo>
                    <a:pt x="1005" y="2323"/>
                  </a:lnTo>
                  <a:lnTo>
                    <a:pt x="921" y="1779"/>
                  </a:lnTo>
                  <a:lnTo>
                    <a:pt x="942" y="1674"/>
                  </a:lnTo>
                  <a:lnTo>
                    <a:pt x="942" y="691"/>
                  </a:lnTo>
                  <a:lnTo>
                    <a:pt x="921" y="481"/>
                  </a:lnTo>
                  <a:lnTo>
                    <a:pt x="733" y="272"/>
                  </a:lnTo>
                  <a:lnTo>
                    <a:pt x="649" y="209"/>
                  </a:lnTo>
                  <a:lnTo>
                    <a:pt x="607" y="167"/>
                  </a:lnTo>
                  <a:lnTo>
                    <a:pt x="586" y="126"/>
                  </a:lnTo>
                  <a:lnTo>
                    <a:pt x="524" y="126"/>
                  </a:lnTo>
                  <a:lnTo>
                    <a:pt x="503" y="105"/>
                  </a:lnTo>
                  <a:lnTo>
                    <a:pt x="419" y="63"/>
                  </a:lnTo>
                  <a:lnTo>
                    <a:pt x="398" y="105"/>
                  </a:lnTo>
                  <a:lnTo>
                    <a:pt x="377" y="63"/>
                  </a:lnTo>
                  <a:lnTo>
                    <a:pt x="293" y="63"/>
                  </a:lnTo>
                  <a:lnTo>
                    <a:pt x="27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9" name="Google Shape;2779;p44"/>
            <p:cNvSpPr/>
            <p:nvPr/>
          </p:nvSpPr>
          <p:spPr>
            <a:xfrm>
              <a:off x="4001175" y="3363575"/>
              <a:ext cx="170550" cy="145450"/>
            </a:xfrm>
            <a:custGeom>
              <a:rect b="b" l="l" r="r" t="t"/>
              <a:pathLst>
                <a:path extrusionOk="0" h="5818" w="6822">
                  <a:moveTo>
                    <a:pt x="5085" y="1"/>
                  </a:moveTo>
                  <a:lnTo>
                    <a:pt x="4143" y="210"/>
                  </a:lnTo>
                  <a:lnTo>
                    <a:pt x="3913" y="691"/>
                  </a:lnTo>
                  <a:lnTo>
                    <a:pt x="3934" y="796"/>
                  </a:lnTo>
                  <a:lnTo>
                    <a:pt x="3997" y="858"/>
                  </a:lnTo>
                  <a:lnTo>
                    <a:pt x="4081" y="900"/>
                  </a:lnTo>
                  <a:lnTo>
                    <a:pt x="4039" y="942"/>
                  </a:lnTo>
                  <a:lnTo>
                    <a:pt x="4018" y="1005"/>
                  </a:lnTo>
                  <a:lnTo>
                    <a:pt x="4018" y="1068"/>
                  </a:lnTo>
                  <a:lnTo>
                    <a:pt x="4018" y="1151"/>
                  </a:lnTo>
                  <a:lnTo>
                    <a:pt x="4018" y="1235"/>
                  </a:lnTo>
                  <a:lnTo>
                    <a:pt x="4018" y="1361"/>
                  </a:lnTo>
                  <a:lnTo>
                    <a:pt x="3976" y="1382"/>
                  </a:lnTo>
                  <a:lnTo>
                    <a:pt x="3997" y="1423"/>
                  </a:lnTo>
                  <a:lnTo>
                    <a:pt x="3934" y="1465"/>
                  </a:lnTo>
                  <a:lnTo>
                    <a:pt x="3830" y="1570"/>
                  </a:lnTo>
                  <a:lnTo>
                    <a:pt x="3830" y="1654"/>
                  </a:lnTo>
                  <a:lnTo>
                    <a:pt x="3830" y="1988"/>
                  </a:lnTo>
                  <a:lnTo>
                    <a:pt x="3830" y="2114"/>
                  </a:lnTo>
                  <a:lnTo>
                    <a:pt x="3913" y="2198"/>
                  </a:lnTo>
                  <a:lnTo>
                    <a:pt x="4081" y="2365"/>
                  </a:lnTo>
                  <a:lnTo>
                    <a:pt x="4102" y="2428"/>
                  </a:lnTo>
                  <a:lnTo>
                    <a:pt x="4143" y="2511"/>
                  </a:lnTo>
                  <a:lnTo>
                    <a:pt x="4436" y="2511"/>
                  </a:lnTo>
                  <a:lnTo>
                    <a:pt x="4395" y="2470"/>
                  </a:lnTo>
                  <a:lnTo>
                    <a:pt x="4395" y="2386"/>
                  </a:lnTo>
                  <a:lnTo>
                    <a:pt x="4520" y="2365"/>
                  </a:lnTo>
                  <a:lnTo>
                    <a:pt x="4562" y="2386"/>
                  </a:lnTo>
                  <a:lnTo>
                    <a:pt x="4625" y="3014"/>
                  </a:lnTo>
                  <a:lnTo>
                    <a:pt x="4562" y="3055"/>
                  </a:lnTo>
                  <a:lnTo>
                    <a:pt x="4499" y="3035"/>
                  </a:lnTo>
                  <a:lnTo>
                    <a:pt x="4457" y="3014"/>
                  </a:lnTo>
                  <a:lnTo>
                    <a:pt x="4436" y="2993"/>
                  </a:lnTo>
                  <a:lnTo>
                    <a:pt x="4353" y="3035"/>
                  </a:lnTo>
                  <a:lnTo>
                    <a:pt x="4248" y="3055"/>
                  </a:lnTo>
                  <a:lnTo>
                    <a:pt x="4185" y="3055"/>
                  </a:lnTo>
                  <a:lnTo>
                    <a:pt x="4039" y="2930"/>
                  </a:lnTo>
                  <a:lnTo>
                    <a:pt x="3934" y="2804"/>
                  </a:lnTo>
                  <a:lnTo>
                    <a:pt x="3830" y="2721"/>
                  </a:lnTo>
                  <a:lnTo>
                    <a:pt x="3725" y="2574"/>
                  </a:lnTo>
                  <a:lnTo>
                    <a:pt x="3599" y="2470"/>
                  </a:lnTo>
                  <a:lnTo>
                    <a:pt x="3390" y="2407"/>
                  </a:lnTo>
                  <a:lnTo>
                    <a:pt x="3244" y="2323"/>
                  </a:lnTo>
                  <a:lnTo>
                    <a:pt x="3244" y="2260"/>
                  </a:lnTo>
                  <a:lnTo>
                    <a:pt x="3139" y="2156"/>
                  </a:lnTo>
                  <a:lnTo>
                    <a:pt x="3139" y="1988"/>
                  </a:lnTo>
                  <a:lnTo>
                    <a:pt x="3097" y="1988"/>
                  </a:lnTo>
                  <a:lnTo>
                    <a:pt x="3055" y="2009"/>
                  </a:lnTo>
                  <a:lnTo>
                    <a:pt x="2972" y="2009"/>
                  </a:lnTo>
                  <a:lnTo>
                    <a:pt x="2930" y="2177"/>
                  </a:lnTo>
                  <a:lnTo>
                    <a:pt x="2888" y="2219"/>
                  </a:lnTo>
                  <a:lnTo>
                    <a:pt x="2742" y="2281"/>
                  </a:lnTo>
                  <a:lnTo>
                    <a:pt x="2637" y="2281"/>
                  </a:lnTo>
                  <a:lnTo>
                    <a:pt x="2637" y="2260"/>
                  </a:lnTo>
                  <a:lnTo>
                    <a:pt x="2511" y="2219"/>
                  </a:lnTo>
                  <a:lnTo>
                    <a:pt x="2365" y="2198"/>
                  </a:lnTo>
                  <a:lnTo>
                    <a:pt x="2239" y="2114"/>
                  </a:lnTo>
                  <a:lnTo>
                    <a:pt x="2198" y="2114"/>
                  </a:lnTo>
                  <a:lnTo>
                    <a:pt x="2093" y="2072"/>
                  </a:lnTo>
                  <a:lnTo>
                    <a:pt x="2030" y="2072"/>
                  </a:lnTo>
                  <a:lnTo>
                    <a:pt x="2030" y="2009"/>
                  </a:lnTo>
                  <a:lnTo>
                    <a:pt x="2030" y="1947"/>
                  </a:lnTo>
                  <a:lnTo>
                    <a:pt x="2009" y="1884"/>
                  </a:lnTo>
                  <a:lnTo>
                    <a:pt x="2009" y="1758"/>
                  </a:lnTo>
                  <a:lnTo>
                    <a:pt x="1946" y="1758"/>
                  </a:lnTo>
                  <a:lnTo>
                    <a:pt x="1800" y="1800"/>
                  </a:lnTo>
                  <a:lnTo>
                    <a:pt x="1779" y="1842"/>
                  </a:lnTo>
                  <a:lnTo>
                    <a:pt x="1695" y="1842"/>
                  </a:lnTo>
                  <a:lnTo>
                    <a:pt x="1612" y="1884"/>
                  </a:lnTo>
                  <a:lnTo>
                    <a:pt x="1528" y="1947"/>
                  </a:lnTo>
                  <a:lnTo>
                    <a:pt x="1507" y="1905"/>
                  </a:lnTo>
                  <a:lnTo>
                    <a:pt x="1486" y="1884"/>
                  </a:lnTo>
                  <a:lnTo>
                    <a:pt x="1486" y="1779"/>
                  </a:lnTo>
                  <a:lnTo>
                    <a:pt x="1465" y="1758"/>
                  </a:lnTo>
                  <a:lnTo>
                    <a:pt x="1361" y="1695"/>
                  </a:lnTo>
                  <a:lnTo>
                    <a:pt x="1298" y="1737"/>
                  </a:lnTo>
                  <a:lnTo>
                    <a:pt x="1256" y="1674"/>
                  </a:lnTo>
                  <a:lnTo>
                    <a:pt x="1256" y="1695"/>
                  </a:lnTo>
                  <a:lnTo>
                    <a:pt x="1256" y="1758"/>
                  </a:lnTo>
                  <a:lnTo>
                    <a:pt x="1214" y="1779"/>
                  </a:lnTo>
                  <a:lnTo>
                    <a:pt x="1256" y="2009"/>
                  </a:lnTo>
                  <a:lnTo>
                    <a:pt x="1256" y="2219"/>
                  </a:lnTo>
                  <a:lnTo>
                    <a:pt x="1256" y="2365"/>
                  </a:lnTo>
                  <a:lnTo>
                    <a:pt x="1298" y="2470"/>
                  </a:lnTo>
                  <a:lnTo>
                    <a:pt x="1298" y="2574"/>
                  </a:lnTo>
                  <a:lnTo>
                    <a:pt x="1277" y="2616"/>
                  </a:lnTo>
                  <a:lnTo>
                    <a:pt x="1256" y="2783"/>
                  </a:lnTo>
                  <a:lnTo>
                    <a:pt x="1277" y="2825"/>
                  </a:lnTo>
                  <a:lnTo>
                    <a:pt x="42" y="2825"/>
                  </a:lnTo>
                  <a:lnTo>
                    <a:pt x="1" y="4771"/>
                  </a:lnTo>
                  <a:lnTo>
                    <a:pt x="22" y="4813"/>
                  </a:lnTo>
                  <a:lnTo>
                    <a:pt x="105" y="4918"/>
                  </a:lnTo>
                  <a:lnTo>
                    <a:pt x="168" y="4980"/>
                  </a:lnTo>
                  <a:lnTo>
                    <a:pt x="231" y="5043"/>
                  </a:lnTo>
                  <a:lnTo>
                    <a:pt x="314" y="5085"/>
                  </a:lnTo>
                  <a:lnTo>
                    <a:pt x="419" y="5232"/>
                  </a:lnTo>
                  <a:lnTo>
                    <a:pt x="482" y="5294"/>
                  </a:lnTo>
                  <a:lnTo>
                    <a:pt x="566" y="5336"/>
                  </a:lnTo>
                  <a:lnTo>
                    <a:pt x="628" y="5399"/>
                  </a:lnTo>
                  <a:lnTo>
                    <a:pt x="670" y="5462"/>
                  </a:lnTo>
                  <a:lnTo>
                    <a:pt x="754" y="5504"/>
                  </a:lnTo>
                  <a:lnTo>
                    <a:pt x="775" y="5608"/>
                  </a:lnTo>
                  <a:lnTo>
                    <a:pt x="1319" y="5462"/>
                  </a:lnTo>
                  <a:lnTo>
                    <a:pt x="1402" y="5504"/>
                  </a:lnTo>
                  <a:lnTo>
                    <a:pt x="1528" y="5441"/>
                  </a:lnTo>
                  <a:lnTo>
                    <a:pt x="1570" y="5462"/>
                  </a:lnTo>
                  <a:lnTo>
                    <a:pt x="1591" y="5462"/>
                  </a:lnTo>
                  <a:lnTo>
                    <a:pt x="1612" y="5504"/>
                  </a:lnTo>
                  <a:lnTo>
                    <a:pt x="1695" y="5504"/>
                  </a:lnTo>
                  <a:lnTo>
                    <a:pt x="1716" y="5524"/>
                  </a:lnTo>
                  <a:lnTo>
                    <a:pt x="1737" y="5524"/>
                  </a:lnTo>
                  <a:lnTo>
                    <a:pt x="1821" y="5629"/>
                  </a:lnTo>
                  <a:lnTo>
                    <a:pt x="1884" y="5629"/>
                  </a:lnTo>
                  <a:lnTo>
                    <a:pt x="2030" y="5650"/>
                  </a:lnTo>
                  <a:lnTo>
                    <a:pt x="2135" y="5713"/>
                  </a:lnTo>
                  <a:lnTo>
                    <a:pt x="2198" y="5755"/>
                  </a:lnTo>
                  <a:lnTo>
                    <a:pt x="2239" y="5755"/>
                  </a:lnTo>
                  <a:lnTo>
                    <a:pt x="2344" y="5671"/>
                  </a:lnTo>
                  <a:lnTo>
                    <a:pt x="2470" y="5650"/>
                  </a:lnTo>
                  <a:lnTo>
                    <a:pt x="2532" y="5713"/>
                  </a:lnTo>
                  <a:lnTo>
                    <a:pt x="2553" y="5671"/>
                  </a:lnTo>
                  <a:lnTo>
                    <a:pt x="2574" y="5713"/>
                  </a:lnTo>
                  <a:lnTo>
                    <a:pt x="2616" y="5713"/>
                  </a:lnTo>
                  <a:lnTo>
                    <a:pt x="2679" y="5776"/>
                  </a:lnTo>
                  <a:lnTo>
                    <a:pt x="2783" y="5817"/>
                  </a:lnTo>
                  <a:lnTo>
                    <a:pt x="2951" y="5755"/>
                  </a:lnTo>
                  <a:lnTo>
                    <a:pt x="3139" y="5504"/>
                  </a:lnTo>
                  <a:lnTo>
                    <a:pt x="3390" y="5190"/>
                  </a:lnTo>
                  <a:lnTo>
                    <a:pt x="3725" y="4939"/>
                  </a:lnTo>
                  <a:lnTo>
                    <a:pt x="3934" y="4876"/>
                  </a:lnTo>
                  <a:lnTo>
                    <a:pt x="3976" y="4834"/>
                  </a:lnTo>
                  <a:lnTo>
                    <a:pt x="3997" y="4792"/>
                  </a:lnTo>
                  <a:lnTo>
                    <a:pt x="3976" y="4729"/>
                  </a:lnTo>
                  <a:lnTo>
                    <a:pt x="3997" y="4687"/>
                  </a:lnTo>
                  <a:lnTo>
                    <a:pt x="3997" y="4625"/>
                  </a:lnTo>
                  <a:lnTo>
                    <a:pt x="4039" y="4562"/>
                  </a:lnTo>
                  <a:lnTo>
                    <a:pt x="4206" y="4457"/>
                  </a:lnTo>
                  <a:lnTo>
                    <a:pt x="4290" y="4415"/>
                  </a:lnTo>
                  <a:lnTo>
                    <a:pt x="4353" y="4395"/>
                  </a:lnTo>
                  <a:lnTo>
                    <a:pt x="4499" y="4353"/>
                  </a:lnTo>
                  <a:lnTo>
                    <a:pt x="4646" y="4353"/>
                  </a:lnTo>
                  <a:lnTo>
                    <a:pt x="4667" y="4395"/>
                  </a:lnTo>
                  <a:lnTo>
                    <a:pt x="4729" y="4374"/>
                  </a:lnTo>
                  <a:lnTo>
                    <a:pt x="4855" y="4395"/>
                  </a:lnTo>
                  <a:lnTo>
                    <a:pt x="4918" y="4395"/>
                  </a:lnTo>
                  <a:lnTo>
                    <a:pt x="4918" y="4311"/>
                  </a:lnTo>
                  <a:lnTo>
                    <a:pt x="4876" y="4143"/>
                  </a:lnTo>
                  <a:lnTo>
                    <a:pt x="4918" y="4060"/>
                  </a:lnTo>
                  <a:lnTo>
                    <a:pt x="5148" y="3955"/>
                  </a:lnTo>
                  <a:lnTo>
                    <a:pt x="5273" y="3955"/>
                  </a:lnTo>
                  <a:lnTo>
                    <a:pt x="5859" y="3683"/>
                  </a:lnTo>
                  <a:lnTo>
                    <a:pt x="5964" y="3662"/>
                  </a:lnTo>
                  <a:lnTo>
                    <a:pt x="6299" y="3537"/>
                  </a:lnTo>
                  <a:lnTo>
                    <a:pt x="6487" y="3474"/>
                  </a:lnTo>
                  <a:lnTo>
                    <a:pt x="6445" y="3432"/>
                  </a:lnTo>
                  <a:lnTo>
                    <a:pt x="6403" y="3327"/>
                  </a:lnTo>
                  <a:lnTo>
                    <a:pt x="6320" y="3223"/>
                  </a:lnTo>
                  <a:lnTo>
                    <a:pt x="6320" y="3160"/>
                  </a:lnTo>
                  <a:lnTo>
                    <a:pt x="6382" y="3139"/>
                  </a:lnTo>
                  <a:lnTo>
                    <a:pt x="6445" y="3035"/>
                  </a:lnTo>
                  <a:lnTo>
                    <a:pt x="6445" y="2951"/>
                  </a:lnTo>
                  <a:lnTo>
                    <a:pt x="6487" y="2888"/>
                  </a:lnTo>
                  <a:lnTo>
                    <a:pt x="6445" y="2825"/>
                  </a:lnTo>
                  <a:lnTo>
                    <a:pt x="6445" y="2742"/>
                  </a:lnTo>
                  <a:lnTo>
                    <a:pt x="6487" y="2721"/>
                  </a:lnTo>
                  <a:lnTo>
                    <a:pt x="6612" y="2616"/>
                  </a:lnTo>
                  <a:lnTo>
                    <a:pt x="6696" y="2595"/>
                  </a:lnTo>
                  <a:lnTo>
                    <a:pt x="6717" y="2511"/>
                  </a:lnTo>
                  <a:lnTo>
                    <a:pt x="6759" y="2511"/>
                  </a:lnTo>
                  <a:lnTo>
                    <a:pt x="6759" y="2470"/>
                  </a:lnTo>
                  <a:lnTo>
                    <a:pt x="6717" y="2428"/>
                  </a:lnTo>
                  <a:lnTo>
                    <a:pt x="6696" y="2386"/>
                  </a:lnTo>
                  <a:lnTo>
                    <a:pt x="6654" y="2302"/>
                  </a:lnTo>
                  <a:lnTo>
                    <a:pt x="6717" y="2281"/>
                  </a:lnTo>
                  <a:lnTo>
                    <a:pt x="6717" y="2198"/>
                  </a:lnTo>
                  <a:lnTo>
                    <a:pt x="6654" y="2114"/>
                  </a:lnTo>
                  <a:lnTo>
                    <a:pt x="6717" y="2051"/>
                  </a:lnTo>
                  <a:lnTo>
                    <a:pt x="6696" y="1967"/>
                  </a:lnTo>
                  <a:lnTo>
                    <a:pt x="6696" y="1884"/>
                  </a:lnTo>
                  <a:lnTo>
                    <a:pt x="6654" y="1779"/>
                  </a:lnTo>
                  <a:lnTo>
                    <a:pt x="6654" y="1695"/>
                  </a:lnTo>
                  <a:lnTo>
                    <a:pt x="6801" y="1570"/>
                  </a:lnTo>
                  <a:lnTo>
                    <a:pt x="6801" y="1528"/>
                  </a:lnTo>
                  <a:lnTo>
                    <a:pt x="6822" y="1486"/>
                  </a:lnTo>
                  <a:lnTo>
                    <a:pt x="6822" y="1361"/>
                  </a:lnTo>
                  <a:lnTo>
                    <a:pt x="6801" y="1277"/>
                  </a:lnTo>
                  <a:lnTo>
                    <a:pt x="6696" y="1214"/>
                  </a:lnTo>
                  <a:lnTo>
                    <a:pt x="6696" y="1151"/>
                  </a:lnTo>
                  <a:lnTo>
                    <a:pt x="6738" y="1005"/>
                  </a:lnTo>
                  <a:lnTo>
                    <a:pt x="6738" y="963"/>
                  </a:lnTo>
                  <a:lnTo>
                    <a:pt x="6696" y="942"/>
                  </a:lnTo>
                  <a:lnTo>
                    <a:pt x="6592" y="900"/>
                  </a:lnTo>
                  <a:lnTo>
                    <a:pt x="6550" y="817"/>
                  </a:lnTo>
                  <a:lnTo>
                    <a:pt x="6529" y="796"/>
                  </a:lnTo>
                  <a:lnTo>
                    <a:pt x="6508" y="712"/>
                  </a:lnTo>
                  <a:lnTo>
                    <a:pt x="6508" y="691"/>
                  </a:lnTo>
                  <a:lnTo>
                    <a:pt x="6445" y="691"/>
                  </a:lnTo>
                  <a:lnTo>
                    <a:pt x="6340" y="586"/>
                  </a:lnTo>
                  <a:lnTo>
                    <a:pt x="6299" y="503"/>
                  </a:lnTo>
                  <a:lnTo>
                    <a:pt x="6236" y="482"/>
                  </a:lnTo>
                  <a:lnTo>
                    <a:pt x="6194" y="419"/>
                  </a:lnTo>
                  <a:lnTo>
                    <a:pt x="6110" y="419"/>
                  </a:lnTo>
                  <a:lnTo>
                    <a:pt x="5859" y="335"/>
                  </a:lnTo>
                  <a:lnTo>
                    <a:pt x="5755" y="335"/>
                  </a:lnTo>
                  <a:lnTo>
                    <a:pt x="5671" y="273"/>
                  </a:lnTo>
                  <a:lnTo>
                    <a:pt x="5671" y="210"/>
                  </a:lnTo>
                  <a:lnTo>
                    <a:pt x="5587" y="168"/>
                  </a:lnTo>
                  <a:lnTo>
                    <a:pt x="5545" y="168"/>
                  </a:lnTo>
                  <a:lnTo>
                    <a:pt x="5441" y="126"/>
                  </a:lnTo>
                  <a:lnTo>
                    <a:pt x="5357" y="126"/>
                  </a:lnTo>
                  <a:lnTo>
                    <a:pt x="5169" y="22"/>
                  </a:lnTo>
                  <a:lnTo>
                    <a:pt x="508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0" name="Google Shape;2780;p44"/>
            <p:cNvSpPr/>
            <p:nvPr/>
          </p:nvSpPr>
          <p:spPr>
            <a:xfrm>
              <a:off x="3852625" y="3330100"/>
              <a:ext cx="181000" cy="178925"/>
            </a:xfrm>
            <a:custGeom>
              <a:rect b="b" l="l" r="r" t="t"/>
              <a:pathLst>
                <a:path extrusionOk="0" h="7157" w="7240">
                  <a:moveTo>
                    <a:pt x="963" y="0"/>
                  </a:moveTo>
                  <a:lnTo>
                    <a:pt x="879" y="42"/>
                  </a:lnTo>
                  <a:lnTo>
                    <a:pt x="774" y="63"/>
                  </a:lnTo>
                  <a:lnTo>
                    <a:pt x="712" y="63"/>
                  </a:lnTo>
                  <a:lnTo>
                    <a:pt x="670" y="84"/>
                  </a:lnTo>
                  <a:lnTo>
                    <a:pt x="670" y="105"/>
                  </a:lnTo>
                  <a:lnTo>
                    <a:pt x="649" y="105"/>
                  </a:lnTo>
                  <a:lnTo>
                    <a:pt x="502" y="189"/>
                  </a:lnTo>
                  <a:lnTo>
                    <a:pt x="544" y="273"/>
                  </a:lnTo>
                  <a:lnTo>
                    <a:pt x="544" y="356"/>
                  </a:lnTo>
                  <a:lnTo>
                    <a:pt x="858" y="712"/>
                  </a:lnTo>
                  <a:lnTo>
                    <a:pt x="879" y="1151"/>
                  </a:lnTo>
                  <a:lnTo>
                    <a:pt x="1046" y="1402"/>
                  </a:lnTo>
                  <a:lnTo>
                    <a:pt x="1026" y="1633"/>
                  </a:lnTo>
                  <a:lnTo>
                    <a:pt x="837" y="1863"/>
                  </a:lnTo>
                  <a:lnTo>
                    <a:pt x="942" y="1925"/>
                  </a:lnTo>
                  <a:lnTo>
                    <a:pt x="942" y="2135"/>
                  </a:lnTo>
                  <a:lnTo>
                    <a:pt x="1046" y="2260"/>
                  </a:lnTo>
                  <a:lnTo>
                    <a:pt x="1046" y="2407"/>
                  </a:lnTo>
                  <a:lnTo>
                    <a:pt x="1256" y="2783"/>
                  </a:lnTo>
                  <a:lnTo>
                    <a:pt x="1256" y="2867"/>
                  </a:lnTo>
                  <a:lnTo>
                    <a:pt x="1339" y="2972"/>
                  </a:lnTo>
                  <a:lnTo>
                    <a:pt x="1339" y="3453"/>
                  </a:lnTo>
                  <a:lnTo>
                    <a:pt x="1088" y="3871"/>
                  </a:lnTo>
                  <a:lnTo>
                    <a:pt x="1026" y="3871"/>
                  </a:lnTo>
                  <a:lnTo>
                    <a:pt x="754" y="4081"/>
                  </a:lnTo>
                  <a:lnTo>
                    <a:pt x="754" y="4227"/>
                  </a:lnTo>
                  <a:lnTo>
                    <a:pt x="440" y="4499"/>
                  </a:lnTo>
                  <a:lnTo>
                    <a:pt x="440" y="4687"/>
                  </a:lnTo>
                  <a:lnTo>
                    <a:pt x="398" y="4750"/>
                  </a:lnTo>
                  <a:lnTo>
                    <a:pt x="398" y="5210"/>
                  </a:lnTo>
                  <a:lnTo>
                    <a:pt x="230" y="5399"/>
                  </a:lnTo>
                  <a:lnTo>
                    <a:pt x="210" y="5608"/>
                  </a:lnTo>
                  <a:lnTo>
                    <a:pt x="42" y="5796"/>
                  </a:lnTo>
                  <a:lnTo>
                    <a:pt x="42" y="6006"/>
                  </a:lnTo>
                  <a:lnTo>
                    <a:pt x="21" y="6173"/>
                  </a:lnTo>
                  <a:lnTo>
                    <a:pt x="21" y="6466"/>
                  </a:lnTo>
                  <a:lnTo>
                    <a:pt x="0" y="6654"/>
                  </a:lnTo>
                  <a:lnTo>
                    <a:pt x="21" y="6696"/>
                  </a:lnTo>
                  <a:lnTo>
                    <a:pt x="105" y="6738"/>
                  </a:lnTo>
                  <a:lnTo>
                    <a:pt x="126" y="6759"/>
                  </a:lnTo>
                  <a:lnTo>
                    <a:pt x="189" y="6738"/>
                  </a:lnTo>
                  <a:lnTo>
                    <a:pt x="210" y="6654"/>
                  </a:lnTo>
                  <a:lnTo>
                    <a:pt x="398" y="6654"/>
                  </a:lnTo>
                  <a:lnTo>
                    <a:pt x="461" y="6696"/>
                  </a:lnTo>
                  <a:lnTo>
                    <a:pt x="523" y="6675"/>
                  </a:lnTo>
                  <a:lnTo>
                    <a:pt x="523" y="6591"/>
                  </a:lnTo>
                  <a:lnTo>
                    <a:pt x="712" y="6466"/>
                  </a:lnTo>
                  <a:lnTo>
                    <a:pt x="754" y="6466"/>
                  </a:lnTo>
                  <a:lnTo>
                    <a:pt x="858" y="6529"/>
                  </a:lnTo>
                  <a:lnTo>
                    <a:pt x="879" y="6529"/>
                  </a:lnTo>
                  <a:lnTo>
                    <a:pt x="921" y="6487"/>
                  </a:lnTo>
                  <a:lnTo>
                    <a:pt x="963" y="6466"/>
                  </a:lnTo>
                  <a:lnTo>
                    <a:pt x="1046" y="6529"/>
                  </a:lnTo>
                  <a:lnTo>
                    <a:pt x="1046" y="6550"/>
                  </a:lnTo>
                  <a:lnTo>
                    <a:pt x="1130" y="6571"/>
                  </a:lnTo>
                  <a:lnTo>
                    <a:pt x="1088" y="6633"/>
                  </a:lnTo>
                  <a:lnTo>
                    <a:pt x="1151" y="6654"/>
                  </a:lnTo>
                  <a:lnTo>
                    <a:pt x="1256" y="6759"/>
                  </a:lnTo>
                  <a:lnTo>
                    <a:pt x="1381" y="6801"/>
                  </a:lnTo>
                  <a:lnTo>
                    <a:pt x="1486" y="6759"/>
                  </a:lnTo>
                  <a:lnTo>
                    <a:pt x="1507" y="6759"/>
                  </a:lnTo>
                  <a:lnTo>
                    <a:pt x="1590" y="6696"/>
                  </a:lnTo>
                  <a:lnTo>
                    <a:pt x="1653" y="6696"/>
                  </a:lnTo>
                  <a:lnTo>
                    <a:pt x="1674" y="6738"/>
                  </a:lnTo>
                  <a:lnTo>
                    <a:pt x="3850" y="6738"/>
                  </a:lnTo>
                  <a:lnTo>
                    <a:pt x="3871" y="6759"/>
                  </a:lnTo>
                  <a:lnTo>
                    <a:pt x="3913" y="6863"/>
                  </a:lnTo>
                  <a:lnTo>
                    <a:pt x="3976" y="6905"/>
                  </a:lnTo>
                  <a:lnTo>
                    <a:pt x="4101" y="6968"/>
                  </a:lnTo>
                  <a:lnTo>
                    <a:pt x="4206" y="6989"/>
                  </a:lnTo>
                  <a:lnTo>
                    <a:pt x="4311" y="6968"/>
                  </a:lnTo>
                  <a:lnTo>
                    <a:pt x="4373" y="6989"/>
                  </a:lnTo>
                  <a:lnTo>
                    <a:pt x="4394" y="7052"/>
                  </a:lnTo>
                  <a:lnTo>
                    <a:pt x="4478" y="7073"/>
                  </a:lnTo>
                  <a:lnTo>
                    <a:pt x="4541" y="7010"/>
                  </a:lnTo>
                  <a:lnTo>
                    <a:pt x="4645" y="6989"/>
                  </a:lnTo>
                  <a:lnTo>
                    <a:pt x="4792" y="7010"/>
                  </a:lnTo>
                  <a:lnTo>
                    <a:pt x="4855" y="7010"/>
                  </a:lnTo>
                  <a:lnTo>
                    <a:pt x="4896" y="6947"/>
                  </a:lnTo>
                  <a:lnTo>
                    <a:pt x="4917" y="6968"/>
                  </a:lnTo>
                  <a:lnTo>
                    <a:pt x="4959" y="6968"/>
                  </a:lnTo>
                  <a:lnTo>
                    <a:pt x="5106" y="7094"/>
                  </a:lnTo>
                  <a:lnTo>
                    <a:pt x="5210" y="7115"/>
                  </a:lnTo>
                  <a:lnTo>
                    <a:pt x="5357" y="7115"/>
                  </a:lnTo>
                  <a:lnTo>
                    <a:pt x="5357" y="7073"/>
                  </a:lnTo>
                  <a:lnTo>
                    <a:pt x="5440" y="7052"/>
                  </a:lnTo>
                  <a:lnTo>
                    <a:pt x="5482" y="7073"/>
                  </a:lnTo>
                  <a:lnTo>
                    <a:pt x="5545" y="7094"/>
                  </a:lnTo>
                  <a:lnTo>
                    <a:pt x="5587" y="7073"/>
                  </a:lnTo>
                  <a:lnTo>
                    <a:pt x="5629" y="7115"/>
                  </a:lnTo>
                  <a:lnTo>
                    <a:pt x="5671" y="7115"/>
                  </a:lnTo>
                  <a:lnTo>
                    <a:pt x="5692" y="7156"/>
                  </a:lnTo>
                  <a:lnTo>
                    <a:pt x="5838" y="7156"/>
                  </a:lnTo>
                  <a:lnTo>
                    <a:pt x="6717" y="6947"/>
                  </a:lnTo>
                  <a:lnTo>
                    <a:pt x="6696" y="6843"/>
                  </a:lnTo>
                  <a:lnTo>
                    <a:pt x="6612" y="6801"/>
                  </a:lnTo>
                  <a:lnTo>
                    <a:pt x="6570" y="6738"/>
                  </a:lnTo>
                  <a:lnTo>
                    <a:pt x="6508" y="6675"/>
                  </a:lnTo>
                  <a:lnTo>
                    <a:pt x="6424" y="6633"/>
                  </a:lnTo>
                  <a:lnTo>
                    <a:pt x="6361" y="6571"/>
                  </a:lnTo>
                  <a:lnTo>
                    <a:pt x="6256" y="6424"/>
                  </a:lnTo>
                  <a:lnTo>
                    <a:pt x="6173" y="6382"/>
                  </a:lnTo>
                  <a:lnTo>
                    <a:pt x="6110" y="6319"/>
                  </a:lnTo>
                  <a:lnTo>
                    <a:pt x="6047" y="6257"/>
                  </a:lnTo>
                  <a:lnTo>
                    <a:pt x="5964" y="6152"/>
                  </a:lnTo>
                  <a:lnTo>
                    <a:pt x="5943" y="6110"/>
                  </a:lnTo>
                  <a:lnTo>
                    <a:pt x="5984" y="4164"/>
                  </a:lnTo>
                  <a:lnTo>
                    <a:pt x="7219" y="4164"/>
                  </a:lnTo>
                  <a:lnTo>
                    <a:pt x="7198" y="4122"/>
                  </a:lnTo>
                  <a:lnTo>
                    <a:pt x="7219" y="3955"/>
                  </a:lnTo>
                  <a:lnTo>
                    <a:pt x="7240" y="3913"/>
                  </a:lnTo>
                  <a:lnTo>
                    <a:pt x="7240" y="3809"/>
                  </a:lnTo>
                  <a:lnTo>
                    <a:pt x="7198" y="3704"/>
                  </a:lnTo>
                  <a:lnTo>
                    <a:pt x="7198" y="3558"/>
                  </a:lnTo>
                  <a:lnTo>
                    <a:pt x="7198" y="3348"/>
                  </a:lnTo>
                  <a:lnTo>
                    <a:pt x="7156" y="3118"/>
                  </a:lnTo>
                  <a:lnTo>
                    <a:pt x="7198" y="3097"/>
                  </a:lnTo>
                  <a:lnTo>
                    <a:pt x="7198" y="3034"/>
                  </a:lnTo>
                  <a:lnTo>
                    <a:pt x="7198" y="3013"/>
                  </a:lnTo>
                  <a:lnTo>
                    <a:pt x="7093" y="3013"/>
                  </a:lnTo>
                  <a:lnTo>
                    <a:pt x="6989" y="3034"/>
                  </a:lnTo>
                  <a:lnTo>
                    <a:pt x="6905" y="3097"/>
                  </a:lnTo>
                  <a:lnTo>
                    <a:pt x="6821" y="3118"/>
                  </a:lnTo>
                  <a:lnTo>
                    <a:pt x="6780" y="3139"/>
                  </a:lnTo>
                  <a:lnTo>
                    <a:pt x="6717" y="3118"/>
                  </a:lnTo>
                  <a:lnTo>
                    <a:pt x="6570" y="3118"/>
                  </a:lnTo>
                  <a:lnTo>
                    <a:pt x="6508" y="3097"/>
                  </a:lnTo>
                  <a:lnTo>
                    <a:pt x="6424" y="3034"/>
                  </a:lnTo>
                  <a:lnTo>
                    <a:pt x="6382" y="3034"/>
                  </a:lnTo>
                  <a:lnTo>
                    <a:pt x="6361" y="3076"/>
                  </a:lnTo>
                  <a:lnTo>
                    <a:pt x="6298" y="3097"/>
                  </a:lnTo>
                  <a:lnTo>
                    <a:pt x="6256" y="3118"/>
                  </a:lnTo>
                  <a:lnTo>
                    <a:pt x="6194" y="3118"/>
                  </a:lnTo>
                  <a:lnTo>
                    <a:pt x="6173" y="3097"/>
                  </a:lnTo>
                  <a:lnTo>
                    <a:pt x="6173" y="2972"/>
                  </a:lnTo>
                  <a:lnTo>
                    <a:pt x="6215" y="2930"/>
                  </a:lnTo>
                  <a:lnTo>
                    <a:pt x="6215" y="2909"/>
                  </a:lnTo>
                  <a:lnTo>
                    <a:pt x="6256" y="2825"/>
                  </a:lnTo>
                  <a:lnTo>
                    <a:pt x="6173" y="2783"/>
                  </a:lnTo>
                  <a:lnTo>
                    <a:pt x="6173" y="2658"/>
                  </a:lnTo>
                  <a:lnTo>
                    <a:pt x="6194" y="2616"/>
                  </a:lnTo>
                  <a:lnTo>
                    <a:pt x="6194" y="2553"/>
                  </a:lnTo>
                  <a:lnTo>
                    <a:pt x="6110" y="2490"/>
                  </a:lnTo>
                  <a:lnTo>
                    <a:pt x="6110" y="2407"/>
                  </a:lnTo>
                  <a:lnTo>
                    <a:pt x="6152" y="2344"/>
                  </a:lnTo>
                  <a:lnTo>
                    <a:pt x="6110" y="2281"/>
                  </a:lnTo>
                  <a:lnTo>
                    <a:pt x="6068" y="2260"/>
                  </a:lnTo>
                  <a:lnTo>
                    <a:pt x="6047" y="2197"/>
                  </a:lnTo>
                  <a:lnTo>
                    <a:pt x="6005" y="2177"/>
                  </a:lnTo>
                  <a:lnTo>
                    <a:pt x="6005" y="2093"/>
                  </a:lnTo>
                  <a:lnTo>
                    <a:pt x="5964" y="2051"/>
                  </a:lnTo>
                  <a:lnTo>
                    <a:pt x="5964" y="1967"/>
                  </a:lnTo>
                  <a:lnTo>
                    <a:pt x="5901" y="1925"/>
                  </a:lnTo>
                  <a:lnTo>
                    <a:pt x="5964" y="1821"/>
                  </a:lnTo>
                  <a:lnTo>
                    <a:pt x="5964" y="1612"/>
                  </a:lnTo>
                  <a:lnTo>
                    <a:pt x="5943" y="1528"/>
                  </a:lnTo>
                  <a:lnTo>
                    <a:pt x="5943" y="1507"/>
                  </a:lnTo>
                  <a:lnTo>
                    <a:pt x="5964" y="1444"/>
                  </a:lnTo>
                  <a:lnTo>
                    <a:pt x="5964" y="1361"/>
                  </a:lnTo>
                  <a:lnTo>
                    <a:pt x="5901" y="1298"/>
                  </a:lnTo>
                  <a:lnTo>
                    <a:pt x="5943" y="1193"/>
                  </a:lnTo>
                  <a:lnTo>
                    <a:pt x="5984" y="1089"/>
                  </a:lnTo>
                  <a:lnTo>
                    <a:pt x="5984" y="1005"/>
                  </a:lnTo>
                  <a:lnTo>
                    <a:pt x="5984" y="921"/>
                  </a:lnTo>
                  <a:lnTo>
                    <a:pt x="5964" y="837"/>
                  </a:lnTo>
                  <a:lnTo>
                    <a:pt x="5315" y="796"/>
                  </a:lnTo>
                  <a:lnTo>
                    <a:pt x="5273" y="733"/>
                  </a:lnTo>
                  <a:lnTo>
                    <a:pt x="5315" y="691"/>
                  </a:lnTo>
                  <a:lnTo>
                    <a:pt x="5336" y="607"/>
                  </a:lnTo>
                  <a:lnTo>
                    <a:pt x="5147" y="586"/>
                  </a:lnTo>
                  <a:lnTo>
                    <a:pt x="5147" y="628"/>
                  </a:lnTo>
                  <a:lnTo>
                    <a:pt x="4583" y="670"/>
                  </a:lnTo>
                  <a:lnTo>
                    <a:pt x="4583" y="817"/>
                  </a:lnTo>
                  <a:lnTo>
                    <a:pt x="4520" y="921"/>
                  </a:lnTo>
                  <a:lnTo>
                    <a:pt x="4478" y="942"/>
                  </a:lnTo>
                  <a:lnTo>
                    <a:pt x="4499" y="1047"/>
                  </a:lnTo>
                  <a:lnTo>
                    <a:pt x="4499" y="1214"/>
                  </a:lnTo>
                  <a:lnTo>
                    <a:pt x="4059" y="1235"/>
                  </a:lnTo>
                  <a:lnTo>
                    <a:pt x="3976" y="1298"/>
                  </a:lnTo>
                  <a:lnTo>
                    <a:pt x="3787" y="1256"/>
                  </a:lnTo>
                  <a:lnTo>
                    <a:pt x="3704" y="1235"/>
                  </a:lnTo>
                  <a:lnTo>
                    <a:pt x="3599" y="1256"/>
                  </a:lnTo>
                  <a:lnTo>
                    <a:pt x="3453" y="1256"/>
                  </a:lnTo>
                  <a:lnTo>
                    <a:pt x="3390" y="1235"/>
                  </a:lnTo>
                  <a:lnTo>
                    <a:pt x="3369" y="1026"/>
                  </a:lnTo>
                  <a:lnTo>
                    <a:pt x="3285" y="921"/>
                  </a:lnTo>
                  <a:lnTo>
                    <a:pt x="3243" y="837"/>
                  </a:lnTo>
                  <a:lnTo>
                    <a:pt x="3181" y="817"/>
                  </a:lnTo>
                  <a:lnTo>
                    <a:pt x="3181" y="733"/>
                  </a:lnTo>
                  <a:lnTo>
                    <a:pt x="3160" y="691"/>
                  </a:lnTo>
                  <a:lnTo>
                    <a:pt x="3139" y="565"/>
                  </a:lnTo>
                  <a:lnTo>
                    <a:pt x="3076" y="461"/>
                  </a:lnTo>
                  <a:lnTo>
                    <a:pt x="3076" y="377"/>
                  </a:lnTo>
                  <a:lnTo>
                    <a:pt x="3118" y="314"/>
                  </a:lnTo>
                  <a:lnTo>
                    <a:pt x="3076" y="252"/>
                  </a:lnTo>
                  <a:lnTo>
                    <a:pt x="3034" y="189"/>
                  </a:lnTo>
                  <a:lnTo>
                    <a:pt x="3034" y="105"/>
                  </a:lnTo>
                  <a:lnTo>
                    <a:pt x="3034" y="84"/>
                  </a:lnTo>
                  <a:lnTo>
                    <a:pt x="3034" y="0"/>
                  </a:lnTo>
                  <a:lnTo>
                    <a:pt x="2030" y="0"/>
                  </a:lnTo>
                  <a:lnTo>
                    <a:pt x="1821" y="42"/>
                  </a:lnTo>
                  <a:lnTo>
                    <a:pt x="165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1" name="Google Shape;2781;p44"/>
            <p:cNvSpPr/>
            <p:nvPr/>
          </p:nvSpPr>
          <p:spPr>
            <a:xfrm>
              <a:off x="4046675" y="3472375"/>
              <a:ext cx="113025" cy="103075"/>
            </a:xfrm>
            <a:custGeom>
              <a:rect b="b" l="l" r="r" t="t"/>
              <a:pathLst>
                <a:path extrusionOk="0" h="4123" w="4521">
                  <a:moveTo>
                    <a:pt x="2679" y="1"/>
                  </a:moveTo>
                  <a:lnTo>
                    <a:pt x="2533" y="43"/>
                  </a:lnTo>
                  <a:lnTo>
                    <a:pt x="2470" y="63"/>
                  </a:lnTo>
                  <a:lnTo>
                    <a:pt x="2386" y="105"/>
                  </a:lnTo>
                  <a:lnTo>
                    <a:pt x="2219" y="210"/>
                  </a:lnTo>
                  <a:lnTo>
                    <a:pt x="2177" y="273"/>
                  </a:lnTo>
                  <a:lnTo>
                    <a:pt x="2177" y="335"/>
                  </a:lnTo>
                  <a:lnTo>
                    <a:pt x="2156" y="377"/>
                  </a:lnTo>
                  <a:lnTo>
                    <a:pt x="2177" y="440"/>
                  </a:lnTo>
                  <a:lnTo>
                    <a:pt x="2156" y="482"/>
                  </a:lnTo>
                  <a:lnTo>
                    <a:pt x="2114" y="524"/>
                  </a:lnTo>
                  <a:lnTo>
                    <a:pt x="1905" y="587"/>
                  </a:lnTo>
                  <a:lnTo>
                    <a:pt x="1570" y="838"/>
                  </a:lnTo>
                  <a:lnTo>
                    <a:pt x="1319" y="1152"/>
                  </a:lnTo>
                  <a:lnTo>
                    <a:pt x="1131" y="1403"/>
                  </a:lnTo>
                  <a:lnTo>
                    <a:pt x="963" y="1465"/>
                  </a:lnTo>
                  <a:lnTo>
                    <a:pt x="859" y="1424"/>
                  </a:lnTo>
                  <a:lnTo>
                    <a:pt x="796" y="1361"/>
                  </a:lnTo>
                  <a:lnTo>
                    <a:pt x="754" y="1361"/>
                  </a:lnTo>
                  <a:lnTo>
                    <a:pt x="733" y="1319"/>
                  </a:lnTo>
                  <a:lnTo>
                    <a:pt x="712" y="1361"/>
                  </a:lnTo>
                  <a:lnTo>
                    <a:pt x="650" y="1298"/>
                  </a:lnTo>
                  <a:lnTo>
                    <a:pt x="524" y="1319"/>
                  </a:lnTo>
                  <a:lnTo>
                    <a:pt x="419" y="1403"/>
                  </a:lnTo>
                  <a:lnTo>
                    <a:pt x="378" y="1403"/>
                  </a:lnTo>
                  <a:lnTo>
                    <a:pt x="315" y="1361"/>
                  </a:lnTo>
                  <a:lnTo>
                    <a:pt x="210" y="1298"/>
                  </a:lnTo>
                  <a:lnTo>
                    <a:pt x="64" y="1277"/>
                  </a:lnTo>
                  <a:lnTo>
                    <a:pt x="1" y="1277"/>
                  </a:lnTo>
                  <a:lnTo>
                    <a:pt x="22" y="1319"/>
                  </a:lnTo>
                  <a:lnTo>
                    <a:pt x="22" y="1382"/>
                  </a:lnTo>
                  <a:lnTo>
                    <a:pt x="22" y="1424"/>
                  </a:lnTo>
                  <a:lnTo>
                    <a:pt x="22" y="1486"/>
                  </a:lnTo>
                  <a:lnTo>
                    <a:pt x="106" y="1570"/>
                  </a:lnTo>
                  <a:lnTo>
                    <a:pt x="168" y="1591"/>
                  </a:lnTo>
                  <a:lnTo>
                    <a:pt x="231" y="1633"/>
                  </a:lnTo>
                  <a:lnTo>
                    <a:pt x="294" y="1716"/>
                  </a:lnTo>
                  <a:lnTo>
                    <a:pt x="294" y="1779"/>
                  </a:lnTo>
                  <a:lnTo>
                    <a:pt x="315" y="1800"/>
                  </a:lnTo>
                  <a:lnTo>
                    <a:pt x="378" y="1884"/>
                  </a:lnTo>
                  <a:lnTo>
                    <a:pt x="398" y="1988"/>
                  </a:lnTo>
                  <a:lnTo>
                    <a:pt x="440" y="2030"/>
                  </a:lnTo>
                  <a:lnTo>
                    <a:pt x="503" y="2114"/>
                  </a:lnTo>
                  <a:lnTo>
                    <a:pt x="545" y="2156"/>
                  </a:lnTo>
                  <a:lnTo>
                    <a:pt x="587" y="2156"/>
                  </a:lnTo>
                  <a:lnTo>
                    <a:pt x="629" y="2240"/>
                  </a:lnTo>
                  <a:lnTo>
                    <a:pt x="796" y="2512"/>
                  </a:lnTo>
                  <a:lnTo>
                    <a:pt x="901" y="2574"/>
                  </a:lnTo>
                  <a:lnTo>
                    <a:pt x="1005" y="2637"/>
                  </a:lnTo>
                  <a:lnTo>
                    <a:pt x="1047" y="2679"/>
                  </a:lnTo>
                  <a:lnTo>
                    <a:pt x="1131" y="2742"/>
                  </a:lnTo>
                  <a:lnTo>
                    <a:pt x="1131" y="2763"/>
                  </a:lnTo>
                  <a:lnTo>
                    <a:pt x="1131" y="2825"/>
                  </a:lnTo>
                  <a:lnTo>
                    <a:pt x="1152" y="2867"/>
                  </a:lnTo>
                  <a:lnTo>
                    <a:pt x="1256" y="2888"/>
                  </a:lnTo>
                  <a:lnTo>
                    <a:pt x="1340" y="2972"/>
                  </a:lnTo>
                  <a:lnTo>
                    <a:pt x="1319" y="3056"/>
                  </a:lnTo>
                  <a:lnTo>
                    <a:pt x="1340" y="3181"/>
                  </a:lnTo>
                  <a:lnTo>
                    <a:pt x="1340" y="3265"/>
                  </a:lnTo>
                  <a:lnTo>
                    <a:pt x="1382" y="3369"/>
                  </a:lnTo>
                  <a:lnTo>
                    <a:pt x="1487" y="3453"/>
                  </a:lnTo>
                  <a:lnTo>
                    <a:pt x="1549" y="3558"/>
                  </a:lnTo>
                  <a:lnTo>
                    <a:pt x="1675" y="3579"/>
                  </a:lnTo>
                  <a:lnTo>
                    <a:pt x="1759" y="3558"/>
                  </a:lnTo>
                  <a:lnTo>
                    <a:pt x="1884" y="3600"/>
                  </a:lnTo>
                  <a:lnTo>
                    <a:pt x="1968" y="3600"/>
                  </a:lnTo>
                  <a:lnTo>
                    <a:pt x="2093" y="3683"/>
                  </a:lnTo>
                  <a:lnTo>
                    <a:pt x="2156" y="3683"/>
                  </a:lnTo>
                  <a:lnTo>
                    <a:pt x="2198" y="3725"/>
                  </a:lnTo>
                  <a:lnTo>
                    <a:pt x="2198" y="3788"/>
                  </a:lnTo>
                  <a:lnTo>
                    <a:pt x="2261" y="3830"/>
                  </a:lnTo>
                  <a:lnTo>
                    <a:pt x="2303" y="3893"/>
                  </a:lnTo>
                  <a:lnTo>
                    <a:pt x="2491" y="3872"/>
                  </a:lnTo>
                  <a:lnTo>
                    <a:pt x="2616" y="3893"/>
                  </a:lnTo>
                  <a:lnTo>
                    <a:pt x="2679" y="3976"/>
                  </a:lnTo>
                  <a:lnTo>
                    <a:pt x="2742" y="3976"/>
                  </a:lnTo>
                  <a:lnTo>
                    <a:pt x="2888" y="4018"/>
                  </a:lnTo>
                  <a:lnTo>
                    <a:pt x="2909" y="4039"/>
                  </a:lnTo>
                  <a:lnTo>
                    <a:pt x="3014" y="4018"/>
                  </a:lnTo>
                  <a:lnTo>
                    <a:pt x="3160" y="3997"/>
                  </a:lnTo>
                  <a:lnTo>
                    <a:pt x="3349" y="4039"/>
                  </a:lnTo>
                  <a:lnTo>
                    <a:pt x="3453" y="4123"/>
                  </a:lnTo>
                  <a:lnTo>
                    <a:pt x="4081" y="3474"/>
                  </a:lnTo>
                  <a:lnTo>
                    <a:pt x="4081" y="3286"/>
                  </a:lnTo>
                  <a:lnTo>
                    <a:pt x="4102" y="3202"/>
                  </a:lnTo>
                  <a:lnTo>
                    <a:pt x="4144" y="3056"/>
                  </a:lnTo>
                  <a:lnTo>
                    <a:pt x="4165" y="2972"/>
                  </a:lnTo>
                  <a:lnTo>
                    <a:pt x="4144" y="2867"/>
                  </a:lnTo>
                  <a:lnTo>
                    <a:pt x="4165" y="2784"/>
                  </a:lnTo>
                  <a:lnTo>
                    <a:pt x="4248" y="2784"/>
                  </a:lnTo>
                  <a:lnTo>
                    <a:pt x="4269" y="2742"/>
                  </a:lnTo>
                  <a:lnTo>
                    <a:pt x="4374" y="2637"/>
                  </a:lnTo>
                  <a:lnTo>
                    <a:pt x="4458" y="2532"/>
                  </a:lnTo>
                  <a:lnTo>
                    <a:pt x="4416" y="2449"/>
                  </a:lnTo>
                  <a:lnTo>
                    <a:pt x="4374" y="2407"/>
                  </a:lnTo>
                  <a:lnTo>
                    <a:pt x="4374" y="2302"/>
                  </a:lnTo>
                  <a:lnTo>
                    <a:pt x="4416" y="2240"/>
                  </a:lnTo>
                  <a:lnTo>
                    <a:pt x="4395" y="2135"/>
                  </a:lnTo>
                  <a:lnTo>
                    <a:pt x="4290" y="2051"/>
                  </a:lnTo>
                  <a:lnTo>
                    <a:pt x="4290" y="2009"/>
                  </a:lnTo>
                  <a:lnTo>
                    <a:pt x="4374" y="1988"/>
                  </a:lnTo>
                  <a:lnTo>
                    <a:pt x="4374" y="1842"/>
                  </a:lnTo>
                  <a:lnTo>
                    <a:pt x="4374" y="1737"/>
                  </a:lnTo>
                  <a:lnTo>
                    <a:pt x="4479" y="1696"/>
                  </a:lnTo>
                  <a:lnTo>
                    <a:pt x="4500" y="1612"/>
                  </a:lnTo>
                  <a:lnTo>
                    <a:pt x="4416" y="1612"/>
                  </a:lnTo>
                  <a:lnTo>
                    <a:pt x="4374" y="1570"/>
                  </a:lnTo>
                  <a:lnTo>
                    <a:pt x="4416" y="1465"/>
                  </a:lnTo>
                  <a:lnTo>
                    <a:pt x="4458" y="1298"/>
                  </a:lnTo>
                  <a:lnTo>
                    <a:pt x="4500" y="1214"/>
                  </a:lnTo>
                  <a:lnTo>
                    <a:pt x="4500" y="1152"/>
                  </a:lnTo>
                  <a:lnTo>
                    <a:pt x="4479" y="1068"/>
                  </a:lnTo>
                  <a:lnTo>
                    <a:pt x="4500" y="984"/>
                  </a:lnTo>
                  <a:lnTo>
                    <a:pt x="4479" y="900"/>
                  </a:lnTo>
                  <a:lnTo>
                    <a:pt x="4520" y="796"/>
                  </a:lnTo>
                  <a:lnTo>
                    <a:pt x="4520" y="733"/>
                  </a:lnTo>
                  <a:lnTo>
                    <a:pt x="4395" y="691"/>
                  </a:lnTo>
                  <a:lnTo>
                    <a:pt x="4353" y="628"/>
                  </a:lnTo>
                  <a:lnTo>
                    <a:pt x="4248" y="545"/>
                  </a:lnTo>
                  <a:lnTo>
                    <a:pt x="4060" y="545"/>
                  </a:lnTo>
                  <a:lnTo>
                    <a:pt x="3956" y="524"/>
                  </a:lnTo>
                  <a:lnTo>
                    <a:pt x="3851" y="377"/>
                  </a:lnTo>
                  <a:lnTo>
                    <a:pt x="3683" y="273"/>
                  </a:lnTo>
                  <a:lnTo>
                    <a:pt x="3537" y="252"/>
                  </a:lnTo>
                  <a:lnTo>
                    <a:pt x="3474" y="315"/>
                  </a:lnTo>
                  <a:lnTo>
                    <a:pt x="3432" y="335"/>
                  </a:lnTo>
                  <a:lnTo>
                    <a:pt x="3411" y="252"/>
                  </a:lnTo>
                  <a:lnTo>
                    <a:pt x="3328" y="252"/>
                  </a:lnTo>
                  <a:lnTo>
                    <a:pt x="3119" y="231"/>
                  </a:lnTo>
                  <a:lnTo>
                    <a:pt x="3098" y="43"/>
                  </a:lnTo>
                  <a:lnTo>
                    <a:pt x="3035" y="43"/>
                  </a:lnTo>
                  <a:lnTo>
                    <a:pt x="2909" y="22"/>
                  </a:lnTo>
                  <a:lnTo>
                    <a:pt x="2847" y="43"/>
                  </a:lnTo>
                  <a:lnTo>
                    <a:pt x="282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2" name="Google Shape;2782;p44"/>
            <p:cNvSpPr/>
            <p:nvPr/>
          </p:nvSpPr>
          <p:spPr>
            <a:xfrm>
              <a:off x="3968750" y="3504300"/>
              <a:ext cx="135500" cy="135500"/>
            </a:xfrm>
            <a:custGeom>
              <a:rect b="b" l="l" r="r" t="t"/>
              <a:pathLst>
                <a:path extrusionOk="0" h="5420" w="5420">
                  <a:moveTo>
                    <a:pt x="3118" y="0"/>
                  </a:moveTo>
                  <a:lnTo>
                    <a:pt x="3013" y="21"/>
                  </a:lnTo>
                  <a:lnTo>
                    <a:pt x="2825" y="105"/>
                  </a:lnTo>
                  <a:lnTo>
                    <a:pt x="2762" y="147"/>
                  </a:lnTo>
                  <a:lnTo>
                    <a:pt x="2679" y="126"/>
                  </a:lnTo>
                  <a:lnTo>
                    <a:pt x="2658" y="105"/>
                  </a:lnTo>
                  <a:lnTo>
                    <a:pt x="2511" y="105"/>
                  </a:lnTo>
                  <a:lnTo>
                    <a:pt x="2407" y="230"/>
                  </a:lnTo>
                  <a:lnTo>
                    <a:pt x="2281" y="356"/>
                  </a:lnTo>
                  <a:lnTo>
                    <a:pt x="2093" y="502"/>
                  </a:lnTo>
                  <a:lnTo>
                    <a:pt x="2051" y="502"/>
                  </a:lnTo>
                  <a:lnTo>
                    <a:pt x="2072" y="419"/>
                  </a:lnTo>
                  <a:lnTo>
                    <a:pt x="2093" y="356"/>
                  </a:lnTo>
                  <a:lnTo>
                    <a:pt x="2051" y="335"/>
                  </a:lnTo>
                  <a:lnTo>
                    <a:pt x="2030" y="251"/>
                  </a:lnTo>
                  <a:lnTo>
                    <a:pt x="1988" y="230"/>
                  </a:lnTo>
                  <a:lnTo>
                    <a:pt x="1883" y="230"/>
                  </a:lnTo>
                  <a:lnTo>
                    <a:pt x="1716" y="293"/>
                  </a:lnTo>
                  <a:lnTo>
                    <a:pt x="1151" y="419"/>
                  </a:lnTo>
                  <a:lnTo>
                    <a:pt x="733" y="419"/>
                  </a:lnTo>
                  <a:lnTo>
                    <a:pt x="628" y="2490"/>
                  </a:lnTo>
                  <a:lnTo>
                    <a:pt x="105" y="2490"/>
                  </a:lnTo>
                  <a:lnTo>
                    <a:pt x="0" y="4310"/>
                  </a:lnTo>
                  <a:lnTo>
                    <a:pt x="210" y="4436"/>
                  </a:lnTo>
                  <a:lnTo>
                    <a:pt x="272" y="4624"/>
                  </a:lnTo>
                  <a:lnTo>
                    <a:pt x="419" y="4938"/>
                  </a:lnTo>
                  <a:lnTo>
                    <a:pt x="398" y="5105"/>
                  </a:lnTo>
                  <a:lnTo>
                    <a:pt x="314" y="5273"/>
                  </a:lnTo>
                  <a:lnTo>
                    <a:pt x="314" y="5377"/>
                  </a:lnTo>
                  <a:lnTo>
                    <a:pt x="482" y="5357"/>
                  </a:lnTo>
                  <a:lnTo>
                    <a:pt x="628" y="5419"/>
                  </a:lnTo>
                  <a:lnTo>
                    <a:pt x="712" y="5357"/>
                  </a:lnTo>
                  <a:lnTo>
                    <a:pt x="879" y="5377"/>
                  </a:lnTo>
                  <a:lnTo>
                    <a:pt x="942" y="5294"/>
                  </a:lnTo>
                  <a:lnTo>
                    <a:pt x="1088" y="5273"/>
                  </a:lnTo>
                  <a:lnTo>
                    <a:pt x="1193" y="5210"/>
                  </a:lnTo>
                  <a:lnTo>
                    <a:pt x="1235" y="5126"/>
                  </a:lnTo>
                  <a:lnTo>
                    <a:pt x="1423" y="5043"/>
                  </a:lnTo>
                  <a:lnTo>
                    <a:pt x="1528" y="4938"/>
                  </a:lnTo>
                  <a:lnTo>
                    <a:pt x="1611" y="4708"/>
                  </a:lnTo>
                  <a:lnTo>
                    <a:pt x="1758" y="4582"/>
                  </a:lnTo>
                  <a:lnTo>
                    <a:pt x="1925" y="4540"/>
                  </a:lnTo>
                  <a:lnTo>
                    <a:pt x="2093" y="4603"/>
                  </a:lnTo>
                  <a:lnTo>
                    <a:pt x="2155" y="4645"/>
                  </a:lnTo>
                  <a:lnTo>
                    <a:pt x="2239" y="4687"/>
                  </a:lnTo>
                  <a:lnTo>
                    <a:pt x="2448" y="4771"/>
                  </a:lnTo>
                  <a:lnTo>
                    <a:pt x="2511" y="4771"/>
                  </a:lnTo>
                  <a:lnTo>
                    <a:pt x="2616" y="4812"/>
                  </a:lnTo>
                  <a:lnTo>
                    <a:pt x="2762" y="4771"/>
                  </a:lnTo>
                  <a:lnTo>
                    <a:pt x="2888" y="4771"/>
                  </a:lnTo>
                  <a:lnTo>
                    <a:pt x="2992" y="4750"/>
                  </a:lnTo>
                  <a:lnTo>
                    <a:pt x="3013" y="4812"/>
                  </a:lnTo>
                  <a:lnTo>
                    <a:pt x="3097" y="4854"/>
                  </a:lnTo>
                  <a:lnTo>
                    <a:pt x="3223" y="4750"/>
                  </a:lnTo>
                  <a:lnTo>
                    <a:pt x="3202" y="4729"/>
                  </a:lnTo>
                  <a:lnTo>
                    <a:pt x="3223" y="4624"/>
                  </a:lnTo>
                  <a:lnTo>
                    <a:pt x="3223" y="4540"/>
                  </a:lnTo>
                  <a:lnTo>
                    <a:pt x="3285" y="4499"/>
                  </a:lnTo>
                  <a:lnTo>
                    <a:pt x="3285" y="4331"/>
                  </a:lnTo>
                  <a:lnTo>
                    <a:pt x="3327" y="4227"/>
                  </a:lnTo>
                  <a:lnTo>
                    <a:pt x="3432" y="4206"/>
                  </a:lnTo>
                  <a:lnTo>
                    <a:pt x="3515" y="4164"/>
                  </a:lnTo>
                  <a:lnTo>
                    <a:pt x="3599" y="4164"/>
                  </a:lnTo>
                  <a:lnTo>
                    <a:pt x="3641" y="4101"/>
                  </a:lnTo>
                  <a:lnTo>
                    <a:pt x="3662" y="4080"/>
                  </a:lnTo>
                  <a:lnTo>
                    <a:pt x="3704" y="3996"/>
                  </a:lnTo>
                  <a:lnTo>
                    <a:pt x="3767" y="3955"/>
                  </a:lnTo>
                  <a:lnTo>
                    <a:pt x="3850" y="3913"/>
                  </a:lnTo>
                  <a:lnTo>
                    <a:pt x="3871" y="3871"/>
                  </a:lnTo>
                  <a:lnTo>
                    <a:pt x="3955" y="3850"/>
                  </a:lnTo>
                  <a:lnTo>
                    <a:pt x="3955" y="3766"/>
                  </a:lnTo>
                  <a:lnTo>
                    <a:pt x="3934" y="3704"/>
                  </a:lnTo>
                  <a:lnTo>
                    <a:pt x="3955" y="3578"/>
                  </a:lnTo>
                  <a:lnTo>
                    <a:pt x="4080" y="3369"/>
                  </a:lnTo>
                  <a:lnTo>
                    <a:pt x="4185" y="3327"/>
                  </a:lnTo>
                  <a:lnTo>
                    <a:pt x="4248" y="3327"/>
                  </a:lnTo>
                  <a:lnTo>
                    <a:pt x="4290" y="3264"/>
                  </a:lnTo>
                  <a:lnTo>
                    <a:pt x="4373" y="3243"/>
                  </a:lnTo>
                  <a:lnTo>
                    <a:pt x="4394" y="3180"/>
                  </a:lnTo>
                  <a:lnTo>
                    <a:pt x="4457" y="3139"/>
                  </a:lnTo>
                  <a:lnTo>
                    <a:pt x="4541" y="3076"/>
                  </a:lnTo>
                  <a:lnTo>
                    <a:pt x="4645" y="2971"/>
                  </a:lnTo>
                  <a:lnTo>
                    <a:pt x="4771" y="2950"/>
                  </a:lnTo>
                  <a:lnTo>
                    <a:pt x="4792" y="2971"/>
                  </a:lnTo>
                  <a:lnTo>
                    <a:pt x="4855" y="2950"/>
                  </a:lnTo>
                  <a:lnTo>
                    <a:pt x="4959" y="2950"/>
                  </a:lnTo>
                  <a:lnTo>
                    <a:pt x="5022" y="2867"/>
                  </a:lnTo>
                  <a:lnTo>
                    <a:pt x="5106" y="2867"/>
                  </a:lnTo>
                  <a:lnTo>
                    <a:pt x="5127" y="2762"/>
                  </a:lnTo>
                  <a:lnTo>
                    <a:pt x="5127" y="2720"/>
                  </a:lnTo>
                  <a:lnTo>
                    <a:pt x="5189" y="2657"/>
                  </a:lnTo>
                  <a:lnTo>
                    <a:pt x="5294" y="2657"/>
                  </a:lnTo>
                  <a:lnTo>
                    <a:pt x="5336" y="2616"/>
                  </a:lnTo>
                  <a:lnTo>
                    <a:pt x="5420" y="2616"/>
                  </a:lnTo>
                  <a:lnTo>
                    <a:pt x="5378" y="2553"/>
                  </a:lnTo>
                  <a:lnTo>
                    <a:pt x="5315" y="2511"/>
                  </a:lnTo>
                  <a:lnTo>
                    <a:pt x="5315" y="2448"/>
                  </a:lnTo>
                  <a:lnTo>
                    <a:pt x="5273" y="2406"/>
                  </a:lnTo>
                  <a:lnTo>
                    <a:pt x="5210" y="2406"/>
                  </a:lnTo>
                  <a:lnTo>
                    <a:pt x="5085" y="2323"/>
                  </a:lnTo>
                  <a:lnTo>
                    <a:pt x="5001" y="2323"/>
                  </a:lnTo>
                  <a:lnTo>
                    <a:pt x="4876" y="2281"/>
                  </a:lnTo>
                  <a:lnTo>
                    <a:pt x="4792" y="2302"/>
                  </a:lnTo>
                  <a:lnTo>
                    <a:pt x="4666" y="2281"/>
                  </a:lnTo>
                  <a:lnTo>
                    <a:pt x="4604" y="2176"/>
                  </a:lnTo>
                  <a:lnTo>
                    <a:pt x="4499" y="2092"/>
                  </a:lnTo>
                  <a:lnTo>
                    <a:pt x="4457" y="1988"/>
                  </a:lnTo>
                  <a:lnTo>
                    <a:pt x="4457" y="1904"/>
                  </a:lnTo>
                  <a:lnTo>
                    <a:pt x="4436" y="1779"/>
                  </a:lnTo>
                  <a:lnTo>
                    <a:pt x="4457" y="1695"/>
                  </a:lnTo>
                  <a:lnTo>
                    <a:pt x="4373" y="1611"/>
                  </a:lnTo>
                  <a:lnTo>
                    <a:pt x="4269" y="1590"/>
                  </a:lnTo>
                  <a:lnTo>
                    <a:pt x="4248" y="1548"/>
                  </a:lnTo>
                  <a:lnTo>
                    <a:pt x="4248" y="1486"/>
                  </a:lnTo>
                  <a:lnTo>
                    <a:pt x="4248" y="1465"/>
                  </a:lnTo>
                  <a:lnTo>
                    <a:pt x="4164" y="1402"/>
                  </a:lnTo>
                  <a:lnTo>
                    <a:pt x="4122" y="1360"/>
                  </a:lnTo>
                  <a:lnTo>
                    <a:pt x="4018" y="1297"/>
                  </a:lnTo>
                  <a:lnTo>
                    <a:pt x="3913" y="1235"/>
                  </a:lnTo>
                  <a:lnTo>
                    <a:pt x="3746" y="963"/>
                  </a:lnTo>
                  <a:lnTo>
                    <a:pt x="3704" y="879"/>
                  </a:lnTo>
                  <a:lnTo>
                    <a:pt x="3662" y="879"/>
                  </a:lnTo>
                  <a:lnTo>
                    <a:pt x="3620" y="837"/>
                  </a:lnTo>
                  <a:lnTo>
                    <a:pt x="3557" y="753"/>
                  </a:lnTo>
                  <a:lnTo>
                    <a:pt x="3515" y="711"/>
                  </a:lnTo>
                  <a:lnTo>
                    <a:pt x="3495" y="607"/>
                  </a:lnTo>
                  <a:lnTo>
                    <a:pt x="3432" y="523"/>
                  </a:lnTo>
                  <a:lnTo>
                    <a:pt x="3411" y="502"/>
                  </a:lnTo>
                  <a:lnTo>
                    <a:pt x="3411" y="439"/>
                  </a:lnTo>
                  <a:lnTo>
                    <a:pt x="3348" y="356"/>
                  </a:lnTo>
                  <a:lnTo>
                    <a:pt x="3285" y="314"/>
                  </a:lnTo>
                  <a:lnTo>
                    <a:pt x="3223" y="293"/>
                  </a:lnTo>
                  <a:lnTo>
                    <a:pt x="3139" y="209"/>
                  </a:lnTo>
                  <a:lnTo>
                    <a:pt x="3139" y="147"/>
                  </a:lnTo>
                  <a:lnTo>
                    <a:pt x="3139" y="105"/>
                  </a:lnTo>
                  <a:lnTo>
                    <a:pt x="3139" y="42"/>
                  </a:lnTo>
                  <a:lnTo>
                    <a:pt x="311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3" name="Google Shape;2783;p44"/>
            <p:cNvSpPr/>
            <p:nvPr/>
          </p:nvSpPr>
          <p:spPr>
            <a:xfrm>
              <a:off x="3853150" y="3491725"/>
              <a:ext cx="193550" cy="182075"/>
            </a:xfrm>
            <a:custGeom>
              <a:rect b="b" l="l" r="r" t="t"/>
              <a:pathLst>
                <a:path extrusionOk="0" h="7283" w="7742">
                  <a:moveTo>
                    <a:pt x="691" y="1"/>
                  </a:moveTo>
                  <a:lnTo>
                    <a:pt x="502" y="126"/>
                  </a:lnTo>
                  <a:lnTo>
                    <a:pt x="502" y="210"/>
                  </a:lnTo>
                  <a:lnTo>
                    <a:pt x="440" y="231"/>
                  </a:lnTo>
                  <a:lnTo>
                    <a:pt x="377" y="189"/>
                  </a:lnTo>
                  <a:lnTo>
                    <a:pt x="189" y="189"/>
                  </a:lnTo>
                  <a:lnTo>
                    <a:pt x="168" y="273"/>
                  </a:lnTo>
                  <a:lnTo>
                    <a:pt x="105" y="294"/>
                  </a:lnTo>
                  <a:lnTo>
                    <a:pt x="84" y="273"/>
                  </a:lnTo>
                  <a:lnTo>
                    <a:pt x="0" y="231"/>
                  </a:lnTo>
                  <a:lnTo>
                    <a:pt x="21" y="733"/>
                  </a:lnTo>
                  <a:lnTo>
                    <a:pt x="377" y="1068"/>
                  </a:lnTo>
                  <a:lnTo>
                    <a:pt x="544" y="1382"/>
                  </a:lnTo>
                  <a:lnTo>
                    <a:pt x="837" y="2051"/>
                  </a:lnTo>
                  <a:lnTo>
                    <a:pt x="858" y="2302"/>
                  </a:lnTo>
                  <a:lnTo>
                    <a:pt x="1151" y="2700"/>
                  </a:lnTo>
                  <a:lnTo>
                    <a:pt x="1151" y="2847"/>
                  </a:lnTo>
                  <a:lnTo>
                    <a:pt x="1465" y="3307"/>
                  </a:lnTo>
                  <a:lnTo>
                    <a:pt x="1465" y="3537"/>
                  </a:lnTo>
                  <a:lnTo>
                    <a:pt x="1381" y="3579"/>
                  </a:lnTo>
                  <a:lnTo>
                    <a:pt x="1465" y="3872"/>
                  </a:lnTo>
                  <a:lnTo>
                    <a:pt x="1486" y="4311"/>
                  </a:lnTo>
                  <a:lnTo>
                    <a:pt x="1674" y="4751"/>
                  </a:lnTo>
                  <a:lnTo>
                    <a:pt x="1653" y="5023"/>
                  </a:lnTo>
                  <a:lnTo>
                    <a:pt x="1695" y="5190"/>
                  </a:lnTo>
                  <a:lnTo>
                    <a:pt x="1632" y="5232"/>
                  </a:lnTo>
                  <a:lnTo>
                    <a:pt x="1674" y="5315"/>
                  </a:lnTo>
                  <a:lnTo>
                    <a:pt x="1737" y="5629"/>
                  </a:lnTo>
                  <a:lnTo>
                    <a:pt x="1800" y="5650"/>
                  </a:lnTo>
                  <a:lnTo>
                    <a:pt x="1862" y="5755"/>
                  </a:lnTo>
                  <a:lnTo>
                    <a:pt x="1800" y="5797"/>
                  </a:lnTo>
                  <a:lnTo>
                    <a:pt x="1800" y="5943"/>
                  </a:lnTo>
                  <a:lnTo>
                    <a:pt x="1883" y="6027"/>
                  </a:lnTo>
                  <a:lnTo>
                    <a:pt x="1904" y="6257"/>
                  </a:lnTo>
                  <a:lnTo>
                    <a:pt x="2009" y="6383"/>
                  </a:lnTo>
                  <a:lnTo>
                    <a:pt x="2155" y="6676"/>
                  </a:lnTo>
                  <a:lnTo>
                    <a:pt x="2281" y="6801"/>
                  </a:lnTo>
                  <a:lnTo>
                    <a:pt x="2302" y="6885"/>
                  </a:lnTo>
                  <a:lnTo>
                    <a:pt x="2511" y="7031"/>
                  </a:lnTo>
                  <a:lnTo>
                    <a:pt x="2595" y="6989"/>
                  </a:lnTo>
                  <a:lnTo>
                    <a:pt x="2720" y="6968"/>
                  </a:lnTo>
                  <a:lnTo>
                    <a:pt x="2720" y="6885"/>
                  </a:lnTo>
                  <a:lnTo>
                    <a:pt x="2678" y="6843"/>
                  </a:lnTo>
                  <a:lnTo>
                    <a:pt x="2720" y="6759"/>
                  </a:lnTo>
                  <a:lnTo>
                    <a:pt x="2888" y="6696"/>
                  </a:lnTo>
                  <a:lnTo>
                    <a:pt x="2930" y="6801"/>
                  </a:lnTo>
                  <a:lnTo>
                    <a:pt x="3055" y="6822"/>
                  </a:lnTo>
                  <a:lnTo>
                    <a:pt x="3013" y="6927"/>
                  </a:lnTo>
                  <a:lnTo>
                    <a:pt x="3097" y="7115"/>
                  </a:lnTo>
                  <a:lnTo>
                    <a:pt x="3264" y="7136"/>
                  </a:lnTo>
                  <a:lnTo>
                    <a:pt x="3411" y="7220"/>
                  </a:lnTo>
                  <a:lnTo>
                    <a:pt x="3515" y="7199"/>
                  </a:lnTo>
                  <a:lnTo>
                    <a:pt x="3557" y="7220"/>
                  </a:lnTo>
                  <a:lnTo>
                    <a:pt x="3662" y="7240"/>
                  </a:lnTo>
                  <a:lnTo>
                    <a:pt x="3725" y="7199"/>
                  </a:lnTo>
                  <a:lnTo>
                    <a:pt x="3787" y="7199"/>
                  </a:lnTo>
                  <a:lnTo>
                    <a:pt x="3850" y="7282"/>
                  </a:lnTo>
                  <a:lnTo>
                    <a:pt x="3976" y="7282"/>
                  </a:lnTo>
                  <a:lnTo>
                    <a:pt x="3997" y="7178"/>
                  </a:lnTo>
                  <a:lnTo>
                    <a:pt x="4038" y="7115"/>
                  </a:lnTo>
                  <a:lnTo>
                    <a:pt x="4101" y="7094"/>
                  </a:lnTo>
                  <a:lnTo>
                    <a:pt x="4164" y="6968"/>
                  </a:lnTo>
                  <a:lnTo>
                    <a:pt x="4310" y="6885"/>
                  </a:lnTo>
                  <a:lnTo>
                    <a:pt x="4499" y="6906"/>
                  </a:lnTo>
                  <a:lnTo>
                    <a:pt x="4562" y="6906"/>
                  </a:lnTo>
                  <a:lnTo>
                    <a:pt x="4624" y="4813"/>
                  </a:lnTo>
                  <a:lnTo>
                    <a:pt x="4729" y="2993"/>
                  </a:lnTo>
                  <a:lnTo>
                    <a:pt x="5252" y="2993"/>
                  </a:lnTo>
                  <a:lnTo>
                    <a:pt x="5357" y="922"/>
                  </a:lnTo>
                  <a:lnTo>
                    <a:pt x="5775" y="922"/>
                  </a:lnTo>
                  <a:lnTo>
                    <a:pt x="6340" y="796"/>
                  </a:lnTo>
                  <a:lnTo>
                    <a:pt x="6507" y="733"/>
                  </a:lnTo>
                  <a:lnTo>
                    <a:pt x="6612" y="733"/>
                  </a:lnTo>
                  <a:lnTo>
                    <a:pt x="6654" y="754"/>
                  </a:lnTo>
                  <a:lnTo>
                    <a:pt x="6675" y="838"/>
                  </a:lnTo>
                  <a:lnTo>
                    <a:pt x="6717" y="859"/>
                  </a:lnTo>
                  <a:lnTo>
                    <a:pt x="6696" y="922"/>
                  </a:lnTo>
                  <a:lnTo>
                    <a:pt x="6675" y="1005"/>
                  </a:lnTo>
                  <a:lnTo>
                    <a:pt x="6717" y="1005"/>
                  </a:lnTo>
                  <a:lnTo>
                    <a:pt x="6905" y="859"/>
                  </a:lnTo>
                  <a:lnTo>
                    <a:pt x="7031" y="733"/>
                  </a:lnTo>
                  <a:lnTo>
                    <a:pt x="7135" y="608"/>
                  </a:lnTo>
                  <a:lnTo>
                    <a:pt x="7282" y="608"/>
                  </a:lnTo>
                  <a:lnTo>
                    <a:pt x="7303" y="629"/>
                  </a:lnTo>
                  <a:lnTo>
                    <a:pt x="7386" y="650"/>
                  </a:lnTo>
                  <a:lnTo>
                    <a:pt x="7449" y="608"/>
                  </a:lnTo>
                  <a:lnTo>
                    <a:pt x="7637" y="524"/>
                  </a:lnTo>
                  <a:lnTo>
                    <a:pt x="7742" y="503"/>
                  </a:lnTo>
                  <a:lnTo>
                    <a:pt x="7658" y="398"/>
                  </a:lnTo>
                  <a:lnTo>
                    <a:pt x="7637" y="398"/>
                  </a:lnTo>
                  <a:lnTo>
                    <a:pt x="7616" y="378"/>
                  </a:lnTo>
                  <a:lnTo>
                    <a:pt x="7533" y="378"/>
                  </a:lnTo>
                  <a:lnTo>
                    <a:pt x="7512" y="336"/>
                  </a:lnTo>
                  <a:lnTo>
                    <a:pt x="7491" y="336"/>
                  </a:lnTo>
                  <a:lnTo>
                    <a:pt x="7449" y="315"/>
                  </a:lnTo>
                  <a:lnTo>
                    <a:pt x="7323" y="378"/>
                  </a:lnTo>
                  <a:lnTo>
                    <a:pt x="7240" y="336"/>
                  </a:lnTo>
                  <a:lnTo>
                    <a:pt x="6696" y="482"/>
                  </a:lnTo>
                  <a:lnTo>
                    <a:pt x="5817" y="691"/>
                  </a:lnTo>
                  <a:lnTo>
                    <a:pt x="5671" y="691"/>
                  </a:lnTo>
                  <a:lnTo>
                    <a:pt x="5650" y="650"/>
                  </a:lnTo>
                  <a:lnTo>
                    <a:pt x="5608" y="650"/>
                  </a:lnTo>
                  <a:lnTo>
                    <a:pt x="5566" y="608"/>
                  </a:lnTo>
                  <a:lnTo>
                    <a:pt x="5524" y="629"/>
                  </a:lnTo>
                  <a:lnTo>
                    <a:pt x="5461" y="608"/>
                  </a:lnTo>
                  <a:lnTo>
                    <a:pt x="5419" y="587"/>
                  </a:lnTo>
                  <a:lnTo>
                    <a:pt x="5336" y="608"/>
                  </a:lnTo>
                  <a:lnTo>
                    <a:pt x="5336" y="650"/>
                  </a:lnTo>
                  <a:lnTo>
                    <a:pt x="5189" y="650"/>
                  </a:lnTo>
                  <a:lnTo>
                    <a:pt x="5085" y="629"/>
                  </a:lnTo>
                  <a:lnTo>
                    <a:pt x="4938" y="503"/>
                  </a:lnTo>
                  <a:lnTo>
                    <a:pt x="4896" y="503"/>
                  </a:lnTo>
                  <a:lnTo>
                    <a:pt x="4875" y="482"/>
                  </a:lnTo>
                  <a:lnTo>
                    <a:pt x="4834" y="545"/>
                  </a:lnTo>
                  <a:lnTo>
                    <a:pt x="4771" y="545"/>
                  </a:lnTo>
                  <a:lnTo>
                    <a:pt x="4624" y="524"/>
                  </a:lnTo>
                  <a:lnTo>
                    <a:pt x="4520" y="545"/>
                  </a:lnTo>
                  <a:lnTo>
                    <a:pt x="4457" y="608"/>
                  </a:lnTo>
                  <a:lnTo>
                    <a:pt x="4373" y="587"/>
                  </a:lnTo>
                  <a:lnTo>
                    <a:pt x="4352" y="524"/>
                  </a:lnTo>
                  <a:lnTo>
                    <a:pt x="4290" y="503"/>
                  </a:lnTo>
                  <a:lnTo>
                    <a:pt x="4185" y="524"/>
                  </a:lnTo>
                  <a:lnTo>
                    <a:pt x="4080" y="503"/>
                  </a:lnTo>
                  <a:lnTo>
                    <a:pt x="3955" y="440"/>
                  </a:lnTo>
                  <a:lnTo>
                    <a:pt x="3892" y="398"/>
                  </a:lnTo>
                  <a:lnTo>
                    <a:pt x="3850" y="294"/>
                  </a:lnTo>
                  <a:lnTo>
                    <a:pt x="3829" y="273"/>
                  </a:lnTo>
                  <a:lnTo>
                    <a:pt x="1653" y="273"/>
                  </a:lnTo>
                  <a:lnTo>
                    <a:pt x="1632" y="231"/>
                  </a:lnTo>
                  <a:lnTo>
                    <a:pt x="1569" y="231"/>
                  </a:lnTo>
                  <a:lnTo>
                    <a:pt x="1486" y="294"/>
                  </a:lnTo>
                  <a:lnTo>
                    <a:pt x="1465" y="294"/>
                  </a:lnTo>
                  <a:lnTo>
                    <a:pt x="1360" y="336"/>
                  </a:lnTo>
                  <a:lnTo>
                    <a:pt x="1235" y="294"/>
                  </a:lnTo>
                  <a:lnTo>
                    <a:pt x="1130" y="189"/>
                  </a:lnTo>
                  <a:lnTo>
                    <a:pt x="1067" y="168"/>
                  </a:lnTo>
                  <a:lnTo>
                    <a:pt x="1109" y="106"/>
                  </a:lnTo>
                  <a:lnTo>
                    <a:pt x="1025" y="85"/>
                  </a:lnTo>
                  <a:lnTo>
                    <a:pt x="1025" y="64"/>
                  </a:lnTo>
                  <a:lnTo>
                    <a:pt x="942" y="1"/>
                  </a:lnTo>
                  <a:lnTo>
                    <a:pt x="900" y="22"/>
                  </a:lnTo>
                  <a:lnTo>
                    <a:pt x="858" y="64"/>
                  </a:lnTo>
                  <a:lnTo>
                    <a:pt x="837" y="64"/>
                  </a:lnTo>
                  <a:lnTo>
                    <a:pt x="73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4" name="Google Shape;2784;p44"/>
            <p:cNvSpPr/>
            <p:nvPr/>
          </p:nvSpPr>
          <p:spPr>
            <a:xfrm>
              <a:off x="4123050" y="3397575"/>
              <a:ext cx="150675" cy="242750"/>
            </a:xfrm>
            <a:custGeom>
              <a:rect b="b" l="l" r="r" t="t"/>
              <a:pathLst>
                <a:path extrusionOk="0" h="9710" w="6027">
                  <a:moveTo>
                    <a:pt x="6006" y="1"/>
                  </a:moveTo>
                  <a:lnTo>
                    <a:pt x="5964" y="22"/>
                  </a:lnTo>
                  <a:lnTo>
                    <a:pt x="5922" y="84"/>
                  </a:lnTo>
                  <a:lnTo>
                    <a:pt x="5818" y="63"/>
                  </a:lnTo>
                  <a:lnTo>
                    <a:pt x="5734" y="126"/>
                  </a:lnTo>
                  <a:lnTo>
                    <a:pt x="5650" y="210"/>
                  </a:lnTo>
                  <a:lnTo>
                    <a:pt x="5525" y="231"/>
                  </a:lnTo>
                  <a:lnTo>
                    <a:pt x="5441" y="314"/>
                  </a:lnTo>
                  <a:lnTo>
                    <a:pt x="5315" y="314"/>
                  </a:lnTo>
                  <a:lnTo>
                    <a:pt x="5294" y="377"/>
                  </a:lnTo>
                  <a:lnTo>
                    <a:pt x="5190" y="398"/>
                  </a:lnTo>
                  <a:lnTo>
                    <a:pt x="5106" y="377"/>
                  </a:lnTo>
                  <a:lnTo>
                    <a:pt x="4897" y="440"/>
                  </a:lnTo>
                  <a:lnTo>
                    <a:pt x="4855" y="482"/>
                  </a:lnTo>
                  <a:lnTo>
                    <a:pt x="4750" y="503"/>
                  </a:lnTo>
                  <a:lnTo>
                    <a:pt x="4667" y="440"/>
                  </a:lnTo>
                  <a:lnTo>
                    <a:pt x="4583" y="440"/>
                  </a:lnTo>
                  <a:lnTo>
                    <a:pt x="4478" y="419"/>
                  </a:lnTo>
                  <a:lnTo>
                    <a:pt x="4437" y="482"/>
                  </a:lnTo>
                  <a:lnTo>
                    <a:pt x="4458" y="524"/>
                  </a:lnTo>
                  <a:lnTo>
                    <a:pt x="4437" y="607"/>
                  </a:lnTo>
                  <a:lnTo>
                    <a:pt x="4269" y="628"/>
                  </a:lnTo>
                  <a:lnTo>
                    <a:pt x="4144" y="691"/>
                  </a:lnTo>
                  <a:lnTo>
                    <a:pt x="4060" y="628"/>
                  </a:lnTo>
                  <a:lnTo>
                    <a:pt x="3976" y="628"/>
                  </a:lnTo>
                  <a:lnTo>
                    <a:pt x="3976" y="587"/>
                  </a:lnTo>
                  <a:lnTo>
                    <a:pt x="3934" y="545"/>
                  </a:lnTo>
                  <a:lnTo>
                    <a:pt x="3872" y="607"/>
                  </a:lnTo>
                  <a:lnTo>
                    <a:pt x="3809" y="607"/>
                  </a:lnTo>
                  <a:lnTo>
                    <a:pt x="3704" y="712"/>
                  </a:lnTo>
                  <a:lnTo>
                    <a:pt x="3516" y="733"/>
                  </a:lnTo>
                  <a:lnTo>
                    <a:pt x="3537" y="712"/>
                  </a:lnTo>
                  <a:lnTo>
                    <a:pt x="3495" y="628"/>
                  </a:lnTo>
                  <a:lnTo>
                    <a:pt x="3411" y="628"/>
                  </a:lnTo>
                  <a:lnTo>
                    <a:pt x="3328" y="587"/>
                  </a:lnTo>
                  <a:lnTo>
                    <a:pt x="3244" y="545"/>
                  </a:lnTo>
                  <a:lnTo>
                    <a:pt x="3244" y="503"/>
                  </a:lnTo>
                  <a:lnTo>
                    <a:pt x="3181" y="524"/>
                  </a:lnTo>
                  <a:lnTo>
                    <a:pt x="3139" y="545"/>
                  </a:lnTo>
                  <a:lnTo>
                    <a:pt x="3035" y="587"/>
                  </a:lnTo>
                  <a:lnTo>
                    <a:pt x="2491" y="607"/>
                  </a:lnTo>
                  <a:lnTo>
                    <a:pt x="2365" y="1110"/>
                  </a:lnTo>
                  <a:lnTo>
                    <a:pt x="2449" y="1654"/>
                  </a:lnTo>
                  <a:lnTo>
                    <a:pt x="2616" y="1737"/>
                  </a:lnTo>
                  <a:lnTo>
                    <a:pt x="2721" y="1800"/>
                  </a:lnTo>
                  <a:lnTo>
                    <a:pt x="2763" y="1863"/>
                  </a:lnTo>
                  <a:lnTo>
                    <a:pt x="2805" y="1884"/>
                  </a:lnTo>
                  <a:lnTo>
                    <a:pt x="3014" y="2072"/>
                  </a:lnTo>
                  <a:lnTo>
                    <a:pt x="3035" y="2177"/>
                  </a:lnTo>
                  <a:lnTo>
                    <a:pt x="3181" y="2365"/>
                  </a:lnTo>
                  <a:lnTo>
                    <a:pt x="3223" y="2491"/>
                  </a:lnTo>
                  <a:lnTo>
                    <a:pt x="3286" y="2574"/>
                  </a:lnTo>
                  <a:lnTo>
                    <a:pt x="3286" y="2637"/>
                  </a:lnTo>
                  <a:lnTo>
                    <a:pt x="3202" y="2637"/>
                  </a:lnTo>
                  <a:lnTo>
                    <a:pt x="3181" y="2721"/>
                  </a:lnTo>
                  <a:lnTo>
                    <a:pt x="3118" y="2721"/>
                  </a:lnTo>
                  <a:lnTo>
                    <a:pt x="3097" y="2783"/>
                  </a:lnTo>
                  <a:lnTo>
                    <a:pt x="3118" y="2804"/>
                  </a:lnTo>
                  <a:lnTo>
                    <a:pt x="3097" y="2846"/>
                  </a:lnTo>
                  <a:lnTo>
                    <a:pt x="3181" y="2930"/>
                  </a:lnTo>
                  <a:lnTo>
                    <a:pt x="3139" y="3139"/>
                  </a:lnTo>
                  <a:lnTo>
                    <a:pt x="3118" y="3244"/>
                  </a:lnTo>
                  <a:lnTo>
                    <a:pt x="3035" y="3307"/>
                  </a:lnTo>
                  <a:lnTo>
                    <a:pt x="2930" y="3327"/>
                  </a:lnTo>
                  <a:lnTo>
                    <a:pt x="2867" y="3474"/>
                  </a:lnTo>
                  <a:lnTo>
                    <a:pt x="2867" y="3579"/>
                  </a:lnTo>
                  <a:lnTo>
                    <a:pt x="2805" y="3683"/>
                  </a:lnTo>
                  <a:lnTo>
                    <a:pt x="2825" y="3830"/>
                  </a:lnTo>
                  <a:lnTo>
                    <a:pt x="2805" y="3955"/>
                  </a:lnTo>
                  <a:lnTo>
                    <a:pt x="2700" y="3976"/>
                  </a:lnTo>
                  <a:lnTo>
                    <a:pt x="2679" y="3872"/>
                  </a:lnTo>
                  <a:lnTo>
                    <a:pt x="2700" y="3830"/>
                  </a:lnTo>
                  <a:lnTo>
                    <a:pt x="2616" y="3725"/>
                  </a:lnTo>
                  <a:lnTo>
                    <a:pt x="2574" y="3662"/>
                  </a:lnTo>
                  <a:lnTo>
                    <a:pt x="2491" y="3620"/>
                  </a:lnTo>
                  <a:lnTo>
                    <a:pt x="2386" y="3537"/>
                  </a:lnTo>
                  <a:lnTo>
                    <a:pt x="2281" y="3411"/>
                  </a:lnTo>
                  <a:lnTo>
                    <a:pt x="2281" y="3327"/>
                  </a:lnTo>
                  <a:lnTo>
                    <a:pt x="2240" y="3202"/>
                  </a:lnTo>
                  <a:lnTo>
                    <a:pt x="2240" y="3097"/>
                  </a:lnTo>
                  <a:lnTo>
                    <a:pt x="2281" y="2993"/>
                  </a:lnTo>
                  <a:lnTo>
                    <a:pt x="2344" y="2846"/>
                  </a:lnTo>
                  <a:lnTo>
                    <a:pt x="2449" y="2721"/>
                  </a:lnTo>
                  <a:lnTo>
                    <a:pt x="2470" y="2595"/>
                  </a:lnTo>
                  <a:lnTo>
                    <a:pt x="2470" y="2428"/>
                  </a:lnTo>
                  <a:lnTo>
                    <a:pt x="2407" y="2323"/>
                  </a:lnTo>
                  <a:lnTo>
                    <a:pt x="2261" y="2302"/>
                  </a:lnTo>
                  <a:lnTo>
                    <a:pt x="2135" y="2302"/>
                  </a:lnTo>
                  <a:lnTo>
                    <a:pt x="2072" y="2365"/>
                  </a:lnTo>
                  <a:lnTo>
                    <a:pt x="2030" y="2365"/>
                  </a:lnTo>
                  <a:lnTo>
                    <a:pt x="1968" y="2386"/>
                  </a:lnTo>
                  <a:lnTo>
                    <a:pt x="1863" y="2323"/>
                  </a:lnTo>
                  <a:lnTo>
                    <a:pt x="1863" y="2260"/>
                  </a:lnTo>
                  <a:lnTo>
                    <a:pt x="1821" y="2198"/>
                  </a:lnTo>
                  <a:lnTo>
                    <a:pt x="1779" y="2156"/>
                  </a:lnTo>
                  <a:lnTo>
                    <a:pt x="1758" y="2093"/>
                  </a:lnTo>
                  <a:lnTo>
                    <a:pt x="1612" y="2114"/>
                  </a:lnTo>
                  <a:lnTo>
                    <a:pt x="1424" y="2177"/>
                  </a:lnTo>
                  <a:lnTo>
                    <a:pt x="1089" y="2302"/>
                  </a:lnTo>
                  <a:lnTo>
                    <a:pt x="984" y="2323"/>
                  </a:lnTo>
                  <a:lnTo>
                    <a:pt x="398" y="2595"/>
                  </a:lnTo>
                  <a:lnTo>
                    <a:pt x="273" y="2595"/>
                  </a:lnTo>
                  <a:lnTo>
                    <a:pt x="43" y="2700"/>
                  </a:lnTo>
                  <a:lnTo>
                    <a:pt x="1" y="2783"/>
                  </a:lnTo>
                  <a:lnTo>
                    <a:pt x="43" y="2951"/>
                  </a:lnTo>
                  <a:lnTo>
                    <a:pt x="43" y="3035"/>
                  </a:lnTo>
                  <a:lnTo>
                    <a:pt x="64" y="3223"/>
                  </a:lnTo>
                  <a:lnTo>
                    <a:pt x="273" y="3244"/>
                  </a:lnTo>
                  <a:lnTo>
                    <a:pt x="356" y="3244"/>
                  </a:lnTo>
                  <a:lnTo>
                    <a:pt x="377" y="3327"/>
                  </a:lnTo>
                  <a:lnTo>
                    <a:pt x="419" y="3307"/>
                  </a:lnTo>
                  <a:lnTo>
                    <a:pt x="482" y="3244"/>
                  </a:lnTo>
                  <a:lnTo>
                    <a:pt x="628" y="3265"/>
                  </a:lnTo>
                  <a:lnTo>
                    <a:pt x="796" y="3369"/>
                  </a:lnTo>
                  <a:lnTo>
                    <a:pt x="901" y="3516"/>
                  </a:lnTo>
                  <a:lnTo>
                    <a:pt x="1005" y="3537"/>
                  </a:lnTo>
                  <a:lnTo>
                    <a:pt x="1193" y="3537"/>
                  </a:lnTo>
                  <a:lnTo>
                    <a:pt x="1298" y="3620"/>
                  </a:lnTo>
                  <a:lnTo>
                    <a:pt x="1340" y="3683"/>
                  </a:lnTo>
                  <a:lnTo>
                    <a:pt x="1465" y="3725"/>
                  </a:lnTo>
                  <a:lnTo>
                    <a:pt x="1465" y="3788"/>
                  </a:lnTo>
                  <a:lnTo>
                    <a:pt x="1424" y="3892"/>
                  </a:lnTo>
                  <a:lnTo>
                    <a:pt x="1445" y="3976"/>
                  </a:lnTo>
                  <a:lnTo>
                    <a:pt x="1424" y="4060"/>
                  </a:lnTo>
                  <a:lnTo>
                    <a:pt x="1445" y="4144"/>
                  </a:lnTo>
                  <a:lnTo>
                    <a:pt x="1445" y="4206"/>
                  </a:lnTo>
                  <a:lnTo>
                    <a:pt x="1403" y="4290"/>
                  </a:lnTo>
                  <a:lnTo>
                    <a:pt x="1361" y="4457"/>
                  </a:lnTo>
                  <a:lnTo>
                    <a:pt x="1319" y="4562"/>
                  </a:lnTo>
                  <a:lnTo>
                    <a:pt x="1361" y="4604"/>
                  </a:lnTo>
                  <a:lnTo>
                    <a:pt x="1445" y="4604"/>
                  </a:lnTo>
                  <a:lnTo>
                    <a:pt x="1424" y="4688"/>
                  </a:lnTo>
                  <a:lnTo>
                    <a:pt x="1319" y="4729"/>
                  </a:lnTo>
                  <a:lnTo>
                    <a:pt x="1319" y="4834"/>
                  </a:lnTo>
                  <a:lnTo>
                    <a:pt x="1319" y="4980"/>
                  </a:lnTo>
                  <a:lnTo>
                    <a:pt x="1235" y="5001"/>
                  </a:lnTo>
                  <a:lnTo>
                    <a:pt x="1235" y="5043"/>
                  </a:lnTo>
                  <a:lnTo>
                    <a:pt x="1340" y="5127"/>
                  </a:lnTo>
                  <a:lnTo>
                    <a:pt x="1361" y="5232"/>
                  </a:lnTo>
                  <a:lnTo>
                    <a:pt x="1319" y="5294"/>
                  </a:lnTo>
                  <a:lnTo>
                    <a:pt x="1319" y="5399"/>
                  </a:lnTo>
                  <a:lnTo>
                    <a:pt x="1361" y="5441"/>
                  </a:lnTo>
                  <a:lnTo>
                    <a:pt x="1403" y="5524"/>
                  </a:lnTo>
                  <a:lnTo>
                    <a:pt x="1319" y="5629"/>
                  </a:lnTo>
                  <a:lnTo>
                    <a:pt x="1214" y="5734"/>
                  </a:lnTo>
                  <a:lnTo>
                    <a:pt x="1193" y="5776"/>
                  </a:lnTo>
                  <a:lnTo>
                    <a:pt x="1110" y="5776"/>
                  </a:lnTo>
                  <a:lnTo>
                    <a:pt x="1089" y="5859"/>
                  </a:lnTo>
                  <a:lnTo>
                    <a:pt x="1110" y="5964"/>
                  </a:lnTo>
                  <a:lnTo>
                    <a:pt x="1089" y="6048"/>
                  </a:lnTo>
                  <a:lnTo>
                    <a:pt x="1047" y="6194"/>
                  </a:lnTo>
                  <a:lnTo>
                    <a:pt x="1026" y="6278"/>
                  </a:lnTo>
                  <a:lnTo>
                    <a:pt x="1026" y="6466"/>
                  </a:lnTo>
                  <a:lnTo>
                    <a:pt x="398" y="7115"/>
                  </a:lnTo>
                  <a:lnTo>
                    <a:pt x="461" y="7282"/>
                  </a:lnTo>
                  <a:lnTo>
                    <a:pt x="482" y="7429"/>
                  </a:lnTo>
                  <a:lnTo>
                    <a:pt x="566" y="7554"/>
                  </a:lnTo>
                  <a:lnTo>
                    <a:pt x="566" y="7847"/>
                  </a:lnTo>
                  <a:lnTo>
                    <a:pt x="524" y="7868"/>
                  </a:lnTo>
                  <a:lnTo>
                    <a:pt x="524" y="7973"/>
                  </a:lnTo>
                  <a:lnTo>
                    <a:pt x="587" y="8077"/>
                  </a:lnTo>
                  <a:lnTo>
                    <a:pt x="608" y="8224"/>
                  </a:lnTo>
                  <a:lnTo>
                    <a:pt x="608" y="8684"/>
                  </a:lnTo>
                  <a:lnTo>
                    <a:pt x="566" y="8851"/>
                  </a:lnTo>
                  <a:lnTo>
                    <a:pt x="566" y="9019"/>
                  </a:lnTo>
                  <a:lnTo>
                    <a:pt x="566" y="9207"/>
                  </a:lnTo>
                  <a:lnTo>
                    <a:pt x="566" y="9228"/>
                  </a:lnTo>
                  <a:lnTo>
                    <a:pt x="628" y="9270"/>
                  </a:lnTo>
                  <a:lnTo>
                    <a:pt x="691" y="9333"/>
                  </a:lnTo>
                  <a:lnTo>
                    <a:pt x="733" y="9395"/>
                  </a:lnTo>
                  <a:lnTo>
                    <a:pt x="712" y="9437"/>
                  </a:lnTo>
                  <a:lnTo>
                    <a:pt x="712" y="9521"/>
                  </a:lnTo>
                  <a:lnTo>
                    <a:pt x="691" y="9626"/>
                  </a:lnTo>
                  <a:lnTo>
                    <a:pt x="691" y="9646"/>
                  </a:lnTo>
                  <a:lnTo>
                    <a:pt x="733" y="9646"/>
                  </a:lnTo>
                  <a:lnTo>
                    <a:pt x="942" y="9709"/>
                  </a:lnTo>
                  <a:lnTo>
                    <a:pt x="1047" y="9709"/>
                  </a:lnTo>
                  <a:lnTo>
                    <a:pt x="1089" y="9605"/>
                  </a:lnTo>
                  <a:lnTo>
                    <a:pt x="1131" y="9500"/>
                  </a:lnTo>
                  <a:lnTo>
                    <a:pt x="1152" y="9333"/>
                  </a:lnTo>
                  <a:lnTo>
                    <a:pt x="1131" y="9291"/>
                  </a:lnTo>
                  <a:lnTo>
                    <a:pt x="1110" y="9291"/>
                  </a:lnTo>
                  <a:lnTo>
                    <a:pt x="1089" y="9395"/>
                  </a:lnTo>
                  <a:lnTo>
                    <a:pt x="1005" y="9374"/>
                  </a:lnTo>
                  <a:lnTo>
                    <a:pt x="942" y="9437"/>
                  </a:lnTo>
                  <a:lnTo>
                    <a:pt x="942" y="9333"/>
                  </a:lnTo>
                  <a:lnTo>
                    <a:pt x="901" y="9228"/>
                  </a:lnTo>
                  <a:lnTo>
                    <a:pt x="880" y="9207"/>
                  </a:lnTo>
                  <a:lnTo>
                    <a:pt x="921" y="9165"/>
                  </a:lnTo>
                  <a:lnTo>
                    <a:pt x="984" y="9165"/>
                  </a:lnTo>
                  <a:lnTo>
                    <a:pt x="1026" y="9019"/>
                  </a:lnTo>
                  <a:lnTo>
                    <a:pt x="1110" y="8977"/>
                  </a:lnTo>
                  <a:lnTo>
                    <a:pt x="1131" y="8893"/>
                  </a:lnTo>
                  <a:lnTo>
                    <a:pt x="1298" y="8872"/>
                  </a:lnTo>
                  <a:lnTo>
                    <a:pt x="1465" y="8663"/>
                  </a:lnTo>
                  <a:lnTo>
                    <a:pt x="1989" y="8579"/>
                  </a:lnTo>
                  <a:lnTo>
                    <a:pt x="2365" y="8391"/>
                  </a:lnTo>
                  <a:lnTo>
                    <a:pt x="2574" y="8182"/>
                  </a:lnTo>
                  <a:lnTo>
                    <a:pt x="2616" y="8035"/>
                  </a:lnTo>
                  <a:lnTo>
                    <a:pt x="2679" y="7931"/>
                  </a:lnTo>
                  <a:lnTo>
                    <a:pt x="2679" y="7847"/>
                  </a:lnTo>
                  <a:lnTo>
                    <a:pt x="2574" y="7910"/>
                  </a:lnTo>
                  <a:lnTo>
                    <a:pt x="2553" y="7805"/>
                  </a:lnTo>
                  <a:lnTo>
                    <a:pt x="2595" y="7805"/>
                  </a:lnTo>
                  <a:lnTo>
                    <a:pt x="2595" y="7701"/>
                  </a:lnTo>
                  <a:lnTo>
                    <a:pt x="2658" y="7617"/>
                  </a:lnTo>
                  <a:lnTo>
                    <a:pt x="2658" y="7533"/>
                  </a:lnTo>
                  <a:lnTo>
                    <a:pt x="2721" y="7345"/>
                  </a:lnTo>
                  <a:lnTo>
                    <a:pt x="2700" y="7324"/>
                  </a:lnTo>
                  <a:lnTo>
                    <a:pt x="2700" y="7177"/>
                  </a:lnTo>
                  <a:lnTo>
                    <a:pt x="2763" y="7115"/>
                  </a:lnTo>
                  <a:lnTo>
                    <a:pt x="2763" y="6968"/>
                  </a:lnTo>
                  <a:lnTo>
                    <a:pt x="2721" y="6968"/>
                  </a:lnTo>
                  <a:lnTo>
                    <a:pt x="2721" y="6822"/>
                  </a:lnTo>
                  <a:lnTo>
                    <a:pt x="2658" y="6968"/>
                  </a:lnTo>
                  <a:lnTo>
                    <a:pt x="2658" y="7073"/>
                  </a:lnTo>
                  <a:lnTo>
                    <a:pt x="2595" y="7094"/>
                  </a:lnTo>
                  <a:lnTo>
                    <a:pt x="2574" y="6968"/>
                  </a:lnTo>
                  <a:lnTo>
                    <a:pt x="2595" y="6592"/>
                  </a:lnTo>
                  <a:lnTo>
                    <a:pt x="2553" y="6466"/>
                  </a:lnTo>
                  <a:lnTo>
                    <a:pt x="2553" y="6340"/>
                  </a:lnTo>
                  <a:lnTo>
                    <a:pt x="2470" y="6236"/>
                  </a:lnTo>
                  <a:lnTo>
                    <a:pt x="2407" y="6194"/>
                  </a:lnTo>
                  <a:lnTo>
                    <a:pt x="2491" y="6152"/>
                  </a:lnTo>
                  <a:lnTo>
                    <a:pt x="2491" y="6068"/>
                  </a:lnTo>
                  <a:lnTo>
                    <a:pt x="2302" y="5838"/>
                  </a:lnTo>
                  <a:lnTo>
                    <a:pt x="2386" y="5755"/>
                  </a:lnTo>
                  <a:lnTo>
                    <a:pt x="2365" y="5650"/>
                  </a:lnTo>
                  <a:lnTo>
                    <a:pt x="2407" y="5608"/>
                  </a:lnTo>
                  <a:lnTo>
                    <a:pt x="2407" y="5524"/>
                  </a:lnTo>
                  <a:lnTo>
                    <a:pt x="2365" y="5441"/>
                  </a:lnTo>
                  <a:lnTo>
                    <a:pt x="2365" y="5399"/>
                  </a:lnTo>
                  <a:lnTo>
                    <a:pt x="2407" y="5399"/>
                  </a:lnTo>
                  <a:lnTo>
                    <a:pt x="2512" y="5462"/>
                  </a:lnTo>
                  <a:lnTo>
                    <a:pt x="2574" y="5399"/>
                  </a:lnTo>
                  <a:lnTo>
                    <a:pt x="2721" y="5399"/>
                  </a:lnTo>
                  <a:lnTo>
                    <a:pt x="2825" y="5315"/>
                  </a:lnTo>
                  <a:lnTo>
                    <a:pt x="2805" y="5190"/>
                  </a:lnTo>
                  <a:lnTo>
                    <a:pt x="3118" y="4980"/>
                  </a:lnTo>
                  <a:lnTo>
                    <a:pt x="3244" y="4980"/>
                  </a:lnTo>
                  <a:lnTo>
                    <a:pt x="3244" y="4897"/>
                  </a:lnTo>
                  <a:lnTo>
                    <a:pt x="3307" y="4876"/>
                  </a:lnTo>
                  <a:lnTo>
                    <a:pt x="3349" y="4813"/>
                  </a:lnTo>
                  <a:lnTo>
                    <a:pt x="3349" y="4771"/>
                  </a:lnTo>
                  <a:lnTo>
                    <a:pt x="3600" y="4625"/>
                  </a:lnTo>
                  <a:lnTo>
                    <a:pt x="3621" y="4562"/>
                  </a:lnTo>
                  <a:lnTo>
                    <a:pt x="3662" y="4520"/>
                  </a:lnTo>
                  <a:lnTo>
                    <a:pt x="3704" y="4374"/>
                  </a:lnTo>
                  <a:lnTo>
                    <a:pt x="3746" y="4478"/>
                  </a:lnTo>
                  <a:lnTo>
                    <a:pt x="3830" y="4416"/>
                  </a:lnTo>
                  <a:lnTo>
                    <a:pt x="3955" y="4269"/>
                  </a:lnTo>
                  <a:lnTo>
                    <a:pt x="3955" y="4185"/>
                  </a:lnTo>
                  <a:lnTo>
                    <a:pt x="4018" y="4248"/>
                  </a:lnTo>
                  <a:lnTo>
                    <a:pt x="4248" y="4081"/>
                  </a:lnTo>
                  <a:lnTo>
                    <a:pt x="4437" y="3997"/>
                  </a:lnTo>
                  <a:lnTo>
                    <a:pt x="4437" y="3976"/>
                  </a:lnTo>
                  <a:lnTo>
                    <a:pt x="4562" y="3976"/>
                  </a:lnTo>
                  <a:lnTo>
                    <a:pt x="4918" y="3788"/>
                  </a:lnTo>
                  <a:lnTo>
                    <a:pt x="4960" y="3725"/>
                  </a:lnTo>
                  <a:lnTo>
                    <a:pt x="5022" y="3683"/>
                  </a:lnTo>
                  <a:lnTo>
                    <a:pt x="5399" y="3474"/>
                  </a:lnTo>
                  <a:lnTo>
                    <a:pt x="5399" y="3369"/>
                  </a:lnTo>
                  <a:lnTo>
                    <a:pt x="5504" y="3369"/>
                  </a:lnTo>
                  <a:lnTo>
                    <a:pt x="5608" y="3223"/>
                  </a:lnTo>
                  <a:lnTo>
                    <a:pt x="5608" y="3139"/>
                  </a:lnTo>
                  <a:lnTo>
                    <a:pt x="5734" y="2993"/>
                  </a:lnTo>
                  <a:lnTo>
                    <a:pt x="5818" y="2951"/>
                  </a:lnTo>
                  <a:lnTo>
                    <a:pt x="5818" y="2846"/>
                  </a:lnTo>
                  <a:lnTo>
                    <a:pt x="5859" y="2783"/>
                  </a:lnTo>
                  <a:lnTo>
                    <a:pt x="5797" y="2783"/>
                  </a:lnTo>
                  <a:lnTo>
                    <a:pt x="5755" y="2804"/>
                  </a:lnTo>
                  <a:lnTo>
                    <a:pt x="5734" y="2742"/>
                  </a:lnTo>
                  <a:lnTo>
                    <a:pt x="5838" y="2679"/>
                  </a:lnTo>
                  <a:lnTo>
                    <a:pt x="5901" y="2679"/>
                  </a:lnTo>
                  <a:lnTo>
                    <a:pt x="5922" y="2616"/>
                  </a:lnTo>
                  <a:lnTo>
                    <a:pt x="5901" y="2574"/>
                  </a:lnTo>
                  <a:lnTo>
                    <a:pt x="5943" y="2532"/>
                  </a:lnTo>
                  <a:lnTo>
                    <a:pt x="6006" y="2470"/>
                  </a:lnTo>
                  <a:lnTo>
                    <a:pt x="5964" y="2219"/>
                  </a:lnTo>
                  <a:lnTo>
                    <a:pt x="5943" y="2198"/>
                  </a:lnTo>
                  <a:lnTo>
                    <a:pt x="5838" y="2198"/>
                  </a:lnTo>
                  <a:lnTo>
                    <a:pt x="5797" y="2177"/>
                  </a:lnTo>
                  <a:lnTo>
                    <a:pt x="5818" y="2114"/>
                  </a:lnTo>
                  <a:lnTo>
                    <a:pt x="5901" y="2114"/>
                  </a:lnTo>
                  <a:lnTo>
                    <a:pt x="5901" y="1863"/>
                  </a:lnTo>
                  <a:lnTo>
                    <a:pt x="5859" y="1800"/>
                  </a:lnTo>
                  <a:lnTo>
                    <a:pt x="5901" y="1800"/>
                  </a:lnTo>
                  <a:lnTo>
                    <a:pt x="5922" y="1528"/>
                  </a:lnTo>
                  <a:lnTo>
                    <a:pt x="5901" y="1361"/>
                  </a:lnTo>
                  <a:lnTo>
                    <a:pt x="5964" y="1319"/>
                  </a:lnTo>
                  <a:lnTo>
                    <a:pt x="5943" y="1151"/>
                  </a:lnTo>
                  <a:lnTo>
                    <a:pt x="5922" y="1131"/>
                  </a:lnTo>
                  <a:lnTo>
                    <a:pt x="5922" y="963"/>
                  </a:lnTo>
                  <a:lnTo>
                    <a:pt x="5964" y="942"/>
                  </a:lnTo>
                  <a:lnTo>
                    <a:pt x="5901" y="817"/>
                  </a:lnTo>
                  <a:lnTo>
                    <a:pt x="5859" y="628"/>
                  </a:lnTo>
                  <a:lnTo>
                    <a:pt x="5922" y="587"/>
                  </a:lnTo>
                  <a:lnTo>
                    <a:pt x="5901" y="545"/>
                  </a:lnTo>
                  <a:lnTo>
                    <a:pt x="5901" y="503"/>
                  </a:lnTo>
                  <a:lnTo>
                    <a:pt x="5901" y="440"/>
                  </a:lnTo>
                  <a:lnTo>
                    <a:pt x="6027" y="273"/>
                  </a:lnTo>
                  <a:lnTo>
                    <a:pt x="5964" y="231"/>
                  </a:lnTo>
                  <a:lnTo>
                    <a:pt x="6027" y="168"/>
                  </a:lnTo>
                  <a:lnTo>
                    <a:pt x="6027" y="22"/>
                  </a:lnTo>
                  <a:lnTo>
                    <a:pt x="60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5" name="Google Shape;2785;p44"/>
            <p:cNvSpPr/>
            <p:nvPr/>
          </p:nvSpPr>
          <p:spPr>
            <a:xfrm>
              <a:off x="4120450" y="3622500"/>
              <a:ext cx="20950" cy="23575"/>
            </a:xfrm>
            <a:custGeom>
              <a:rect b="b" l="l" r="r" t="t"/>
              <a:pathLst>
                <a:path extrusionOk="0" h="943" w="838">
                  <a:moveTo>
                    <a:pt x="314" y="1"/>
                  </a:moveTo>
                  <a:lnTo>
                    <a:pt x="209" y="43"/>
                  </a:lnTo>
                  <a:lnTo>
                    <a:pt x="188" y="189"/>
                  </a:lnTo>
                  <a:lnTo>
                    <a:pt x="63" y="440"/>
                  </a:lnTo>
                  <a:lnTo>
                    <a:pt x="0" y="566"/>
                  </a:lnTo>
                  <a:lnTo>
                    <a:pt x="42" y="649"/>
                  </a:lnTo>
                  <a:lnTo>
                    <a:pt x="105" y="712"/>
                  </a:lnTo>
                  <a:lnTo>
                    <a:pt x="168" y="817"/>
                  </a:lnTo>
                  <a:lnTo>
                    <a:pt x="377" y="921"/>
                  </a:lnTo>
                  <a:lnTo>
                    <a:pt x="586" y="942"/>
                  </a:lnTo>
                  <a:lnTo>
                    <a:pt x="670" y="921"/>
                  </a:lnTo>
                  <a:lnTo>
                    <a:pt x="712" y="817"/>
                  </a:lnTo>
                  <a:lnTo>
                    <a:pt x="691" y="712"/>
                  </a:lnTo>
                  <a:lnTo>
                    <a:pt x="774" y="691"/>
                  </a:lnTo>
                  <a:lnTo>
                    <a:pt x="795" y="649"/>
                  </a:lnTo>
                  <a:lnTo>
                    <a:pt x="795" y="629"/>
                  </a:lnTo>
                  <a:lnTo>
                    <a:pt x="816" y="524"/>
                  </a:lnTo>
                  <a:lnTo>
                    <a:pt x="816" y="440"/>
                  </a:lnTo>
                  <a:lnTo>
                    <a:pt x="837" y="398"/>
                  </a:lnTo>
                  <a:lnTo>
                    <a:pt x="795" y="336"/>
                  </a:lnTo>
                  <a:lnTo>
                    <a:pt x="732" y="273"/>
                  </a:lnTo>
                  <a:lnTo>
                    <a:pt x="670" y="231"/>
                  </a:lnTo>
                  <a:lnTo>
                    <a:pt x="670" y="210"/>
                  </a:lnTo>
                  <a:lnTo>
                    <a:pt x="565" y="189"/>
                  </a:lnTo>
                  <a:lnTo>
                    <a:pt x="481" y="105"/>
                  </a:lnTo>
                  <a:lnTo>
                    <a:pt x="31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6" name="Google Shape;2786;p44"/>
            <p:cNvSpPr/>
            <p:nvPr/>
          </p:nvSpPr>
          <p:spPr>
            <a:xfrm>
              <a:off x="4064475" y="3669050"/>
              <a:ext cx="33500" cy="31425"/>
            </a:xfrm>
            <a:custGeom>
              <a:rect b="b" l="l" r="r" t="t"/>
              <a:pathLst>
                <a:path extrusionOk="0" h="1257" w="1340">
                  <a:moveTo>
                    <a:pt x="775" y="1"/>
                  </a:moveTo>
                  <a:lnTo>
                    <a:pt x="754" y="43"/>
                  </a:lnTo>
                  <a:lnTo>
                    <a:pt x="670" y="106"/>
                  </a:lnTo>
                  <a:lnTo>
                    <a:pt x="628" y="147"/>
                  </a:lnTo>
                  <a:lnTo>
                    <a:pt x="419" y="189"/>
                  </a:lnTo>
                  <a:lnTo>
                    <a:pt x="293" y="315"/>
                  </a:lnTo>
                  <a:lnTo>
                    <a:pt x="231" y="440"/>
                  </a:lnTo>
                  <a:lnTo>
                    <a:pt x="84" y="566"/>
                  </a:lnTo>
                  <a:lnTo>
                    <a:pt x="0" y="629"/>
                  </a:lnTo>
                  <a:lnTo>
                    <a:pt x="42" y="733"/>
                  </a:lnTo>
                  <a:lnTo>
                    <a:pt x="126" y="796"/>
                  </a:lnTo>
                  <a:lnTo>
                    <a:pt x="126" y="859"/>
                  </a:lnTo>
                  <a:lnTo>
                    <a:pt x="210" y="943"/>
                  </a:lnTo>
                  <a:lnTo>
                    <a:pt x="210" y="1047"/>
                  </a:lnTo>
                  <a:lnTo>
                    <a:pt x="293" y="1131"/>
                  </a:lnTo>
                  <a:lnTo>
                    <a:pt x="356" y="1194"/>
                  </a:lnTo>
                  <a:lnTo>
                    <a:pt x="503" y="1256"/>
                  </a:lnTo>
                  <a:lnTo>
                    <a:pt x="607" y="1256"/>
                  </a:lnTo>
                  <a:lnTo>
                    <a:pt x="628" y="1194"/>
                  </a:lnTo>
                  <a:lnTo>
                    <a:pt x="670" y="1152"/>
                  </a:lnTo>
                  <a:lnTo>
                    <a:pt x="712" y="1026"/>
                  </a:lnTo>
                  <a:lnTo>
                    <a:pt x="816" y="984"/>
                  </a:lnTo>
                  <a:lnTo>
                    <a:pt x="879" y="943"/>
                  </a:lnTo>
                  <a:lnTo>
                    <a:pt x="984" y="922"/>
                  </a:lnTo>
                  <a:lnTo>
                    <a:pt x="1067" y="943"/>
                  </a:lnTo>
                  <a:lnTo>
                    <a:pt x="1172" y="859"/>
                  </a:lnTo>
                  <a:lnTo>
                    <a:pt x="1193" y="775"/>
                  </a:lnTo>
                  <a:lnTo>
                    <a:pt x="1151" y="733"/>
                  </a:lnTo>
                  <a:lnTo>
                    <a:pt x="1130" y="650"/>
                  </a:lnTo>
                  <a:lnTo>
                    <a:pt x="1235" y="608"/>
                  </a:lnTo>
                  <a:lnTo>
                    <a:pt x="1339" y="524"/>
                  </a:lnTo>
                  <a:lnTo>
                    <a:pt x="1339" y="399"/>
                  </a:lnTo>
                  <a:lnTo>
                    <a:pt x="1256" y="147"/>
                  </a:lnTo>
                  <a:lnTo>
                    <a:pt x="1130" y="43"/>
                  </a:lnTo>
                  <a:lnTo>
                    <a:pt x="1026" y="85"/>
                  </a:lnTo>
                  <a:lnTo>
                    <a:pt x="942" y="22"/>
                  </a:lnTo>
                  <a:lnTo>
                    <a:pt x="921" y="43"/>
                  </a:lnTo>
                  <a:lnTo>
                    <a:pt x="858" y="22"/>
                  </a:lnTo>
                  <a:lnTo>
                    <a:pt x="77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7" name="Google Shape;2787;p44"/>
            <p:cNvSpPr/>
            <p:nvPr/>
          </p:nvSpPr>
          <p:spPr>
            <a:xfrm>
              <a:off x="4697400" y="2660025"/>
              <a:ext cx="105175" cy="86850"/>
            </a:xfrm>
            <a:custGeom>
              <a:rect b="b" l="l" r="r" t="t"/>
              <a:pathLst>
                <a:path extrusionOk="0" h="3474" w="4207">
                  <a:moveTo>
                    <a:pt x="1507" y="0"/>
                  </a:moveTo>
                  <a:lnTo>
                    <a:pt x="1466" y="63"/>
                  </a:lnTo>
                  <a:lnTo>
                    <a:pt x="1403" y="105"/>
                  </a:lnTo>
                  <a:lnTo>
                    <a:pt x="1298" y="105"/>
                  </a:lnTo>
                  <a:lnTo>
                    <a:pt x="1256" y="126"/>
                  </a:lnTo>
                  <a:lnTo>
                    <a:pt x="1152" y="63"/>
                  </a:lnTo>
                  <a:lnTo>
                    <a:pt x="1068" y="63"/>
                  </a:lnTo>
                  <a:lnTo>
                    <a:pt x="1026" y="105"/>
                  </a:lnTo>
                  <a:lnTo>
                    <a:pt x="880" y="293"/>
                  </a:lnTo>
                  <a:lnTo>
                    <a:pt x="629" y="398"/>
                  </a:lnTo>
                  <a:lnTo>
                    <a:pt x="231" y="503"/>
                  </a:lnTo>
                  <a:lnTo>
                    <a:pt x="252" y="586"/>
                  </a:lnTo>
                  <a:lnTo>
                    <a:pt x="1" y="754"/>
                  </a:lnTo>
                  <a:lnTo>
                    <a:pt x="22" y="1005"/>
                  </a:lnTo>
                  <a:lnTo>
                    <a:pt x="106" y="1067"/>
                  </a:lnTo>
                  <a:lnTo>
                    <a:pt x="189" y="1047"/>
                  </a:lnTo>
                  <a:lnTo>
                    <a:pt x="294" y="1005"/>
                  </a:lnTo>
                  <a:lnTo>
                    <a:pt x="419" y="1151"/>
                  </a:lnTo>
                  <a:lnTo>
                    <a:pt x="566" y="1277"/>
                  </a:lnTo>
                  <a:lnTo>
                    <a:pt x="733" y="1360"/>
                  </a:lnTo>
                  <a:lnTo>
                    <a:pt x="754" y="1486"/>
                  </a:lnTo>
                  <a:lnTo>
                    <a:pt x="901" y="1549"/>
                  </a:lnTo>
                  <a:lnTo>
                    <a:pt x="901" y="1674"/>
                  </a:lnTo>
                  <a:lnTo>
                    <a:pt x="754" y="1779"/>
                  </a:lnTo>
                  <a:lnTo>
                    <a:pt x="754" y="1904"/>
                  </a:lnTo>
                  <a:lnTo>
                    <a:pt x="650" y="1946"/>
                  </a:lnTo>
                  <a:lnTo>
                    <a:pt x="650" y="2114"/>
                  </a:lnTo>
                  <a:lnTo>
                    <a:pt x="754" y="2302"/>
                  </a:lnTo>
                  <a:lnTo>
                    <a:pt x="859" y="2679"/>
                  </a:lnTo>
                  <a:lnTo>
                    <a:pt x="880" y="2846"/>
                  </a:lnTo>
                  <a:lnTo>
                    <a:pt x="1089" y="3034"/>
                  </a:lnTo>
                  <a:lnTo>
                    <a:pt x="1298" y="3097"/>
                  </a:lnTo>
                  <a:lnTo>
                    <a:pt x="1507" y="3160"/>
                  </a:lnTo>
                  <a:lnTo>
                    <a:pt x="1570" y="3327"/>
                  </a:lnTo>
                  <a:lnTo>
                    <a:pt x="1759" y="3348"/>
                  </a:lnTo>
                  <a:lnTo>
                    <a:pt x="1884" y="3306"/>
                  </a:lnTo>
                  <a:lnTo>
                    <a:pt x="2031" y="3348"/>
                  </a:lnTo>
                  <a:lnTo>
                    <a:pt x="2031" y="3474"/>
                  </a:lnTo>
                  <a:lnTo>
                    <a:pt x="2093" y="3432"/>
                  </a:lnTo>
                  <a:lnTo>
                    <a:pt x="2240" y="3139"/>
                  </a:lnTo>
                  <a:lnTo>
                    <a:pt x="2428" y="2992"/>
                  </a:lnTo>
                  <a:lnTo>
                    <a:pt x="2554" y="2992"/>
                  </a:lnTo>
                  <a:lnTo>
                    <a:pt x="2637" y="2846"/>
                  </a:lnTo>
                  <a:lnTo>
                    <a:pt x="2763" y="2846"/>
                  </a:lnTo>
                  <a:lnTo>
                    <a:pt x="3077" y="3055"/>
                  </a:lnTo>
                  <a:lnTo>
                    <a:pt x="3244" y="2951"/>
                  </a:lnTo>
                  <a:lnTo>
                    <a:pt x="3391" y="3034"/>
                  </a:lnTo>
                  <a:lnTo>
                    <a:pt x="3453" y="3202"/>
                  </a:lnTo>
                  <a:lnTo>
                    <a:pt x="3600" y="3202"/>
                  </a:lnTo>
                  <a:lnTo>
                    <a:pt x="3851" y="3327"/>
                  </a:lnTo>
                  <a:lnTo>
                    <a:pt x="3997" y="3139"/>
                  </a:lnTo>
                  <a:lnTo>
                    <a:pt x="4102" y="3202"/>
                  </a:lnTo>
                  <a:lnTo>
                    <a:pt x="4123" y="3264"/>
                  </a:lnTo>
                  <a:lnTo>
                    <a:pt x="4207" y="3139"/>
                  </a:lnTo>
                  <a:lnTo>
                    <a:pt x="4165" y="2930"/>
                  </a:lnTo>
                  <a:lnTo>
                    <a:pt x="4102" y="2679"/>
                  </a:lnTo>
                  <a:lnTo>
                    <a:pt x="3955" y="2637"/>
                  </a:lnTo>
                  <a:lnTo>
                    <a:pt x="3851" y="2386"/>
                  </a:lnTo>
                  <a:lnTo>
                    <a:pt x="3851" y="2114"/>
                  </a:lnTo>
                  <a:lnTo>
                    <a:pt x="3767" y="1967"/>
                  </a:lnTo>
                  <a:lnTo>
                    <a:pt x="3579" y="1863"/>
                  </a:lnTo>
                  <a:lnTo>
                    <a:pt x="3432" y="1695"/>
                  </a:lnTo>
                  <a:lnTo>
                    <a:pt x="3328" y="1423"/>
                  </a:lnTo>
                  <a:lnTo>
                    <a:pt x="3139" y="1319"/>
                  </a:lnTo>
                  <a:lnTo>
                    <a:pt x="2909" y="1235"/>
                  </a:lnTo>
                  <a:lnTo>
                    <a:pt x="2867" y="1109"/>
                  </a:lnTo>
                  <a:lnTo>
                    <a:pt x="2763" y="1067"/>
                  </a:lnTo>
                  <a:lnTo>
                    <a:pt x="2554" y="1067"/>
                  </a:lnTo>
                  <a:lnTo>
                    <a:pt x="2323" y="1047"/>
                  </a:lnTo>
                  <a:lnTo>
                    <a:pt x="2240" y="963"/>
                  </a:lnTo>
                  <a:lnTo>
                    <a:pt x="2177" y="900"/>
                  </a:lnTo>
                  <a:lnTo>
                    <a:pt x="2135" y="733"/>
                  </a:lnTo>
                  <a:lnTo>
                    <a:pt x="2010" y="649"/>
                  </a:lnTo>
                  <a:lnTo>
                    <a:pt x="1759" y="272"/>
                  </a:lnTo>
                  <a:lnTo>
                    <a:pt x="1675" y="84"/>
                  </a:lnTo>
                  <a:lnTo>
                    <a:pt x="15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8" name="Google Shape;2788;p44"/>
            <p:cNvSpPr/>
            <p:nvPr/>
          </p:nvSpPr>
          <p:spPr>
            <a:xfrm>
              <a:off x="4697400" y="2660025"/>
              <a:ext cx="105175" cy="86850"/>
            </a:xfrm>
            <a:custGeom>
              <a:rect b="b" l="l" r="r" t="t"/>
              <a:pathLst>
                <a:path extrusionOk="0" h="3474" w="4207">
                  <a:moveTo>
                    <a:pt x="1507" y="0"/>
                  </a:moveTo>
                  <a:lnTo>
                    <a:pt x="1466" y="63"/>
                  </a:lnTo>
                  <a:lnTo>
                    <a:pt x="1403" y="105"/>
                  </a:lnTo>
                  <a:lnTo>
                    <a:pt x="1298" y="105"/>
                  </a:lnTo>
                  <a:lnTo>
                    <a:pt x="1256" y="126"/>
                  </a:lnTo>
                  <a:lnTo>
                    <a:pt x="1152" y="63"/>
                  </a:lnTo>
                  <a:lnTo>
                    <a:pt x="1068" y="63"/>
                  </a:lnTo>
                  <a:lnTo>
                    <a:pt x="1026" y="105"/>
                  </a:lnTo>
                  <a:lnTo>
                    <a:pt x="880" y="293"/>
                  </a:lnTo>
                  <a:lnTo>
                    <a:pt x="629" y="398"/>
                  </a:lnTo>
                  <a:lnTo>
                    <a:pt x="231" y="503"/>
                  </a:lnTo>
                  <a:lnTo>
                    <a:pt x="252" y="586"/>
                  </a:lnTo>
                  <a:lnTo>
                    <a:pt x="1" y="754"/>
                  </a:lnTo>
                  <a:lnTo>
                    <a:pt x="22" y="1005"/>
                  </a:lnTo>
                  <a:lnTo>
                    <a:pt x="106" y="1067"/>
                  </a:lnTo>
                  <a:lnTo>
                    <a:pt x="189" y="1047"/>
                  </a:lnTo>
                  <a:lnTo>
                    <a:pt x="294" y="1005"/>
                  </a:lnTo>
                  <a:lnTo>
                    <a:pt x="419" y="1151"/>
                  </a:lnTo>
                  <a:lnTo>
                    <a:pt x="566" y="1277"/>
                  </a:lnTo>
                  <a:lnTo>
                    <a:pt x="733" y="1360"/>
                  </a:lnTo>
                  <a:lnTo>
                    <a:pt x="754" y="1486"/>
                  </a:lnTo>
                  <a:lnTo>
                    <a:pt x="901" y="1549"/>
                  </a:lnTo>
                  <a:lnTo>
                    <a:pt x="901" y="1674"/>
                  </a:lnTo>
                  <a:lnTo>
                    <a:pt x="754" y="1779"/>
                  </a:lnTo>
                  <a:lnTo>
                    <a:pt x="754" y="1904"/>
                  </a:lnTo>
                  <a:lnTo>
                    <a:pt x="650" y="1946"/>
                  </a:lnTo>
                  <a:lnTo>
                    <a:pt x="650" y="2114"/>
                  </a:lnTo>
                  <a:lnTo>
                    <a:pt x="754" y="2302"/>
                  </a:lnTo>
                  <a:lnTo>
                    <a:pt x="859" y="2679"/>
                  </a:lnTo>
                  <a:lnTo>
                    <a:pt x="880" y="2846"/>
                  </a:lnTo>
                  <a:lnTo>
                    <a:pt x="1089" y="3034"/>
                  </a:lnTo>
                  <a:lnTo>
                    <a:pt x="1298" y="3097"/>
                  </a:lnTo>
                  <a:lnTo>
                    <a:pt x="1507" y="3160"/>
                  </a:lnTo>
                  <a:lnTo>
                    <a:pt x="1570" y="3327"/>
                  </a:lnTo>
                  <a:lnTo>
                    <a:pt x="1759" y="3348"/>
                  </a:lnTo>
                  <a:lnTo>
                    <a:pt x="1884" y="3306"/>
                  </a:lnTo>
                  <a:lnTo>
                    <a:pt x="2031" y="3348"/>
                  </a:lnTo>
                  <a:lnTo>
                    <a:pt x="2031" y="3474"/>
                  </a:lnTo>
                  <a:lnTo>
                    <a:pt x="2093" y="3432"/>
                  </a:lnTo>
                  <a:lnTo>
                    <a:pt x="2240" y="3139"/>
                  </a:lnTo>
                  <a:lnTo>
                    <a:pt x="2428" y="2992"/>
                  </a:lnTo>
                  <a:lnTo>
                    <a:pt x="2554" y="2992"/>
                  </a:lnTo>
                  <a:lnTo>
                    <a:pt x="2637" y="2846"/>
                  </a:lnTo>
                  <a:lnTo>
                    <a:pt x="2763" y="2846"/>
                  </a:lnTo>
                  <a:lnTo>
                    <a:pt x="3077" y="3055"/>
                  </a:lnTo>
                  <a:lnTo>
                    <a:pt x="3244" y="2951"/>
                  </a:lnTo>
                  <a:lnTo>
                    <a:pt x="3391" y="3034"/>
                  </a:lnTo>
                  <a:lnTo>
                    <a:pt x="3453" y="3202"/>
                  </a:lnTo>
                  <a:lnTo>
                    <a:pt x="3600" y="3202"/>
                  </a:lnTo>
                  <a:lnTo>
                    <a:pt x="3851" y="3327"/>
                  </a:lnTo>
                  <a:lnTo>
                    <a:pt x="3997" y="3139"/>
                  </a:lnTo>
                  <a:lnTo>
                    <a:pt x="4102" y="3202"/>
                  </a:lnTo>
                  <a:lnTo>
                    <a:pt x="4123" y="3264"/>
                  </a:lnTo>
                  <a:lnTo>
                    <a:pt x="4207" y="3139"/>
                  </a:lnTo>
                  <a:lnTo>
                    <a:pt x="4165" y="2930"/>
                  </a:lnTo>
                  <a:lnTo>
                    <a:pt x="4102" y="2679"/>
                  </a:lnTo>
                  <a:lnTo>
                    <a:pt x="3955" y="2637"/>
                  </a:lnTo>
                  <a:lnTo>
                    <a:pt x="3851" y="2386"/>
                  </a:lnTo>
                  <a:lnTo>
                    <a:pt x="3851" y="2114"/>
                  </a:lnTo>
                  <a:lnTo>
                    <a:pt x="3767" y="1967"/>
                  </a:lnTo>
                  <a:lnTo>
                    <a:pt x="3579" y="1863"/>
                  </a:lnTo>
                  <a:lnTo>
                    <a:pt x="3432" y="1695"/>
                  </a:lnTo>
                  <a:lnTo>
                    <a:pt x="3328" y="1423"/>
                  </a:lnTo>
                  <a:lnTo>
                    <a:pt x="3139" y="1319"/>
                  </a:lnTo>
                  <a:lnTo>
                    <a:pt x="2909" y="1235"/>
                  </a:lnTo>
                  <a:lnTo>
                    <a:pt x="2867" y="1109"/>
                  </a:lnTo>
                  <a:lnTo>
                    <a:pt x="2763" y="1067"/>
                  </a:lnTo>
                  <a:lnTo>
                    <a:pt x="2554" y="1067"/>
                  </a:lnTo>
                  <a:lnTo>
                    <a:pt x="2323" y="1047"/>
                  </a:lnTo>
                  <a:lnTo>
                    <a:pt x="2240" y="963"/>
                  </a:lnTo>
                  <a:lnTo>
                    <a:pt x="2177" y="900"/>
                  </a:lnTo>
                  <a:lnTo>
                    <a:pt x="2135" y="733"/>
                  </a:lnTo>
                  <a:lnTo>
                    <a:pt x="2010" y="649"/>
                  </a:lnTo>
                  <a:lnTo>
                    <a:pt x="1759" y="272"/>
                  </a:lnTo>
                  <a:lnTo>
                    <a:pt x="1675" y="84"/>
                  </a:lnTo>
                  <a:lnTo>
                    <a:pt x="15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9" name="Google Shape;2789;p44"/>
            <p:cNvSpPr/>
            <p:nvPr/>
          </p:nvSpPr>
          <p:spPr>
            <a:xfrm>
              <a:off x="4252775" y="2586800"/>
              <a:ext cx="70650" cy="19900"/>
            </a:xfrm>
            <a:custGeom>
              <a:rect b="b" l="l" r="r" t="t"/>
              <a:pathLst>
                <a:path extrusionOk="0" h="796" w="2826">
                  <a:moveTo>
                    <a:pt x="2240" y="0"/>
                  </a:moveTo>
                  <a:cubicBezTo>
                    <a:pt x="2240" y="0"/>
                    <a:pt x="1717" y="230"/>
                    <a:pt x="1612" y="230"/>
                  </a:cubicBezTo>
                  <a:cubicBezTo>
                    <a:pt x="1507" y="230"/>
                    <a:pt x="1382" y="105"/>
                    <a:pt x="1382" y="105"/>
                  </a:cubicBezTo>
                  <a:lnTo>
                    <a:pt x="733" y="126"/>
                  </a:lnTo>
                  <a:lnTo>
                    <a:pt x="754" y="293"/>
                  </a:lnTo>
                  <a:cubicBezTo>
                    <a:pt x="775" y="419"/>
                    <a:pt x="231" y="419"/>
                    <a:pt x="22" y="419"/>
                  </a:cubicBezTo>
                  <a:lnTo>
                    <a:pt x="22" y="439"/>
                  </a:lnTo>
                  <a:lnTo>
                    <a:pt x="1" y="481"/>
                  </a:lnTo>
                  <a:lnTo>
                    <a:pt x="85" y="481"/>
                  </a:lnTo>
                  <a:lnTo>
                    <a:pt x="105" y="586"/>
                  </a:lnTo>
                  <a:lnTo>
                    <a:pt x="189" y="586"/>
                  </a:lnTo>
                  <a:lnTo>
                    <a:pt x="231" y="502"/>
                  </a:lnTo>
                  <a:lnTo>
                    <a:pt x="398" y="544"/>
                  </a:lnTo>
                  <a:lnTo>
                    <a:pt x="461" y="544"/>
                  </a:lnTo>
                  <a:lnTo>
                    <a:pt x="545" y="460"/>
                  </a:lnTo>
                  <a:lnTo>
                    <a:pt x="649" y="502"/>
                  </a:lnTo>
                  <a:lnTo>
                    <a:pt x="880" y="711"/>
                  </a:lnTo>
                  <a:lnTo>
                    <a:pt x="984" y="732"/>
                  </a:lnTo>
                  <a:lnTo>
                    <a:pt x="1173" y="691"/>
                  </a:lnTo>
                  <a:lnTo>
                    <a:pt x="1424" y="628"/>
                  </a:lnTo>
                  <a:lnTo>
                    <a:pt x="1507" y="649"/>
                  </a:lnTo>
                  <a:lnTo>
                    <a:pt x="1821" y="649"/>
                  </a:lnTo>
                  <a:lnTo>
                    <a:pt x="1863" y="691"/>
                  </a:lnTo>
                  <a:lnTo>
                    <a:pt x="1863" y="586"/>
                  </a:lnTo>
                  <a:lnTo>
                    <a:pt x="2072" y="502"/>
                  </a:lnTo>
                  <a:lnTo>
                    <a:pt x="2386" y="691"/>
                  </a:lnTo>
                  <a:lnTo>
                    <a:pt x="2595" y="691"/>
                  </a:lnTo>
                  <a:lnTo>
                    <a:pt x="2805" y="795"/>
                  </a:lnTo>
                  <a:lnTo>
                    <a:pt x="2826" y="586"/>
                  </a:lnTo>
                  <a:lnTo>
                    <a:pt x="2742" y="481"/>
                  </a:lnTo>
                  <a:lnTo>
                    <a:pt x="2595" y="377"/>
                  </a:lnTo>
                  <a:lnTo>
                    <a:pt x="2637" y="188"/>
                  </a:lnTo>
                  <a:cubicBezTo>
                    <a:pt x="2628" y="188"/>
                    <a:pt x="2594" y="197"/>
                    <a:pt x="2555" y="197"/>
                  </a:cubicBezTo>
                  <a:cubicBezTo>
                    <a:pt x="2507" y="197"/>
                    <a:pt x="2451" y="184"/>
                    <a:pt x="2428" y="126"/>
                  </a:cubicBezTo>
                  <a:cubicBezTo>
                    <a:pt x="2386" y="21"/>
                    <a:pt x="2240" y="0"/>
                    <a:pt x="22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0" name="Google Shape;2790;p44"/>
            <p:cNvSpPr/>
            <p:nvPr/>
          </p:nvSpPr>
          <p:spPr>
            <a:xfrm>
              <a:off x="4298825" y="2603000"/>
              <a:ext cx="2625" cy="2650"/>
            </a:xfrm>
            <a:custGeom>
              <a:rect b="b" l="l" r="r" t="t"/>
              <a:pathLst>
                <a:path extrusionOk="0" fill="none" h="106" w="105">
                  <a:moveTo>
                    <a:pt x="105" y="105"/>
                  </a:moveTo>
                  <a:lnTo>
                    <a:pt x="0" y="1"/>
                  </a:lnTo>
                </a:path>
              </a:pathLst>
            </a:custGeom>
            <a:solidFill>
              <a:schemeClr val="dk2"/>
            </a:solidFill>
            <a:ln cap="rnd" cmpd="sng" w="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1" name="Google Shape;2791;p44"/>
            <p:cNvSpPr/>
            <p:nvPr/>
          </p:nvSpPr>
          <p:spPr>
            <a:xfrm>
              <a:off x="4949025" y="2811200"/>
              <a:ext cx="44475" cy="26175"/>
            </a:xfrm>
            <a:custGeom>
              <a:rect b="b" l="l" r="r" t="t"/>
              <a:pathLst>
                <a:path extrusionOk="0" h="1047" w="1779">
                  <a:moveTo>
                    <a:pt x="753" y="0"/>
                  </a:moveTo>
                  <a:lnTo>
                    <a:pt x="586" y="21"/>
                  </a:lnTo>
                  <a:lnTo>
                    <a:pt x="314" y="189"/>
                  </a:lnTo>
                  <a:lnTo>
                    <a:pt x="188" y="440"/>
                  </a:lnTo>
                  <a:lnTo>
                    <a:pt x="63" y="502"/>
                  </a:lnTo>
                  <a:lnTo>
                    <a:pt x="63" y="628"/>
                  </a:lnTo>
                  <a:lnTo>
                    <a:pt x="0" y="733"/>
                  </a:lnTo>
                  <a:lnTo>
                    <a:pt x="105" y="921"/>
                  </a:lnTo>
                  <a:lnTo>
                    <a:pt x="314" y="942"/>
                  </a:lnTo>
                  <a:lnTo>
                    <a:pt x="398" y="879"/>
                  </a:lnTo>
                  <a:lnTo>
                    <a:pt x="691" y="1046"/>
                  </a:lnTo>
                  <a:lnTo>
                    <a:pt x="837" y="1046"/>
                  </a:lnTo>
                  <a:lnTo>
                    <a:pt x="942" y="921"/>
                  </a:lnTo>
                  <a:lnTo>
                    <a:pt x="1067" y="879"/>
                  </a:lnTo>
                  <a:lnTo>
                    <a:pt x="1172" y="942"/>
                  </a:lnTo>
                  <a:lnTo>
                    <a:pt x="1381" y="879"/>
                  </a:lnTo>
                  <a:lnTo>
                    <a:pt x="1549" y="921"/>
                  </a:lnTo>
                  <a:lnTo>
                    <a:pt x="1779" y="837"/>
                  </a:lnTo>
                  <a:lnTo>
                    <a:pt x="1779" y="733"/>
                  </a:lnTo>
                  <a:lnTo>
                    <a:pt x="1779" y="565"/>
                  </a:lnTo>
                  <a:lnTo>
                    <a:pt x="1590" y="502"/>
                  </a:lnTo>
                  <a:lnTo>
                    <a:pt x="1590" y="398"/>
                  </a:lnTo>
                  <a:lnTo>
                    <a:pt x="1632" y="230"/>
                  </a:lnTo>
                  <a:lnTo>
                    <a:pt x="1590" y="230"/>
                  </a:lnTo>
                  <a:lnTo>
                    <a:pt x="1528" y="126"/>
                  </a:lnTo>
                  <a:lnTo>
                    <a:pt x="1360" y="105"/>
                  </a:lnTo>
                  <a:lnTo>
                    <a:pt x="1214" y="189"/>
                  </a:lnTo>
                  <a:lnTo>
                    <a:pt x="1109" y="126"/>
                  </a:lnTo>
                  <a:lnTo>
                    <a:pt x="837" y="105"/>
                  </a:lnTo>
                  <a:lnTo>
                    <a:pt x="75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2" name="Google Shape;2792;p44"/>
            <p:cNvSpPr/>
            <p:nvPr/>
          </p:nvSpPr>
          <p:spPr>
            <a:xfrm>
              <a:off x="3967175" y="2589925"/>
              <a:ext cx="35075" cy="29850"/>
            </a:xfrm>
            <a:custGeom>
              <a:rect b="b" l="l" r="r" t="t"/>
              <a:pathLst>
                <a:path extrusionOk="0" h="1194" w="1403">
                  <a:moveTo>
                    <a:pt x="900" y="1"/>
                  </a:moveTo>
                  <a:lnTo>
                    <a:pt x="754" y="42"/>
                  </a:lnTo>
                  <a:lnTo>
                    <a:pt x="628" y="42"/>
                  </a:lnTo>
                  <a:lnTo>
                    <a:pt x="419" y="84"/>
                  </a:lnTo>
                  <a:lnTo>
                    <a:pt x="314" y="168"/>
                  </a:lnTo>
                  <a:lnTo>
                    <a:pt x="210" y="189"/>
                  </a:lnTo>
                  <a:lnTo>
                    <a:pt x="42" y="273"/>
                  </a:lnTo>
                  <a:lnTo>
                    <a:pt x="63" y="356"/>
                  </a:lnTo>
                  <a:lnTo>
                    <a:pt x="21" y="398"/>
                  </a:lnTo>
                  <a:lnTo>
                    <a:pt x="21" y="377"/>
                  </a:lnTo>
                  <a:lnTo>
                    <a:pt x="1" y="586"/>
                  </a:lnTo>
                  <a:lnTo>
                    <a:pt x="21" y="796"/>
                  </a:lnTo>
                  <a:lnTo>
                    <a:pt x="126" y="942"/>
                  </a:lnTo>
                  <a:lnTo>
                    <a:pt x="168" y="1089"/>
                  </a:lnTo>
                  <a:lnTo>
                    <a:pt x="314" y="1193"/>
                  </a:lnTo>
                  <a:lnTo>
                    <a:pt x="314" y="1151"/>
                  </a:lnTo>
                  <a:lnTo>
                    <a:pt x="524" y="1026"/>
                  </a:lnTo>
                  <a:lnTo>
                    <a:pt x="691" y="984"/>
                  </a:lnTo>
                  <a:lnTo>
                    <a:pt x="691" y="921"/>
                  </a:lnTo>
                  <a:lnTo>
                    <a:pt x="837" y="838"/>
                  </a:lnTo>
                  <a:lnTo>
                    <a:pt x="1110" y="879"/>
                  </a:lnTo>
                  <a:lnTo>
                    <a:pt x="1256" y="796"/>
                  </a:lnTo>
                  <a:lnTo>
                    <a:pt x="1361" y="775"/>
                  </a:lnTo>
                  <a:lnTo>
                    <a:pt x="1402" y="712"/>
                  </a:lnTo>
                  <a:lnTo>
                    <a:pt x="1402" y="607"/>
                  </a:lnTo>
                  <a:lnTo>
                    <a:pt x="1382" y="461"/>
                  </a:lnTo>
                  <a:lnTo>
                    <a:pt x="1214" y="189"/>
                  </a:lnTo>
                  <a:lnTo>
                    <a:pt x="9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3" name="Google Shape;2793;p44"/>
            <p:cNvSpPr/>
            <p:nvPr/>
          </p:nvSpPr>
          <p:spPr>
            <a:xfrm>
              <a:off x="3938400" y="2522975"/>
              <a:ext cx="58625" cy="76925"/>
            </a:xfrm>
            <a:custGeom>
              <a:rect b="b" l="l" r="r" t="t"/>
              <a:pathLst>
                <a:path extrusionOk="0" h="3077" w="2345">
                  <a:moveTo>
                    <a:pt x="461" y="0"/>
                  </a:moveTo>
                  <a:lnTo>
                    <a:pt x="336" y="105"/>
                  </a:lnTo>
                  <a:lnTo>
                    <a:pt x="315" y="147"/>
                  </a:lnTo>
                  <a:lnTo>
                    <a:pt x="210" y="147"/>
                  </a:lnTo>
                  <a:lnTo>
                    <a:pt x="64" y="210"/>
                  </a:lnTo>
                  <a:lnTo>
                    <a:pt x="1" y="272"/>
                  </a:lnTo>
                  <a:lnTo>
                    <a:pt x="22" y="314"/>
                  </a:lnTo>
                  <a:lnTo>
                    <a:pt x="64" y="461"/>
                  </a:lnTo>
                  <a:lnTo>
                    <a:pt x="105" y="628"/>
                  </a:lnTo>
                  <a:lnTo>
                    <a:pt x="168" y="670"/>
                  </a:lnTo>
                  <a:lnTo>
                    <a:pt x="273" y="691"/>
                  </a:lnTo>
                  <a:lnTo>
                    <a:pt x="273" y="754"/>
                  </a:lnTo>
                  <a:lnTo>
                    <a:pt x="231" y="754"/>
                  </a:lnTo>
                  <a:lnTo>
                    <a:pt x="105" y="775"/>
                  </a:lnTo>
                  <a:lnTo>
                    <a:pt x="126" y="879"/>
                  </a:lnTo>
                  <a:lnTo>
                    <a:pt x="147" y="900"/>
                  </a:lnTo>
                  <a:lnTo>
                    <a:pt x="210" y="879"/>
                  </a:lnTo>
                  <a:lnTo>
                    <a:pt x="273" y="879"/>
                  </a:lnTo>
                  <a:lnTo>
                    <a:pt x="252" y="1047"/>
                  </a:lnTo>
                  <a:lnTo>
                    <a:pt x="147" y="1193"/>
                  </a:lnTo>
                  <a:lnTo>
                    <a:pt x="147" y="1277"/>
                  </a:lnTo>
                  <a:lnTo>
                    <a:pt x="315" y="1402"/>
                  </a:lnTo>
                  <a:lnTo>
                    <a:pt x="419" y="1423"/>
                  </a:lnTo>
                  <a:lnTo>
                    <a:pt x="461" y="1486"/>
                  </a:lnTo>
                  <a:lnTo>
                    <a:pt x="440" y="1570"/>
                  </a:lnTo>
                  <a:lnTo>
                    <a:pt x="336" y="1507"/>
                  </a:lnTo>
                  <a:lnTo>
                    <a:pt x="273" y="1528"/>
                  </a:lnTo>
                  <a:lnTo>
                    <a:pt x="273" y="1674"/>
                  </a:lnTo>
                  <a:lnTo>
                    <a:pt x="419" y="1821"/>
                  </a:lnTo>
                  <a:lnTo>
                    <a:pt x="356" y="1842"/>
                  </a:lnTo>
                  <a:lnTo>
                    <a:pt x="482" y="1988"/>
                  </a:lnTo>
                  <a:lnTo>
                    <a:pt x="482" y="2051"/>
                  </a:lnTo>
                  <a:lnTo>
                    <a:pt x="545" y="2135"/>
                  </a:lnTo>
                  <a:lnTo>
                    <a:pt x="670" y="2135"/>
                  </a:lnTo>
                  <a:lnTo>
                    <a:pt x="754" y="2218"/>
                  </a:lnTo>
                  <a:lnTo>
                    <a:pt x="900" y="2239"/>
                  </a:lnTo>
                  <a:lnTo>
                    <a:pt x="900" y="2365"/>
                  </a:lnTo>
                  <a:lnTo>
                    <a:pt x="838" y="2448"/>
                  </a:lnTo>
                  <a:lnTo>
                    <a:pt x="796" y="2511"/>
                  </a:lnTo>
                  <a:lnTo>
                    <a:pt x="859" y="2532"/>
                  </a:lnTo>
                  <a:lnTo>
                    <a:pt x="942" y="2658"/>
                  </a:lnTo>
                  <a:lnTo>
                    <a:pt x="984" y="2658"/>
                  </a:lnTo>
                  <a:lnTo>
                    <a:pt x="1089" y="2741"/>
                  </a:lnTo>
                  <a:lnTo>
                    <a:pt x="1152" y="2846"/>
                  </a:lnTo>
                  <a:lnTo>
                    <a:pt x="1152" y="2992"/>
                  </a:lnTo>
                  <a:lnTo>
                    <a:pt x="1172" y="3076"/>
                  </a:lnTo>
                  <a:lnTo>
                    <a:pt x="1214" y="3034"/>
                  </a:lnTo>
                  <a:lnTo>
                    <a:pt x="1193" y="2951"/>
                  </a:lnTo>
                  <a:lnTo>
                    <a:pt x="1361" y="2867"/>
                  </a:lnTo>
                  <a:lnTo>
                    <a:pt x="1465" y="2846"/>
                  </a:lnTo>
                  <a:lnTo>
                    <a:pt x="1570" y="2762"/>
                  </a:lnTo>
                  <a:lnTo>
                    <a:pt x="1779" y="2720"/>
                  </a:lnTo>
                  <a:lnTo>
                    <a:pt x="1905" y="2720"/>
                  </a:lnTo>
                  <a:lnTo>
                    <a:pt x="2051" y="2679"/>
                  </a:lnTo>
                  <a:lnTo>
                    <a:pt x="2135" y="2679"/>
                  </a:lnTo>
                  <a:lnTo>
                    <a:pt x="2198" y="2574"/>
                  </a:lnTo>
                  <a:lnTo>
                    <a:pt x="2114" y="2469"/>
                  </a:lnTo>
                  <a:lnTo>
                    <a:pt x="2093" y="2365"/>
                  </a:lnTo>
                  <a:lnTo>
                    <a:pt x="2302" y="2197"/>
                  </a:lnTo>
                  <a:lnTo>
                    <a:pt x="2344" y="2051"/>
                  </a:lnTo>
                  <a:lnTo>
                    <a:pt x="2261" y="1925"/>
                  </a:lnTo>
                  <a:lnTo>
                    <a:pt x="2093" y="1737"/>
                  </a:lnTo>
                  <a:lnTo>
                    <a:pt x="2030" y="1507"/>
                  </a:lnTo>
                  <a:lnTo>
                    <a:pt x="2114" y="1423"/>
                  </a:lnTo>
                  <a:lnTo>
                    <a:pt x="2093" y="1319"/>
                  </a:lnTo>
                  <a:lnTo>
                    <a:pt x="2051" y="1193"/>
                  </a:lnTo>
                  <a:lnTo>
                    <a:pt x="2030" y="1109"/>
                  </a:lnTo>
                  <a:lnTo>
                    <a:pt x="2135" y="984"/>
                  </a:lnTo>
                  <a:lnTo>
                    <a:pt x="1926" y="963"/>
                  </a:lnTo>
                  <a:lnTo>
                    <a:pt x="1842" y="1088"/>
                  </a:lnTo>
                  <a:lnTo>
                    <a:pt x="1737" y="1005"/>
                  </a:lnTo>
                  <a:lnTo>
                    <a:pt x="1633" y="1047"/>
                  </a:lnTo>
                  <a:lnTo>
                    <a:pt x="1591" y="963"/>
                  </a:lnTo>
                  <a:lnTo>
                    <a:pt x="1382" y="879"/>
                  </a:lnTo>
                  <a:lnTo>
                    <a:pt x="1361" y="837"/>
                  </a:lnTo>
                  <a:lnTo>
                    <a:pt x="1424" y="691"/>
                  </a:lnTo>
                  <a:lnTo>
                    <a:pt x="1277" y="565"/>
                  </a:lnTo>
                  <a:lnTo>
                    <a:pt x="1110" y="482"/>
                  </a:lnTo>
                  <a:lnTo>
                    <a:pt x="1089" y="377"/>
                  </a:lnTo>
                  <a:lnTo>
                    <a:pt x="900" y="168"/>
                  </a:lnTo>
                  <a:lnTo>
                    <a:pt x="880" y="105"/>
                  </a:lnTo>
                  <a:lnTo>
                    <a:pt x="754" y="63"/>
                  </a:lnTo>
                  <a:lnTo>
                    <a:pt x="670" y="42"/>
                  </a:lnTo>
                  <a:lnTo>
                    <a:pt x="566" y="21"/>
                  </a:lnTo>
                  <a:lnTo>
                    <a:pt x="46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794" name="Google Shape;2794;p44"/>
          <p:cNvPicPr preferRelativeResize="0"/>
          <p:nvPr/>
        </p:nvPicPr>
        <p:blipFill>
          <a:blip r:embed="rId3">
            <a:alphaModFix/>
          </a:blip>
          <a:stretch>
            <a:fillRect/>
          </a:stretch>
        </p:blipFill>
        <p:spPr>
          <a:xfrm>
            <a:off x="3666100" y="351438"/>
            <a:ext cx="4180551" cy="4440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8" name="Shape 2798"/>
        <p:cNvGrpSpPr/>
        <p:nvPr/>
      </p:nvGrpSpPr>
      <p:grpSpPr>
        <a:xfrm>
          <a:off x="0" y="0"/>
          <a:ext cx="0" cy="0"/>
          <a:chOff x="0" y="0"/>
          <a:chExt cx="0" cy="0"/>
        </a:xfrm>
      </p:grpSpPr>
      <p:sp>
        <p:nvSpPr>
          <p:cNvPr id="2799" name="Google Shape;2799;p45"/>
          <p:cNvSpPr txBox="1"/>
          <p:nvPr>
            <p:ph type="title"/>
          </p:nvPr>
        </p:nvSpPr>
        <p:spPr>
          <a:xfrm>
            <a:off x="1568775" y="442350"/>
            <a:ext cx="6006300" cy="59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Remote VS In Office</a:t>
            </a:r>
            <a:endParaRPr/>
          </a:p>
        </p:txBody>
      </p:sp>
      <p:sp>
        <p:nvSpPr>
          <p:cNvPr id="2800" name="Google Shape;2800;p45"/>
          <p:cNvSpPr txBox="1"/>
          <p:nvPr>
            <p:ph idx="1" type="subTitle"/>
          </p:nvPr>
        </p:nvSpPr>
        <p:spPr>
          <a:xfrm>
            <a:off x="1709919" y="1563525"/>
            <a:ext cx="6063900" cy="37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Does working in office mean you will make more money?</a:t>
            </a:r>
            <a:endParaRPr/>
          </a:p>
        </p:txBody>
      </p:sp>
      <p:sp>
        <p:nvSpPr>
          <p:cNvPr id="2801" name="Google Shape;2801;p45"/>
          <p:cNvSpPr txBox="1"/>
          <p:nvPr>
            <p:ph idx="2" type="subTitle"/>
          </p:nvPr>
        </p:nvSpPr>
        <p:spPr>
          <a:xfrm>
            <a:off x="1691675" y="1971475"/>
            <a:ext cx="5865000" cy="113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the information that we gathered we can tell that working in office does not </a:t>
            </a:r>
            <a:r>
              <a:rPr lang="en"/>
              <a:t>necessarily</a:t>
            </a:r>
            <a:r>
              <a:rPr lang="en"/>
              <a:t> mean you’ll make significantly more. </a:t>
            </a:r>
            <a:r>
              <a:rPr lang="en"/>
              <a:t>Surprisingly</a:t>
            </a:r>
            <a:r>
              <a:rPr lang="en"/>
              <a:t> most full time remote workers make more than in office. There also more outliers with fully remote positions, which gives you a bigger potential of making more with a fully remote job. It brings up the continued question though, do you ever really clock out if you work from home?</a:t>
            </a:r>
            <a:endParaRPr>
              <a:latin typeface="Barlow Semi Condensed"/>
              <a:ea typeface="Barlow Semi Condensed"/>
              <a:cs typeface="Barlow Semi Condensed"/>
              <a:sym typeface="Barlow Semi Condensed"/>
            </a:endParaRPr>
          </a:p>
        </p:txBody>
      </p:sp>
      <p:sp>
        <p:nvSpPr>
          <p:cNvPr id="2802" name="Google Shape;2802;p45"/>
          <p:cNvSpPr txBox="1"/>
          <p:nvPr/>
        </p:nvSpPr>
        <p:spPr>
          <a:xfrm>
            <a:off x="512064" y="1700784"/>
            <a:ext cx="1179600" cy="10791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7200">
                <a:solidFill>
                  <a:schemeClr val="accent1"/>
                </a:solidFill>
                <a:latin typeface="Fjalla One"/>
                <a:ea typeface="Fjalla One"/>
                <a:cs typeface="Fjalla One"/>
                <a:sym typeface="Fjalla One"/>
              </a:rPr>
              <a:t>02</a:t>
            </a:r>
            <a:endParaRPr sz="7200">
              <a:solidFill>
                <a:schemeClr val="accent1"/>
              </a:solidFill>
              <a:latin typeface="Fjalla One"/>
              <a:ea typeface="Fjalla One"/>
              <a:cs typeface="Fjalla One"/>
              <a:sym typeface="Fjalla On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6" name="Shape 2806"/>
        <p:cNvGrpSpPr/>
        <p:nvPr/>
      </p:nvGrpSpPr>
      <p:grpSpPr>
        <a:xfrm>
          <a:off x="0" y="0"/>
          <a:ext cx="0" cy="0"/>
          <a:chOff x="0" y="0"/>
          <a:chExt cx="0" cy="0"/>
        </a:xfrm>
      </p:grpSpPr>
      <p:grpSp>
        <p:nvGrpSpPr>
          <p:cNvPr id="2807" name="Google Shape;2807;p46"/>
          <p:cNvGrpSpPr/>
          <p:nvPr/>
        </p:nvGrpSpPr>
        <p:grpSpPr>
          <a:xfrm>
            <a:off x="4360149" y="632092"/>
            <a:ext cx="3879489" cy="3879489"/>
            <a:chOff x="4522050" y="622650"/>
            <a:chExt cx="3898200" cy="3898200"/>
          </a:xfrm>
        </p:grpSpPr>
        <p:sp>
          <p:nvSpPr>
            <p:cNvPr id="2808" name="Google Shape;2808;p46"/>
            <p:cNvSpPr/>
            <p:nvPr/>
          </p:nvSpPr>
          <p:spPr>
            <a:xfrm>
              <a:off x="4522050" y="622650"/>
              <a:ext cx="3898200" cy="38982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9" name="Google Shape;2809;p46"/>
            <p:cNvSpPr/>
            <p:nvPr/>
          </p:nvSpPr>
          <p:spPr>
            <a:xfrm>
              <a:off x="4698900" y="799500"/>
              <a:ext cx="3544500" cy="3544500"/>
            </a:xfrm>
            <a:prstGeom prst="ellipse">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10" name="Google Shape;2810;p46"/>
          <p:cNvSpPr txBox="1"/>
          <p:nvPr>
            <p:ph type="title"/>
          </p:nvPr>
        </p:nvSpPr>
        <p:spPr>
          <a:xfrm>
            <a:off x="804672" y="3319272"/>
            <a:ext cx="3291900" cy="4023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latin typeface="Barlow Semi Condensed Medium"/>
                <a:ea typeface="Barlow Semi Condensed Medium"/>
                <a:cs typeface="Barlow Semi Condensed Medium"/>
                <a:sym typeface="Barlow Semi Condensed Medium"/>
              </a:rPr>
              <a:t>—</a:t>
            </a:r>
            <a:r>
              <a:rPr lang="en"/>
              <a:t> </a:t>
            </a:r>
            <a:r>
              <a:rPr lang="en"/>
              <a:t>Jay Baer, marketing and customer experience expert</a:t>
            </a:r>
            <a:endParaRPr/>
          </a:p>
          <a:p>
            <a:pPr indent="0" lvl="0" marL="0" rtl="0" algn="r">
              <a:spcBef>
                <a:spcPts val="0"/>
              </a:spcBef>
              <a:spcAft>
                <a:spcPts val="0"/>
              </a:spcAft>
              <a:buNone/>
            </a:pPr>
            <a:r>
              <a:t/>
            </a:r>
            <a:endParaRPr/>
          </a:p>
        </p:txBody>
      </p:sp>
      <p:sp>
        <p:nvSpPr>
          <p:cNvPr id="2811" name="Google Shape;2811;p46"/>
          <p:cNvSpPr txBox="1"/>
          <p:nvPr>
            <p:ph idx="1" type="subTitle"/>
          </p:nvPr>
        </p:nvSpPr>
        <p:spPr>
          <a:xfrm>
            <a:off x="804672" y="1984248"/>
            <a:ext cx="3291900" cy="137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are surrounded by data, but starved for insights.”</a:t>
            </a:r>
            <a:endParaRPr>
              <a:latin typeface="Barlow Semi Condensed"/>
              <a:ea typeface="Barlow Semi Condensed"/>
              <a:cs typeface="Barlow Semi Condensed"/>
              <a:sym typeface="Barlow Semi Condensed"/>
            </a:endParaRPr>
          </a:p>
        </p:txBody>
      </p:sp>
      <p:pic>
        <p:nvPicPr>
          <p:cNvPr id="2812" name="Google Shape;2812;p46"/>
          <p:cNvPicPr preferRelativeResize="0"/>
          <p:nvPr/>
        </p:nvPicPr>
        <p:blipFill rotWithShape="1">
          <a:blip r:embed="rId3">
            <a:alphaModFix/>
          </a:blip>
          <a:srcRect b="0" l="34985" r="2674" t="0"/>
          <a:stretch/>
        </p:blipFill>
        <p:spPr>
          <a:xfrm>
            <a:off x="4718153" y="995200"/>
            <a:ext cx="3144600" cy="3153000"/>
          </a:xfrm>
          <a:prstGeom prst="ellipse">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6" name="Shape 2816"/>
        <p:cNvGrpSpPr/>
        <p:nvPr/>
      </p:nvGrpSpPr>
      <p:grpSpPr>
        <a:xfrm>
          <a:off x="0" y="0"/>
          <a:ext cx="0" cy="0"/>
          <a:chOff x="0" y="0"/>
          <a:chExt cx="0" cy="0"/>
        </a:xfrm>
      </p:grpSpPr>
      <p:sp>
        <p:nvSpPr>
          <p:cNvPr id="2817" name="Google Shape;2817;p47"/>
          <p:cNvSpPr txBox="1"/>
          <p:nvPr>
            <p:ph type="title"/>
          </p:nvPr>
        </p:nvSpPr>
        <p:spPr>
          <a:xfrm>
            <a:off x="3565200" y="1660125"/>
            <a:ext cx="2013600" cy="167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0000"/>
              <a:t>03</a:t>
            </a:r>
            <a:endParaRPr sz="10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1" name="Shape 2821"/>
        <p:cNvGrpSpPr/>
        <p:nvPr/>
      </p:nvGrpSpPr>
      <p:grpSpPr>
        <a:xfrm>
          <a:off x="0" y="0"/>
          <a:ext cx="0" cy="0"/>
          <a:chOff x="0" y="0"/>
          <a:chExt cx="0" cy="0"/>
        </a:xfrm>
      </p:grpSpPr>
      <p:grpSp>
        <p:nvGrpSpPr>
          <p:cNvPr id="2822" name="Google Shape;2822;p48"/>
          <p:cNvGrpSpPr/>
          <p:nvPr/>
        </p:nvGrpSpPr>
        <p:grpSpPr>
          <a:xfrm>
            <a:off x="3732436" y="526916"/>
            <a:ext cx="1679127" cy="1679127"/>
            <a:chOff x="3614228" y="234880"/>
            <a:chExt cx="1915500" cy="1915500"/>
          </a:xfrm>
        </p:grpSpPr>
        <p:sp>
          <p:nvSpPr>
            <p:cNvPr id="2823" name="Google Shape;2823;p48"/>
            <p:cNvSpPr/>
            <p:nvPr/>
          </p:nvSpPr>
          <p:spPr>
            <a:xfrm>
              <a:off x="3614228" y="234880"/>
              <a:ext cx="1915500" cy="19155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4" name="Google Shape;2824;p48"/>
            <p:cNvSpPr/>
            <p:nvPr/>
          </p:nvSpPr>
          <p:spPr>
            <a:xfrm>
              <a:off x="3869711" y="490401"/>
              <a:ext cx="1404000" cy="14040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25" name="Google Shape;2825;p48"/>
          <p:cNvSpPr txBox="1"/>
          <p:nvPr/>
        </p:nvSpPr>
        <p:spPr>
          <a:xfrm>
            <a:off x="3965175" y="1473600"/>
            <a:ext cx="1213500" cy="320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t/>
            </a:r>
            <a:endParaRPr sz="1300">
              <a:solidFill>
                <a:schemeClr val="dk2"/>
              </a:solidFill>
              <a:latin typeface="Abel"/>
              <a:ea typeface="Abel"/>
              <a:cs typeface="Abel"/>
              <a:sym typeface="Abel"/>
            </a:endParaRPr>
          </a:p>
        </p:txBody>
      </p:sp>
      <p:sp>
        <p:nvSpPr>
          <p:cNvPr id="2826" name="Google Shape;2826;p48"/>
          <p:cNvSpPr txBox="1"/>
          <p:nvPr>
            <p:ph type="title"/>
          </p:nvPr>
        </p:nvSpPr>
        <p:spPr>
          <a:xfrm>
            <a:off x="2167128" y="2478024"/>
            <a:ext cx="48096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Experience</a:t>
            </a:r>
            <a:r>
              <a:rPr lang="en"/>
              <a:t> VS </a:t>
            </a:r>
            <a:r>
              <a:rPr lang="en"/>
              <a:t>Benefits</a:t>
            </a:r>
            <a:endParaRPr/>
          </a:p>
        </p:txBody>
      </p:sp>
      <p:sp>
        <p:nvSpPr>
          <p:cNvPr id="2827" name="Google Shape;2827;p48"/>
          <p:cNvSpPr txBox="1"/>
          <p:nvPr>
            <p:ph idx="1" type="subTitle"/>
          </p:nvPr>
        </p:nvSpPr>
        <p:spPr>
          <a:xfrm>
            <a:off x="2167128" y="3054096"/>
            <a:ext cx="4809600" cy="113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600"/>
              <a:t>How much does </a:t>
            </a:r>
            <a:r>
              <a:rPr lang="en" sz="1600"/>
              <a:t>experience</a:t>
            </a:r>
            <a:r>
              <a:rPr lang="en" sz="1600"/>
              <a:t> </a:t>
            </a:r>
            <a:r>
              <a:rPr lang="en" sz="1600"/>
              <a:t>impact</a:t>
            </a:r>
            <a:r>
              <a:rPr lang="en" sz="1600"/>
              <a:t> salary and even other </a:t>
            </a:r>
            <a:r>
              <a:rPr lang="en" sz="1600"/>
              <a:t>benefits</a:t>
            </a:r>
            <a:r>
              <a:rPr lang="en" sz="1600"/>
              <a:t> like working remotely </a:t>
            </a:r>
            <a:endParaRPr>
              <a:latin typeface="Barlow Semi Condensed"/>
              <a:ea typeface="Barlow Semi Condensed"/>
              <a:cs typeface="Barlow Semi Condensed"/>
              <a:sym typeface="Barlow Semi Condensed"/>
            </a:endParaRPr>
          </a:p>
        </p:txBody>
      </p:sp>
      <p:grpSp>
        <p:nvGrpSpPr>
          <p:cNvPr id="2828" name="Google Shape;2828;p48"/>
          <p:cNvGrpSpPr/>
          <p:nvPr/>
        </p:nvGrpSpPr>
        <p:grpSpPr>
          <a:xfrm>
            <a:off x="4260825" y="1091907"/>
            <a:ext cx="622341" cy="549168"/>
            <a:chOff x="2141000" y="1954475"/>
            <a:chExt cx="296975" cy="296175"/>
          </a:xfrm>
        </p:grpSpPr>
        <p:sp>
          <p:nvSpPr>
            <p:cNvPr id="2829" name="Google Shape;2829;p48"/>
            <p:cNvSpPr/>
            <p:nvPr/>
          </p:nvSpPr>
          <p:spPr>
            <a:xfrm>
              <a:off x="2280425" y="1989925"/>
              <a:ext cx="104775" cy="68550"/>
            </a:xfrm>
            <a:custGeom>
              <a:rect b="b" l="l" r="r" t="t"/>
              <a:pathLst>
                <a:path extrusionOk="0" h="2742" w="4191">
                  <a:moveTo>
                    <a:pt x="347" y="0"/>
                  </a:moveTo>
                  <a:cubicBezTo>
                    <a:pt x="158" y="0"/>
                    <a:pt x="0" y="158"/>
                    <a:pt x="0" y="347"/>
                  </a:cubicBezTo>
                  <a:cubicBezTo>
                    <a:pt x="0" y="505"/>
                    <a:pt x="158" y="662"/>
                    <a:pt x="315" y="662"/>
                  </a:cubicBezTo>
                  <a:lnTo>
                    <a:pt x="2426" y="662"/>
                  </a:lnTo>
                  <a:cubicBezTo>
                    <a:pt x="2615" y="662"/>
                    <a:pt x="2773" y="820"/>
                    <a:pt x="2773" y="1009"/>
                  </a:cubicBezTo>
                  <a:lnTo>
                    <a:pt x="2773" y="1576"/>
                  </a:lnTo>
                  <a:lnTo>
                    <a:pt x="2678" y="1450"/>
                  </a:lnTo>
                  <a:cubicBezTo>
                    <a:pt x="2615" y="1387"/>
                    <a:pt x="2521" y="1355"/>
                    <a:pt x="2430" y="1355"/>
                  </a:cubicBezTo>
                  <a:cubicBezTo>
                    <a:pt x="2340" y="1355"/>
                    <a:pt x="2253" y="1387"/>
                    <a:pt x="2206" y="1450"/>
                  </a:cubicBezTo>
                  <a:cubicBezTo>
                    <a:pt x="2080" y="1576"/>
                    <a:pt x="2080" y="1796"/>
                    <a:pt x="2206" y="1922"/>
                  </a:cubicBezTo>
                  <a:lnTo>
                    <a:pt x="2899" y="2647"/>
                  </a:lnTo>
                  <a:cubicBezTo>
                    <a:pt x="2993" y="2710"/>
                    <a:pt x="3056" y="2741"/>
                    <a:pt x="3151" y="2741"/>
                  </a:cubicBezTo>
                  <a:cubicBezTo>
                    <a:pt x="3214" y="2741"/>
                    <a:pt x="3340" y="2710"/>
                    <a:pt x="3371" y="2647"/>
                  </a:cubicBezTo>
                  <a:lnTo>
                    <a:pt x="4096" y="1922"/>
                  </a:lnTo>
                  <a:cubicBezTo>
                    <a:pt x="4191" y="1796"/>
                    <a:pt x="4191" y="1576"/>
                    <a:pt x="4096" y="1450"/>
                  </a:cubicBezTo>
                  <a:cubicBezTo>
                    <a:pt x="4033" y="1387"/>
                    <a:pt x="3938" y="1355"/>
                    <a:pt x="3848" y="1355"/>
                  </a:cubicBezTo>
                  <a:cubicBezTo>
                    <a:pt x="3757" y="1355"/>
                    <a:pt x="3671" y="1387"/>
                    <a:pt x="3623" y="1450"/>
                  </a:cubicBezTo>
                  <a:lnTo>
                    <a:pt x="3497" y="1576"/>
                  </a:lnTo>
                  <a:lnTo>
                    <a:pt x="3497" y="1009"/>
                  </a:lnTo>
                  <a:cubicBezTo>
                    <a:pt x="3497" y="442"/>
                    <a:pt x="3025" y="0"/>
                    <a:pt x="2458"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0" name="Google Shape;2830;p48"/>
            <p:cNvSpPr/>
            <p:nvPr/>
          </p:nvSpPr>
          <p:spPr>
            <a:xfrm>
              <a:off x="2174875" y="2145875"/>
              <a:ext cx="105575" cy="69325"/>
            </a:xfrm>
            <a:custGeom>
              <a:rect b="b" l="l" r="r" t="t"/>
              <a:pathLst>
                <a:path extrusionOk="0" h="2773" w="4223">
                  <a:moveTo>
                    <a:pt x="1056" y="0"/>
                  </a:moveTo>
                  <a:cubicBezTo>
                    <a:pt x="969" y="0"/>
                    <a:pt x="883" y="32"/>
                    <a:pt x="820" y="95"/>
                  </a:cubicBezTo>
                  <a:lnTo>
                    <a:pt x="95" y="820"/>
                  </a:lnTo>
                  <a:cubicBezTo>
                    <a:pt x="1" y="914"/>
                    <a:pt x="1" y="1166"/>
                    <a:pt x="95" y="1292"/>
                  </a:cubicBezTo>
                  <a:cubicBezTo>
                    <a:pt x="158" y="1339"/>
                    <a:pt x="253" y="1363"/>
                    <a:pt x="343" y="1363"/>
                  </a:cubicBezTo>
                  <a:cubicBezTo>
                    <a:pt x="434" y="1363"/>
                    <a:pt x="521" y="1339"/>
                    <a:pt x="568" y="1292"/>
                  </a:cubicBezTo>
                  <a:lnTo>
                    <a:pt x="694" y="1166"/>
                  </a:lnTo>
                  <a:lnTo>
                    <a:pt x="694" y="1702"/>
                  </a:lnTo>
                  <a:cubicBezTo>
                    <a:pt x="757" y="2300"/>
                    <a:pt x="1229" y="2773"/>
                    <a:pt x="1765" y="2773"/>
                  </a:cubicBezTo>
                  <a:lnTo>
                    <a:pt x="3844" y="2773"/>
                  </a:lnTo>
                  <a:cubicBezTo>
                    <a:pt x="4065" y="2773"/>
                    <a:pt x="4222" y="2615"/>
                    <a:pt x="4222" y="2426"/>
                  </a:cubicBezTo>
                  <a:cubicBezTo>
                    <a:pt x="4222" y="2237"/>
                    <a:pt x="4065" y="2080"/>
                    <a:pt x="3844" y="2080"/>
                  </a:cubicBezTo>
                  <a:lnTo>
                    <a:pt x="1765" y="2080"/>
                  </a:lnTo>
                  <a:cubicBezTo>
                    <a:pt x="1576" y="2080"/>
                    <a:pt x="1418" y="1922"/>
                    <a:pt x="1418" y="1702"/>
                  </a:cubicBezTo>
                  <a:lnTo>
                    <a:pt x="1418" y="1166"/>
                  </a:lnTo>
                  <a:lnTo>
                    <a:pt x="1544" y="1292"/>
                  </a:lnTo>
                  <a:cubicBezTo>
                    <a:pt x="1592" y="1339"/>
                    <a:pt x="1678" y="1363"/>
                    <a:pt x="1769" y="1363"/>
                  </a:cubicBezTo>
                  <a:cubicBezTo>
                    <a:pt x="1859" y="1363"/>
                    <a:pt x="1954" y="1339"/>
                    <a:pt x="2017" y="1292"/>
                  </a:cubicBezTo>
                  <a:cubicBezTo>
                    <a:pt x="2112" y="1166"/>
                    <a:pt x="2112" y="914"/>
                    <a:pt x="2017" y="820"/>
                  </a:cubicBezTo>
                  <a:lnTo>
                    <a:pt x="1292" y="95"/>
                  </a:lnTo>
                  <a:cubicBezTo>
                    <a:pt x="1229" y="32"/>
                    <a:pt x="1143" y="0"/>
                    <a:pt x="1056"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1" name="Google Shape;2831;p48"/>
            <p:cNvSpPr/>
            <p:nvPr/>
          </p:nvSpPr>
          <p:spPr>
            <a:xfrm>
              <a:off x="2141000" y="1954475"/>
              <a:ext cx="139450" cy="174100"/>
            </a:xfrm>
            <a:custGeom>
              <a:rect b="b" l="l" r="r" t="t"/>
              <a:pathLst>
                <a:path extrusionOk="0" h="6964" w="5578">
                  <a:moveTo>
                    <a:pt x="2773" y="694"/>
                  </a:moveTo>
                  <a:cubicBezTo>
                    <a:pt x="3372" y="694"/>
                    <a:pt x="3782" y="1166"/>
                    <a:pt x="3782" y="1734"/>
                  </a:cubicBezTo>
                  <a:cubicBezTo>
                    <a:pt x="3782" y="2301"/>
                    <a:pt x="3309" y="2742"/>
                    <a:pt x="2773" y="2742"/>
                  </a:cubicBezTo>
                  <a:cubicBezTo>
                    <a:pt x="2175" y="2742"/>
                    <a:pt x="1734" y="2269"/>
                    <a:pt x="1734" y="1734"/>
                  </a:cubicBezTo>
                  <a:cubicBezTo>
                    <a:pt x="1734" y="1166"/>
                    <a:pt x="2206" y="694"/>
                    <a:pt x="2773" y="694"/>
                  </a:cubicBezTo>
                  <a:close/>
                  <a:moveTo>
                    <a:pt x="2773" y="3466"/>
                  </a:moveTo>
                  <a:cubicBezTo>
                    <a:pt x="3908" y="3466"/>
                    <a:pt x="4853" y="4411"/>
                    <a:pt x="4853" y="5546"/>
                  </a:cubicBezTo>
                  <a:lnTo>
                    <a:pt x="4853" y="6270"/>
                  </a:lnTo>
                  <a:lnTo>
                    <a:pt x="694" y="6270"/>
                  </a:lnTo>
                  <a:lnTo>
                    <a:pt x="694" y="5546"/>
                  </a:lnTo>
                  <a:cubicBezTo>
                    <a:pt x="694" y="4411"/>
                    <a:pt x="1639" y="3466"/>
                    <a:pt x="2773" y="3466"/>
                  </a:cubicBezTo>
                  <a:close/>
                  <a:moveTo>
                    <a:pt x="2805" y="1"/>
                  </a:moveTo>
                  <a:cubicBezTo>
                    <a:pt x="1860" y="1"/>
                    <a:pt x="1072" y="788"/>
                    <a:pt x="1072" y="1734"/>
                  </a:cubicBezTo>
                  <a:cubicBezTo>
                    <a:pt x="1072" y="2238"/>
                    <a:pt x="1324" y="2710"/>
                    <a:pt x="1671" y="3025"/>
                  </a:cubicBezTo>
                  <a:cubicBezTo>
                    <a:pt x="726" y="3466"/>
                    <a:pt x="64" y="4443"/>
                    <a:pt x="64" y="5577"/>
                  </a:cubicBezTo>
                  <a:lnTo>
                    <a:pt x="64" y="6617"/>
                  </a:lnTo>
                  <a:cubicBezTo>
                    <a:pt x="1" y="6806"/>
                    <a:pt x="159" y="6963"/>
                    <a:pt x="379" y="6963"/>
                  </a:cubicBezTo>
                  <a:lnTo>
                    <a:pt x="5199" y="6963"/>
                  </a:lnTo>
                  <a:cubicBezTo>
                    <a:pt x="5420" y="6963"/>
                    <a:pt x="5577" y="6806"/>
                    <a:pt x="5577" y="6617"/>
                  </a:cubicBezTo>
                  <a:lnTo>
                    <a:pt x="5577" y="5577"/>
                  </a:lnTo>
                  <a:cubicBezTo>
                    <a:pt x="5577" y="4443"/>
                    <a:pt x="4884" y="3498"/>
                    <a:pt x="3939" y="3025"/>
                  </a:cubicBezTo>
                  <a:cubicBezTo>
                    <a:pt x="4317" y="2710"/>
                    <a:pt x="4538" y="2238"/>
                    <a:pt x="4538" y="1734"/>
                  </a:cubicBezTo>
                  <a:cubicBezTo>
                    <a:pt x="4538" y="788"/>
                    <a:pt x="3750" y="1"/>
                    <a:pt x="2805"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2" name="Google Shape;2832;p48"/>
            <p:cNvSpPr/>
            <p:nvPr/>
          </p:nvSpPr>
          <p:spPr>
            <a:xfrm>
              <a:off x="2298525" y="2076550"/>
              <a:ext cx="139450" cy="174100"/>
            </a:xfrm>
            <a:custGeom>
              <a:rect b="b" l="l" r="r" t="t"/>
              <a:pathLst>
                <a:path extrusionOk="0" h="6964" w="5578">
                  <a:moveTo>
                    <a:pt x="2773" y="663"/>
                  </a:moveTo>
                  <a:cubicBezTo>
                    <a:pt x="3372" y="663"/>
                    <a:pt x="3782" y="1135"/>
                    <a:pt x="3782" y="1702"/>
                  </a:cubicBezTo>
                  <a:cubicBezTo>
                    <a:pt x="3782" y="2238"/>
                    <a:pt x="3309" y="2710"/>
                    <a:pt x="2773" y="2710"/>
                  </a:cubicBezTo>
                  <a:cubicBezTo>
                    <a:pt x="2175" y="2710"/>
                    <a:pt x="1734" y="2238"/>
                    <a:pt x="1734" y="1702"/>
                  </a:cubicBezTo>
                  <a:cubicBezTo>
                    <a:pt x="1734" y="1135"/>
                    <a:pt x="2175" y="663"/>
                    <a:pt x="2773" y="663"/>
                  </a:cubicBezTo>
                  <a:close/>
                  <a:moveTo>
                    <a:pt x="2773" y="3467"/>
                  </a:moveTo>
                  <a:cubicBezTo>
                    <a:pt x="3908" y="3467"/>
                    <a:pt x="4853" y="4412"/>
                    <a:pt x="4853" y="5546"/>
                  </a:cubicBezTo>
                  <a:lnTo>
                    <a:pt x="4853" y="6270"/>
                  </a:lnTo>
                  <a:lnTo>
                    <a:pt x="694" y="6270"/>
                  </a:lnTo>
                  <a:lnTo>
                    <a:pt x="694" y="5546"/>
                  </a:lnTo>
                  <a:cubicBezTo>
                    <a:pt x="694" y="4412"/>
                    <a:pt x="1639" y="3467"/>
                    <a:pt x="2773" y="3467"/>
                  </a:cubicBezTo>
                  <a:close/>
                  <a:moveTo>
                    <a:pt x="2773" y="1"/>
                  </a:moveTo>
                  <a:cubicBezTo>
                    <a:pt x="1828" y="1"/>
                    <a:pt x="1041" y="789"/>
                    <a:pt x="1041" y="1734"/>
                  </a:cubicBezTo>
                  <a:cubicBezTo>
                    <a:pt x="1041" y="2238"/>
                    <a:pt x="1261" y="2710"/>
                    <a:pt x="1608" y="3025"/>
                  </a:cubicBezTo>
                  <a:cubicBezTo>
                    <a:pt x="663" y="3467"/>
                    <a:pt x="1" y="4443"/>
                    <a:pt x="1" y="5546"/>
                  </a:cubicBezTo>
                  <a:lnTo>
                    <a:pt x="1" y="6617"/>
                  </a:lnTo>
                  <a:cubicBezTo>
                    <a:pt x="1" y="6806"/>
                    <a:pt x="159" y="6964"/>
                    <a:pt x="379" y="6964"/>
                  </a:cubicBezTo>
                  <a:lnTo>
                    <a:pt x="5199" y="6964"/>
                  </a:lnTo>
                  <a:cubicBezTo>
                    <a:pt x="5420" y="6964"/>
                    <a:pt x="5577" y="6806"/>
                    <a:pt x="5577" y="6617"/>
                  </a:cubicBezTo>
                  <a:lnTo>
                    <a:pt x="5577" y="5546"/>
                  </a:lnTo>
                  <a:cubicBezTo>
                    <a:pt x="5514" y="4412"/>
                    <a:pt x="4853" y="3467"/>
                    <a:pt x="3908" y="3025"/>
                  </a:cubicBezTo>
                  <a:cubicBezTo>
                    <a:pt x="4254" y="2710"/>
                    <a:pt x="4506" y="2238"/>
                    <a:pt x="4506" y="1734"/>
                  </a:cubicBezTo>
                  <a:cubicBezTo>
                    <a:pt x="4506" y="789"/>
                    <a:pt x="3719" y="1"/>
                    <a:pt x="2773"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6" name="Shape 2836"/>
        <p:cNvGrpSpPr/>
        <p:nvPr/>
      </p:nvGrpSpPr>
      <p:grpSpPr>
        <a:xfrm>
          <a:off x="0" y="0"/>
          <a:ext cx="0" cy="0"/>
          <a:chOff x="0" y="0"/>
          <a:chExt cx="0" cy="0"/>
        </a:xfrm>
      </p:grpSpPr>
      <p:sp>
        <p:nvSpPr>
          <p:cNvPr id="2837" name="Google Shape;2837;p49"/>
          <p:cNvSpPr txBox="1"/>
          <p:nvPr>
            <p:ph type="title"/>
          </p:nvPr>
        </p:nvSpPr>
        <p:spPr>
          <a:xfrm>
            <a:off x="1271016" y="338328"/>
            <a:ext cx="6611100" cy="54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Experience VS Benefits</a:t>
            </a:r>
            <a:endParaRPr/>
          </a:p>
          <a:p>
            <a:pPr indent="0" lvl="0" marL="0" rtl="0" algn="ctr">
              <a:spcBef>
                <a:spcPts val="0"/>
              </a:spcBef>
              <a:spcAft>
                <a:spcPts val="0"/>
              </a:spcAft>
              <a:buNone/>
            </a:pPr>
            <a:r>
              <a:t/>
            </a:r>
            <a:endParaRPr/>
          </a:p>
        </p:txBody>
      </p:sp>
      <p:sp>
        <p:nvSpPr>
          <p:cNvPr id="2838" name="Google Shape;2838;p49"/>
          <p:cNvSpPr txBox="1"/>
          <p:nvPr>
            <p:ph idx="1" type="subTitle"/>
          </p:nvPr>
        </p:nvSpPr>
        <p:spPr>
          <a:xfrm>
            <a:off x="2352175" y="1247575"/>
            <a:ext cx="3557100" cy="64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following graph shows the salary versus </a:t>
            </a:r>
            <a:r>
              <a:rPr lang="en"/>
              <a:t>experience</a:t>
            </a:r>
            <a:r>
              <a:rPr lang="en"/>
              <a:t> levels  </a:t>
            </a:r>
            <a:endParaRPr>
              <a:latin typeface="Barlow Semi Condensed"/>
              <a:ea typeface="Barlow Semi Condensed"/>
              <a:cs typeface="Barlow Semi Condensed"/>
              <a:sym typeface="Barlow Semi Condensed"/>
            </a:endParaRPr>
          </a:p>
        </p:txBody>
      </p:sp>
      <p:grpSp>
        <p:nvGrpSpPr>
          <p:cNvPr id="2839" name="Google Shape;2839;p49"/>
          <p:cNvGrpSpPr/>
          <p:nvPr/>
        </p:nvGrpSpPr>
        <p:grpSpPr>
          <a:xfrm>
            <a:off x="761406" y="2257923"/>
            <a:ext cx="2875358" cy="2607939"/>
            <a:chOff x="845850" y="467825"/>
            <a:chExt cx="5996575" cy="4908600"/>
          </a:xfrm>
        </p:grpSpPr>
        <p:sp>
          <p:nvSpPr>
            <p:cNvPr id="2840" name="Google Shape;2840;p49"/>
            <p:cNvSpPr/>
            <p:nvPr/>
          </p:nvSpPr>
          <p:spPr>
            <a:xfrm>
              <a:off x="845850" y="467825"/>
              <a:ext cx="5996575" cy="4814800"/>
            </a:xfrm>
            <a:custGeom>
              <a:rect b="b" l="l" r="r" t="t"/>
              <a:pathLst>
                <a:path extrusionOk="0" h="192592" w="239863">
                  <a:moveTo>
                    <a:pt x="147813" y="1"/>
                  </a:moveTo>
                  <a:cubicBezTo>
                    <a:pt x="142156" y="1"/>
                    <a:pt x="136078" y="789"/>
                    <a:pt x="129736" y="2770"/>
                  </a:cubicBezTo>
                  <a:cubicBezTo>
                    <a:pt x="98620" y="12477"/>
                    <a:pt x="86341" y="39929"/>
                    <a:pt x="68918" y="59055"/>
                  </a:cubicBezTo>
                  <a:cubicBezTo>
                    <a:pt x="59821" y="69084"/>
                    <a:pt x="45999" y="73102"/>
                    <a:pt x="35038" y="80945"/>
                  </a:cubicBezTo>
                  <a:cubicBezTo>
                    <a:pt x="1" y="106018"/>
                    <a:pt x="6976" y="159667"/>
                    <a:pt x="35231" y="179114"/>
                  </a:cubicBezTo>
                  <a:cubicBezTo>
                    <a:pt x="48326" y="188144"/>
                    <a:pt x="62992" y="192591"/>
                    <a:pt x="79703" y="192591"/>
                  </a:cubicBezTo>
                  <a:cubicBezTo>
                    <a:pt x="94167" y="192591"/>
                    <a:pt x="110163" y="189259"/>
                    <a:pt x="128000" y="182683"/>
                  </a:cubicBezTo>
                  <a:cubicBezTo>
                    <a:pt x="166445" y="168507"/>
                    <a:pt x="194025" y="159828"/>
                    <a:pt x="216944" y="121962"/>
                  </a:cubicBezTo>
                  <a:cubicBezTo>
                    <a:pt x="239863" y="84063"/>
                    <a:pt x="216108" y="37807"/>
                    <a:pt x="185539" y="11995"/>
                  </a:cubicBezTo>
                  <a:cubicBezTo>
                    <a:pt x="185539" y="11995"/>
                    <a:pt x="169878" y="1"/>
                    <a:pt x="1478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1" name="Google Shape;2841;p49"/>
            <p:cNvSpPr/>
            <p:nvPr/>
          </p:nvSpPr>
          <p:spPr>
            <a:xfrm>
              <a:off x="1128725" y="467950"/>
              <a:ext cx="5369750" cy="4814475"/>
            </a:xfrm>
            <a:custGeom>
              <a:rect b="b" l="l" r="r" t="t"/>
              <a:pathLst>
                <a:path extrusionOk="0" h="192579" w="214790">
                  <a:moveTo>
                    <a:pt x="136486" y="0"/>
                  </a:moveTo>
                  <a:cubicBezTo>
                    <a:pt x="130828" y="0"/>
                    <a:pt x="124753" y="772"/>
                    <a:pt x="118421" y="2765"/>
                  </a:cubicBezTo>
                  <a:cubicBezTo>
                    <a:pt x="98363" y="9033"/>
                    <a:pt x="86148" y="22630"/>
                    <a:pt x="75347" y="36645"/>
                  </a:cubicBezTo>
                  <a:lnTo>
                    <a:pt x="188978" y="36645"/>
                  </a:lnTo>
                  <a:lnTo>
                    <a:pt x="188978" y="143911"/>
                  </a:lnTo>
                  <a:cubicBezTo>
                    <a:pt x="194828" y="137836"/>
                    <a:pt x="200357" y="130668"/>
                    <a:pt x="205629" y="121957"/>
                  </a:cubicBezTo>
                  <a:cubicBezTo>
                    <a:pt x="212025" y="111381"/>
                    <a:pt x="214790" y="100195"/>
                    <a:pt x="214790" y="88944"/>
                  </a:cubicBezTo>
                  <a:cubicBezTo>
                    <a:pt x="214790" y="59886"/>
                    <a:pt x="196275" y="30602"/>
                    <a:pt x="174224" y="11990"/>
                  </a:cubicBezTo>
                  <a:cubicBezTo>
                    <a:pt x="174224" y="11990"/>
                    <a:pt x="158569" y="0"/>
                    <a:pt x="136486" y="0"/>
                  </a:cubicBezTo>
                  <a:close/>
                  <a:moveTo>
                    <a:pt x="26745" y="78915"/>
                  </a:moveTo>
                  <a:cubicBezTo>
                    <a:pt x="25716" y="79558"/>
                    <a:pt x="24720" y="80233"/>
                    <a:pt x="23723" y="80940"/>
                  </a:cubicBezTo>
                  <a:cubicBezTo>
                    <a:pt x="7201" y="92769"/>
                    <a:pt x="33" y="110963"/>
                    <a:pt x="33" y="128932"/>
                  </a:cubicBezTo>
                  <a:cubicBezTo>
                    <a:pt x="0" y="149022"/>
                    <a:pt x="9001" y="168855"/>
                    <a:pt x="23916" y="179109"/>
                  </a:cubicBezTo>
                  <a:cubicBezTo>
                    <a:pt x="36999" y="188142"/>
                    <a:pt x="51689" y="192578"/>
                    <a:pt x="68404" y="192578"/>
                  </a:cubicBezTo>
                  <a:cubicBezTo>
                    <a:pt x="82869" y="192578"/>
                    <a:pt x="98877" y="189267"/>
                    <a:pt x="116685" y="182678"/>
                  </a:cubicBezTo>
                  <a:cubicBezTo>
                    <a:pt x="127678" y="178627"/>
                    <a:pt x="137804" y="175027"/>
                    <a:pt x="147158" y="171041"/>
                  </a:cubicBezTo>
                  <a:lnTo>
                    <a:pt x="26745" y="171041"/>
                  </a:lnTo>
                  <a:lnTo>
                    <a:pt x="26745" y="78915"/>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2" name="Google Shape;2842;p49"/>
            <p:cNvSpPr/>
            <p:nvPr/>
          </p:nvSpPr>
          <p:spPr>
            <a:xfrm>
              <a:off x="1797325" y="1384075"/>
              <a:ext cx="4055850" cy="3359925"/>
            </a:xfrm>
            <a:custGeom>
              <a:rect b="b" l="l" r="r" t="t"/>
              <a:pathLst>
                <a:path extrusionOk="0" h="134397" w="162234">
                  <a:moveTo>
                    <a:pt x="1" y="0"/>
                  </a:moveTo>
                  <a:lnTo>
                    <a:pt x="1" y="134396"/>
                  </a:lnTo>
                  <a:lnTo>
                    <a:pt x="162234" y="134396"/>
                  </a:lnTo>
                  <a:lnTo>
                    <a:pt x="1622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3" name="Google Shape;2843;p49"/>
            <p:cNvSpPr/>
            <p:nvPr/>
          </p:nvSpPr>
          <p:spPr>
            <a:xfrm>
              <a:off x="1797325" y="1384075"/>
              <a:ext cx="4055850" cy="3359925"/>
            </a:xfrm>
            <a:custGeom>
              <a:rect b="b" l="l" r="r" t="t"/>
              <a:pathLst>
                <a:path extrusionOk="0" h="134397" w="162234">
                  <a:moveTo>
                    <a:pt x="1" y="0"/>
                  </a:moveTo>
                  <a:lnTo>
                    <a:pt x="1" y="134396"/>
                  </a:lnTo>
                  <a:lnTo>
                    <a:pt x="162234" y="134396"/>
                  </a:lnTo>
                  <a:lnTo>
                    <a:pt x="16223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4" name="Google Shape;2844;p49"/>
            <p:cNvSpPr/>
            <p:nvPr/>
          </p:nvSpPr>
          <p:spPr>
            <a:xfrm>
              <a:off x="1895375" y="1994800"/>
              <a:ext cx="3780200" cy="1720575"/>
            </a:xfrm>
            <a:custGeom>
              <a:rect b="b" l="l" r="r" t="t"/>
              <a:pathLst>
                <a:path extrusionOk="0" h="68823" w="151208">
                  <a:moveTo>
                    <a:pt x="0" y="1"/>
                  </a:moveTo>
                  <a:lnTo>
                    <a:pt x="0" y="68822"/>
                  </a:lnTo>
                  <a:lnTo>
                    <a:pt x="151208" y="68822"/>
                  </a:lnTo>
                  <a:lnTo>
                    <a:pt x="15120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5" name="Google Shape;2845;p49"/>
            <p:cNvSpPr/>
            <p:nvPr/>
          </p:nvSpPr>
          <p:spPr>
            <a:xfrm>
              <a:off x="2015100" y="3464625"/>
              <a:ext cx="3521450" cy="6450"/>
            </a:xfrm>
            <a:custGeom>
              <a:rect b="b" l="l" r="r" t="t"/>
              <a:pathLst>
                <a:path extrusionOk="0" h="258" w="140858">
                  <a:moveTo>
                    <a:pt x="1" y="0"/>
                  </a:moveTo>
                  <a:lnTo>
                    <a:pt x="1" y="257"/>
                  </a:lnTo>
                  <a:lnTo>
                    <a:pt x="140858" y="257"/>
                  </a:lnTo>
                  <a:lnTo>
                    <a:pt x="140858" y="0"/>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6" name="Google Shape;2846;p49"/>
            <p:cNvSpPr/>
            <p:nvPr/>
          </p:nvSpPr>
          <p:spPr>
            <a:xfrm>
              <a:off x="2011900" y="3433275"/>
              <a:ext cx="6450" cy="34575"/>
            </a:xfrm>
            <a:custGeom>
              <a:rect b="b" l="l" r="r" t="t"/>
              <a:pathLst>
                <a:path extrusionOk="0" h="1383" w="258">
                  <a:moveTo>
                    <a:pt x="0" y="1"/>
                  </a:moveTo>
                  <a:lnTo>
                    <a:pt x="0" y="1383"/>
                  </a:lnTo>
                  <a:lnTo>
                    <a:pt x="257" y="1383"/>
                  </a:lnTo>
                  <a:lnTo>
                    <a:pt x="257"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7" name="Google Shape;2847;p49"/>
            <p:cNvSpPr/>
            <p:nvPr/>
          </p:nvSpPr>
          <p:spPr>
            <a:xfrm>
              <a:off x="2196725" y="3433275"/>
              <a:ext cx="7250" cy="34575"/>
            </a:xfrm>
            <a:custGeom>
              <a:rect b="b" l="l" r="r" t="t"/>
              <a:pathLst>
                <a:path extrusionOk="0" h="1383" w="290">
                  <a:moveTo>
                    <a:pt x="0" y="1"/>
                  </a:moveTo>
                  <a:lnTo>
                    <a:pt x="0" y="1383"/>
                  </a:lnTo>
                  <a:lnTo>
                    <a:pt x="290" y="1383"/>
                  </a:lnTo>
                  <a:lnTo>
                    <a:pt x="290"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8" name="Google Shape;2848;p49"/>
            <p:cNvSpPr/>
            <p:nvPr/>
          </p:nvSpPr>
          <p:spPr>
            <a:xfrm>
              <a:off x="2382350" y="3433275"/>
              <a:ext cx="6475" cy="34575"/>
            </a:xfrm>
            <a:custGeom>
              <a:rect b="b" l="l" r="r" t="t"/>
              <a:pathLst>
                <a:path extrusionOk="0" h="1383" w="259">
                  <a:moveTo>
                    <a:pt x="1" y="1"/>
                  </a:moveTo>
                  <a:lnTo>
                    <a:pt x="1" y="1383"/>
                  </a:lnTo>
                  <a:lnTo>
                    <a:pt x="258" y="1383"/>
                  </a:lnTo>
                  <a:lnTo>
                    <a:pt x="258"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9" name="Google Shape;2849;p49"/>
            <p:cNvSpPr/>
            <p:nvPr/>
          </p:nvSpPr>
          <p:spPr>
            <a:xfrm>
              <a:off x="2568000" y="3433275"/>
              <a:ext cx="6450" cy="34575"/>
            </a:xfrm>
            <a:custGeom>
              <a:rect b="b" l="l" r="r" t="t"/>
              <a:pathLst>
                <a:path extrusionOk="0" h="1383" w="258">
                  <a:moveTo>
                    <a:pt x="0" y="1"/>
                  </a:moveTo>
                  <a:lnTo>
                    <a:pt x="0" y="1383"/>
                  </a:lnTo>
                  <a:lnTo>
                    <a:pt x="257" y="1383"/>
                  </a:lnTo>
                  <a:lnTo>
                    <a:pt x="257"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0" name="Google Shape;2850;p49"/>
            <p:cNvSpPr/>
            <p:nvPr/>
          </p:nvSpPr>
          <p:spPr>
            <a:xfrm>
              <a:off x="2752825" y="3433275"/>
              <a:ext cx="6450" cy="34575"/>
            </a:xfrm>
            <a:custGeom>
              <a:rect b="b" l="l" r="r" t="t"/>
              <a:pathLst>
                <a:path extrusionOk="0" h="1383" w="258">
                  <a:moveTo>
                    <a:pt x="0" y="1"/>
                  </a:moveTo>
                  <a:lnTo>
                    <a:pt x="0" y="1383"/>
                  </a:lnTo>
                  <a:lnTo>
                    <a:pt x="258" y="1383"/>
                  </a:lnTo>
                  <a:lnTo>
                    <a:pt x="258"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1" name="Google Shape;2851;p49"/>
            <p:cNvSpPr/>
            <p:nvPr/>
          </p:nvSpPr>
          <p:spPr>
            <a:xfrm>
              <a:off x="2938450" y="3433275"/>
              <a:ext cx="6450" cy="34575"/>
            </a:xfrm>
            <a:custGeom>
              <a:rect b="b" l="l" r="r" t="t"/>
              <a:pathLst>
                <a:path extrusionOk="0" h="1383" w="258">
                  <a:moveTo>
                    <a:pt x="1" y="1"/>
                  </a:moveTo>
                  <a:lnTo>
                    <a:pt x="1" y="1383"/>
                  </a:lnTo>
                  <a:lnTo>
                    <a:pt x="258" y="1383"/>
                  </a:lnTo>
                  <a:lnTo>
                    <a:pt x="258"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2" name="Google Shape;2852;p49"/>
            <p:cNvSpPr/>
            <p:nvPr/>
          </p:nvSpPr>
          <p:spPr>
            <a:xfrm>
              <a:off x="3123300" y="3433275"/>
              <a:ext cx="7250" cy="34575"/>
            </a:xfrm>
            <a:custGeom>
              <a:rect b="b" l="l" r="r" t="t"/>
              <a:pathLst>
                <a:path extrusionOk="0" h="1383" w="290">
                  <a:moveTo>
                    <a:pt x="0" y="1"/>
                  </a:moveTo>
                  <a:lnTo>
                    <a:pt x="0" y="1383"/>
                  </a:lnTo>
                  <a:lnTo>
                    <a:pt x="289" y="1383"/>
                  </a:lnTo>
                  <a:lnTo>
                    <a:pt x="289"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3" name="Google Shape;2853;p49"/>
            <p:cNvSpPr/>
            <p:nvPr/>
          </p:nvSpPr>
          <p:spPr>
            <a:xfrm>
              <a:off x="3308925" y="3433275"/>
              <a:ext cx="6450" cy="34575"/>
            </a:xfrm>
            <a:custGeom>
              <a:rect b="b" l="l" r="r" t="t"/>
              <a:pathLst>
                <a:path extrusionOk="0" h="1383" w="258">
                  <a:moveTo>
                    <a:pt x="0" y="1"/>
                  </a:moveTo>
                  <a:lnTo>
                    <a:pt x="0" y="1383"/>
                  </a:lnTo>
                  <a:lnTo>
                    <a:pt x="258" y="1383"/>
                  </a:lnTo>
                  <a:lnTo>
                    <a:pt x="258"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4" name="Google Shape;2854;p49"/>
            <p:cNvSpPr/>
            <p:nvPr/>
          </p:nvSpPr>
          <p:spPr>
            <a:xfrm>
              <a:off x="3494550" y="3433275"/>
              <a:ext cx="6450" cy="34575"/>
            </a:xfrm>
            <a:custGeom>
              <a:rect b="b" l="l" r="r" t="t"/>
              <a:pathLst>
                <a:path extrusionOk="0" h="1383" w="258">
                  <a:moveTo>
                    <a:pt x="1" y="1"/>
                  </a:moveTo>
                  <a:lnTo>
                    <a:pt x="1" y="1383"/>
                  </a:lnTo>
                  <a:lnTo>
                    <a:pt x="258" y="1383"/>
                  </a:lnTo>
                  <a:lnTo>
                    <a:pt x="258"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5" name="Google Shape;2855;p49"/>
            <p:cNvSpPr/>
            <p:nvPr/>
          </p:nvSpPr>
          <p:spPr>
            <a:xfrm>
              <a:off x="3679400" y="3433275"/>
              <a:ext cx="7250" cy="34575"/>
            </a:xfrm>
            <a:custGeom>
              <a:rect b="b" l="l" r="r" t="t"/>
              <a:pathLst>
                <a:path extrusionOk="0" h="1383" w="290">
                  <a:moveTo>
                    <a:pt x="0" y="1"/>
                  </a:moveTo>
                  <a:lnTo>
                    <a:pt x="0" y="1383"/>
                  </a:lnTo>
                  <a:lnTo>
                    <a:pt x="289" y="1383"/>
                  </a:lnTo>
                  <a:lnTo>
                    <a:pt x="289"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6" name="Google Shape;2856;p49"/>
            <p:cNvSpPr/>
            <p:nvPr/>
          </p:nvSpPr>
          <p:spPr>
            <a:xfrm>
              <a:off x="3865025" y="3433275"/>
              <a:ext cx="6450" cy="34575"/>
            </a:xfrm>
            <a:custGeom>
              <a:rect b="b" l="l" r="r" t="t"/>
              <a:pathLst>
                <a:path extrusionOk="0" h="1383" w="258">
                  <a:moveTo>
                    <a:pt x="0" y="1"/>
                  </a:moveTo>
                  <a:lnTo>
                    <a:pt x="0" y="1383"/>
                  </a:lnTo>
                  <a:lnTo>
                    <a:pt x="258" y="1383"/>
                  </a:lnTo>
                  <a:lnTo>
                    <a:pt x="258"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7" name="Google Shape;2857;p49"/>
            <p:cNvSpPr/>
            <p:nvPr/>
          </p:nvSpPr>
          <p:spPr>
            <a:xfrm>
              <a:off x="4049850" y="3433275"/>
              <a:ext cx="7250" cy="34575"/>
            </a:xfrm>
            <a:custGeom>
              <a:rect b="b" l="l" r="r" t="t"/>
              <a:pathLst>
                <a:path extrusionOk="0" h="1383" w="290">
                  <a:moveTo>
                    <a:pt x="1" y="1"/>
                  </a:moveTo>
                  <a:lnTo>
                    <a:pt x="1" y="1383"/>
                  </a:lnTo>
                  <a:lnTo>
                    <a:pt x="290" y="1383"/>
                  </a:lnTo>
                  <a:lnTo>
                    <a:pt x="290"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8" name="Google Shape;2858;p49"/>
            <p:cNvSpPr/>
            <p:nvPr/>
          </p:nvSpPr>
          <p:spPr>
            <a:xfrm>
              <a:off x="4235500" y="3433275"/>
              <a:ext cx="6450" cy="34575"/>
            </a:xfrm>
            <a:custGeom>
              <a:rect b="b" l="l" r="r" t="t"/>
              <a:pathLst>
                <a:path extrusionOk="0" h="1383" w="258">
                  <a:moveTo>
                    <a:pt x="0" y="1"/>
                  </a:moveTo>
                  <a:lnTo>
                    <a:pt x="0" y="1383"/>
                  </a:lnTo>
                  <a:lnTo>
                    <a:pt x="257" y="1383"/>
                  </a:lnTo>
                  <a:lnTo>
                    <a:pt x="257"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9" name="Google Shape;2859;p49"/>
            <p:cNvSpPr/>
            <p:nvPr/>
          </p:nvSpPr>
          <p:spPr>
            <a:xfrm>
              <a:off x="4421125" y="3433275"/>
              <a:ext cx="6450" cy="34575"/>
            </a:xfrm>
            <a:custGeom>
              <a:rect b="b" l="l" r="r" t="t"/>
              <a:pathLst>
                <a:path extrusionOk="0" h="1383" w="258">
                  <a:moveTo>
                    <a:pt x="0" y="1"/>
                  </a:moveTo>
                  <a:lnTo>
                    <a:pt x="0" y="1383"/>
                  </a:lnTo>
                  <a:lnTo>
                    <a:pt x="258" y="1383"/>
                  </a:lnTo>
                  <a:lnTo>
                    <a:pt x="258"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0" name="Google Shape;2860;p49"/>
            <p:cNvSpPr/>
            <p:nvPr/>
          </p:nvSpPr>
          <p:spPr>
            <a:xfrm>
              <a:off x="4605950" y="3433275"/>
              <a:ext cx="7250" cy="34575"/>
            </a:xfrm>
            <a:custGeom>
              <a:rect b="b" l="l" r="r" t="t"/>
              <a:pathLst>
                <a:path extrusionOk="0" h="1383" w="290">
                  <a:moveTo>
                    <a:pt x="1" y="1"/>
                  </a:moveTo>
                  <a:lnTo>
                    <a:pt x="1" y="1383"/>
                  </a:lnTo>
                  <a:lnTo>
                    <a:pt x="290" y="1383"/>
                  </a:lnTo>
                  <a:lnTo>
                    <a:pt x="290"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1" name="Google Shape;2861;p49"/>
            <p:cNvSpPr/>
            <p:nvPr/>
          </p:nvSpPr>
          <p:spPr>
            <a:xfrm>
              <a:off x="4791575" y="3433275"/>
              <a:ext cx="6475" cy="34575"/>
            </a:xfrm>
            <a:custGeom>
              <a:rect b="b" l="l" r="r" t="t"/>
              <a:pathLst>
                <a:path extrusionOk="0" h="1383" w="259">
                  <a:moveTo>
                    <a:pt x="1" y="1"/>
                  </a:moveTo>
                  <a:lnTo>
                    <a:pt x="1" y="1383"/>
                  </a:lnTo>
                  <a:lnTo>
                    <a:pt x="258" y="1383"/>
                  </a:lnTo>
                  <a:lnTo>
                    <a:pt x="258"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2" name="Google Shape;2862;p49"/>
            <p:cNvSpPr/>
            <p:nvPr/>
          </p:nvSpPr>
          <p:spPr>
            <a:xfrm>
              <a:off x="4977225" y="3433275"/>
              <a:ext cx="6450" cy="34575"/>
            </a:xfrm>
            <a:custGeom>
              <a:rect b="b" l="l" r="r" t="t"/>
              <a:pathLst>
                <a:path extrusionOk="0" h="1383" w="258">
                  <a:moveTo>
                    <a:pt x="0" y="1"/>
                  </a:moveTo>
                  <a:lnTo>
                    <a:pt x="0" y="1383"/>
                  </a:lnTo>
                  <a:lnTo>
                    <a:pt x="258" y="1383"/>
                  </a:lnTo>
                  <a:lnTo>
                    <a:pt x="258"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3" name="Google Shape;2863;p49"/>
            <p:cNvSpPr/>
            <p:nvPr/>
          </p:nvSpPr>
          <p:spPr>
            <a:xfrm>
              <a:off x="5162050" y="3433275"/>
              <a:ext cx="7250" cy="34575"/>
            </a:xfrm>
            <a:custGeom>
              <a:rect b="b" l="l" r="r" t="t"/>
              <a:pathLst>
                <a:path extrusionOk="0" h="1383" w="290">
                  <a:moveTo>
                    <a:pt x="1" y="1"/>
                  </a:moveTo>
                  <a:lnTo>
                    <a:pt x="1" y="1383"/>
                  </a:lnTo>
                  <a:lnTo>
                    <a:pt x="290" y="1383"/>
                  </a:lnTo>
                  <a:lnTo>
                    <a:pt x="290"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4" name="Google Shape;2864;p49"/>
            <p:cNvSpPr/>
            <p:nvPr/>
          </p:nvSpPr>
          <p:spPr>
            <a:xfrm>
              <a:off x="5347675" y="3433275"/>
              <a:ext cx="6475" cy="34575"/>
            </a:xfrm>
            <a:custGeom>
              <a:rect b="b" l="l" r="r" t="t"/>
              <a:pathLst>
                <a:path extrusionOk="0" h="1383" w="259">
                  <a:moveTo>
                    <a:pt x="1" y="1"/>
                  </a:moveTo>
                  <a:lnTo>
                    <a:pt x="1" y="1383"/>
                  </a:lnTo>
                  <a:lnTo>
                    <a:pt x="258" y="1383"/>
                  </a:lnTo>
                  <a:lnTo>
                    <a:pt x="258"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5" name="Google Shape;2865;p49"/>
            <p:cNvSpPr/>
            <p:nvPr/>
          </p:nvSpPr>
          <p:spPr>
            <a:xfrm>
              <a:off x="5532525" y="3433275"/>
              <a:ext cx="7250" cy="34575"/>
            </a:xfrm>
            <a:custGeom>
              <a:rect b="b" l="l" r="r" t="t"/>
              <a:pathLst>
                <a:path extrusionOk="0" h="1383" w="290">
                  <a:moveTo>
                    <a:pt x="0" y="1"/>
                  </a:moveTo>
                  <a:lnTo>
                    <a:pt x="0" y="1383"/>
                  </a:lnTo>
                  <a:lnTo>
                    <a:pt x="289" y="1383"/>
                  </a:lnTo>
                  <a:lnTo>
                    <a:pt x="289"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6" name="Google Shape;2866;p49"/>
            <p:cNvSpPr/>
            <p:nvPr/>
          </p:nvSpPr>
          <p:spPr>
            <a:xfrm>
              <a:off x="2011900" y="2086425"/>
              <a:ext cx="6450" cy="1381425"/>
            </a:xfrm>
            <a:custGeom>
              <a:rect b="b" l="l" r="r" t="t"/>
              <a:pathLst>
                <a:path extrusionOk="0" h="55257" w="258">
                  <a:moveTo>
                    <a:pt x="0" y="0"/>
                  </a:moveTo>
                  <a:lnTo>
                    <a:pt x="0" y="55257"/>
                  </a:lnTo>
                  <a:lnTo>
                    <a:pt x="257" y="55257"/>
                  </a:lnTo>
                  <a:lnTo>
                    <a:pt x="257" y="0"/>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7" name="Google Shape;2867;p49"/>
            <p:cNvSpPr/>
            <p:nvPr/>
          </p:nvSpPr>
          <p:spPr>
            <a:xfrm>
              <a:off x="2015100" y="3464625"/>
              <a:ext cx="87625" cy="6450"/>
            </a:xfrm>
            <a:custGeom>
              <a:rect b="b" l="l" r="r" t="t"/>
              <a:pathLst>
                <a:path extrusionOk="0" h="258" w="3505">
                  <a:moveTo>
                    <a:pt x="1" y="0"/>
                  </a:moveTo>
                  <a:lnTo>
                    <a:pt x="1" y="257"/>
                  </a:lnTo>
                  <a:lnTo>
                    <a:pt x="3505" y="257"/>
                  </a:lnTo>
                  <a:lnTo>
                    <a:pt x="3505" y="0"/>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8" name="Google Shape;2868;p49"/>
            <p:cNvSpPr/>
            <p:nvPr/>
          </p:nvSpPr>
          <p:spPr>
            <a:xfrm>
              <a:off x="1917875" y="3188175"/>
              <a:ext cx="97250" cy="6450"/>
            </a:xfrm>
            <a:custGeom>
              <a:rect b="b" l="l" r="r" t="t"/>
              <a:pathLst>
                <a:path extrusionOk="0" h="258" w="3890">
                  <a:moveTo>
                    <a:pt x="0" y="0"/>
                  </a:moveTo>
                  <a:lnTo>
                    <a:pt x="0" y="258"/>
                  </a:lnTo>
                  <a:lnTo>
                    <a:pt x="3890" y="258"/>
                  </a:lnTo>
                  <a:lnTo>
                    <a:pt x="3890" y="0"/>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9" name="Google Shape;2869;p49"/>
            <p:cNvSpPr/>
            <p:nvPr/>
          </p:nvSpPr>
          <p:spPr>
            <a:xfrm>
              <a:off x="1917875" y="2911725"/>
              <a:ext cx="97250" cy="7275"/>
            </a:xfrm>
            <a:custGeom>
              <a:rect b="b" l="l" r="r" t="t"/>
              <a:pathLst>
                <a:path extrusionOk="0" h="291" w="3890">
                  <a:moveTo>
                    <a:pt x="0" y="1"/>
                  </a:moveTo>
                  <a:lnTo>
                    <a:pt x="0" y="290"/>
                  </a:lnTo>
                  <a:lnTo>
                    <a:pt x="3890" y="290"/>
                  </a:lnTo>
                  <a:lnTo>
                    <a:pt x="3890"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0" name="Google Shape;2870;p49"/>
            <p:cNvSpPr/>
            <p:nvPr/>
          </p:nvSpPr>
          <p:spPr>
            <a:xfrm>
              <a:off x="1917875" y="2636100"/>
              <a:ext cx="97250" cy="6450"/>
            </a:xfrm>
            <a:custGeom>
              <a:rect b="b" l="l" r="r" t="t"/>
              <a:pathLst>
                <a:path extrusionOk="0" h="258" w="3890">
                  <a:moveTo>
                    <a:pt x="0" y="0"/>
                  </a:moveTo>
                  <a:lnTo>
                    <a:pt x="0" y="257"/>
                  </a:lnTo>
                  <a:lnTo>
                    <a:pt x="3890" y="257"/>
                  </a:lnTo>
                  <a:lnTo>
                    <a:pt x="3890" y="0"/>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1" name="Google Shape;2871;p49"/>
            <p:cNvSpPr/>
            <p:nvPr/>
          </p:nvSpPr>
          <p:spPr>
            <a:xfrm>
              <a:off x="1917875" y="2359650"/>
              <a:ext cx="97250" cy="6450"/>
            </a:xfrm>
            <a:custGeom>
              <a:rect b="b" l="l" r="r" t="t"/>
              <a:pathLst>
                <a:path extrusionOk="0" h="258" w="3890">
                  <a:moveTo>
                    <a:pt x="0" y="0"/>
                  </a:moveTo>
                  <a:lnTo>
                    <a:pt x="0" y="258"/>
                  </a:lnTo>
                  <a:lnTo>
                    <a:pt x="3890" y="258"/>
                  </a:lnTo>
                  <a:lnTo>
                    <a:pt x="3890" y="0"/>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2" name="Google Shape;2872;p49"/>
            <p:cNvSpPr/>
            <p:nvPr/>
          </p:nvSpPr>
          <p:spPr>
            <a:xfrm>
              <a:off x="1917875" y="2083200"/>
              <a:ext cx="97250" cy="6450"/>
            </a:xfrm>
            <a:custGeom>
              <a:rect b="b" l="l" r="r" t="t"/>
              <a:pathLst>
                <a:path extrusionOk="0" h="258" w="3890">
                  <a:moveTo>
                    <a:pt x="0" y="1"/>
                  </a:moveTo>
                  <a:lnTo>
                    <a:pt x="0" y="258"/>
                  </a:lnTo>
                  <a:lnTo>
                    <a:pt x="3890" y="258"/>
                  </a:lnTo>
                  <a:lnTo>
                    <a:pt x="3890"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3" name="Google Shape;2873;p49"/>
            <p:cNvSpPr/>
            <p:nvPr/>
          </p:nvSpPr>
          <p:spPr>
            <a:xfrm>
              <a:off x="2093050" y="2349650"/>
              <a:ext cx="214600" cy="855725"/>
            </a:xfrm>
            <a:custGeom>
              <a:rect b="b" l="l" r="r" t="t"/>
              <a:pathLst>
                <a:path extrusionOk="0" h="34229" w="8584">
                  <a:moveTo>
                    <a:pt x="7976" y="1"/>
                  </a:moveTo>
                  <a:cubicBezTo>
                    <a:pt x="7740" y="1"/>
                    <a:pt x="7541" y="154"/>
                    <a:pt x="7458" y="400"/>
                  </a:cubicBezTo>
                  <a:lnTo>
                    <a:pt x="65" y="33574"/>
                  </a:lnTo>
                  <a:cubicBezTo>
                    <a:pt x="1" y="33863"/>
                    <a:pt x="194" y="34152"/>
                    <a:pt x="483" y="34217"/>
                  </a:cubicBezTo>
                  <a:cubicBezTo>
                    <a:pt x="517" y="34225"/>
                    <a:pt x="551" y="34229"/>
                    <a:pt x="585" y="34229"/>
                  </a:cubicBezTo>
                  <a:cubicBezTo>
                    <a:pt x="812" y="34229"/>
                    <a:pt x="1038" y="34050"/>
                    <a:pt x="1094" y="33799"/>
                  </a:cubicBezTo>
                  <a:lnTo>
                    <a:pt x="8519" y="658"/>
                  </a:lnTo>
                  <a:cubicBezTo>
                    <a:pt x="8583" y="368"/>
                    <a:pt x="8391" y="79"/>
                    <a:pt x="8101" y="15"/>
                  </a:cubicBezTo>
                  <a:cubicBezTo>
                    <a:pt x="8059" y="5"/>
                    <a:pt x="8017" y="1"/>
                    <a:pt x="79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4" name="Google Shape;2874;p49"/>
            <p:cNvSpPr/>
            <p:nvPr/>
          </p:nvSpPr>
          <p:spPr>
            <a:xfrm>
              <a:off x="2277900" y="2349575"/>
              <a:ext cx="215375" cy="496275"/>
            </a:xfrm>
            <a:custGeom>
              <a:rect b="b" l="l" r="r" t="t"/>
              <a:pathLst>
                <a:path extrusionOk="0" h="19851" w="8615">
                  <a:moveTo>
                    <a:pt x="629" y="0"/>
                  </a:moveTo>
                  <a:cubicBezTo>
                    <a:pt x="558" y="0"/>
                    <a:pt x="486" y="16"/>
                    <a:pt x="418" y="50"/>
                  </a:cubicBezTo>
                  <a:cubicBezTo>
                    <a:pt x="129" y="146"/>
                    <a:pt x="0" y="468"/>
                    <a:pt x="97" y="725"/>
                  </a:cubicBezTo>
                  <a:lnTo>
                    <a:pt x="7522" y="19529"/>
                  </a:lnTo>
                  <a:cubicBezTo>
                    <a:pt x="7597" y="19729"/>
                    <a:pt x="7806" y="19851"/>
                    <a:pt x="8017" y="19851"/>
                  </a:cubicBezTo>
                  <a:cubicBezTo>
                    <a:pt x="8078" y="19851"/>
                    <a:pt x="8139" y="19840"/>
                    <a:pt x="8197" y="19819"/>
                  </a:cubicBezTo>
                  <a:cubicBezTo>
                    <a:pt x="8486" y="19722"/>
                    <a:pt x="8615" y="19401"/>
                    <a:pt x="8518" y="19112"/>
                  </a:cubicBezTo>
                  <a:lnTo>
                    <a:pt x="1093" y="339"/>
                  </a:lnTo>
                  <a:cubicBezTo>
                    <a:pt x="1022" y="126"/>
                    <a:pt x="829" y="0"/>
                    <a:pt x="6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5" name="Google Shape;2875;p49"/>
            <p:cNvSpPr/>
            <p:nvPr/>
          </p:nvSpPr>
          <p:spPr>
            <a:xfrm>
              <a:off x="2463525" y="2625750"/>
              <a:ext cx="214600" cy="220300"/>
            </a:xfrm>
            <a:custGeom>
              <a:rect b="b" l="l" r="r" t="t"/>
              <a:pathLst>
                <a:path extrusionOk="0" h="8812" w="8584">
                  <a:moveTo>
                    <a:pt x="8009" y="0"/>
                  </a:moveTo>
                  <a:cubicBezTo>
                    <a:pt x="7862" y="0"/>
                    <a:pt x="7719" y="57"/>
                    <a:pt x="7619" y="157"/>
                  </a:cubicBezTo>
                  <a:lnTo>
                    <a:pt x="193" y="7904"/>
                  </a:lnTo>
                  <a:cubicBezTo>
                    <a:pt x="0" y="8129"/>
                    <a:pt x="0" y="8450"/>
                    <a:pt x="225" y="8643"/>
                  </a:cubicBezTo>
                  <a:cubicBezTo>
                    <a:pt x="322" y="8756"/>
                    <a:pt x="459" y="8812"/>
                    <a:pt x="595" y="8812"/>
                  </a:cubicBezTo>
                  <a:cubicBezTo>
                    <a:pt x="732" y="8812"/>
                    <a:pt x="868" y="8756"/>
                    <a:pt x="965" y="8643"/>
                  </a:cubicBezTo>
                  <a:lnTo>
                    <a:pt x="8390" y="896"/>
                  </a:lnTo>
                  <a:cubicBezTo>
                    <a:pt x="8583" y="703"/>
                    <a:pt x="8583" y="350"/>
                    <a:pt x="8390" y="157"/>
                  </a:cubicBezTo>
                  <a:cubicBezTo>
                    <a:pt x="8282" y="49"/>
                    <a:pt x="8144" y="0"/>
                    <a:pt x="800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6" name="Google Shape;2876;p49"/>
            <p:cNvSpPr/>
            <p:nvPr/>
          </p:nvSpPr>
          <p:spPr>
            <a:xfrm>
              <a:off x="2648350" y="2625650"/>
              <a:ext cx="215400" cy="523975"/>
            </a:xfrm>
            <a:custGeom>
              <a:rect b="b" l="l" r="r" t="t"/>
              <a:pathLst>
                <a:path extrusionOk="0" h="20959" w="8616">
                  <a:moveTo>
                    <a:pt x="609" y="1"/>
                  </a:moveTo>
                  <a:cubicBezTo>
                    <a:pt x="547" y="1"/>
                    <a:pt x="483" y="11"/>
                    <a:pt x="419" y="32"/>
                  </a:cubicBezTo>
                  <a:cubicBezTo>
                    <a:pt x="161" y="129"/>
                    <a:pt x="1" y="450"/>
                    <a:pt x="97" y="740"/>
                  </a:cubicBezTo>
                  <a:lnTo>
                    <a:pt x="7522" y="20605"/>
                  </a:lnTo>
                  <a:cubicBezTo>
                    <a:pt x="7598" y="20830"/>
                    <a:pt x="7809" y="20958"/>
                    <a:pt x="8020" y="20958"/>
                  </a:cubicBezTo>
                  <a:cubicBezTo>
                    <a:pt x="8081" y="20958"/>
                    <a:pt x="8141" y="20948"/>
                    <a:pt x="8198" y="20926"/>
                  </a:cubicBezTo>
                  <a:cubicBezTo>
                    <a:pt x="8487" y="20830"/>
                    <a:pt x="8615" y="20509"/>
                    <a:pt x="8519" y="20251"/>
                  </a:cubicBezTo>
                  <a:lnTo>
                    <a:pt x="1126" y="354"/>
                  </a:lnTo>
                  <a:cubicBezTo>
                    <a:pt x="1026" y="129"/>
                    <a:pt x="828" y="1"/>
                    <a:pt x="6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7" name="Google Shape;2877;p49"/>
            <p:cNvSpPr/>
            <p:nvPr/>
          </p:nvSpPr>
          <p:spPr>
            <a:xfrm>
              <a:off x="2834000" y="2349650"/>
              <a:ext cx="215375" cy="800275"/>
            </a:xfrm>
            <a:custGeom>
              <a:rect b="b" l="l" r="r" t="t"/>
              <a:pathLst>
                <a:path extrusionOk="0" h="32011" w="8615">
                  <a:moveTo>
                    <a:pt x="8005" y="1"/>
                  </a:moveTo>
                  <a:cubicBezTo>
                    <a:pt x="7763" y="1"/>
                    <a:pt x="7545" y="154"/>
                    <a:pt x="7490" y="400"/>
                  </a:cubicBezTo>
                  <a:lnTo>
                    <a:pt x="64" y="31356"/>
                  </a:lnTo>
                  <a:cubicBezTo>
                    <a:pt x="0" y="31645"/>
                    <a:pt x="193" y="31934"/>
                    <a:pt x="482" y="31999"/>
                  </a:cubicBezTo>
                  <a:cubicBezTo>
                    <a:pt x="520" y="32007"/>
                    <a:pt x="558" y="32011"/>
                    <a:pt x="595" y="32011"/>
                  </a:cubicBezTo>
                  <a:cubicBezTo>
                    <a:pt x="843" y="32011"/>
                    <a:pt x="1069" y="31832"/>
                    <a:pt x="1125" y="31581"/>
                  </a:cubicBezTo>
                  <a:lnTo>
                    <a:pt x="8518" y="658"/>
                  </a:lnTo>
                  <a:cubicBezTo>
                    <a:pt x="8615" y="368"/>
                    <a:pt x="8422" y="79"/>
                    <a:pt x="8133" y="15"/>
                  </a:cubicBezTo>
                  <a:cubicBezTo>
                    <a:pt x="8090" y="5"/>
                    <a:pt x="8047" y="1"/>
                    <a:pt x="800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8" name="Google Shape;2878;p49"/>
            <p:cNvSpPr/>
            <p:nvPr/>
          </p:nvSpPr>
          <p:spPr>
            <a:xfrm>
              <a:off x="3018825" y="2072975"/>
              <a:ext cx="216200" cy="303350"/>
            </a:xfrm>
            <a:custGeom>
              <a:rect b="b" l="l" r="r" t="t"/>
              <a:pathLst>
                <a:path extrusionOk="0" h="12134" w="8648">
                  <a:moveTo>
                    <a:pt x="8042" y="1"/>
                  </a:moveTo>
                  <a:cubicBezTo>
                    <a:pt x="7867" y="1"/>
                    <a:pt x="7688" y="86"/>
                    <a:pt x="7586" y="249"/>
                  </a:cubicBezTo>
                  <a:lnTo>
                    <a:pt x="161" y="11307"/>
                  </a:lnTo>
                  <a:cubicBezTo>
                    <a:pt x="0" y="11532"/>
                    <a:pt x="65" y="11885"/>
                    <a:pt x="322" y="12046"/>
                  </a:cubicBezTo>
                  <a:cubicBezTo>
                    <a:pt x="416" y="12105"/>
                    <a:pt x="519" y="12134"/>
                    <a:pt x="619" y="12134"/>
                  </a:cubicBezTo>
                  <a:cubicBezTo>
                    <a:pt x="793" y="12134"/>
                    <a:pt x="959" y="12048"/>
                    <a:pt x="1061" y="11885"/>
                  </a:cubicBezTo>
                  <a:lnTo>
                    <a:pt x="8486" y="860"/>
                  </a:lnTo>
                  <a:cubicBezTo>
                    <a:pt x="8647" y="603"/>
                    <a:pt x="8583" y="281"/>
                    <a:pt x="8326" y="88"/>
                  </a:cubicBezTo>
                  <a:cubicBezTo>
                    <a:pt x="8243" y="29"/>
                    <a:pt x="8143" y="1"/>
                    <a:pt x="804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9" name="Google Shape;2879;p49"/>
            <p:cNvSpPr/>
            <p:nvPr/>
          </p:nvSpPr>
          <p:spPr>
            <a:xfrm>
              <a:off x="3205250" y="2073275"/>
              <a:ext cx="213800" cy="1270100"/>
            </a:xfrm>
            <a:custGeom>
              <a:rect b="b" l="l" r="r" t="t"/>
              <a:pathLst>
                <a:path extrusionOk="0" h="50804" w="8552">
                  <a:moveTo>
                    <a:pt x="592" y="1"/>
                  </a:moveTo>
                  <a:cubicBezTo>
                    <a:pt x="557" y="1"/>
                    <a:pt x="520" y="5"/>
                    <a:pt x="483" y="12"/>
                  </a:cubicBezTo>
                  <a:cubicBezTo>
                    <a:pt x="194" y="44"/>
                    <a:pt x="1" y="333"/>
                    <a:pt x="33" y="623"/>
                  </a:cubicBezTo>
                  <a:lnTo>
                    <a:pt x="7458" y="50350"/>
                  </a:lnTo>
                  <a:cubicBezTo>
                    <a:pt x="7488" y="50619"/>
                    <a:pt x="7739" y="50804"/>
                    <a:pt x="8006" y="50804"/>
                  </a:cubicBezTo>
                  <a:cubicBezTo>
                    <a:pt x="8027" y="50804"/>
                    <a:pt x="8048" y="50803"/>
                    <a:pt x="8069" y="50800"/>
                  </a:cubicBezTo>
                  <a:cubicBezTo>
                    <a:pt x="8358" y="50736"/>
                    <a:pt x="8551" y="50479"/>
                    <a:pt x="8519" y="50190"/>
                  </a:cubicBezTo>
                  <a:lnTo>
                    <a:pt x="1094" y="462"/>
                  </a:lnTo>
                  <a:cubicBezTo>
                    <a:pt x="1065" y="206"/>
                    <a:pt x="861" y="1"/>
                    <a:pt x="5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0" name="Google Shape;2880;p49"/>
            <p:cNvSpPr/>
            <p:nvPr/>
          </p:nvSpPr>
          <p:spPr>
            <a:xfrm>
              <a:off x="3390100" y="3233525"/>
              <a:ext cx="215375" cy="109425"/>
            </a:xfrm>
            <a:custGeom>
              <a:rect b="b" l="l" r="r" t="t"/>
              <a:pathLst>
                <a:path extrusionOk="0" h="4377" w="8615">
                  <a:moveTo>
                    <a:pt x="8014" y="0"/>
                  </a:moveTo>
                  <a:cubicBezTo>
                    <a:pt x="7936" y="0"/>
                    <a:pt x="7857" y="16"/>
                    <a:pt x="7779" y="51"/>
                  </a:cubicBezTo>
                  <a:lnTo>
                    <a:pt x="386" y="3362"/>
                  </a:lnTo>
                  <a:cubicBezTo>
                    <a:pt x="96" y="3490"/>
                    <a:pt x="0" y="3812"/>
                    <a:pt x="96" y="4069"/>
                  </a:cubicBezTo>
                  <a:cubicBezTo>
                    <a:pt x="191" y="4257"/>
                    <a:pt x="388" y="4377"/>
                    <a:pt x="588" y="4377"/>
                  </a:cubicBezTo>
                  <a:cubicBezTo>
                    <a:pt x="661" y="4377"/>
                    <a:pt x="735" y="4361"/>
                    <a:pt x="804" y="4326"/>
                  </a:cubicBezTo>
                  <a:lnTo>
                    <a:pt x="8229" y="1015"/>
                  </a:lnTo>
                  <a:cubicBezTo>
                    <a:pt x="8486" y="887"/>
                    <a:pt x="8615" y="597"/>
                    <a:pt x="8486" y="308"/>
                  </a:cubicBezTo>
                  <a:cubicBezTo>
                    <a:pt x="8416" y="120"/>
                    <a:pt x="8224" y="0"/>
                    <a:pt x="801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1" name="Google Shape;2881;p49"/>
            <p:cNvSpPr/>
            <p:nvPr/>
          </p:nvSpPr>
          <p:spPr>
            <a:xfrm>
              <a:off x="3575725" y="3205775"/>
              <a:ext cx="214575" cy="54250"/>
            </a:xfrm>
            <a:custGeom>
              <a:rect b="b" l="l" r="r" t="t"/>
              <a:pathLst>
                <a:path extrusionOk="0" h="2170" w="8583">
                  <a:moveTo>
                    <a:pt x="7971" y="0"/>
                  </a:moveTo>
                  <a:cubicBezTo>
                    <a:pt x="7950" y="0"/>
                    <a:pt x="7929" y="1"/>
                    <a:pt x="7908" y="4"/>
                  </a:cubicBezTo>
                  <a:lnTo>
                    <a:pt x="515" y="1129"/>
                  </a:lnTo>
                  <a:cubicBezTo>
                    <a:pt x="225" y="1161"/>
                    <a:pt x="0" y="1418"/>
                    <a:pt x="65" y="1707"/>
                  </a:cubicBezTo>
                  <a:cubicBezTo>
                    <a:pt x="93" y="1987"/>
                    <a:pt x="291" y="2170"/>
                    <a:pt x="554" y="2170"/>
                  </a:cubicBezTo>
                  <a:cubicBezTo>
                    <a:pt x="593" y="2170"/>
                    <a:pt x="634" y="2166"/>
                    <a:pt x="675" y="2157"/>
                  </a:cubicBezTo>
                  <a:lnTo>
                    <a:pt x="8069" y="1064"/>
                  </a:lnTo>
                  <a:cubicBezTo>
                    <a:pt x="8358" y="1032"/>
                    <a:pt x="8583" y="743"/>
                    <a:pt x="8519" y="454"/>
                  </a:cubicBezTo>
                  <a:cubicBezTo>
                    <a:pt x="8489" y="185"/>
                    <a:pt x="8238" y="0"/>
                    <a:pt x="797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2" name="Google Shape;2882;p49"/>
            <p:cNvSpPr/>
            <p:nvPr/>
          </p:nvSpPr>
          <p:spPr>
            <a:xfrm>
              <a:off x="3760550" y="3122975"/>
              <a:ext cx="215400" cy="109875"/>
            </a:xfrm>
            <a:custGeom>
              <a:rect b="b" l="l" r="r" t="t"/>
              <a:pathLst>
                <a:path extrusionOk="0" h="4395" w="8616">
                  <a:moveTo>
                    <a:pt x="8013" y="1"/>
                  </a:moveTo>
                  <a:cubicBezTo>
                    <a:pt x="7944" y="1"/>
                    <a:pt x="7876" y="13"/>
                    <a:pt x="7812" y="37"/>
                  </a:cubicBezTo>
                  <a:lnTo>
                    <a:pt x="386" y="3348"/>
                  </a:lnTo>
                  <a:cubicBezTo>
                    <a:pt x="129" y="3476"/>
                    <a:pt x="1" y="3798"/>
                    <a:pt x="129" y="4055"/>
                  </a:cubicBezTo>
                  <a:cubicBezTo>
                    <a:pt x="200" y="4268"/>
                    <a:pt x="394" y="4394"/>
                    <a:pt x="606" y="4394"/>
                  </a:cubicBezTo>
                  <a:cubicBezTo>
                    <a:pt x="682" y="4394"/>
                    <a:pt x="760" y="4378"/>
                    <a:pt x="836" y="4344"/>
                  </a:cubicBezTo>
                  <a:lnTo>
                    <a:pt x="8230" y="1033"/>
                  </a:lnTo>
                  <a:cubicBezTo>
                    <a:pt x="8519" y="905"/>
                    <a:pt x="8615" y="583"/>
                    <a:pt x="8519" y="326"/>
                  </a:cubicBezTo>
                  <a:cubicBezTo>
                    <a:pt x="8422" y="109"/>
                    <a:pt x="8218" y="1"/>
                    <a:pt x="80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3" name="Google Shape;2883;p49"/>
            <p:cNvSpPr/>
            <p:nvPr/>
          </p:nvSpPr>
          <p:spPr>
            <a:xfrm>
              <a:off x="3945375" y="3012600"/>
              <a:ext cx="216200" cy="137375"/>
            </a:xfrm>
            <a:custGeom>
              <a:rect b="b" l="l" r="r" t="t"/>
              <a:pathLst>
                <a:path extrusionOk="0" h="5495" w="8648">
                  <a:moveTo>
                    <a:pt x="8032" y="0"/>
                  </a:moveTo>
                  <a:cubicBezTo>
                    <a:pt x="7935" y="0"/>
                    <a:pt x="7836" y="25"/>
                    <a:pt x="7748" y="80"/>
                  </a:cubicBezTo>
                  <a:lnTo>
                    <a:pt x="354" y="4484"/>
                  </a:lnTo>
                  <a:cubicBezTo>
                    <a:pt x="97" y="4645"/>
                    <a:pt x="1" y="4966"/>
                    <a:pt x="162" y="5223"/>
                  </a:cubicBezTo>
                  <a:cubicBezTo>
                    <a:pt x="269" y="5395"/>
                    <a:pt x="447" y="5495"/>
                    <a:pt x="631" y="5495"/>
                  </a:cubicBezTo>
                  <a:cubicBezTo>
                    <a:pt x="722" y="5495"/>
                    <a:pt x="815" y="5470"/>
                    <a:pt x="901" y="5416"/>
                  </a:cubicBezTo>
                  <a:lnTo>
                    <a:pt x="8326" y="980"/>
                  </a:lnTo>
                  <a:cubicBezTo>
                    <a:pt x="8551" y="852"/>
                    <a:pt x="8648" y="498"/>
                    <a:pt x="8487" y="241"/>
                  </a:cubicBezTo>
                  <a:cubicBezTo>
                    <a:pt x="8402" y="93"/>
                    <a:pt x="8220" y="0"/>
                    <a:pt x="803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4" name="Google Shape;2884;p49"/>
            <p:cNvSpPr/>
            <p:nvPr/>
          </p:nvSpPr>
          <p:spPr>
            <a:xfrm>
              <a:off x="4131025" y="3012275"/>
              <a:ext cx="215375" cy="82250"/>
            </a:xfrm>
            <a:custGeom>
              <a:rect b="b" l="l" r="r" t="t"/>
              <a:pathLst>
                <a:path extrusionOk="0" h="3290" w="8615">
                  <a:moveTo>
                    <a:pt x="602" y="1"/>
                  </a:moveTo>
                  <a:cubicBezTo>
                    <a:pt x="376" y="1"/>
                    <a:pt x="174" y="150"/>
                    <a:pt x="97" y="383"/>
                  </a:cubicBezTo>
                  <a:cubicBezTo>
                    <a:pt x="0" y="672"/>
                    <a:pt x="161" y="961"/>
                    <a:pt x="450" y="1058"/>
                  </a:cubicBezTo>
                  <a:lnTo>
                    <a:pt x="7876" y="3276"/>
                  </a:lnTo>
                  <a:cubicBezTo>
                    <a:pt x="7919" y="3285"/>
                    <a:pt x="7962" y="3290"/>
                    <a:pt x="8004" y="3290"/>
                  </a:cubicBezTo>
                  <a:cubicBezTo>
                    <a:pt x="8247" y="3290"/>
                    <a:pt x="8469" y="3141"/>
                    <a:pt x="8551" y="2922"/>
                  </a:cubicBezTo>
                  <a:cubicBezTo>
                    <a:pt x="8615" y="2633"/>
                    <a:pt x="8454" y="2311"/>
                    <a:pt x="8165" y="2247"/>
                  </a:cubicBezTo>
                  <a:lnTo>
                    <a:pt x="772" y="29"/>
                  </a:lnTo>
                  <a:cubicBezTo>
                    <a:pt x="715" y="10"/>
                    <a:pt x="658" y="1"/>
                    <a:pt x="60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5" name="Google Shape;2885;p49"/>
            <p:cNvSpPr/>
            <p:nvPr/>
          </p:nvSpPr>
          <p:spPr>
            <a:xfrm>
              <a:off x="4316650" y="3067625"/>
              <a:ext cx="215400" cy="137450"/>
            </a:xfrm>
            <a:custGeom>
              <a:rect b="b" l="l" r="r" t="t"/>
              <a:pathLst>
                <a:path extrusionOk="0" h="5498" w="8616">
                  <a:moveTo>
                    <a:pt x="598" y="1"/>
                  </a:moveTo>
                  <a:cubicBezTo>
                    <a:pt x="415" y="1"/>
                    <a:pt x="236" y="87"/>
                    <a:pt x="129" y="258"/>
                  </a:cubicBezTo>
                  <a:cubicBezTo>
                    <a:pt x="1" y="515"/>
                    <a:pt x="65" y="837"/>
                    <a:pt x="322" y="997"/>
                  </a:cubicBezTo>
                  <a:lnTo>
                    <a:pt x="7747" y="5433"/>
                  </a:lnTo>
                  <a:cubicBezTo>
                    <a:pt x="7833" y="5476"/>
                    <a:pt x="7926" y="5498"/>
                    <a:pt x="8018" y="5498"/>
                  </a:cubicBezTo>
                  <a:cubicBezTo>
                    <a:pt x="8201" y="5498"/>
                    <a:pt x="8380" y="5412"/>
                    <a:pt x="8487" y="5240"/>
                  </a:cubicBezTo>
                  <a:cubicBezTo>
                    <a:pt x="8615" y="4983"/>
                    <a:pt x="8551" y="4662"/>
                    <a:pt x="8294" y="4501"/>
                  </a:cubicBezTo>
                  <a:lnTo>
                    <a:pt x="868" y="65"/>
                  </a:lnTo>
                  <a:cubicBezTo>
                    <a:pt x="783" y="22"/>
                    <a:pt x="690" y="1"/>
                    <a:pt x="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6" name="Google Shape;2886;p49"/>
            <p:cNvSpPr/>
            <p:nvPr/>
          </p:nvSpPr>
          <p:spPr>
            <a:xfrm>
              <a:off x="4502275" y="2598425"/>
              <a:ext cx="215400" cy="606550"/>
            </a:xfrm>
            <a:custGeom>
              <a:rect b="b" l="l" r="r" t="t"/>
              <a:pathLst>
                <a:path extrusionOk="0" h="24262" w="8616">
                  <a:moveTo>
                    <a:pt x="7994" y="0"/>
                  </a:moveTo>
                  <a:cubicBezTo>
                    <a:pt x="7768" y="0"/>
                    <a:pt x="7568" y="144"/>
                    <a:pt x="7491" y="350"/>
                  </a:cubicBezTo>
                  <a:lnTo>
                    <a:pt x="65" y="23558"/>
                  </a:lnTo>
                  <a:cubicBezTo>
                    <a:pt x="1" y="23848"/>
                    <a:pt x="130" y="24137"/>
                    <a:pt x="419" y="24233"/>
                  </a:cubicBezTo>
                  <a:cubicBezTo>
                    <a:pt x="476" y="24252"/>
                    <a:pt x="533" y="24261"/>
                    <a:pt x="589" y="24261"/>
                  </a:cubicBezTo>
                  <a:cubicBezTo>
                    <a:pt x="815" y="24261"/>
                    <a:pt x="1016" y="24112"/>
                    <a:pt x="1094" y="23880"/>
                  </a:cubicBezTo>
                  <a:lnTo>
                    <a:pt x="8519" y="671"/>
                  </a:lnTo>
                  <a:cubicBezTo>
                    <a:pt x="8616" y="414"/>
                    <a:pt x="8455" y="93"/>
                    <a:pt x="8166" y="29"/>
                  </a:cubicBezTo>
                  <a:cubicBezTo>
                    <a:pt x="8108" y="9"/>
                    <a:pt x="8050" y="0"/>
                    <a:pt x="79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7" name="Google Shape;2887;p49"/>
            <p:cNvSpPr/>
            <p:nvPr/>
          </p:nvSpPr>
          <p:spPr>
            <a:xfrm>
              <a:off x="4687125" y="2515100"/>
              <a:ext cx="215375" cy="109875"/>
            </a:xfrm>
            <a:custGeom>
              <a:rect b="b" l="l" r="r" t="t"/>
              <a:pathLst>
                <a:path extrusionOk="0" h="4395" w="8615">
                  <a:moveTo>
                    <a:pt x="8027" y="0"/>
                  </a:moveTo>
                  <a:cubicBezTo>
                    <a:pt x="7954" y="0"/>
                    <a:pt x="7880" y="16"/>
                    <a:pt x="7811" y="51"/>
                  </a:cubicBezTo>
                  <a:lnTo>
                    <a:pt x="386" y="3362"/>
                  </a:lnTo>
                  <a:cubicBezTo>
                    <a:pt x="129" y="3490"/>
                    <a:pt x="0" y="3812"/>
                    <a:pt x="129" y="4069"/>
                  </a:cubicBezTo>
                  <a:cubicBezTo>
                    <a:pt x="201" y="4286"/>
                    <a:pt x="400" y="4394"/>
                    <a:pt x="617" y="4394"/>
                  </a:cubicBezTo>
                  <a:cubicBezTo>
                    <a:pt x="689" y="4394"/>
                    <a:pt x="764" y="4382"/>
                    <a:pt x="836" y="4358"/>
                  </a:cubicBezTo>
                  <a:lnTo>
                    <a:pt x="8229" y="1015"/>
                  </a:lnTo>
                  <a:cubicBezTo>
                    <a:pt x="8518" y="919"/>
                    <a:pt x="8615" y="597"/>
                    <a:pt x="8518" y="308"/>
                  </a:cubicBezTo>
                  <a:cubicBezTo>
                    <a:pt x="8424" y="120"/>
                    <a:pt x="8227" y="0"/>
                    <a:pt x="802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8" name="Google Shape;2888;p49"/>
            <p:cNvSpPr/>
            <p:nvPr/>
          </p:nvSpPr>
          <p:spPr>
            <a:xfrm>
              <a:off x="4871950" y="2404650"/>
              <a:ext cx="216200" cy="137450"/>
            </a:xfrm>
            <a:custGeom>
              <a:rect b="b" l="l" r="r" t="t"/>
              <a:pathLst>
                <a:path extrusionOk="0" h="5498" w="8648">
                  <a:moveTo>
                    <a:pt x="8034" y="1"/>
                  </a:moveTo>
                  <a:cubicBezTo>
                    <a:pt x="7944" y="1"/>
                    <a:pt x="7854" y="22"/>
                    <a:pt x="7779" y="65"/>
                  </a:cubicBezTo>
                  <a:lnTo>
                    <a:pt x="354" y="4501"/>
                  </a:lnTo>
                  <a:cubicBezTo>
                    <a:pt x="97" y="4662"/>
                    <a:pt x="0" y="4983"/>
                    <a:pt x="161" y="5240"/>
                  </a:cubicBezTo>
                  <a:cubicBezTo>
                    <a:pt x="268" y="5412"/>
                    <a:pt x="447" y="5497"/>
                    <a:pt x="630" y="5497"/>
                  </a:cubicBezTo>
                  <a:cubicBezTo>
                    <a:pt x="722" y="5497"/>
                    <a:pt x="815" y="5476"/>
                    <a:pt x="900" y="5433"/>
                  </a:cubicBezTo>
                  <a:lnTo>
                    <a:pt x="8326" y="997"/>
                  </a:lnTo>
                  <a:cubicBezTo>
                    <a:pt x="8583" y="836"/>
                    <a:pt x="8647" y="515"/>
                    <a:pt x="8487" y="258"/>
                  </a:cubicBezTo>
                  <a:cubicBezTo>
                    <a:pt x="8401" y="86"/>
                    <a:pt x="8215" y="1"/>
                    <a:pt x="80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9" name="Google Shape;2889;p49"/>
            <p:cNvSpPr/>
            <p:nvPr/>
          </p:nvSpPr>
          <p:spPr>
            <a:xfrm>
              <a:off x="5057575" y="2404650"/>
              <a:ext cx="216200" cy="137450"/>
            </a:xfrm>
            <a:custGeom>
              <a:rect b="b" l="l" r="r" t="t"/>
              <a:pathLst>
                <a:path extrusionOk="0" h="5498" w="8648">
                  <a:moveTo>
                    <a:pt x="623" y="1"/>
                  </a:moveTo>
                  <a:cubicBezTo>
                    <a:pt x="433" y="1"/>
                    <a:pt x="247" y="86"/>
                    <a:pt x="162" y="258"/>
                  </a:cubicBezTo>
                  <a:cubicBezTo>
                    <a:pt x="1" y="515"/>
                    <a:pt x="97" y="836"/>
                    <a:pt x="354" y="997"/>
                  </a:cubicBezTo>
                  <a:lnTo>
                    <a:pt x="7748" y="5433"/>
                  </a:lnTo>
                  <a:cubicBezTo>
                    <a:pt x="7833" y="5476"/>
                    <a:pt x="7926" y="5497"/>
                    <a:pt x="8018" y="5497"/>
                  </a:cubicBezTo>
                  <a:cubicBezTo>
                    <a:pt x="8201" y="5497"/>
                    <a:pt x="8380" y="5412"/>
                    <a:pt x="8487" y="5240"/>
                  </a:cubicBezTo>
                  <a:cubicBezTo>
                    <a:pt x="8648" y="4983"/>
                    <a:pt x="8551" y="4662"/>
                    <a:pt x="8294" y="4501"/>
                  </a:cubicBezTo>
                  <a:lnTo>
                    <a:pt x="901" y="65"/>
                  </a:lnTo>
                  <a:cubicBezTo>
                    <a:pt x="815" y="22"/>
                    <a:pt x="719" y="1"/>
                    <a:pt x="6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0" name="Google Shape;2890;p49"/>
            <p:cNvSpPr/>
            <p:nvPr/>
          </p:nvSpPr>
          <p:spPr>
            <a:xfrm>
              <a:off x="5243225" y="2515200"/>
              <a:ext cx="215375" cy="137350"/>
            </a:xfrm>
            <a:custGeom>
              <a:rect b="b" l="l" r="r" t="t"/>
              <a:pathLst>
                <a:path extrusionOk="0" h="5494" w="8615">
                  <a:moveTo>
                    <a:pt x="598" y="0"/>
                  </a:moveTo>
                  <a:cubicBezTo>
                    <a:pt x="414" y="0"/>
                    <a:pt x="236" y="100"/>
                    <a:pt x="129" y="272"/>
                  </a:cubicBezTo>
                  <a:cubicBezTo>
                    <a:pt x="0" y="529"/>
                    <a:pt x="64" y="850"/>
                    <a:pt x="322" y="1011"/>
                  </a:cubicBezTo>
                  <a:lnTo>
                    <a:pt x="7747" y="5415"/>
                  </a:lnTo>
                  <a:cubicBezTo>
                    <a:pt x="7833" y="5468"/>
                    <a:pt x="7926" y="5493"/>
                    <a:pt x="8017" y="5493"/>
                  </a:cubicBezTo>
                  <a:cubicBezTo>
                    <a:pt x="8201" y="5493"/>
                    <a:pt x="8379" y="5393"/>
                    <a:pt x="8486" y="5222"/>
                  </a:cubicBezTo>
                  <a:cubicBezTo>
                    <a:pt x="8615" y="4965"/>
                    <a:pt x="8551" y="4643"/>
                    <a:pt x="8293" y="4483"/>
                  </a:cubicBezTo>
                  <a:lnTo>
                    <a:pt x="868" y="79"/>
                  </a:lnTo>
                  <a:cubicBezTo>
                    <a:pt x="782" y="25"/>
                    <a:pt x="689" y="0"/>
                    <a:pt x="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1" name="Google Shape;2891;p49"/>
            <p:cNvSpPr/>
            <p:nvPr/>
          </p:nvSpPr>
          <p:spPr>
            <a:xfrm>
              <a:off x="2074575" y="3159250"/>
              <a:ext cx="65925" cy="65100"/>
            </a:xfrm>
            <a:custGeom>
              <a:rect b="b" l="l" r="r" t="t"/>
              <a:pathLst>
                <a:path extrusionOk="0" h="2604" w="2637">
                  <a:moveTo>
                    <a:pt x="1318" y="0"/>
                  </a:moveTo>
                  <a:cubicBezTo>
                    <a:pt x="611" y="0"/>
                    <a:pt x="1" y="579"/>
                    <a:pt x="1" y="1286"/>
                  </a:cubicBezTo>
                  <a:cubicBezTo>
                    <a:pt x="1" y="2025"/>
                    <a:pt x="611" y="2604"/>
                    <a:pt x="1318" y="2604"/>
                  </a:cubicBezTo>
                  <a:cubicBezTo>
                    <a:pt x="2058" y="2604"/>
                    <a:pt x="2636" y="2025"/>
                    <a:pt x="2636" y="1286"/>
                  </a:cubicBezTo>
                  <a:cubicBezTo>
                    <a:pt x="2636" y="579"/>
                    <a:pt x="2058" y="0"/>
                    <a:pt x="131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2" name="Google Shape;2892;p49"/>
            <p:cNvSpPr/>
            <p:nvPr/>
          </p:nvSpPr>
          <p:spPr>
            <a:xfrm>
              <a:off x="2068150" y="3152000"/>
              <a:ext cx="78775" cy="78800"/>
            </a:xfrm>
            <a:custGeom>
              <a:rect b="b" l="l" r="r" t="t"/>
              <a:pathLst>
                <a:path extrusionOk="0" h="3152" w="3151">
                  <a:moveTo>
                    <a:pt x="1575" y="547"/>
                  </a:moveTo>
                  <a:cubicBezTo>
                    <a:pt x="2154" y="547"/>
                    <a:pt x="2636" y="997"/>
                    <a:pt x="2636" y="1576"/>
                  </a:cubicBezTo>
                  <a:cubicBezTo>
                    <a:pt x="2636" y="2155"/>
                    <a:pt x="2154" y="2637"/>
                    <a:pt x="1575" y="2637"/>
                  </a:cubicBezTo>
                  <a:cubicBezTo>
                    <a:pt x="997" y="2637"/>
                    <a:pt x="547" y="2155"/>
                    <a:pt x="547" y="1576"/>
                  </a:cubicBezTo>
                  <a:cubicBezTo>
                    <a:pt x="547" y="997"/>
                    <a:pt x="997" y="547"/>
                    <a:pt x="1575" y="547"/>
                  </a:cubicBezTo>
                  <a:close/>
                  <a:moveTo>
                    <a:pt x="1575" y="1"/>
                  </a:moveTo>
                  <a:cubicBezTo>
                    <a:pt x="708" y="1"/>
                    <a:pt x="0" y="708"/>
                    <a:pt x="0" y="1576"/>
                  </a:cubicBezTo>
                  <a:cubicBezTo>
                    <a:pt x="0" y="2444"/>
                    <a:pt x="708" y="3151"/>
                    <a:pt x="1575" y="3151"/>
                  </a:cubicBezTo>
                  <a:cubicBezTo>
                    <a:pt x="2443" y="3151"/>
                    <a:pt x="3151" y="2444"/>
                    <a:pt x="3151" y="1576"/>
                  </a:cubicBezTo>
                  <a:cubicBezTo>
                    <a:pt x="3151" y="708"/>
                    <a:pt x="2443" y="1"/>
                    <a:pt x="15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3" name="Google Shape;2893;p49"/>
            <p:cNvSpPr/>
            <p:nvPr/>
          </p:nvSpPr>
          <p:spPr>
            <a:xfrm>
              <a:off x="2260200" y="2329925"/>
              <a:ext cx="65925" cy="65900"/>
            </a:xfrm>
            <a:custGeom>
              <a:rect b="b" l="l" r="r" t="t"/>
              <a:pathLst>
                <a:path extrusionOk="0" h="2636" w="2637">
                  <a:moveTo>
                    <a:pt x="1319" y="0"/>
                  </a:moveTo>
                  <a:cubicBezTo>
                    <a:pt x="579" y="0"/>
                    <a:pt x="1" y="579"/>
                    <a:pt x="1" y="1318"/>
                  </a:cubicBezTo>
                  <a:cubicBezTo>
                    <a:pt x="1" y="2057"/>
                    <a:pt x="579" y="2636"/>
                    <a:pt x="1319" y="2636"/>
                  </a:cubicBezTo>
                  <a:cubicBezTo>
                    <a:pt x="2026" y="2636"/>
                    <a:pt x="2637" y="2057"/>
                    <a:pt x="2637" y="1318"/>
                  </a:cubicBezTo>
                  <a:cubicBezTo>
                    <a:pt x="2637" y="579"/>
                    <a:pt x="2026" y="0"/>
                    <a:pt x="131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4" name="Google Shape;2894;p49"/>
            <p:cNvSpPr/>
            <p:nvPr/>
          </p:nvSpPr>
          <p:spPr>
            <a:xfrm>
              <a:off x="2253775" y="2323475"/>
              <a:ext cx="78775" cy="78800"/>
            </a:xfrm>
            <a:custGeom>
              <a:rect b="b" l="l" r="r" t="t"/>
              <a:pathLst>
                <a:path extrusionOk="0" h="3152" w="3151">
                  <a:moveTo>
                    <a:pt x="1576" y="547"/>
                  </a:moveTo>
                  <a:cubicBezTo>
                    <a:pt x="2154" y="547"/>
                    <a:pt x="2604" y="997"/>
                    <a:pt x="2604" y="1576"/>
                  </a:cubicBezTo>
                  <a:cubicBezTo>
                    <a:pt x="2604" y="2155"/>
                    <a:pt x="2154" y="2605"/>
                    <a:pt x="1576" y="2605"/>
                  </a:cubicBezTo>
                  <a:cubicBezTo>
                    <a:pt x="997" y="2605"/>
                    <a:pt x="515" y="2155"/>
                    <a:pt x="515" y="1576"/>
                  </a:cubicBezTo>
                  <a:cubicBezTo>
                    <a:pt x="515" y="997"/>
                    <a:pt x="997" y="547"/>
                    <a:pt x="1576" y="547"/>
                  </a:cubicBezTo>
                  <a:close/>
                  <a:moveTo>
                    <a:pt x="1576" y="1"/>
                  </a:moveTo>
                  <a:cubicBezTo>
                    <a:pt x="708" y="1"/>
                    <a:pt x="1" y="708"/>
                    <a:pt x="1" y="1576"/>
                  </a:cubicBezTo>
                  <a:cubicBezTo>
                    <a:pt x="1" y="2444"/>
                    <a:pt x="708" y="3151"/>
                    <a:pt x="1576" y="3151"/>
                  </a:cubicBezTo>
                  <a:cubicBezTo>
                    <a:pt x="2444" y="3151"/>
                    <a:pt x="3151" y="2444"/>
                    <a:pt x="3151" y="1576"/>
                  </a:cubicBezTo>
                  <a:cubicBezTo>
                    <a:pt x="3151" y="708"/>
                    <a:pt x="2444" y="1"/>
                    <a:pt x="15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5" name="Google Shape;2895;p49"/>
            <p:cNvSpPr/>
            <p:nvPr/>
          </p:nvSpPr>
          <p:spPr>
            <a:xfrm>
              <a:off x="2445850" y="2800025"/>
              <a:ext cx="65100" cy="65125"/>
            </a:xfrm>
            <a:custGeom>
              <a:rect b="b" l="l" r="r" t="t"/>
              <a:pathLst>
                <a:path extrusionOk="0" h="2605" w="2604">
                  <a:moveTo>
                    <a:pt x="1286" y="1"/>
                  </a:moveTo>
                  <a:cubicBezTo>
                    <a:pt x="579" y="1"/>
                    <a:pt x="0" y="579"/>
                    <a:pt x="0" y="1286"/>
                  </a:cubicBezTo>
                  <a:cubicBezTo>
                    <a:pt x="0" y="2026"/>
                    <a:pt x="579" y="2604"/>
                    <a:pt x="1286" y="2604"/>
                  </a:cubicBezTo>
                  <a:cubicBezTo>
                    <a:pt x="2025" y="2604"/>
                    <a:pt x="2604" y="2026"/>
                    <a:pt x="2604" y="1286"/>
                  </a:cubicBezTo>
                  <a:cubicBezTo>
                    <a:pt x="2604" y="579"/>
                    <a:pt x="2025" y="1"/>
                    <a:pt x="128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6" name="Google Shape;2896;p49"/>
            <p:cNvSpPr/>
            <p:nvPr/>
          </p:nvSpPr>
          <p:spPr>
            <a:xfrm>
              <a:off x="2438600" y="2792800"/>
              <a:ext cx="78800" cy="78775"/>
            </a:xfrm>
            <a:custGeom>
              <a:rect b="b" l="l" r="r" t="t"/>
              <a:pathLst>
                <a:path extrusionOk="0" h="3151" w="3152">
                  <a:moveTo>
                    <a:pt x="1576" y="547"/>
                  </a:moveTo>
                  <a:cubicBezTo>
                    <a:pt x="2155" y="547"/>
                    <a:pt x="2637" y="997"/>
                    <a:pt x="2637" y="1575"/>
                  </a:cubicBezTo>
                  <a:cubicBezTo>
                    <a:pt x="2637" y="2154"/>
                    <a:pt x="2155" y="2636"/>
                    <a:pt x="1576" y="2636"/>
                  </a:cubicBezTo>
                  <a:cubicBezTo>
                    <a:pt x="997" y="2636"/>
                    <a:pt x="547" y="2154"/>
                    <a:pt x="547" y="1575"/>
                  </a:cubicBezTo>
                  <a:cubicBezTo>
                    <a:pt x="547" y="997"/>
                    <a:pt x="997" y="547"/>
                    <a:pt x="1576" y="547"/>
                  </a:cubicBezTo>
                  <a:close/>
                  <a:moveTo>
                    <a:pt x="1576" y="0"/>
                  </a:moveTo>
                  <a:cubicBezTo>
                    <a:pt x="708" y="0"/>
                    <a:pt x="1" y="708"/>
                    <a:pt x="1" y="1575"/>
                  </a:cubicBezTo>
                  <a:cubicBezTo>
                    <a:pt x="1" y="2475"/>
                    <a:pt x="708" y="3151"/>
                    <a:pt x="1576" y="3151"/>
                  </a:cubicBezTo>
                  <a:cubicBezTo>
                    <a:pt x="2476" y="3151"/>
                    <a:pt x="3151" y="2475"/>
                    <a:pt x="3151" y="1575"/>
                  </a:cubicBezTo>
                  <a:cubicBezTo>
                    <a:pt x="3151" y="708"/>
                    <a:pt x="2476" y="0"/>
                    <a:pt x="15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7" name="Google Shape;2897;p49"/>
            <p:cNvSpPr/>
            <p:nvPr/>
          </p:nvSpPr>
          <p:spPr>
            <a:xfrm>
              <a:off x="2630675" y="2606350"/>
              <a:ext cx="65925" cy="65925"/>
            </a:xfrm>
            <a:custGeom>
              <a:rect b="b" l="l" r="r" t="t"/>
              <a:pathLst>
                <a:path extrusionOk="0" h="2637" w="2637">
                  <a:moveTo>
                    <a:pt x="1318" y="1"/>
                  </a:moveTo>
                  <a:cubicBezTo>
                    <a:pt x="611" y="1"/>
                    <a:pt x="0" y="579"/>
                    <a:pt x="0" y="1319"/>
                  </a:cubicBezTo>
                  <a:cubicBezTo>
                    <a:pt x="0" y="2026"/>
                    <a:pt x="611" y="2637"/>
                    <a:pt x="1318" y="2637"/>
                  </a:cubicBezTo>
                  <a:cubicBezTo>
                    <a:pt x="2058" y="2637"/>
                    <a:pt x="2636" y="2026"/>
                    <a:pt x="2636" y="1319"/>
                  </a:cubicBezTo>
                  <a:cubicBezTo>
                    <a:pt x="2636" y="579"/>
                    <a:pt x="2058" y="1"/>
                    <a:pt x="131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8" name="Google Shape;2898;p49"/>
            <p:cNvSpPr/>
            <p:nvPr/>
          </p:nvSpPr>
          <p:spPr>
            <a:xfrm>
              <a:off x="2624250" y="2599925"/>
              <a:ext cx="78775" cy="78775"/>
            </a:xfrm>
            <a:custGeom>
              <a:rect b="b" l="l" r="r" t="t"/>
              <a:pathLst>
                <a:path extrusionOk="0" h="3151" w="3151">
                  <a:moveTo>
                    <a:pt x="1575" y="515"/>
                  </a:moveTo>
                  <a:cubicBezTo>
                    <a:pt x="2154" y="515"/>
                    <a:pt x="2604" y="997"/>
                    <a:pt x="2604" y="1576"/>
                  </a:cubicBezTo>
                  <a:cubicBezTo>
                    <a:pt x="2604" y="2154"/>
                    <a:pt x="2154" y="2604"/>
                    <a:pt x="1575" y="2604"/>
                  </a:cubicBezTo>
                  <a:cubicBezTo>
                    <a:pt x="997" y="2604"/>
                    <a:pt x="547" y="2154"/>
                    <a:pt x="547" y="1576"/>
                  </a:cubicBezTo>
                  <a:cubicBezTo>
                    <a:pt x="547" y="997"/>
                    <a:pt x="997" y="515"/>
                    <a:pt x="1575" y="515"/>
                  </a:cubicBezTo>
                  <a:close/>
                  <a:moveTo>
                    <a:pt x="1575" y="1"/>
                  </a:moveTo>
                  <a:cubicBezTo>
                    <a:pt x="708" y="1"/>
                    <a:pt x="0" y="708"/>
                    <a:pt x="0" y="1576"/>
                  </a:cubicBezTo>
                  <a:cubicBezTo>
                    <a:pt x="0" y="2444"/>
                    <a:pt x="708" y="3151"/>
                    <a:pt x="1575" y="3151"/>
                  </a:cubicBezTo>
                  <a:cubicBezTo>
                    <a:pt x="2443" y="3151"/>
                    <a:pt x="3151" y="2444"/>
                    <a:pt x="3151" y="1576"/>
                  </a:cubicBezTo>
                  <a:cubicBezTo>
                    <a:pt x="3151" y="708"/>
                    <a:pt x="2443" y="1"/>
                    <a:pt x="15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9" name="Google Shape;2899;p49"/>
            <p:cNvSpPr/>
            <p:nvPr/>
          </p:nvSpPr>
          <p:spPr>
            <a:xfrm>
              <a:off x="2816300" y="3103800"/>
              <a:ext cx="65125" cy="65100"/>
            </a:xfrm>
            <a:custGeom>
              <a:rect b="b" l="l" r="r" t="t"/>
              <a:pathLst>
                <a:path extrusionOk="0" h="2604" w="2605">
                  <a:moveTo>
                    <a:pt x="1319" y="0"/>
                  </a:moveTo>
                  <a:cubicBezTo>
                    <a:pt x="579" y="0"/>
                    <a:pt x="1" y="579"/>
                    <a:pt x="1" y="1318"/>
                  </a:cubicBezTo>
                  <a:cubicBezTo>
                    <a:pt x="1" y="2025"/>
                    <a:pt x="579" y="2604"/>
                    <a:pt x="1319" y="2604"/>
                  </a:cubicBezTo>
                  <a:cubicBezTo>
                    <a:pt x="2026" y="2604"/>
                    <a:pt x="2605" y="2025"/>
                    <a:pt x="2605" y="1318"/>
                  </a:cubicBezTo>
                  <a:cubicBezTo>
                    <a:pt x="2605" y="579"/>
                    <a:pt x="2026" y="0"/>
                    <a:pt x="131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0" name="Google Shape;2900;p49"/>
            <p:cNvSpPr/>
            <p:nvPr/>
          </p:nvSpPr>
          <p:spPr>
            <a:xfrm>
              <a:off x="2809875" y="3096550"/>
              <a:ext cx="78775" cy="79600"/>
            </a:xfrm>
            <a:custGeom>
              <a:rect b="b" l="l" r="r" t="t"/>
              <a:pathLst>
                <a:path extrusionOk="0" h="3184" w="3151">
                  <a:moveTo>
                    <a:pt x="1576" y="547"/>
                  </a:moveTo>
                  <a:cubicBezTo>
                    <a:pt x="2154" y="547"/>
                    <a:pt x="2604" y="1030"/>
                    <a:pt x="2604" y="1608"/>
                  </a:cubicBezTo>
                  <a:cubicBezTo>
                    <a:pt x="2604" y="2155"/>
                    <a:pt x="2154" y="2637"/>
                    <a:pt x="1576" y="2637"/>
                  </a:cubicBezTo>
                  <a:cubicBezTo>
                    <a:pt x="997" y="2637"/>
                    <a:pt x="515" y="2155"/>
                    <a:pt x="515" y="1608"/>
                  </a:cubicBezTo>
                  <a:cubicBezTo>
                    <a:pt x="515" y="1030"/>
                    <a:pt x="997" y="547"/>
                    <a:pt x="1576" y="547"/>
                  </a:cubicBezTo>
                  <a:close/>
                  <a:moveTo>
                    <a:pt x="1576" y="1"/>
                  </a:moveTo>
                  <a:cubicBezTo>
                    <a:pt x="708" y="1"/>
                    <a:pt x="1" y="708"/>
                    <a:pt x="1" y="1608"/>
                  </a:cubicBezTo>
                  <a:cubicBezTo>
                    <a:pt x="1" y="2476"/>
                    <a:pt x="708" y="3183"/>
                    <a:pt x="1576" y="3183"/>
                  </a:cubicBezTo>
                  <a:cubicBezTo>
                    <a:pt x="2444" y="3183"/>
                    <a:pt x="3151" y="2476"/>
                    <a:pt x="3151" y="1608"/>
                  </a:cubicBezTo>
                  <a:cubicBezTo>
                    <a:pt x="3151" y="708"/>
                    <a:pt x="2444" y="1"/>
                    <a:pt x="15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1" name="Google Shape;2901;p49"/>
            <p:cNvSpPr/>
            <p:nvPr/>
          </p:nvSpPr>
          <p:spPr>
            <a:xfrm>
              <a:off x="3001150" y="2329925"/>
              <a:ext cx="65900" cy="65900"/>
            </a:xfrm>
            <a:custGeom>
              <a:rect b="b" l="l" r="r" t="t"/>
              <a:pathLst>
                <a:path extrusionOk="0" h="2636" w="2636">
                  <a:moveTo>
                    <a:pt x="1318" y="0"/>
                  </a:moveTo>
                  <a:cubicBezTo>
                    <a:pt x="611" y="0"/>
                    <a:pt x="0" y="579"/>
                    <a:pt x="0" y="1318"/>
                  </a:cubicBezTo>
                  <a:cubicBezTo>
                    <a:pt x="0" y="2057"/>
                    <a:pt x="611" y="2636"/>
                    <a:pt x="1318" y="2636"/>
                  </a:cubicBezTo>
                  <a:cubicBezTo>
                    <a:pt x="2057" y="2636"/>
                    <a:pt x="2636" y="2057"/>
                    <a:pt x="2636" y="1318"/>
                  </a:cubicBezTo>
                  <a:cubicBezTo>
                    <a:pt x="2636" y="579"/>
                    <a:pt x="2057" y="0"/>
                    <a:pt x="131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2" name="Google Shape;2902;p49"/>
            <p:cNvSpPr/>
            <p:nvPr/>
          </p:nvSpPr>
          <p:spPr>
            <a:xfrm>
              <a:off x="2994700" y="2323475"/>
              <a:ext cx="78800" cy="78800"/>
            </a:xfrm>
            <a:custGeom>
              <a:rect b="b" l="l" r="r" t="t"/>
              <a:pathLst>
                <a:path extrusionOk="0" h="3152" w="3152">
                  <a:moveTo>
                    <a:pt x="1576" y="547"/>
                  </a:moveTo>
                  <a:cubicBezTo>
                    <a:pt x="2155" y="547"/>
                    <a:pt x="2637" y="997"/>
                    <a:pt x="2637" y="1576"/>
                  </a:cubicBezTo>
                  <a:cubicBezTo>
                    <a:pt x="2637" y="2155"/>
                    <a:pt x="2155" y="2605"/>
                    <a:pt x="1576" y="2605"/>
                  </a:cubicBezTo>
                  <a:cubicBezTo>
                    <a:pt x="997" y="2605"/>
                    <a:pt x="547" y="2155"/>
                    <a:pt x="547" y="1576"/>
                  </a:cubicBezTo>
                  <a:cubicBezTo>
                    <a:pt x="547" y="997"/>
                    <a:pt x="997" y="547"/>
                    <a:pt x="1576" y="547"/>
                  </a:cubicBezTo>
                  <a:close/>
                  <a:moveTo>
                    <a:pt x="1576" y="1"/>
                  </a:moveTo>
                  <a:cubicBezTo>
                    <a:pt x="708" y="1"/>
                    <a:pt x="1" y="708"/>
                    <a:pt x="1" y="1576"/>
                  </a:cubicBezTo>
                  <a:cubicBezTo>
                    <a:pt x="1" y="2444"/>
                    <a:pt x="708" y="3151"/>
                    <a:pt x="1576" y="3151"/>
                  </a:cubicBezTo>
                  <a:cubicBezTo>
                    <a:pt x="2444" y="3151"/>
                    <a:pt x="3151" y="2444"/>
                    <a:pt x="3151" y="1576"/>
                  </a:cubicBezTo>
                  <a:cubicBezTo>
                    <a:pt x="3151" y="708"/>
                    <a:pt x="2444" y="1"/>
                    <a:pt x="15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3" name="Google Shape;2903;p49"/>
            <p:cNvSpPr/>
            <p:nvPr/>
          </p:nvSpPr>
          <p:spPr>
            <a:xfrm>
              <a:off x="3186775" y="2054275"/>
              <a:ext cx="65925" cy="65125"/>
            </a:xfrm>
            <a:custGeom>
              <a:rect b="b" l="l" r="r" t="t"/>
              <a:pathLst>
                <a:path extrusionOk="0" h="2605" w="2637">
                  <a:moveTo>
                    <a:pt x="1318" y="1"/>
                  </a:moveTo>
                  <a:cubicBezTo>
                    <a:pt x="579" y="1"/>
                    <a:pt x="0" y="579"/>
                    <a:pt x="0" y="1286"/>
                  </a:cubicBezTo>
                  <a:cubicBezTo>
                    <a:pt x="0" y="2026"/>
                    <a:pt x="579" y="2604"/>
                    <a:pt x="1318" y="2604"/>
                  </a:cubicBezTo>
                  <a:cubicBezTo>
                    <a:pt x="2026" y="2604"/>
                    <a:pt x="2636" y="2026"/>
                    <a:pt x="2636" y="1286"/>
                  </a:cubicBezTo>
                  <a:cubicBezTo>
                    <a:pt x="2636" y="579"/>
                    <a:pt x="2026" y="1"/>
                    <a:pt x="13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4" name="Google Shape;2904;p49"/>
            <p:cNvSpPr/>
            <p:nvPr/>
          </p:nvSpPr>
          <p:spPr>
            <a:xfrm>
              <a:off x="3180350" y="2047050"/>
              <a:ext cx="78775" cy="78775"/>
            </a:xfrm>
            <a:custGeom>
              <a:rect b="b" l="l" r="r" t="t"/>
              <a:pathLst>
                <a:path extrusionOk="0" h="3151" w="3151">
                  <a:moveTo>
                    <a:pt x="1575" y="547"/>
                  </a:moveTo>
                  <a:cubicBezTo>
                    <a:pt x="2154" y="547"/>
                    <a:pt x="2604" y="997"/>
                    <a:pt x="2604" y="1575"/>
                  </a:cubicBezTo>
                  <a:cubicBezTo>
                    <a:pt x="2604" y="2154"/>
                    <a:pt x="2154" y="2636"/>
                    <a:pt x="1575" y="2636"/>
                  </a:cubicBezTo>
                  <a:cubicBezTo>
                    <a:pt x="997" y="2636"/>
                    <a:pt x="515" y="2154"/>
                    <a:pt x="515" y="1575"/>
                  </a:cubicBezTo>
                  <a:cubicBezTo>
                    <a:pt x="515" y="997"/>
                    <a:pt x="997" y="547"/>
                    <a:pt x="1575" y="547"/>
                  </a:cubicBezTo>
                  <a:close/>
                  <a:moveTo>
                    <a:pt x="1575" y="0"/>
                  </a:moveTo>
                  <a:cubicBezTo>
                    <a:pt x="707" y="0"/>
                    <a:pt x="0" y="707"/>
                    <a:pt x="0" y="1575"/>
                  </a:cubicBezTo>
                  <a:cubicBezTo>
                    <a:pt x="0" y="2443"/>
                    <a:pt x="707" y="3150"/>
                    <a:pt x="1575" y="3150"/>
                  </a:cubicBezTo>
                  <a:cubicBezTo>
                    <a:pt x="2443" y="3150"/>
                    <a:pt x="3150" y="2443"/>
                    <a:pt x="3150" y="1575"/>
                  </a:cubicBezTo>
                  <a:cubicBezTo>
                    <a:pt x="3150" y="707"/>
                    <a:pt x="2443" y="0"/>
                    <a:pt x="157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5" name="Google Shape;2905;p49"/>
            <p:cNvSpPr/>
            <p:nvPr/>
          </p:nvSpPr>
          <p:spPr>
            <a:xfrm>
              <a:off x="3372400" y="3296650"/>
              <a:ext cx="65125" cy="65925"/>
            </a:xfrm>
            <a:custGeom>
              <a:rect b="b" l="l" r="r" t="t"/>
              <a:pathLst>
                <a:path extrusionOk="0" h="2637" w="2605">
                  <a:moveTo>
                    <a:pt x="1287" y="1"/>
                  </a:moveTo>
                  <a:cubicBezTo>
                    <a:pt x="579" y="1"/>
                    <a:pt x="1" y="612"/>
                    <a:pt x="1" y="1319"/>
                  </a:cubicBezTo>
                  <a:cubicBezTo>
                    <a:pt x="1" y="2058"/>
                    <a:pt x="579" y="2637"/>
                    <a:pt x="1287" y="2637"/>
                  </a:cubicBezTo>
                  <a:cubicBezTo>
                    <a:pt x="2026" y="2637"/>
                    <a:pt x="2605" y="2058"/>
                    <a:pt x="2605" y="1319"/>
                  </a:cubicBezTo>
                  <a:cubicBezTo>
                    <a:pt x="2605" y="612"/>
                    <a:pt x="2026" y="1"/>
                    <a:pt x="128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6" name="Google Shape;2906;p49"/>
            <p:cNvSpPr/>
            <p:nvPr/>
          </p:nvSpPr>
          <p:spPr>
            <a:xfrm>
              <a:off x="3365175" y="3290225"/>
              <a:ext cx="79575" cy="78775"/>
            </a:xfrm>
            <a:custGeom>
              <a:rect b="b" l="l" r="r" t="t"/>
              <a:pathLst>
                <a:path extrusionOk="0" h="3151" w="3183">
                  <a:moveTo>
                    <a:pt x="1576" y="547"/>
                  </a:moveTo>
                  <a:cubicBezTo>
                    <a:pt x="2154" y="547"/>
                    <a:pt x="2636" y="997"/>
                    <a:pt x="2636" y="1576"/>
                  </a:cubicBezTo>
                  <a:cubicBezTo>
                    <a:pt x="2636" y="2155"/>
                    <a:pt x="2154" y="2637"/>
                    <a:pt x="1576" y="2637"/>
                  </a:cubicBezTo>
                  <a:cubicBezTo>
                    <a:pt x="1029" y="2637"/>
                    <a:pt x="547" y="2155"/>
                    <a:pt x="547" y="1576"/>
                  </a:cubicBezTo>
                  <a:cubicBezTo>
                    <a:pt x="547" y="997"/>
                    <a:pt x="1029" y="547"/>
                    <a:pt x="1576" y="547"/>
                  </a:cubicBezTo>
                  <a:close/>
                  <a:moveTo>
                    <a:pt x="1576" y="1"/>
                  </a:moveTo>
                  <a:cubicBezTo>
                    <a:pt x="708" y="1"/>
                    <a:pt x="1" y="708"/>
                    <a:pt x="1" y="1576"/>
                  </a:cubicBezTo>
                  <a:cubicBezTo>
                    <a:pt x="1" y="2444"/>
                    <a:pt x="708" y="3151"/>
                    <a:pt x="1576" y="3151"/>
                  </a:cubicBezTo>
                  <a:cubicBezTo>
                    <a:pt x="2476" y="3151"/>
                    <a:pt x="3183" y="2444"/>
                    <a:pt x="3183" y="1576"/>
                  </a:cubicBezTo>
                  <a:cubicBezTo>
                    <a:pt x="3183" y="708"/>
                    <a:pt x="2476" y="1"/>
                    <a:pt x="15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7" name="Google Shape;2907;p49"/>
            <p:cNvSpPr/>
            <p:nvPr/>
          </p:nvSpPr>
          <p:spPr>
            <a:xfrm>
              <a:off x="3557250" y="3213900"/>
              <a:ext cx="65900" cy="65900"/>
            </a:xfrm>
            <a:custGeom>
              <a:rect b="b" l="l" r="r" t="t"/>
              <a:pathLst>
                <a:path extrusionOk="0" h="2636" w="2636">
                  <a:moveTo>
                    <a:pt x="1318" y="0"/>
                  </a:moveTo>
                  <a:cubicBezTo>
                    <a:pt x="611" y="0"/>
                    <a:pt x="0" y="579"/>
                    <a:pt x="0" y="1318"/>
                  </a:cubicBezTo>
                  <a:cubicBezTo>
                    <a:pt x="0" y="2057"/>
                    <a:pt x="611" y="2636"/>
                    <a:pt x="1318" y="2636"/>
                  </a:cubicBezTo>
                  <a:cubicBezTo>
                    <a:pt x="2057" y="2636"/>
                    <a:pt x="2636" y="2057"/>
                    <a:pt x="2636" y="1318"/>
                  </a:cubicBezTo>
                  <a:cubicBezTo>
                    <a:pt x="2636" y="579"/>
                    <a:pt x="2057" y="0"/>
                    <a:pt x="131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8" name="Google Shape;2908;p49"/>
            <p:cNvSpPr/>
            <p:nvPr/>
          </p:nvSpPr>
          <p:spPr>
            <a:xfrm>
              <a:off x="3550800" y="3207450"/>
              <a:ext cx="78800" cy="78800"/>
            </a:xfrm>
            <a:custGeom>
              <a:rect b="b" l="l" r="r" t="t"/>
              <a:pathLst>
                <a:path extrusionOk="0" h="3152" w="3152">
                  <a:moveTo>
                    <a:pt x="1576" y="547"/>
                  </a:moveTo>
                  <a:cubicBezTo>
                    <a:pt x="2155" y="547"/>
                    <a:pt x="2637" y="997"/>
                    <a:pt x="2637" y="1576"/>
                  </a:cubicBezTo>
                  <a:cubicBezTo>
                    <a:pt x="2637" y="2155"/>
                    <a:pt x="2155" y="2605"/>
                    <a:pt x="1576" y="2605"/>
                  </a:cubicBezTo>
                  <a:cubicBezTo>
                    <a:pt x="997" y="2605"/>
                    <a:pt x="547" y="2155"/>
                    <a:pt x="547" y="1576"/>
                  </a:cubicBezTo>
                  <a:cubicBezTo>
                    <a:pt x="547" y="997"/>
                    <a:pt x="997" y="547"/>
                    <a:pt x="1576" y="547"/>
                  </a:cubicBezTo>
                  <a:close/>
                  <a:moveTo>
                    <a:pt x="1576" y="1"/>
                  </a:moveTo>
                  <a:cubicBezTo>
                    <a:pt x="708" y="1"/>
                    <a:pt x="1" y="708"/>
                    <a:pt x="1" y="1576"/>
                  </a:cubicBezTo>
                  <a:cubicBezTo>
                    <a:pt x="1" y="2444"/>
                    <a:pt x="708" y="3151"/>
                    <a:pt x="1576" y="3151"/>
                  </a:cubicBezTo>
                  <a:cubicBezTo>
                    <a:pt x="2444" y="3151"/>
                    <a:pt x="3151" y="2444"/>
                    <a:pt x="3151" y="1576"/>
                  </a:cubicBezTo>
                  <a:cubicBezTo>
                    <a:pt x="3151" y="708"/>
                    <a:pt x="2444" y="1"/>
                    <a:pt x="15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9" name="Google Shape;2909;p49"/>
            <p:cNvSpPr/>
            <p:nvPr/>
          </p:nvSpPr>
          <p:spPr>
            <a:xfrm>
              <a:off x="3742875" y="3186575"/>
              <a:ext cx="65125" cy="65100"/>
            </a:xfrm>
            <a:custGeom>
              <a:rect b="b" l="l" r="r" t="t"/>
              <a:pathLst>
                <a:path extrusionOk="0" h="2604" w="2605">
                  <a:moveTo>
                    <a:pt x="1318" y="0"/>
                  </a:moveTo>
                  <a:cubicBezTo>
                    <a:pt x="579" y="0"/>
                    <a:pt x="0" y="579"/>
                    <a:pt x="0" y="1318"/>
                  </a:cubicBezTo>
                  <a:cubicBezTo>
                    <a:pt x="0" y="2025"/>
                    <a:pt x="579" y="2604"/>
                    <a:pt x="1318" y="2604"/>
                  </a:cubicBezTo>
                  <a:cubicBezTo>
                    <a:pt x="2026" y="2604"/>
                    <a:pt x="2604" y="2025"/>
                    <a:pt x="2604" y="1318"/>
                  </a:cubicBezTo>
                  <a:cubicBezTo>
                    <a:pt x="2604" y="579"/>
                    <a:pt x="2026" y="0"/>
                    <a:pt x="131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0" name="Google Shape;2910;p49"/>
            <p:cNvSpPr/>
            <p:nvPr/>
          </p:nvSpPr>
          <p:spPr>
            <a:xfrm>
              <a:off x="3736450" y="3180150"/>
              <a:ext cx="78775" cy="78775"/>
            </a:xfrm>
            <a:custGeom>
              <a:rect b="b" l="l" r="r" t="t"/>
              <a:pathLst>
                <a:path extrusionOk="0" h="3151" w="3151">
                  <a:moveTo>
                    <a:pt x="1575" y="514"/>
                  </a:moveTo>
                  <a:cubicBezTo>
                    <a:pt x="2154" y="514"/>
                    <a:pt x="2604" y="997"/>
                    <a:pt x="2604" y="1575"/>
                  </a:cubicBezTo>
                  <a:cubicBezTo>
                    <a:pt x="2604" y="2154"/>
                    <a:pt x="2154" y="2604"/>
                    <a:pt x="1575" y="2604"/>
                  </a:cubicBezTo>
                  <a:cubicBezTo>
                    <a:pt x="997" y="2604"/>
                    <a:pt x="515" y="2154"/>
                    <a:pt x="515" y="1575"/>
                  </a:cubicBezTo>
                  <a:cubicBezTo>
                    <a:pt x="515" y="997"/>
                    <a:pt x="997" y="514"/>
                    <a:pt x="1575" y="514"/>
                  </a:cubicBezTo>
                  <a:close/>
                  <a:moveTo>
                    <a:pt x="1575" y="0"/>
                  </a:moveTo>
                  <a:cubicBezTo>
                    <a:pt x="707" y="0"/>
                    <a:pt x="0" y="707"/>
                    <a:pt x="0" y="1575"/>
                  </a:cubicBezTo>
                  <a:cubicBezTo>
                    <a:pt x="0" y="2443"/>
                    <a:pt x="707" y="3150"/>
                    <a:pt x="1575" y="3150"/>
                  </a:cubicBezTo>
                  <a:cubicBezTo>
                    <a:pt x="2443" y="3150"/>
                    <a:pt x="3150" y="2443"/>
                    <a:pt x="3150" y="1575"/>
                  </a:cubicBezTo>
                  <a:cubicBezTo>
                    <a:pt x="3150" y="707"/>
                    <a:pt x="2443" y="0"/>
                    <a:pt x="157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1" name="Google Shape;2911;p49"/>
            <p:cNvSpPr/>
            <p:nvPr/>
          </p:nvSpPr>
          <p:spPr>
            <a:xfrm>
              <a:off x="3928500" y="3103800"/>
              <a:ext cx="65125" cy="65100"/>
            </a:xfrm>
            <a:custGeom>
              <a:rect b="b" l="l" r="r" t="t"/>
              <a:pathLst>
                <a:path extrusionOk="0" h="2604" w="2605">
                  <a:moveTo>
                    <a:pt x="1287" y="0"/>
                  </a:moveTo>
                  <a:cubicBezTo>
                    <a:pt x="579" y="0"/>
                    <a:pt x="1" y="579"/>
                    <a:pt x="1" y="1318"/>
                  </a:cubicBezTo>
                  <a:cubicBezTo>
                    <a:pt x="1" y="2025"/>
                    <a:pt x="579" y="2604"/>
                    <a:pt x="1287" y="2604"/>
                  </a:cubicBezTo>
                  <a:cubicBezTo>
                    <a:pt x="2026" y="2604"/>
                    <a:pt x="2605" y="2025"/>
                    <a:pt x="2605" y="1318"/>
                  </a:cubicBezTo>
                  <a:cubicBezTo>
                    <a:pt x="2605" y="579"/>
                    <a:pt x="2026" y="0"/>
                    <a:pt x="128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2" name="Google Shape;2912;p49"/>
            <p:cNvSpPr/>
            <p:nvPr/>
          </p:nvSpPr>
          <p:spPr>
            <a:xfrm>
              <a:off x="3921275" y="3096550"/>
              <a:ext cx="78775" cy="79600"/>
            </a:xfrm>
            <a:custGeom>
              <a:rect b="b" l="l" r="r" t="t"/>
              <a:pathLst>
                <a:path extrusionOk="0" h="3184" w="3151">
                  <a:moveTo>
                    <a:pt x="1576" y="547"/>
                  </a:moveTo>
                  <a:cubicBezTo>
                    <a:pt x="2154" y="547"/>
                    <a:pt x="2636" y="1030"/>
                    <a:pt x="2636" y="1608"/>
                  </a:cubicBezTo>
                  <a:cubicBezTo>
                    <a:pt x="2636" y="2155"/>
                    <a:pt x="2154" y="2637"/>
                    <a:pt x="1576" y="2637"/>
                  </a:cubicBezTo>
                  <a:cubicBezTo>
                    <a:pt x="997" y="2637"/>
                    <a:pt x="547" y="2155"/>
                    <a:pt x="547" y="1608"/>
                  </a:cubicBezTo>
                  <a:cubicBezTo>
                    <a:pt x="547" y="1030"/>
                    <a:pt x="997" y="547"/>
                    <a:pt x="1576" y="547"/>
                  </a:cubicBezTo>
                  <a:close/>
                  <a:moveTo>
                    <a:pt x="1576" y="1"/>
                  </a:moveTo>
                  <a:cubicBezTo>
                    <a:pt x="708" y="1"/>
                    <a:pt x="1" y="708"/>
                    <a:pt x="1" y="1608"/>
                  </a:cubicBezTo>
                  <a:cubicBezTo>
                    <a:pt x="1" y="2476"/>
                    <a:pt x="708" y="3183"/>
                    <a:pt x="1576" y="3183"/>
                  </a:cubicBezTo>
                  <a:cubicBezTo>
                    <a:pt x="2443" y="3183"/>
                    <a:pt x="3151" y="2476"/>
                    <a:pt x="3151" y="1608"/>
                  </a:cubicBezTo>
                  <a:cubicBezTo>
                    <a:pt x="3151" y="708"/>
                    <a:pt x="2443" y="1"/>
                    <a:pt x="15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3" name="Google Shape;2913;p49"/>
            <p:cNvSpPr/>
            <p:nvPr/>
          </p:nvSpPr>
          <p:spPr>
            <a:xfrm>
              <a:off x="4113350" y="2992900"/>
              <a:ext cx="65900" cy="65925"/>
            </a:xfrm>
            <a:custGeom>
              <a:rect b="b" l="l" r="r" t="t"/>
              <a:pathLst>
                <a:path extrusionOk="0" h="2637" w="2636">
                  <a:moveTo>
                    <a:pt x="1318" y="0"/>
                  </a:moveTo>
                  <a:cubicBezTo>
                    <a:pt x="579" y="0"/>
                    <a:pt x="0" y="579"/>
                    <a:pt x="0" y="1318"/>
                  </a:cubicBezTo>
                  <a:cubicBezTo>
                    <a:pt x="0" y="2058"/>
                    <a:pt x="579" y="2636"/>
                    <a:pt x="1318" y="2636"/>
                  </a:cubicBezTo>
                  <a:cubicBezTo>
                    <a:pt x="2025" y="2636"/>
                    <a:pt x="2636" y="2058"/>
                    <a:pt x="2636" y="1318"/>
                  </a:cubicBezTo>
                  <a:cubicBezTo>
                    <a:pt x="2636" y="579"/>
                    <a:pt x="2025" y="0"/>
                    <a:pt x="131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4" name="Google Shape;2914;p49"/>
            <p:cNvSpPr/>
            <p:nvPr/>
          </p:nvSpPr>
          <p:spPr>
            <a:xfrm>
              <a:off x="4106900" y="2986475"/>
              <a:ext cx="78800" cy="78775"/>
            </a:xfrm>
            <a:custGeom>
              <a:rect b="b" l="l" r="r" t="t"/>
              <a:pathLst>
                <a:path extrusionOk="0" h="3151" w="3152">
                  <a:moveTo>
                    <a:pt x="1576" y="547"/>
                  </a:moveTo>
                  <a:cubicBezTo>
                    <a:pt x="2155" y="547"/>
                    <a:pt x="2605" y="997"/>
                    <a:pt x="2605" y="1575"/>
                  </a:cubicBezTo>
                  <a:cubicBezTo>
                    <a:pt x="2605" y="2154"/>
                    <a:pt x="2155" y="2604"/>
                    <a:pt x="1576" y="2604"/>
                  </a:cubicBezTo>
                  <a:cubicBezTo>
                    <a:pt x="997" y="2604"/>
                    <a:pt x="547" y="2154"/>
                    <a:pt x="547" y="1575"/>
                  </a:cubicBezTo>
                  <a:cubicBezTo>
                    <a:pt x="547" y="997"/>
                    <a:pt x="997" y="547"/>
                    <a:pt x="1576" y="547"/>
                  </a:cubicBezTo>
                  <a:close/>
                  <a:moveTo>
                    <a:pt x="1576" y="0"/>
                  </a:moveTo>
                  <a:cubicBezTo>
                    <a:pt x="708" y="0"/>
                    <a:pt x="1" y="707"/>
                    <a:pt x="1" y="1575"/>
                  </a:cubicBezTo>
                  <a:cubicBezTo>
                    <a:pt x="1" y="2443"/>
                    <a:pt x="708" y="3150"/>
                    <a:pt x="1576" y="3150"/>
                  </a:cubicBezTo>
                  <a:cubicBezTo>
                    <a:pt x="2444" y="3150"/>
                    <a:pt x="3151" y="2443"/>
                    <a:pt x="3151" y="1575"/>
                  </a:cubicBezTo>
                  <a:cubicBezTo>
                    <a:pt x="3151" y="707"/>
                    <a:pt x="2444" y="0"/>
                    <a:pt x="15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5" name="Google Shape;2915;p49"/>
            <p:cNvSpPr/>
            <p:nvPr/>
          </p:nvSpPr>
          <p:spPr>
            <a:xfrm>
              <a:off x="4298975" y="3048350"/>
              <a:ext cx="65125" cy="65925"/>
            </a:xfrm>
            <a:custGeom>
              <a:rect b="b" l="l" r="r" t="t"/>
              <a:pathLst>
                <a:path extrusionOk="0" h="2637" w="2605">
                  <a:moveTo>
                    <a:pt x="1318" y="0"/>
                  </a:moveTo>
                  <a:cubicBezTo>
                    <a:pt x="579" y="0"/>
                    <a:pt x="0" y="579"/>
                    <a:pt x="0" y="1318"/>
                  </a:cubicBezTo>
                  <a:cubicBezTo>
                    <a:pt x="0" y="2025"/>
                    <a:pt x="579" y="2636"/>
                    <a:pt x="1318" y="2636"/>
                  </a:cubicBezTo>
                  <a:cubicBezTo>
                    <a:pt x="2026" y="2636"/>
                    <a:pt x="2604" y="2025"/>
                    <a:pt x="2604" y="1318"/>
                  </a:cubicBezTo>
                  <a:cubicBezTo>
                    <a:pt x="2604" y="579"/>
                    <a:pt x="2026" y="0"/>
                    <a:pt x="131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6" name="Google Shape;2916;p49"/>
            <p:cNvSpPr/>
            <p:nvPr/>
          </p:nvSpPr>
          <p:spPr>
            <a:xfrm>
              <a:off x="4292550" y="3041925"/>
              <a:ext cx="78775" cy="78775"/>
            </a:xfrm>
            <a:custGeom>
              <a:rect b="b" l="l" r="r" t="t"/>
              <a:pathLst>
                <a:path extrusionOk="0" h="3151" w="3151">
                  <a:moveTo>
                    <a:pt x="1575" y="514"/>
                  </a:moveTo>
                  <a:cubicBezTo>
                    <a:pt x="2122" y="514"/>
                    <a:pt x="2604" y="997"/>
                    <a:pt x="2604" y="1575"/>
                  </a:cubicBezTo>
                  <a:cubicBezTo>
                    <a:pt x="2604" y="2154"/>
                    <a:pt x="2122" y="2604"/>
                    <a:pt x="1575" y="2604"/>
                  </a:cubicBezTo>
                  <a:cubicBezTo>
                    <a:pt x="997" y="2604"/>
                    <a:pt x="515" y="2154"/>
                    <a:pt x="515" y="1575"/>
                  </a:cubicBezTo>
                  <a:cubicBezTo>
                    <a:pt x="515" y="997"/>
                    <a:pt x="997" y="514"/>
                    <a:pt x="1575" y="514"/>
                  </a:cubicBezTo>
                  <a:close/>
                  <a:moveTo>
                    <a:pt x="1575" y="0"/>
                  </a:moveTo>
                  <a:cubicBezTo>
                    <a:pt x="675" y="0"/>
                    <a:pt x="0" y="707"/>
                    <a:pt x="0" y="1575"/>
                  </a:cubicBezTo>
                  <a:cubicBezTo>
                    <a:pt x="0" y="2443"/>
                    <a:pt x="675" y="3150"/>
                    <a:pt x="1575" y="3150"/>
                  </a:cubicBezTo>
                  <a:cubicBezTo>
                    <a:pt x="2443" y="3150"/>
                    <a:pt x="3150" y="2443"/>
                    <a:pt x="3150" y="1575"/>
                  </a:cubicBezTo>
                  <a:cubicBezTo>
                    <a:pt x="3150" y="707"/>
                    <a:pt x="2443" y="0"/>
                    <a:pt x="157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7" name="Google Shape;2917;p49"/>
            <p:cNvSpPr/>
            <p:nvPr/>
          </p:nvSpPr>
          <p:spPr>
            <a:xfrm>
              <a:off x="4483800" y="3159250"/>
              <a:ext cx="65925" cy="65100"/>
            </a:xfrm>
            <a:custGeom>
              <a:rect b="b" l="l" r="r" t="t"/>
              <a:pathLst>
                <a:path extrusionOk="0" h="2604" w="2637">
                  <a:moveTo>
                    <a:pt x="1319" y="0"/>
                  </a:moveTo>
                  <a:cubicBezTo>
                    <a:pt x="611" y="0"/>
                    <a:pt x="1" y="579"/>
                    <a:pt x="1" y="1286"/>
                  </a:cubicBezTo>
                  <a:cubicBezTo>
                    <a:pt x="1" y="2025"/>
                    <a:pt x="611" y="2604"/>
                    <a:pt x="1319" y="2604"/>
                  </a:cubicBezTo>
                  <a:cubicBezTo>
                    <a:pt x="2058" y="2604"/>
                    <a:pt x="2636" y="2025"/>
                    <a:pt x="2636" y="1286"/>
                  </a:cubicBezTo>
                  <a:cubicBezTo>
                    <a:pt x="2636" y="579"/>
                    <a:pt x="2058" y="0"/>
                    <a:pt x="131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8" name="Google Shape;2918;p49"/>
            <p:cNvSpPr/>
            <p:nvPr/>
          </p:nvSpPr>
          <p:spPr>
            <a:xfrm>
              <a:off x="4477375" y="3152000"/>
              <a:ext cx="78775" cy="78800"/>
            </a:xfrm>
            <a:custGeom>
              <a:rect b="b" l="l" r="r" t="t"/>
              <a:pathLst>
                <a:path extrusionOk="0" h="3152" w="3151">
                  <a:moveTo>
                    <a:pt x="1576" y="547"/>
                  </a:moveTo>
                  <a:cubicBezTo>
                    <a:pt x="2154" y="547"/>
                    <a:pt x="2636" y="997"/>
                    <a:pt x="2636" y="1576"/>
                  </a:cubicBezTo>
                  <a:cubicBezTo>
                    <a:pt x="2636" y="2155"/>
                    <a:pt x="2154" y="2637"/>
                    <a:pt x="1576" y="2637"/>
                  </a:cubicBezTo>
                  <a:cubicBezTo>
                    <a:pt x="997" y="2637"/>
                    <a:pt x="547" y="2155"/>
                    <a:pt x="547" y="1576"/>
                  </a:cubicBezTo>
                  <a:cubicBezTo>
                    <a:pt x="547" y="997"/>
                    <a:pt x="997" y="547"/>
                    <a:pt x="1576" y="547"/>
                  </a:cubicBezTo>
                  <a:close/>
                  <a:moveTo>
                    <a:pt x="1576" y="1"/>
                  </a:moveTo>
                  <a:cubicBezTo>
                    <a:pt x="708" y="1"/>
                    <a:pt x="0" y="708"/>
                    <a:pt x="0" y="1576"/>
                  </a:cubicBezTo>
                  <a:cubicBezTo>
                    <a:pt x="0" y="2444"/>
                    <a:pt x="708" y="3151"/>
                    <a:pt x="1576" y="3151"/>
                  </a:cubicBezTo>
                  <a:cubicBezTo>
                    <a:pt x="2443" y="3151"/>
                    <a:pt x="3151" y="2444"/>
                    <a:pt x="3151" y="1576"/>
                  </a:cubicBezTo>
                  <a:cubicBezTo>
                    <a:pt x="3151" y="708"/>
                    <a:pt x="2443" y="1"/>
                    <a:pt x="15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9" name="Google Shape;2919;p49"/>
            <p:cNvSpPr/>
            <p:nvPr/>
          </p:nvSpPr>
          <p:spPr>
            <a:xfrm>
              <a:off x="4669450" y="2579025"/>
              <a:ext cx="65900" cy="65125"/>
            </a:xfrm>
            <a:custGeom>
              <a:rect b="b" l="l" r="r" t="t"/>
              <a:pathLst>
                <a:path extrusionOk="0" h="2605" w="2636">
                  <a:moveTo>
                    <a:pt x="1318" y="1"/>
                  </a:moveTo>
                  <a:cubicBezTo>
                    <a:pt x="579" y="1"/>
                    <a:pt x="0" y="580"/>
                    <a:pt x="0" y="1287"/>
                  </a:cubicBezTo>
                  <a:cubicBezTo>
                    <a:pt x="0" y="2026"/>
                    <a:pt x="579" y="2605"/>
                    <a:pt x="1318" y="2605"/>
                  </a:cubicBezTo>
                  <a:cubicBezTo>
                    <a:pt x="2025" y="2605"/>
                    <a:pt x="2636" y="2026"/>
                    <a:pt x="2636" y="1287"/>
                  </a:cubicBezTo>
                  <a:cubicBezTo>
                    <a:pt x="2636" y="580"/>
                    <a:pt x="2025" y="1"/>
                    <a:pt x="131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0" name="Google Shape;2920;p49"/>
            <p:cNvSpPr/>
            <p:nvPr/>
          </p:nvSpPr>
          <p:spPr>
            <a:xfrm>
              <a:off x="4663000" y="2571800"/>
              <a:ext cx="78800" cy="78775"/>
            </a:xfrm>
            <a:custGeom>
              <a:rect b="b" l="l" r="r" t="t"/>
              <a:pathLst>
                <a:path extrusionOk="0" h="3151" w="3152">
                  <a:moveTo>
                    <a:pt x="1576" y="547"/>
                  </a:moveTo>
                  <a:cubicBezTo>
                    <a:pt x="2155" y="547"/>
                    <a:pt x="2605" y="997"/>
                    <a:pt x="2605" y="1576"/>
                  </a:cubicBezTo>
                  <a:cubicBezTo>
                    <a:pt x="2605" y="2154"/>
                    <a:pt x="2155" y="2636"/>
                    <a:pt x="1576" y="2636"/>
                  </a:cubicBezTo>
                  <a:cubicBezTo>
                    <a:pt x="997" y="2636"/>
                    <a:pt x="515" y="2154"/>
                    <a:pt x="515" y="1576"/>
                  </a:cubicBezTo>
                  <a:cubicBezTo>
                    <a:pt x="515" y="997"/>
                    <a:pt x="997" y="547"/>
                    <a:pt x="1576" y="547"/>
                  </a:cubicBezTo>
                  <a:close/>
                  <a:moveTo>
                    <a:pt x="1576" y="1"/>
                  </a:moveTo>
                  <a:cubicBezTo>
                    <a:pt x="708" y="1"/>
                    <a:pt x="1" y="708"/>
                    <a:pt x="1" y="1576"/>
                  </a:cubicBezTo>
                  <a:cubicBezTo>
                    <a:pt x="1" y="2476"/>
                    <a:pt x="708" y="3151"/>
                    <a:pt x="1576" y="3151"/>
                  </a:cubicBezTo>
                  <a:cubicBezTo>
                    <a:pt x="2444" y="3151"/>
                    <a:pt x="3151" y="2476"/>
                    <a:pt x="3151" y="1576"/>
                  </a:cubicBezTo>
                  <a:cubicBezTo>
                    <a:pt x="3151" y="708"/>
                    <a:pt x="2444" y="1"/>
                    <a:pt x="15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1" name="Google Shape;2921;p49"/>
            <p:cNvSpPr/>
            <p:nvPr/>
          </p:nvSpPr>
          <p:spPr>
            <a:xfrm>
              <a:off x="4855075" y="2496275"/>
              <a:ext cx="65125" cy="65100"/>
            </a:xfrm>
            <a:custGeom>
              <a:rect b="b" l="l" r="r" t="t"/>
              <a:pathLst>
                <a:path extrusionOk="0" h="2604" w="2605">
                  <a:moveTo>
                    <a:pt x="1286" y="0"/>
                  </a:moveTo>
                  <a:cubicBezTo>
                    <a:pt x="579" y="0"/>
                    <a:pt x="0" y="579"/>
                    <a:pt x="0" y="1286"/>
                  </a:cubicBezTo>
                  <a:cubicBezTo>
                    <a:pt x="0" y="2025"/>
                    <a:pt x="579" y="2604"/>
                    <a:pt x="1286" y="2604"/>
                  </a:cubicBezTo>
                  <a:cubicBezTo>
                    <a:pt x="2025" y="2604"/>
                    <a:pt x="2604" y="2025"/>
                    <a:pt x="2604" y="1286"/>
                  </a:cubicBezTo>
                  <a:cubicBezTo>
                    <a:pt x="2604" y="579"/>
                    <a:pt x="2025" y="0"/>
                    <a:pt x="128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2" name="Google Shape;2922;p49"/>
            <p:cNvSpPr/>
            <p:nvPr/>
          </p:nvSpPr>
          <p:spPr>
            <a:xfrm>
              <a:off x="4847850" y="2489025"/>
              <a:ext cx="79575" cy="78775"/>
            </a:xfrm>
            <a:custGeom>
              <a:rect b="b" l="l" r="r" t="t"/>
              <a:pathLst>
                <a:path extrusionOk="0" h="3151" w="3183">
                  <a:moveTo>
                    <a:pt x="1575" y="547"/>
                  </a:moveTo>
                  <a:cubicBezTo>
                    <a:pt x="2154" y="547"/>
                    <a:pt x="2636" y="997"/>
                    <a:pt x="2636" y="1576"/>
                  </a:cubicBezTo>
                  <a:cubicBezTo>
                    <a:pt x="2636" y="2154"/>
                    <a:pt x="2154" y="2637"/>
                    <a:pt x="1575" y="2637"/>
                  </a:cubicBezTo>
                  <a:cubicBezTo>
                    <a:pt x="1029" y="2637"/>
                    <a:pt x="547" y="2154"/>
                    <a:pt x="547" y="1576"/>
                  </a:cubicBezTo>
                  <a:cubicBezTo>
                    <a:pt x="547" y="997"/>
                    <a:pt x="1029" y="547"/>
                    <a:pt x="1575" y="547"/>
                  </a:cubicBezTo>
                  <a:close/>
                  <a:moveTo>
                    <a:pt x="1575" y="1"/>
                  </a:moveTo>
                  <a:cubicBezTo>
                    <a:pt x="707" y="1"/>
                    <a:pt x="0" y="708"/>
                    <a:pt x="0" y="1576"/>
                  </a:cubicBezTo>
                  <a:cubicBezTo>
                    <a:pt x="0" y="2444"/>
                    <a:pt x="707" y="3151"/>
                    <a:pt x="1575" y="3151"/>
                  </a:cubicBezTo>
                  <a:cubicBezTo>
                    <a:pt x="2475" y="3151"/>
                    <a:pt x="3182" y="2444"/>
                    <a:pt x="3182" y="1576"/>
                  </a:cubicBezTo>
                  <a:cubicBezTo>
                    <a:pt x="3182" y="708"/>
                    <a:pt x="2475" y="1"/>
                    <a:pt x="15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3" name="Google Shape;2923;p49"/>
            <p:cNvSpPr/>
            <p:nvPr/>
          </p:nvSpPr>
          <p:spPr>
            <a:xfrm>
              <a:off x="5039900" y="2385375"/>
              <a:ext cx="65925" cy="65900"/>
            </a:xfrm>
            <a:custGeom>
              <a:rect b="b" l="l" r="r" t="t"/>
              <a:pathLst>
                <a:path extrusionOk="0" h="2636" w="2637">
                  <a:moveTo>
                    <a:pt x="1319" y="0"/>
                  </a:moveTo>
                  <a:cubicBezTo>
                    <a:pt x="611" y="0"/>
                    <a:pt x="1" y="579"/>
                    <a:pt x="1" y="1318"/>
                  </a:cubicBezTo>
                  <a:cubicBezTo>
                    <a:pt x="1" y="2025"/>
                    <a:pt x="611" y="2636"/>
                    <a:pt x="1319" y="2636"/>
                  </a:cubicBezTo>
                  <a:cubicBezTo>
                    <a:pt x="2058" y="2636"/>
                    <a:pt x="2636" y="2025"/>
                    <a:pt x="2636" y="1318"/>
                  </a:cubicBezTo>
                  <a:cubicBezTo>
                    <a:pt x="2636" y="579"/>
                    <a:pt x="2058" y="0"/>
                    <a:pt x="131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4" name="Google Shape;2924;p49"/>
            <p:cNvSpPr/>
            <p:nvPr/>
          </p:nvSpPr>
          <p:spPr>
            <a:xfrm>
              <a:off x="5033475" y="2378925"/>
              <a:ext cx="78775" cy="78800"/>
            </a:xfrm>
            <a:custGeom>
              <a:rect b="b" l="l" r="r" t="t"/>
              <a:pathLst>
                <a:path extrusionOk="0" h="3152" w="3151">
                  <a:moveTo>
                    <a:pt x="1576" y="515"/>
                  </a:moveTo>
                  <a:cubicBezTo>
                    <a:pt x="2154" y="515"/>
                    <a:pt x="2604" y="997"/>
                    <a:pt x="2636" y="1576"/>
                  </a:cubicBezTo>
                  <a:cubicBezTo>
                    <a:pt x="2604" y="2155"/>
                    <a:pt x="2154" y="2605"/>
                    <a:pt x="1576" y="2605"/>
                  </a:cubicBezTo>
                  <a:cubicBezTo>
                    <a:pt x="997" y="2605"/>
                    <a:pt x="547" y="2155"/>
                    <a:pt x="547" y="1576"/>
                  </a:cubicBezTo>
                  <a:cubicBezTo>
                    <a:pt x="547" y="997"/>
                    <a:pt x="997" y="515"/>
                    <a:pt x="1576" y="515"/>
                  </a:cubicBezTo>
                  <a:close/>
                  <a:moveTo>
                    <a:pt x="1576" y="1"/>
                  </a:moveTo>
                  <a:cubicBezTo>
                    <a:pt x="708" y="1"/>
                    <a:pt x="0" y="708"/>
                    <a:pt x="0" y="1576"/>
                  </a:cubicBezTo>
                  <a:cubicBezTo>
                    <a:pt x="0" y="2444"/>
                    <a:pt x="708" y="3151"/>
                    <a:pt x="1576" y="3151"/>
                  </a:cubicBezTo>
                  <a:cubicBezTo>
                    <a:pt x="2443" y="3151"/>
                    <a:pt x="3151" y="2444"/>
                    <a:pt x="3151" y="1576"/>
                  </a:cubicBezTo>
                  <a:cubicBezTo>
                    <a:pt x="3151" y="708"/>
                    <a:pt x="2443" y="1"/>
                    <a:pt x="15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5" name="Google Shape;2925;p49"/>
            <p:cNvSpPr/>
            <p:nvPr/>
          </p:nvSpPr>
          <p:spPr>
            <a:xfrm>
              <a:off x="5225525" y="2496275"/>
              <a:ext cx="65125" cy="65100"/>
            </a:xfrm>
            <a:custGeom>
              <a:rect b="b" l="l" r="r" t="t"/>
              <a:pathLst>
                <a:path extrusionOk="0" h="2604" w="2605">
                  <a:moveTo>
                    <a:pt x="1319" y="0"/>
                  </a:moveTo>
                  <a:cubicBezTo>
                    <a:pt x="580" y="0"/>
                    <a:pt x="1" y="579"/>
                    <a:pt x="1" y="1286"/>
                  </a:cubicBezTo>
                  <a:cubicBezTo>
                    <a:pt x="1" y="2025"/>
                    <a:pt x="580" y="2604"/>
                    <a:pt x="1319" y="2604"/>
                  </a:cubicBezTo>
                  <a:cubicBezTo>
                    <a:pt x="2026" y="2604"/>
                    <a:pt x="2605" y="2025"/>
                    <a:pt x="2605" y="1286"/>
                  </a:cubicBezTo>
                  <a:cubicBezTo>
                    <a:pt x="2605" y="579"/>
                    <a:pt x="2026" y="0"/>
                    <a:pt x="131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6" name="Google Shape;2926;p49"/>
            <p:cNvSpPr/>
            <p:nvPr/>
          </p:nvSpPr>
          <p:spPr>
            <a:xfrm>
              <a:off x="5219100" y="2489025"/>
              <a:ext cx="78775" cy="78775"/>
            </a:xfrm>
            <a:custGeom>
              <a:rect b="b" l="l" r="r" t="t"/>
              <a:pathLst>
                <a:path extrusionOk="0" h="3151" w="3151">
                  <a:moveTo>
                    <a:pt x="1576" y="547"/>
                  </a:moveTo>
                  <a:cubicBezTo>
                    <a:pt x="2155" y="547"/>
                    <a:pt x="2605" y="997"/>
                    <a:pt x="2605" y="1576"/>
                  </a:cubicBezTo>
                  <a:cubicBezTo>
                    <a:pt x="2605" y="2154"/>
                    <a:pt x="2155" y="2637"/>
                    <a:pt x="1576" y="2637"/>
                  </a:cubicBezTo>
                  <a:cubicBezTo>
                    <a:pt x="997" y="2637"/>
                    <a:pt x="515" y="2154"/>
                    <a:pt x="515" y="1576"/>
                  </a:cubicBezTo>
                  <a:cubicBezTo>
                    <a:pt x="515" y="997"/>
                    <a:pt x="997" y="547"/>
                    <a:pt x="1576" y="547"/>
                  </a:cubicBezTo>
                  <a:close/>
                  <a:moveTo>
                    <a:pt x="1576" y="1"/>
                  </a:moveTo>
                  <a:cubicBezTo>
                    <a:pt x="708" y="1"/>
                    <a:pt x="1" y="708"/>
                    <a:pt x="1" y="1576"/>
                  </a:cubicBezTo>
                  <a:cubicBezTo>
                    <a:pt x="1" y="2444"/>
                    <a:pt x="708" y="3151"/>
                    <a:pt x="1576" y="3151"/>
                  </a:cubicBezTo>
                  <a:cubicBezTo>
                    <a:pt x="2444" y="3151"/>
                    <a:pt x="3151" y="2444"/>
                    <a:pt x="3151" y="1576"/>
                  </a:cubicBezTo>
                  <a:cubicBezTo>
                    <a:pt x="3151" y="708"/>
                    <a:pt x="2444" y="1"/>
                    <a:pt x="15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7" name="Google Shape;2927;p49"/>
            <p:cNvSpPr/>
            <p:nvPr/>
          </p:nvSpPr>
          <p:spPr>
            <a:xfrm>
              <a:off x="5411175" y="2606350"/>
              <a:ext cx="65125" cy="65925"/>
            </a:xfrm>
            <a:custGeom>
              <a:rect b="b" l="l" r="r" t="t"/>
              <a:pathLst>
                <a:path extrusionOk="0" h="2637" w="2605">
                  <a:moveTo>
                    <a:pt x="1286" y="1"/>
                  </a:moveTo>
                  <a:cubicBezTo>
                    <a:pt x="579" y="1"/>
                    <a:pt x="0" y="579"/>
                    <a:pt x="0" y="1319"/>
                  </a:cubicBezTo>
                  <a:cubicBezTo>
                    <a:pt x="0" y="2026"/>
                    <a:pt x="579" y="2637"/>
                    <a:pt x="1286" y="2637"/>
                  </a:cubicBezTo>
                  <a:cubicBezTo>
                    <a:pt x="2025" y="2637"/>
                    <a:pt x="2604" y="2026"/>
                    <a:pt x="2604" y="1319"/>
                  </a:cubicBezTo>
                  <a:cubicBezTo>
                    <a:pt x="2604" y="579"/>
                    <a:pt x="2025" y="1"/>
                    <a:pt x="128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8" name="Google Shape;2928;p49"/>
            <p:cNvSpPr/>
            <p:nvPr/>
          </p:nvSpPr>
          <p:spPr>
            <a:xfrm>
              <a:off x="5403950" y="2599925"/>
              <a:ext cx="78775" cy="78775"/>
            </a:xfrm>
            <a:custGeom>
              <a:rect b="b" l="l" r="r" t="t"/>
              <a:pathLst>
                <a:path extrusionOk="0" h="3151" w="3151">
                  <a:moveTo>
                    <a:pt x="1575" y="515"/>
                  </a:moveTo>
                  <a:cubicBezTo>
                    <a:pt x="2154" y="515"/>
                    <a:pt x="2636" y="997"/>
                    <a:pt x="2636" y="1576"/>
                  </a:cubicBezTo>
                  <a:cubicBezTo>
                    <a:pt x="2636" y="2154"/>
                    <a:pt x="2154" y="2604"/>
                    <a:pt x="1575" y="2604"/>
                  </a:cubicBezTo>
                  <a:cubicBezTo>
                    <a:pt x="997" y="2604"/>
                    <a:pt x="547" y="2154"/>
                    <a:pt x="547" y="1576"/>
                  </a:cubicBezTo>
                  <a:cubicBezTo>
                    <a:pt x="547" y="997"/>
                    <a:pt x="997" y="515"/>
                    <a:pt x="1575" y="515"/>
                  </a:cubicBezTo>
                  <a:close/>
                  <a:moveTo>
                    <a:pt x="1575" y="1"/>
                  </a:moveTo>
                  <a:cubicBezTo>
                    <a:pt x="707" y="1"/>
                    <a:pt x="0" y="708"/>
                    <a:pt x="0" y="1576"/>
                  </a:cubicBezTo>
                  <a:cubicBezTo>
                    <a:pt x="0" y="2444"/>
                    <a:pt x="707" y="3151"/>
                    <a:pt x="1575" y="3151"/>
                  </a:cubicBezTo>
                  <a:cubicBezTo>
                    <a:pt x="2443" y="3151"/>
                    <a:pt x="3150" y="2444"/>
                    <a:pt x="3150" y="1576"/>
                  </a:cubicBezTo>
                  <a:cubicBezTo>
                    <a:pt x="3150" y="708"/>
                    <a:pt x="2443" y="1"/>
                    <a:pt x="15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9" name="Google Shape;2929;p49"/>
            <p:cNvSpPr/>
            <p:nvPr/>
          </p:nvSpPr>
          <p:spPr>
            <a:xfrm>
              <a:off x="5747875" y="1384075"/>
              <a:ext cx="105300" cy="3359925"/>
            </a:xfrm>
            <a:custGeom>
              <a:rect b="b" l="l" r="r" t="t"/>
              <a:pathLst>
                <a:path extrusionOk="0" h="134397" w="4212">
                  <a:moveTo>
                    <a:pt x="1" y="0"/>
                  </a:moveTo>
                  <a:lnTo>
                    <a:pt x="1" y="134396"/>
                  </a:lnTo>
                  <a:lnTo>
                    <a:pt x="4212" y="134396"/>
                  </a:lnTo>
                  <a:lnTo>
                    <a:pt x="4212" y="0"/>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0" name="Google Shape;2930;p49"/>
            <p:cNvSpPr/>
            <p:nvPr/>
          </p:nvSpPr>
          <p:spPr>
            <a:xfrm>
              <a:off x="5747875" y="1797925"/>
              <a:ext cx="105300" cy="856675"/>
            </a:xfrm>
            <a:custGeom>
              <a:rect b="b" l="l" r="r" t="t"/>
              <a:pathLst>
                <a:path extrusionOk="0" h="34267" w="4212">
                  <a:moveTo>
                    <a:pt x="1" y="0"/>
                  </a:moveTo>
                  <a:lnTo>
                    <a:pt x="1" y="34267"/>
                  </a:lnTo>
                  <a:lnTo>
                    <a:pt x="4212" y="34267"/>
                  </a:lnTo>
                  <a:lnTo>
                    <a:pt x="421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1" name="Google Shape;2931;p49"/>
            <p:cNvSpPr/>
            <p:nvPr/>
          </p:nvSpPr>
          <p:spPr>
            <a:xfrm>
              <a:off x="1797325" y="1384075"/>
              <a:ext cx="4055850" cy="205750"/>
            </a:xfrm>
            <a:custGeom>
              <a:rect b="b" l="l" r="r" t="t"/>
              <a:pathLst>
                <a:path extrusionOk="0" h="8230" w="162234">
                  <a:moveTo>
                    <a:pt x="1" y="0"/>
                  </a:moveTo>
                  <a:lnTo>
                    <a:pt x="1" y="8229"/>
                  </a:lnTo>
                  <a:lnTo>
                    <a:pt x="162234" y="8229"/>
                  </a:lnTo>
                  <a:lnTo>
                    <a:pt x="16223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2" name="Google Shape;2932;p49"/>
            <p:cNvSpPr/>
            <p:nvPr/>
          </p:nvSpPr>
          <p:spPr>
            <a:xfrm>
              <a:off x="1797325" y="1652475"/>
              <a:ext cx="1042325" cy="164750"/>
            </a:xfrm>
            <a:custGeom>
              <a:rect b="b" l="l" r="r" t="t"/>
              <a:pathLst>
                <a:path extrusionOk="0" h="6590" w="41693">
                  <a:moveTo>
                    <a:pt x="1" y="0"/>
                  </a:moveTo>
                  <a:lnTo>
                    <a:pt x="1" y="6590"/>
                  </a:lnTo>
                  <a:lnTo>
                    <a:pt x="40599" y="6590"/>
                  </a:lnTo>
                  <a:cubicBezTo>
                    <a:pt x="41178" y="6590"/>
                    <a:pt x="41692" y="6108"/>
                    <a:pt x="41692" y="5497"/>
                  </a:cubicBezTo>
                  <a:lnTo>
                    <a:pt x="41692" y="1061"/>
                  </a:lnTo>
                  <a:cubicBezTo>
                    <a:pt x="41692" y="482"/>
                    <a:pt x="41178" y="0"/>
                    <a:pt x="405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3" name="Google Shape;2933;p49"/>
            <p:cNvSpPr/>
            <p:nvPr/>
          </p:nvSpPr>
          <p:spPr>
            <a:xfrm>
              <a:off x="1927525" y="1675775"/>
              <a:ext cx="65900" cy="100475"/>
            </a:xfrm>
            <a:custGeom>
              <a:rect b="b" l="l" r="r" t="t"/>
              <a:pathLst>
                <a:path extrusionOk="0" h="4019" w="2636">
                  <a:moveTo>
                    <a:pt x="0" y="1"/>
                  </a:moveTo>
                  <a:lnTo>
                    <a:pt x="0" y="4019"/>
                  </a:lnTo>
                  <a:lnTo>
                    <a:pt x="547" y="4019"/>
                  </a:lnTo>
                  <a:lnTo>
                    <a:pt x="547" y="1190"/>
                  </a:lnTo>
                  <a:lnTo>
                    <a:pt x="997" y="4019"/>
                  </a:lnTo>
                  <a:lnTo>
                    <a:pt x="1607" y="4019"/>
                  </a:lnTo>
                  <a:lnTo>
                    <a:pt x="2025" y="1126"/>
                  </a:lnTo>
                  <a:lnTo>
                    <a:pt x="2025" y="4019"/>
                  </a:lnTo>
                  <a:lnTo>
                    <a:pt x="2636" y="4019"/>
                  </a:lnTo>
                  <a:lnTo>
                    <a:pt x="2636" y="1"/>
                  </a:lnTo>
                  <a:lnTo>
                    <a:pt x="1768" y="1"/>
                  </a:lnTo>
                  <a:lnTo>
                    <a:pt x="1318" y="2861"/>
                  </a:lnTo>
                  <a:lnTo>
                    <a:pt x="86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4" name="Google Shape;2934;p49"/>
            <p:cNvSpPr/>
            <p:nvPr/>
          </p:nvSpPr>
          <p:spPr>
            <a:xfrm>
              <a:off x="2000650" y="1675775"/>
              <a:ext cx="55475" cy="100475"/>
            </a:xfrm>
            <a:custGeom>
              <a:rect b="b" l="l" r="r" t="t"/>
              <a:pathLst>
                <a:path extrusionOk="0" h="4019" w="2219">
                  <a:moveTo>
                    <a:pt x="1093" y="708"/>
                  </a:moveTo>
                  <a:lnTo>
                    <a:pt x="1382" y="2733"/>
                  </a:lnTo>
                  <a:lnTo>
                    <a:pt x="772" y="2733"/>
                  </a:lnTo>
                  <a:lnTo>
                    <a:pt x="1093" y="708"/>
                  </a:lnTo>
                  <a:close/>
                  <a:moveTo>
                    <a:pt x="643" y="1"/>
                  </a:moveTo>
                  <a:lnTo>
                    <a:pt x="0" y="4019"/>
                  </a:lnTo>
                  <a:lnTo>
                    <a:pt x="579" y="4019"/>
                  </a:lnTo>
                  <a:lnTo>
                    <a:pt x="707" y="3279"/>
                  </a:lnTo>
                  <a:lnTo>
                    <a:pt x="1479" y="3279"/>
                  </a:lnTo>
                  <a:lnTo>
                    <a:pt x="1575" y="4019"/>
                  </a:lnTo>
                  <a:lnTo>
                    <a:pt x="2218" y="4019"/>
                  </a:lnTo>
                  <a:lnTo>
                    <a:pt x="15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5" name="Google Shape;2935;p49"/>
            <p:cNvSpPr/>
            <p:nvPr/>
          </p:nvSpPr>
          <p:spPr>
            <a:xfrm>
              <a:off x="2063325" y="1675775"/>
              <a:ext cx="49050" cy="100475"/>
            </a:xfrm>
            <a:custGeom>
              <a:rect b="b" l="l" r="r" t="t"/>
              <a:pathLst>
                <a:path extrusionOk="0" h="4019" w="1962">
                  <a:moveTo>
                    <a:pt x="933" y="579"/>
                  </a:moveTo>
                  <a:cubicBezTo>
                    <a:pt x="1158" y="579"/>
                    <a:pt x="1254" y="708"/>
                    <a:pt x="1254" y="997"/>
                  </a:cubicBezTo>
                  <a:lnTo>
                    <a:pt x="1254" y="1383"/>
                  </a:lnTo>
                  <a:cubicBezTo>
                    <a:pt x="1254" y="1704"/>
                    <a:pt x="1126" y="1801"/>
                    <a:pt x="868" y="1801"/>
                  </a:cubicBezTo>
                  <a:lnTo>
                    <a:pt x="643" y="1801"/>
                  </a:lnTo>
                  <a:lnTo>
                    <a:pt x="643" y="579"/>
                  </a:lnTo>
                  <a:close/>
                  <a:moveTo>
                    <a:pt x="1" y="1"/>
                  </a:moveTo>
                  <a:lnTo>
                    <a:pt x="1" y="4019"/>
                  </a:lnTo>
                  <a:lnTo>
                    <a:pt x="643" y="4019"/>
                  </a:lnTo>
                  <a:lnTo>
                    <a:pt x="643" y="2379"/>
                  </a:lnTo>
                  <a:lnTo>
                    <a:pt x="868" y="2379"/>
                  </a:lnTo>
                  <a:cubicBezTo>
                    <a:pt x="1126" y="2379"/>
                    <a:pt x="1254" y="2508"/>
                    <a:pt x="1254" y="2894"/>
                  </a:cubicBezTo>
                  <a:lnTo>
                    <a:pt x="1254" y="3536"/>
                  </a:lnTo>
                  <a:cubicBezTo>
                    <a:pt x="1254" y="3858"/>
                    <a:pt x="1286" y="3922"/>
                    <a:pt x="1318" y="4019"/>
                  </a:cubicBezTo>
                  <a:lnTo>
                    <a:pt x="1961" y="4019"/>
                  </a:lnTo>
                  <a:cubicBezTo>
                    <a:pt x="1897" y="3858"/>
                    <a:pt x="1897" y="3729"/>
                    <a:pt x="1897" y="3536"/>
                  </a:cubicBezTo>
                  <a:lnTo>
                    <a:pt x="1897" y="2926"/>
                  </a:lnTo>
                  <a:cubicBezTo>
                    <a:pt x="1897" y="2508"/>
                    <a:pt x="1801" y="2186"/>
                    <a:pt x="1479" y="2058"/>
                  </a:cubicBezTo>
                  <a:cubicBezTo>
                    <a:pt x="1768" y="1929"/>
                    <a:pt x="1897" y="1672"/>
                    <a:pt x="1897" y="1254"/>
                  </a:cubicBezTo>
                  <a:lnTo>
                    <a:pt x="1897" y="933"/>
                  </a:lnTo>
                  <a:cubicBezTo>
                    <a:pt x="1897" y="322"/>
                    <a:pt x="1608" y="1"/>
                    <a:pt x="9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6" name="Google Shape;2936;p49"/>
            <p:cNvSpPr/>
            <p:nvPr/>
          </p:nvSpPr>
          <p:spPr>
            <a:xfrm>
              <a:off x="2119575" y="1674975"/>
              <a:ext cx="47450" cy="102075"/>
            </a:xfrm>
            <a:custGeom>
              <a:rect b="b" l="l" r="r" t="t"/>
              <a:pathLst>
                <a:path extrusionOk="0" h="4083" w="1898">
                  <a:moveTo>
                    <a:pt x="965" y="0"/>
                  </a:moveTo>
                  <a:cubicBezTo>
                    <a:pt x="322" y="0"/>
                    <a:pt x="1" y="354"/>
                    <a:pt x="1" y="997"/>
                  </a:cubicBezTo>
                  <a:lnTo>
                    <a:pt x="1" y="3086"/>
                  </a:lnTo>
                  <a:cubicBezTo>
                    <a:pt x="1" y="3729"/>
                    <a:pt x="322" y="4083"/>
                    <a:pt x="965" y="4083"/>
                  </a:cubicBezTo>
                  <a:cubicBezTo>
                    <a:pt x="1576" y="4083"/>
                    <a:pt x="1897" y="3729"/>
                    <a:pt x="1897" y="3086"/>
                  </a:cubicBezTo>
                  <a:lnTo>
                    <a:pt x="1897" y="2540"/>
                  </a:lnTo>
                  <a:lnTo>
                    <a:pt x="1286" y="2540"/>
                  </a:lnTo>
                  <a:lnTo>
                    <a:pt x="1286" y="3118"/>
                  </a:lnTo>
                  <a:cubicBezTo>
                    <a:pt x="1286" y="3408"/>
                    <a:pt x="1158" y="3504"/>
                    <a:pt x="965" y="3504"/>
                  </a:cubicBezTo>
                  <a:cubicBezTo>
                    <a:pt x="772" y="3504"/>
                    <a:pt x="644" y="3408"/>
                    <a:pt x="644" y="3118"/>
                  </a:cubicBezTo>
                  <a:lnTo>
                    <a:pt x="644" y="965"/>
                  </a:lnTo>
                  <a:cubicBezTo>
                    <a:pt x="644" y="675"/>
                    <a:pt x="772" y="579"/>
                    <a:pt x="965" y="579"/>
                  </a:cubicBezTo>
                  <a:cubicBezTo>
                    <a:pt x="1158" y="579"/>
                    <a:pt x="1286" y="675"/>
                    <a:pt x="1286" y="965"/>
                  </a:cubicBezTo>
                  <a:lnTo>
                    <a:pt x="1286" y="1383"/>
                  </a:lnTo>
                  <a:lnTo>
                    <a:pt x="1897" y="1383"/>
                  </a:lnTo>
                  <a:lnTo>
                    <a:pt x="1897" y="997"/>
                  </a:lnTo>
                  <a:cubicBezTo>
                    <a:pt x="1897" y="354"/>
                    <a:pt x="1576" y="0"/>
                    <a:pt x="96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7" name="Google Shape;2937;p49"/>
            <p:cNvSpPr/>
            <p:nvPr/>
          </p:nvSpPr>
          <p:spPr>
            <a:xfrm>
              <a:off x="2176625" y="1675775"/>
              <a:ext cx="49850" cy="100475"/>
            </a:xfrm>
            <a:custGeom>
              <a:rect b="b" l="l" r="r" t="t"/>
              <a:pathLst>
                <a:path extrusionOk="0" h="4019" w="1994">
                  <a:moveTo>
                    <a:pt x="1" y="1"/>
                  </a:moveTo>
                  <a:lnTo>
                    <a:pt x="1" y="4019"/>
                  </a:lnTo>
                  <a:lnTo>
                    <a:pt x="612" y="4019"/>
                  </a:lnTo>
                  <a:lnTo>
                    <a:pt x="612" y="2315"/>
                  </a:lnTo>
                  <a:lnTo>
                    <a:pt x="1351" y="2315"/>
                  </a:lnTo>
                  <a:lnTo>
                    <a:pt x="1351" y="4019"/>
                  </a:lnTo>
                  <a:lnTo>
                    <a:pt x="1994" y="4019"/>
                  </a:lnTo>
                  <a:lnTo>
                    <a:pt x="1994" y="1"/>
                  </a:lnTo>
                  <a:lnTo>
                    <a:pt x="1351" y="1"/>
                  </a:lnTo>
                  <a:lnTo>
                    <a:pt x="1351" y="1736"/>
                  </a:lnTo>
                  <a:lnTo>
                    <a:pt x="612" y="1736"/>
                  </a:lnTo>
                  <a:lnTo>
                    <a:pt x="61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8" name="Google Shape;2938;p49"/>
            <p:cNvSpPr/>
            <p:nvPr/>
          </p:nvSpPr>
          <p:spPr>
            <a:xfrm>
              <a:off x="2064125" y="1418625"/>
              <a:ext cx="2607750" cy="116550"/>
            </a:xfrm>
            <a:custGeom>
              <a:rect b="b" l="l" r="r" t="t"/>
              <a:pathLst>
                <a:path extrusionOk="0" h="4662" w="104310">
                  <a:moveTo>
                    <a:pt x="1" y="0"/>
                  </a:moveTo>
                  <a:lnTo>
                    <a:pt x="1" y="4661"/>
                  </a:lnTo>
                  <a:lnTo>
                    <a:pt x="104309" y="4661"/>
                  </a:lnTo>
                  <a:lnTo>
                    <a:pt x="10430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9" name="Google Shape;2939;p49"/>
            <p:cNvSpPr/>
            <p:nvPr/>
          </p:nvSpPr>
          <p:spPr>
            <a:xfrm>
              <a:off x="2016725" y="3505600"/>
              <a:ext cx="176800" cy="81200"/>
            </a:xfrm>
            <a:custGeom>
              <a:rect b="b" l="l" r="r" t="t"/>
              <a:pathLst>
                <a:path extrusionOk="0" h="3248" w="7072">
                  <a:moveTo>
                    <a:pt x="0" y="1"/>
                  </a:moveTo>
                  <a:lnTo>
                    <a:pt x="0" y="3247"/>
                  </a:lnTo>
                  <a:lnTo>
                    <a:pt x="7072" y="3247"/>
                  </a:lnTo>
                  <a:lnTo>
                    <a:pt x="707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0" name="Google Shape;2940;p49"/>
            <p:cNvSpPr/>
            <p:nvPr/>
          </p:nvSpPr>
          <p:spPr>
            <a:xfrm>
              <a:off x="2202350" y="3505600"/>
              <a:ext cx="176825" cy="81200"/>
            </a:xfrm>
            <a:custGeom>
              <a:rect b="b" l="l" r="r" t="t"/>
              <a:pathLst>
                <a:path extrusionOk="0" h="3248" w="7073">
                  <a:moveTo>
                    <a:pt x="0" y="1"/>
                  </a:moveTo>
                  <a:lnTo>
                    <a:pt x="0" y="3247"/>
                  </a:lnTo>
                  <a:lnTo>
                    <a:pt x="7072" y="3247"/>
                  </a:lnTo>
                  <a:lnTo>
                    <a:pt x="707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1" name="Google Shape;2941;p49"/>
            <p:cNvSpPr/>
            <p:nvPr/>
          </p:nvSpPr>
          <p:spPr>
            <a:xfrm>
              <a:off x="2387975" y="3505600"/>
              <a:ext cx="176825" cy="81200"/>
            </a:xfrm>
            <a:custGeom>
              <a:rect b="b" l="l" r="r" t="t"/>
              <a:pathLst>
                <a:path extrusionOk="0" h="3248" w="7073">
                  <a:moveTo>
                    <a:pt x="1" y="1"/>
                  </a:moveTo>
                  <a:lnTo>
                    <a:pt x="1" y="3247"/>
                  </a:lnTo>
                  <a:lnTo>
                    <a:pt x="7073" y="3247"/>
                  </a:lnTo>
                  <a:lnTo>
                    <a:pt x="707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2" name="Google Shape;2942;p49"/>
            <p:cNvSpPr/>
            <p:nvPr/>
          </p:nvSpPr>
          <p:spPr>
            <a:xfrm>
              <a:off x="2573625" y="3505600"/>
              <a:ext cx="176825" cy="81200"/>
            </a:xfrm>
            <a:custGeom>
              <a:rect b="b" l="l" r="r" t="t"/>
              <a:pathLst>
                <a:path extrusionOk="0" h="3248" w="7073">
                  <a:moveTo>
                    <a:pt x="0" y="1"/>
                  </a:moveTo>
                  <a:lnTo>
                    <a:pt x="0" y="3247"/>
                  </a:lnTo>
                  <a:lnTo>
                    <a:pt x="7072" y="3247"/>
                  </a:lnTo>
                  <a:lnTo>
                    <a:pt x="707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3" name="Google Shape;2943;p49"/>
            <p:cNvSpPr/>
            <p:nvPr/>
          </p:nvSpPr>
          <p:spPr>
            <a:xfrm>
              <a:off x="2759250" y="3505600"/>
              <a:ext cx="176025" cy="81200"/>
            </a:xfrm>
            <a:custGeom>
              <a:rect b="b" l="l" r="r" t="t"/>
              <a:pathLst>
                <a:path extrusionOk="0" h="3248" w="7041">
                  <a:moveTo>
                    <a:pt x="1" y="1"/>
                  </a:moveTo>
                  <a:lnTo>
                    <a:pt x="1" y="3247"/>
                  </a:lnTo>
                  <a:lnTo>
                    <a:pt x="7040" y="3247"/>
                  </a:lnTo>
                  <a:lnTo>
                    <a:pt x="704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4" name="Google Shape;2944;p49"/>
            <p:cNvSpPr/>
            <p:nvPr/>
          </p:nvSpPr>
          <p:spPr>
            <a:xfrm>
              <a:off x="2944875" y="3505600"/>
              <a:ext cx="176025" cy="81200"/>
            </a:xfrm>
            <a:custGeom>
              <a:rect b="b" l="l" r="r" t="t"/>
              <a:pathLst>
                <a:path extrusionOk="0" h="3248" w="7041">
                  <a:moveTo>
                    <a:pt x="1" y="1"/>
                  </a:moveTo>
                  <a:lnTo>
                    <a:pt x="1" y="3247"/>
                  </a:lnTo>
                  <a:lnTo>
                    <a:pt x="7041" y="3247"/>
                  </a:lnTo>
                  <a:lnTo>
                    <a:pt x="704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5" name="Google Shape;2945;p49"/>
            <p:cNvSpPr/>
            <p:nvPr/>
          </p:nvSpPr>
          <p:spPr>
            <a:xfrm>
              <a:off x="3130525" y="3505600"/>
              <a:ext cx="176000" cy="81200"/>
            </a:xfrm>
            <a:custGeom>
              <a:rect b="b" l="l" r="r" t="t"/>
              <a:pathLst>
                <a:path extrusionOk="0" h="3248" w="7040">
                  <a:moveTo>
                    <a:pt x="0" y="1"/>
                  </a:moveTo>
                  <a:lnTo>
                    <a:pt x="0" y="3247"/>
                  </a:lnTo>
                  <a:lnTo>
                    <a:pt x="7040" y="3247"/>
                  </a:lnTo>
                  <a:lnTo>
                    <a:pt x="704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6" name="Google Shape;2946;p49"/>
            <p:cNvSpPr/>
            <p:nvPr/>
          </p:nvSpPr>
          <p:spPr>
            <a:xfrm>
              <a:off x="3316150" y="3505600"/>
              <a:ext cx="176025" cy="81200"/>
            </a:xfrm>
            <a:custGeom>
              <a:rect b="b" l="l" r="r" t="t"/>
              <a:pathLst>
                <a:path extrusionOk="0" h="3248" w="7041">
                  <a:moveTo>
                    <a:pt x="1" y="1"/>
                  </a:moveTo>
                  <a:lnTo>
                    <a:pt x="1" y="3247"/>
                  </a:lnTo>
                  <a:lnTo>
                    <a:pt x="7040" y="3247"/>
                  </a:lnTo>
                  <a:lnTo>
                    <a:pt x="704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7" name="Google Shape;2947;p49"/>
            <p:cNvSpPr/>
            <p:nvPr/>
          </p:nvSpPr>
          <p:spPr>
            <a:xfrm>
              <a:off x="3501800" y="3505600"/>
              <a:ext cx="176000" cy="81200"/>
            </a:xfrm>
            <a:custGeom>
              <a:rect b="b" l="l" r="r" t="t"/>
              <a:pathLst>
                <a:path extrusionOk="0" h="3248" w="7040">
                  <a:moveTo>
                    <a:pt x="0" y="1"/>
                  </a:moveTo>
                  <a:lnTo>
                    <a:pt x="0" y="3247"/>
                  </a:lnTo>
                  <a:lnTo>
                    <a:pt x="7040" y="3247"/>
                  </a:lnTo>
                  <a:lnTo>
                    <a:pt x="704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8" name="Google Shape;2948;p49"/>
            <p:cNvSpPr/>
            <p:nvPr/>
          </p:nvSpPr>
          <p:spPr>
            <a:xfrm>
              <a:off x="3686625" y="3505600"/>
              <a:ext cx="176825" cy="81200"/>
            </a:xfrm>
            <a:custGeom>
              <a:rect b="b" l="l" r="r" t="t"/>
              <a:pathLst>
                <a:path extrusionOk="0" h="3248" w="7073">
                  <a:moveTo>
                    <a:pt x="0" y="1"/>
                  </a:moveTo>
                  <a:lnTo>
                    <a:pt x="0" y="3247"/>
                  </a:lnTo>
                  <a:lnTo>
                    <a:pt x="7072" y="3247"/>
                  </a:lnTo>
                  <a:lnTo>
                    <a:pt x="707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9" name="Google Shape;2949;p49"/>
            <p:cNvSpPr/>
            <p:nvPr/>
          </p:nvSpPr>
          <p:spPr>
            <a:xfrm>
              <a:off x="3872250" y="3505600"/>
              <a:ext cx="176825" cy="81200"/>
            </a:xfrm>
            <a:custGeom>
              <a:rect b="b" l="l" r="r" t="t"/>
              <a:pathLst>
                <a:path extrusionOk="0" h="3248" w="7073">
                  <a:moveTo>
                    <a:pt x="1" y="1"/>
                  </a:moveTo>
                  <a:lnTo>
                    <a:pt x="1" y="3247"/>
                  </a:lnTo>
                  <a:lnTo>
                    <a:pt x="7072" y="3247"/>
                  </a:lnTo>
                  <a:lnTo>
                    <a:pt x="707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0" name="Google Shape;2950;p49"/>
            <p:cNvSpPr/>
            <p:nvPr/>
          </p:nvSpPr>
          <p:spPr>
            <a:xfrm>
              <a:off x="4057900" y="3505600"/>
              <a:ext cx="176800" cy="81200"/>
            </a:xfrm>
            <a:custGeom>
              <a:rect b="b" l="l" r="r" t="t"/>
              <a:pathLst>
                <a:path extrusionOk="0" h="3248" w="7072">
                  <a:moveTo>
                    <a:pt x="0" y="1"/>
                  </a:moveTo>
                  <a:lnTo>
                    <a:pt x="0" y="3247"/>
                  </a:lnTo>
                  <a:lnTo>
                    <a:pt x="7072" y="3247"/>
                  </a:lnTo>
                  <a:lnTo>
                    <a:pt x="707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1" name="Google Shape;2951;p49"/>
            <p:cNvSpPr/>
            <p:nvPr/>
          </p:nvSpPr>
          <p:spPr>
            <a:xfrm>
              <a:off x="4243525" y="3505600"/>
              <a:ext cx="176825" cy="81200"/>
            </a:xfrm>
            <a:custGeom>
              <a:rect b="b" l="l" r="r" t="t"/>
              <a:pathLst>
                <a:path extrusionOk="0" h="3248" w="7073">
                  <a:moveTo>
                    <a:pt x="0" y="1"/>
                  </a:moveTo>
                  <a:lnTo>
                    <a:pt x="0" y="3247"/>
                  </a:lnTo>
                  <a:lnTo>
                    <a:pt x="7072" y="3247"/>
                  </a:lnTo>
                  <a:lnTo>
                    <a:pt x="707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2" name="Google Shape;2952;p49"/>
            <p:cNvSpPr/>
            <p:nvPr/>
          </p:nvSpPr>
          <p:spPr>
            <a:xfrm>
              <a:off x="4429150" y="3505600"/>
              <a:ext cx="176825" cy="81200"/>
            </a:xfrm>
            <a:custGeom>
              <a:rect b="b" l="l" r="r" t="t"/>
              <a:pathLst>
                <a:path extrusionOk="0" h="3248" w="7073">
                  <a:moveTo>
                    <a:pt x="1" y="1"/>
                  </a:moveTo>
                  <a:lnTo>
                    <a:pt x="1" y="3247"/>
                  </a:lnTo>
                  <a:lnTo>
                    <a:pt x="7073" y="3247"/>
                  </a:lnTo>
                  <a:lnTo>
                    <a:pt x="7073"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3" name="Google Shape;2953;p49"/>
            <p:cNvSpPr/>
            <p:nvPr/>
          </p:nvSpPr>
          <p:spPr>
            <a:xfrm>
              <a:off x="4614800" y="3505600"/>
              <a:ext cx="176800" cy="81200"/>
            </a:xfrm>
            <a:custGeom>
              <a:rect b="b" l="l" r="r" t="t"/>
              <a:pathLst>
                <a:path extrusionOk="0" h="3248" w="7072">
                  <a:moveTo>
                    <a:pt x="0" y="1"/>
                  </a:moveTo>
                  <a:lnTo>
                    <a:pt x="0" y="3247"/>
                  </a:lnTo>
                  <a:lnTo>
                    <a:pt x="7072" y="3247"/>
                  </a:lnTo>
                  <a:lnTo>
                    <a:pt x="707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4" name="Google Shape;2954;p49"/>
            <p:cNvSpPr/>
            <p:nvPr/>
          </p:nvSpPr>
          <p:spPr>
            <a:xfrm>
              <a:off x="4800425" y="3505600"/>
              <a:ext cx="176025" cy="81200"/>
            </a:xfrm>
            <a:custGeom>
              <a:rect b="b" l="l" r="r" t="t"/>
              <a:pathLst>
                <a:path extrusionOk="0" h="3248" w="7041">
                  <a:moveTo>
                    <a:pt x="1" y="1"/>
                  </a:moveTo>
                  <a:lnTo>
                    <a:pt x="1" y="3247"/>
                  </a:lnTo>
                  <a:lnTo>
                    <a:pt x="7040" y="3247"/>
                  </a:lnTo>
                  <a:lnTo>
                    <a:pt x="704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5" name="Google Shape;2955;p49"/>
            <p:cNvSpPr/>
            <p:nvPr/>
          </p:nvSpPr>
          <p:spPr>
            <a:xfrm>
              <a:off x="4986050" y="3505600"/>
              <a:ext cx="176025" cy="81200"/>
            </a:xfrm>
            <a:custGeom>
              <a:rect b="b" l="l" r="r" t="t"/>
              <a:pathLst>
                <a:path extrusionOk="0" h="3248" w="7041">
                  <a:moveTo>
                    <a:pt x="1" y="1"/>
                  </a:moveTo>
                  <a:lnTo>
                    <a:pt x="1" y="3247"/>
                  </a:lnTo>
                  <a:lnTo>
                    <a:pt x="7041" y="3247"/>
                  </a:lnTo>
                  <a:lnTo>
                    <a:pt x="704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6" name="Google Shape;2956;p49"/>
            <p:cNvSpPr/>
            <p:nvPr/>
          </p:nvSpPr>
          <p:spPr>
            <a:xfrm>
              <a:off x="5171700" y="3505600"/>
              <a:ext cx="176000" cy="81200"/>
            </a:xfrm>
            <a:custGeom>
              <a:rect b="b" l="l" r="r" t="t"/>
              <a:pathLst>
                <a:path extrusionOk="0" h="3248" w="7040">
                  <a:moveTo>
                    <a:pt x="0" y="1"/>
                  </a:moveTo>
                  <a:lnTo>
                    <a:pt x="0" y="3247"/>
                  </a:lnTo>
                  <a:lnTo>
                    <a:pt x="7040" y="3247"/>
                  </a:lnTo>
                  <a:lnTo>
                    <a:pt x="704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7" name="Google Shape;2957;p49"/>
            <p:cNvSpPr/>
            <p:nvPr/>
          </p:nvSpPr>
          <p:spPr>
            <a:xfrm>
              <a:off x="5357325" y="3505600"/>
              <a:ext cx="176025" cy="81200"/>
            </a:xfrm>
            <a:custGeom>
              <a:rect b="b" l="l" r="r" t="t"/>
              <a:pathLst>
                <a:path extrusionOk="0" h="3248" w="7041">
                  <a:moveTo>
                    <a:pt x="1" y="1"/>
                  </a:moveTo>
                  <a:lnTo>
                    <a:pt x="1" y="3247"/>
                  </a:lnTo>
                  <a:lnTo>
                    <a:pt x="7040" y="3247"/>
                  </a:lnTo>
                  <a:lnTo>
                    <a:pt x="704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8" name="Google Shape;2958;p49"/>
            <p:cNvSpPr/>
            <p:nvPr/>
          </p:nvSpPr>
          <p:spPr>
            <a:xfrm>
              <a:off x="1902600" y="1883100"/>
              <a:ext cx="299775" cy="81200"/>
            </a:xfrm>
            <a:custGeom>
              <a:rect b="b" l="l" r="r" t="t"/>
              <a:pathLst>
                <a:path extrusionOk="0" h="3248" w="11991">
                  <a:moveTo>
                    <a:pt x="1" y="1"/>
                  </a:moveTo>
                  <a:lnTo>
                    <a:pt x="1" y="3247"/>
                  </a:lnTo>
                  <a:lnTo>
                    <a:pt x="11990" y="3247"/>
                  </a:lnTo>
                  <a:lnTo>
                    <a:pt x="1199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9" name="Google Shape;2959;p49"/>
            <p:cNvSpPr/>
            <p:nvPr/>
          </p:nvSpPr>
          <p:spPr>
            <a:xfrm>
              <a:off x="2218425" y="1883100"/>
              <a:ext cx="300575" cy="81200"/>
            </a:xfrm>
            <a:custGeom>
              <a:rect b="b" l="l" r="r" t="t"/>
              <a:pathLst>
                <a:path extrusionOk="0" h="3248" w="12023">
                  <a:moveTo>
                    <a:pt x="0" y="1"/>
                  </a:moveTo>
                  <a:lnTo>
                    <a:pt x="0" y="3247"/>
                  </a:lnTo>
                  <a:lnTo>
                    <a:pt x="12022" y="3247"/>
                  </a:lnTo>
                  <a:lnTo>
                    <a:pt x="1202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0" name="Google Shape;2960;p49"/>
            <p:cNvSpPr/>
            <p:nvPr/>
          </p:nvSpPr>
          <p:spPr>
            <a:xfrm>
              <a:off x="2534250" y="1883100"/>
              <a:ext cx="300575" cy="81200"/>
            </a:xfrm>
            <a:custGeom>
              <a:rect b="b" l="l" r="r" t="t"/>
              <a:pathLst>
                <a:path extrusionOk="0" h="3248" w="12023">
                  <a:moveTo>
                    <a:pt x="0" y="1"/>
                  </a:moveTo>
                  <a:lnTo>
                    <a:pt x="0" y="3247"/>
                  </a:lnTo>
                  <a:lnTo>
                    <a:pt x="12022" y="3247"/>
                  </a:lnTo>
                  <a:lnTo>
                    <a:pt x="1202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1" name="Google Shape;2961;p49"/>
            <p:cNvSpPr/>
            <p:nvPr/>
          </p:nvSpPr>
          <p:spPr>
            <a:xfrm>
              <a:off x="2850050" y="1883100"/>
              <a:ext cx="300575" cy="81200"/>
            </a:xfrm>
            <a:custGeom>
              <a:rect b="b" l="l" r="r" t="t"/>
              <a:pathLst>
                <a:path extrusionOk="0" h="3248" w="12023">
                  <a:moveTo>
                    <a:pt x="1" y="1"/>
                  </a:moveTo>
                  <a:lnTo>
                    <a:pt x="1" y="3247"/>
                  </a:lnTo>
                  <a:lnTo>
                    <a:pt x="12023" y="3247"/>
                  </a:lnTo>
                  <a:lnTo>
                    <a:pt x="1202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2" name="Google Shape;2962;p49"/>
            <p:cNvSpPr/>
            <p:nvPr/>
          </p:nvSpPr>
          <p:spPr>
            <a:xfrm>
              <a:off x="3166675" y="1883100"/>
              <a:ext cx="300575" cy="81200"/>
            </a:xfrm>
            <a:custGeom>
              <a:rect b="b" l="l" r="r" t="t"/>
              <a:pathLst>
                <a:path extrusionOk="0" h="3248" w="12023">
                  <a:moveTo>
                    <a:pt x="1" y="1"/>
                  </a:moveTo>
                  <a:lnTo>
                    <a:pt x="1" y="3247"/>
                  </a:lnTo>
                  <a:lnTo>
                    <a:pt x="12023" y="3247"/>
                  </a:lnTo>
                  <a:lnTo>
                    <a:pt x="1202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3" name="Google Shape;2963;p49"/>
            <p:cNvSpPr/>
            <p:nvPr/>
          </p:nvSpPr>
          <p:spPr>
            <a:xfrm>
              <a:off x="3482500" y="1883100"/>
              <a:ext cx="300575" cy="81200"/>
            </a:xfrm>
            <a:custGeom>
              <a:rect b="b" l="l" r="r" t="t"/>
              <a:pathLst>
                <a:path extrusionOk="0" h="3248" w="12023">
                  <a:moveTo>
                    <a:pt x="1" y="1"/>
                  </a:moveTo>
                  <a:lnTo>
                    <a:pt x="1" y="3247"/>
                  </a:lnTo>
                  <a:lnTo>
                    <a:pt x="12023" y="3247"/>
                  </a:lnTo>
                  <a:lnTo>
                    <a:pt x="1202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4" name="Google Shape;2964;p49"/>
            <p:cNvSpPr/>
            <p:nvPr/>
          </p:nvSpPr>
          <p:spPr>
            <a:xfrm>
              <a:off x="3798325" y="1883100"/>
              <a:ext cx="300575" cy="81200"/>
            </a:xfrm>
            <a:custGeom>
              <a:rect b="b" l="l" r="r" t="t"/>
              <a:pathLst>
                <a:path extrusionOk="0" h="3248" w="12023">
                  <a:moveTo>
                    <a:pt x="0" y="1"/>
                  </a:moveTo>
                  <a:lnTo>
                    <a:pt x="0" y="3247"/>
                  </a:lnTo>
                  <a:lnTo>
                    <a:pt x="12022" y="3247"/>
                  </a:lnTo>
                  <a:lnTo>
                    <a:pt x="1202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5" name="Google Shape;2965;p49"/>
            <p:cNvSpPr/>
            <p:nvPr/>
          </p:nvSpPr>
          <p:spPr>
            <a:xfrm>
              <a:off x="4114950" y="1883100"/>
              <a:ext cx="300575" cy="81200"/>
            </a:xfrm>
            <a:custGeom>
              <a:rect b="b" l="l" r="r" t="t"/>
              <a:pathLst>
                <a:path extrusionOk="0" h="3248" w="12023">
                  <a:moveTo>
                    <a:pt x="0" y="1"/>
                  </a:moveTo>
                  <a:lnTo>
                    <a:pt x="0" y="3247"/>
                  </a:lnTo>
                  <a:lnTo>
                    <a:pt x="12022" y="3247"/>
                  </a:lnTo>
                  <a:lnTo>
                    <a:pt x="1202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6" name="Google Shape;2966;p49"/>
            <p:cNvSpPr/>
            <p:nvPr/>
          </p:nvSpPr>
          <p:spPr>
            <a:xfrm>
              <a:off x="4430775" y="1883100"/>
              <a:ext cx="300575" cy="81200"/>
            </a:xfrm>
            <a:custGeom>
              <a:rect b="b" l="l" r="r" t="t"/>
              <a:pathLst>
                <a:path extrusionOk="0" h="3248" w="12023">
                  <a:moveTo>
                    <a:pt x="0" y="1"/>
                  </a:moveTo>
                  <a:lnTo>
                    <a:pt x="0" y="3247"/>
                  </a:lnTo>
                  <a:lnTo>
                    <a:pt x="12022" y="3247"/>
                  </a:lnTo>
                  <a:lnTo>
                    <a:pt x="1202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7" name="Google Shape;2967;p49"/>
            <p:cNvSpPr/>
            <p:nvPr/>
          </p:nvSpPr>
          <p:spPr>
            <a:xfrm>
              <a:off x="4746575" y="1883100"/>
              <a:ext cx="300575" cy="81200"/>
            </a:xfrm>
            <a:custGeom>
              <a:rect b="b" l="l" r="r" t="t"/>
              <a:pathLst>
                <a:path extrusionOk="0" h="3248" w="12023">
                  <a:moveTo>
                    <a:pt x="1" y="1"/>
                  </a:moveTo>
                  <a:lnTo>
                    <a:pt x="1" y="3247"/>
                  </a:lnTo>
                  <a:lnTo>
                    <a:pt x="12023" y="3247"/>
                  </a:lnTo>
                  <a:lnTo>
                    <a:pt x="1202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8" name="Google Shape;2968;p49"/>
            <p:cNvSpPr/>
            <p:nvPr/>
          </p:nvSpPr>
          <p:spPr>
            <a:xfrm>
              <a:off x="5063200" y="1883100"/>
              <a:ext cx="299775" cy="81200"/>
            </a:xfrm>
            <a:custGeom>
              <a:rect b="b" l="l" r="r" t="t"/>
              <a:pathLst>
                <a:path extrusionOk="0" h="3248" w="11991">
                  <a:moveTo>
                    <a:pt x="1" y="1"/>
                  </a:moveTo>
                  <a:lnTo>
                    <a:pt x="1" y="3247"/>
                  </a:lnTo>
                  <a:lnTo>
                    <a:pt x="11991" y="3247"/>
                  </a:lnTo>
                  <a:lnTo>
                    <a:pt x="1199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9" name="Google Shape;2969;p49"/>
            <p:cNvSpPr/>
            <p:nvPr/>
          </p:nvSpPr>
          <p:spPr>
            <a:xfrm>
              <a:off x="5379025" y="1883100"/>
              <a:ext cx="300575" cy="81200"/>
            </a:xfrm>
            <a:custGeom>
              <a:rect b="b" l="l" r="r" t="t"/>
              <a:pathLst>
                <a:path extrusionOk="0" h="3248" w="12023">
                  <a:moveTo>
                    <a:pt x="1" y="1"/>
                  </a:moveTo>
                  <a:lnTo>
                    <a:pt x="1" y="3247"/>
                  </a:lnTo>
                  <a:lnTo>
                    <a:pt x="12023" y="3247"/>
                  </a:lnTo>
                  <a:lnTo>
                    <a:pt x="1202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0" name="Google Shape;2970;p49"/>
            <p:cNvSpPr/>
            <p:nvPr/>
          </p:nvSpPr>
          <p:spPr>
            <a:xfrm>
              <a:off x="3290450" y="2074375"/>
              <a:ext cx="512725" cy="198500"/>
            </a:xfrm>
            <a:custGeom>
              <a:rect b="b" l="l" r="r" t="t"/>
              <a:pathLst>
                <a:path extrusionOk="0" h="7940" w="20509">
                  <a:moveTo>
                    <a:pt x="0" y="0"/>
                  </a:moveTo>
                  <a:lnTo>
                    <a:pt x="4436" y="2218"/>
                  </a:lnTo>
                  <a:lnTo>
                    <a:pt x="4436" y="6751"/>
                  </a:lnTo>
                  <a:cubicBezTo>
                    <a:pt x="4436" y="7426"/>
                    <a:pt x="4950" y="7940"/>
                    <a:pt x="5625" y="7940"/>
                  </a:cubicBezTo>
                  <a:lnTo>
                    <a:pt x="19319" y="7940"/>
                  </a:lnTo>
                  <a:cubicBezTo>
                    <a:pt x="19962" y="7940"/>
                    <a:pt x="20508" y="7426"/>
                    <a:pt x="20508" y="6751"/>
                  </a:cubicBezTo>
                  <a:lnTo>
                    <a:pt x="20508" y="1190"/>
                  </a:lnTo>
                  <a:cubicBezTo>
                    <a:pt x="20508" y="547"/>
                    <a:pt x="19962" y="0"/>
                    <a:pt x="193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1" name="Google Shape;2971;p49"/>
            <p:cNvSpPr/>
            <p:nvPr/>
          </p:nvSpPr>
          <p:spPr>
            <a:xfrm>
              <a:off x="3503400" y="2106500"/>
              <a:ext cx="60300" cy="131025"/>
            </a:xfrm>
            <a:custGeom>
              <a:rect b="b" l="l" r="r" t="t"/>
              <a:pathLst>
                <a:path extrusionOk="0" h="5241" w="2412">
                  <a:moveTo>
                    <a:pt x="1190" y="1"/>
                  </a:moveTo>
                  <a:cubicBezTo>
                    <a:pt x="418" y="1"/>
                    <a:pt x="0" y="483"/>
                    <a:pt x="0" y="1287"/>
                  </a:cubicBezTo>
                  <a:lnTo>
                    <a:pt x="0" y="1576"/>
                  </a:lnTo>
                  <a:lnTo>
                    <a:pt x="772" y="1576"/>
                  </a:lnTo>
                  <a:lnTo>
                    <a:pt x="772" y="1255"/>
                  </a:lnTo>
                  <a:cubicBezTo>
                    <a:pt x="772" y="869"/>
                    <a:pt x="933" y="740"/>
                    <a:pt x="1190" y="740"/>
                  </a:cubicBezTo>
                  <a:cubicBezTo>
                    <a:pt x="1447" y="740"/>
                    <a:pt x="1608" y="869"/>
                    <a:pt x="1608" y="1319"/>
                  </a:cubicBezTo>
                  <a:lnTo>
                    <a:pt x="1608" y="1608"/>
                  </a:lnTo>
                  <a:cubicBezTo>
                    <a:pt x="1608" y="2026"/>
                    <a:pt x="1415" y="2155"/>
                    <a:pt x="1125" y="2155"/>
                  </a:cubicBezTo>
                  <a:lnTo>
                    <a:pt x="804" y="2155"/>
                  </a:lnTo>
                  <a:lnTo>
                    <a:pt x="804" y="2894"/>
                  </a:lnTo>
                  <a:lnTo>
                    <a:pt x="1061" y="2894"/>
                  </a:lnTo>
                  <a:cubicBezTo>
                    <a:pt x="1447" y="2894"/>
                    <a:pt x="1608" y="3055"/>
                    <a:pt x="1608" y="3537"/>
                  </a:cubicBezTo>
                  <a:lnTo>
                    <a:pt x="1608" y="3955"/>
                  </a:lnTo>
                  <a:cubicBezTo>
                    <a:pt x="1608" y="4405"/>
                    <a:pt x="1447" y="4533"/>
                    <a:pt x="1190" y="4533"/>
                  </a:cubicBezTo>
                  <a:cubicBezTo>
                    <a:pt x="933" y="4533"/>
                    <a:pt x="772" y="4373"/>
                    <a:pt x="772" y="4019"/>
                  </a:cubicBezTo>
                  <a:lnTo>
                    <a:pt x="772" y="3537"/>
                  </a:lnTo>
                  <a:lnTo>
                    <a:pt x="0" y="3537"/>
                  </a:lnTo>
                  <a:lnTo>
                    <a:pt x="0" y="3955"/>
                  </a:lnTo>
                  <a:cubicBezTo>
                    <a:pt x="0" y="4790"/>
                    <a:pt x="418" y="5241"/>
                    <a:pt x="1190" y="5241"/>
                  </a:cubicBezTo>
                  <a:cubicBezTo>
                    <a:pt x="1993" y="5241"/>
                    <a:pt x="2411" y="4790"/>
                    <a:pt x="2411" y="3955"/>
                  </a:cubicBezTo>
                  <a:lnTo>
                    <a:pt x="2411" y="3569"/>
                  </a:lnTo>
                  <a:cubicBezTo>
                    <a:pt x="2411" y="3055"/>
                    <a:pt x="2251" y="2669"/>
                    <a:pt x="1833" y="2476"/>
                  </a:cubicBezTo>
                  <a:cubicBezTo>
                    <a:pt x="2218" y="2315"/>
                    <a:pt x="2411" y="1962"/>
                    <a:pt x="2411" y="1415"/>
                  </a:cubicBezTo>
                  <a:lnTo>
                    <a:pt x="2411" y="1287"/>
                  </a:lnTo>
                  <a:cubicBezTo>
                    <a:pt x="2411" y="483"/>
                    <a:pt x="1993" y="1"/>
                    <a:pt x="119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2" name="Google Shape;2972;p49"/>
            <p:cNvSpPr/>
            <p:nvPr/>
          </p:nvSpPr>
          <p:spPr>
            <a:xfrm>
              <a:off x="3575725" y="2106500"/>
              <a:ext cx="61100" cy="131025"/>
            </a:xfrm>
            <a:custGeom>
              <a:rect b="b" l="l" r="r" t="t"/>
              <a:pathLst>
                <a:path extrusionOk="0" h="5241" w="2444">
                  <a:moveTo>
                    <a:pt x="1222" y="740"/>
                  </a:moveTo>
                  <a:cubicBezTo>
                    <a:pt x="1479" y="740"/>
                    <a:pt x="1640" y="869"/>
                    <a:pt x="1640" y="1255"/>
                  </a:cubicBezTo>
                  <a:lnTo>
                    <a:pt x="1640" y="4019"/>
                  </a:lnTo>
                  <a:cubicBezTo>
                    <a:pt x="1640" y="4373"/>
                    <a:pt x="1479" y="4533"/>
                    <a:pt x="1222" y="4533"/>
                  </a:cubicBezTo>
                  <a:cubicBezTo>
                    <a:pt x="965" y="4533"/>
                    <a:pt x="804" y="4373"/>
                    <a:pt x="804" y="4019"/>
                  </a:cubicBezTo>
                  <a:lnTo>
                    <a:pt x="804" y="1255"/>
                  </a:lnTo>
                  <a:cubicBezTo>
                    <a:pt x="804" y="869"/>
                    <a:pt x="965" y="740"/>
                    <a:pt x="1222" y="740"/>
                  </a:cubicBezTo>
                  <a:close/>
                  <a:moveTo>
                    <a:pt x="1222" y="1"/>
                  </a:moveTo>
                  <a:cubicBezTo>
                    <a:pt x="418" y="1"/>
                    <a:pt x="0" y="483"/>
                    <a:pt x="0" y="1287"/>
                  </a:cubicBezTo>
                  <a:lnTo>
                    <a:pt x="0" y="3955"/>
                  </a:lnTo>
                  <a:cubicBezTo>
                    <a:pt x="0" y="4790"/>
                    <a:pt x="418" y="5241"/>
                    <a:pt x="1222" y="5241"/>
                  </a:cubicBezTo>
                  <a:cubicBezTo>
                    <a:pt x="1993" y="5241"/>
                    <a:pt x="2443" y="4790"/>
                    <a:pt x="2443" y="3955"/>
                  </a:cubicBezTo>
                  <a:lnTo>
                    <a:pt x="2443" y="1287"/>
                  </a:lnTo>
                  <a:cubicBezTo>
                    <a:pt x="2443" y="483"/>
                    <a:pt x="1993" y="1"/>
                    <a:pt x="12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3" name="Google Shape;2973;p49"/>
            <p:cNvSpPr/>
            <p:nvPr/>
          </p:nvSpPr>
          <p:spPr>
            <a:xfrm>
              <a:off x="3649650" y="2108125"/>
              <a:ext cx="66725" cy="128600"/>
            </a:xfrm>
            <a:custGeom>
              <a:rect b="b" l="l" r="r" t="t"/>
              <a:pathLst>
                <a:path extrusionOk="0" h="5144" w="2669">
                  <a:moveTo>
                    <a:pt x="1" y="0"/>
                  </a:moveTo>
                  <a:lnTo>
                    <a:pt x="1" y="5143"/>
                  </a:lnTo>
                  <a:lnTo>
                    <a:pt x="804" y="5143"/>
                  </a:lnTo>
                  <a:lnTo>
                    <a:pt x="804" y="3568"/>
                  </a:lnTo>
                  <a:lnTo>
                    <a:pt x="1061" y="3086"/>
                  </a:lnTo>
                  <a:lnTo>
                    <a:pt x="1833" y="5143"/>
                  </a:lnTo>
                  <a:lnTo>
                    <a:pt x="2669" y="5143"/>
                  </a:lnTo>
                  <a:lnTo>
                    <a:pt x="1544" y="2283"/>
                  </a:lnTo>
                  <a:lnTo>
                    <a:pt x="2669" y="0"/>
                  </a:lnTo>
                  <a:lnTo>
                    <a:pt x="1865" y="0"/>
                  </a:lnTo>
                  <a:lnTo>
                    <a:pt x="804" y="2250"/>
                  </a:lnTo>
                  <a:lnTo>
                    <a:pt x="80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4" name="Google Shape;2974;p49"/>
            <p:cNvSpPr/>
            <p:nvPr/>
          </p:nvSpPr>
          <p:spPr>
            <a:xfrm>
              <a:off x="2318075" y="3979725"/>
              <a:ext cx="69125" cy="148700"/>
            </a:xfrm>
            <a:custGeom>
              <a:rect b="b" l="l" r="r" t="t"/>
              <a:pathLst>
                <a:path extrusionOk="0" h="5948" w="2765">
                  <a:moveTo>
                    <a:pt x="161" y="1"/>
                  </a:moveTo>
                  <a:lnTo>
                    <a:pt x="0" y="3408"/>
                  </a:lnTo>
                  <a:lnTo>
                    <a:pt x="868" y="3408"/>
                  </a:lnTo>
                  <a:lnTo>
                    <a:pt x="868" y="3215"/>
                  </a:lnTo>
                  <a:cubicBezTo>
                    <a:pt x="868" y="2797"/>
                    <a:pt x="1061" y="2637"/>
                    <a:pt x="1350" y="2637"/>
                  </a:cubicBezTo>
                  <a:cubicBezTo>
                    <a:pt x="1640" y="2637"/>
                    <a:pt x="1833" y="2797"/>
                    <a:pt x="1833" y="3215"/>
                  </a:cubicBezTo>
                  <a:lnTo>
                    <a:pt x="1833" y="4533"/>
                  </a:lnTo>
                  <a:cubicBezTo>
                    <a:pt x="1833" y="4951"/>
                    <a:pt x="1640" y="5112"/>
                    <a:pt x="1350" y="5112"/>
                  </a:cubicBezTo>
                  <a:cubicBezTo>
                    <a:pt x="1061" y="5112"/>
                    <a:pt x="868" y="4951"/>
                    <a:pt x="868" y="4533"/>
                  </a:cubicBezTo>
                  <a:lnTo>
                    <a:pt x="868" y="3987"/>
                  </a:lnTo>
                  <a:lnTo>
                    <a:pt x="0" y="3987"/>
                  </a:lnTo>
                  <a:lnTo>
                    <a:pt x="0" y="4469"/>
                  </a:lnTo>
                  <a:cubicBezTo>
                    <a:pt x="0" y="5401"/>
                    <a:pt x="482" y="5948"/>
                    <a:pt x="1383" y="5948"/>
                  </a:cubicBezTo>
                  <a:cubicBezTo>
                    <a:pt x="2283" y="5948"/>
                    <a:pt x="2765" y="5401"/>
                    <a:pt x="2765" y="4469"/>
                  </a:cubicBezTo>
                  <a:lnTo>
                    <a:pt x="2765" y="3151"/>
                  </a:lnTo>
                  <a:cubicBezTo>
                    <a:pt x="2765" y="2283"/>
                    <a:pt x="2411" y="1801"/>
                    <a:pt x="1736" y="1801"/>
                  </a:cubicBezTo>
                  <a:cubicBezTo>
                    <a:pt x="1350" y="1801"/>
                    <a:pt x="1093" y="1962"/>
                    <a:pt x="932" y="2251"/>
                  </a:cubicBezTo>
                  <a:lnTo>
                    <a:pt x="997" y="837"/>
                  </a:lnTo>
                  <a:lnTo>
                    <a:pt x="2604" y="837"/>
                  </a:lnTo>
                  <a:lnTo>
                    <a:pt x="26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5" name="Google Shape;2975;p49"/>
            <p:cNvSpPr/>
            <p:nvPr/>
          </p:nvSpPr>
          <p:spPr>
            <a:xfrm>
              <a:off x="2400050" y="3978125"/>
              <a:ext cx="70725" cy="150300"/>
            </a:xfrm>
            <a:custGeom>
              <a:rect b="b" l="l" r="r" t="t"/>
              <a:pathLst>
                <a:path extrusionOk="0" h="6012" w="2829">
                  <a:moveTo>
                    <a:pt x="1414" y="836"/>
                  </a:moveTo>
                  <a:cubicBezTo>
                    <a:pt x="1704" y="836"/>
                    <a:pt x="1897" y="997"/>
                    <a:pt x="1897" y="1415"/>
                  </a:cubicBezTo>
                  <a:lnTo>
                    <a:pt x="1897" y="4597"/>
                  </a:lnTo>
                  <a:cubicBezTo>
                    <a:pt x="1897" y="5015"/>
                    <a:pt x="1704" y="5176"/>
                    <a:pt x="1414" y="5176"/>
                  </a:cubicBezTo>
                  <a:cubicBezTo>
                    <a:pt x="1125" y="5176"/>
                    <a:pt x="932" y="5015"/>
                    <a:pt x="932" y="4597"/>
                  </a:cubicBezTo>
                  <a:lnTo>
                    <a:pt x="932" y="1415"/>
                  </a:lnTo>
                  <a:cubicBezTo>
                    <a:pt x="932" y="997"/>
                    <a:pt x="1125" y="836"/>
                    <a:pt x="1414" y="836"/>
                  </a:cubicBezTo>
                  <a:close/>
                  <a:moveTo>
                    <a:pt x="1414" y="1"/>
                  </a:moveTo>
                  <a:cubicBezTo>
                    <a:pt x="514" y="1"/>
                    <a:pt x="0" y="515"/>
                    <a:pt x="0" y="1479"/>
                  </a:cubicBezTo>
                  <a:lnTo>
                    <a:pt x="0" y="4533"/>
                  </a:lnTo>
                  <a:cubicBezTo>
                    <a:pt x="0" y="5465"/>
                    <a:pt x="514" y="6012"/>
                    <a:pt x="1414" y="6012"/>
                  </a:cubicBezTo>
                  <a:cubicBezTo>
                    <a:pt x="2314" y="6012"/>
                    <a:pt x="2829" y="5465"/>
                    <a:pt x="2829" y="4533"/>
                  </a:cubicBezTo>
                  <a:lnTo>
                    <a:pt x="2829" y="1479"/>
                  </a:lnTo>
                  <a:cubicBezTo>
                    <a:pt x="2829" y="515"/>
                    <a:pt x="2314" y="1"/>
                    <a:pt x="14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6" name="Google Shape;2976;p49"/>
            <p:cNvSpPr/>
            <p:nvPr/>
          </p:nvSpPr>
          <p:spPr>
            <a:xfrm>
              <a:off x="2483625" y="3978125"/>
              <a:ext cx="70725" cy="150300"/>
            </a:xfrm>
            <a:custGeom>
              <a:rect b="b" l="l" r="r" t="t"/>
              <a:pathLst>
                <a:path extrusionOk="0" h="6012" w="2829">
                  <a:moveTo>
                    <a:pt x="1414" y="836"/>
                  </a:moveTo>
                  <a:cubicBezTo>
                    <a:pt x="1704" y="836"/>
                    <a:pt x="1897" y="997"/>
                    <a:pt x="1897" y="1415"/>
                  </a:cubicBezTo>
                  <a:lnTo>
                    <a:pt x="1897" y="4597"/>
                  </a:lnTo>
                  <a:cubicBezTo>
                    <a:pt x="1897" y="5015"/>
                    <a:pt x="1704" y="5176"/>
                    <a:pt x="1414" y="5176"/>
                  </a:cubicBezTo>
                  <a:cubicBezTo>
                    <a:pt x="1125" y="5176"/>
                    <a:pt x="932" y="5015"/>
                    <a:pt x="932" y="4597"/>
                  </a:cubicBezTo>
                  <a:lnTo>
                    <a:pt x="932" y="1415"/>
                  </a:lnTo>
                  <a:cubicBezTo>
                    <a:pt x="932" y="997"/>
                    <a:pt x="1125" y="836"/>
                    <a:pt x="1414" y="836"/>
                  </a:cubicBezTo>
                  <a:close/>
                  <a:moveTo>
                    <a:pt x="1414" y="1"/>
                  </a:moveTo>
                  <a:cubicBezTo>
                    <a:pt x="514" y="1"/>
                    <a:pt x="0" y="515"/>
                    <a:pt x="0" y="1479"/>
                  </a:cubicBezTo>
                  <a:lnTo>
                    <a:pt x="0" y="4533"/>
                  </a:lnTo>
                  <a:cubicBezTo>
                    <a:pt x="0" y="5465"/>
                    <a:pt x="514" y="6012"/>
                    <a:pt x="1414" y="6012"/>
                  </a:cubicBezTo>
                  <a:cubicBezTo>
                    <a:pt x="2314" y="6012"/>
                    <a:pt x="2829" y="5465"/>
                    <a:pt x="2829" y="4533"/>
                  </a:cubicBezTo>
                  <a:lnTo>
                    <a:pt x="2829" y="1479"/>
                  </a:lnTo>
                  <a:cubicBezTo>
                    <a:pt x="2829" y="515"/>
                    <a:pt x="2314" y="1"/>
                    <a:pt x="14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7" name="Google Shape;2977;p49"/>
            <p:cNvSpPr/>
            <p:nvPr/>
          </p:nvSpPr>
          <p:spPr>
            <a:xfrm>
              <a:off x="2568800" y="3979725"/>
              <a:ext cx="76375" cy="147100"/>
            </a:xfrm>
            <a:custGeom>
              <a:rect b="b" l="l" r="r" t="t"/>
              <a:pathLst>
                <a:path extrusionOk="0" h="5884" w="3055">
                  <a:moveTo>
                    <a:pt x="0" y="1"/>
                  </a:moveTo>
                  <a:lnTo>
                    <a:pt x="0" y="5883"/>
                  </a:lnTo>
                  <a:lnTo>
                    <a:pt x="933" y="5883"/>
                  </a:lnTo>
                  <a:lnTo>
                    <a:pt x="933" y="4083"/>
                  </a:lnTo>
                  <a:lnTo>
                    <a:pt x="1222" y="3537"/>
                  </a:lnTo>
                  <a:lnTo>
                    <a:pt x="2122" y="5883"/>
                  </a:lnTo>
                  <a:lnTo>
                    <a:pt x="3054" y="5883"/>
                  </a:lnTo>
                  <a:lnTo>
                    <a:pt x="1768" y="2605"/>
                  </a:lnTo>
                  <a:lnTo>
                    <a:pt x="3054" y="1"/>
                  </a:lnTo>
                  <a:lnTo>
                    <a:pt x="2154" y="1"/>
                  </a:lnTo>
                  <a:lnTo>
                    <a:pt x="933" y="2572"/>
                  </a:lnTo>
                  <a:lnTo>
                    <a:pt x="93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8" name="Google Shape;2978;p49"/>
            <p:cNvSpPr/>
            <p:nvPr/>
          </p:nvSpPr>
          <p:spPr>
            <a:xfrm>
              <a:off x="2310025" y="4223225"/>
              <a:ext cx="337550" cy="12875"/>
            </a:xfrm>
            <a:custGeom>
              <a:rect b="b" l="l" r="r" t="t"/>
              <a:pathLst>
                <a:path extrusionOk="0" h="515" w="13502">
                  <a:moveTo>
                    <a:pt x="1" y="1"/>
                  </a:moveTo>
                  <a:lnTo>
                    <a:pt x="1" y="515"/>
                  </a:lnTo>
                  <a:lnTo>
                    <a:pt x="13502" y="515"/>
                  </a:lnTo>
                  <a:lnTo>
                    <a:pt x="135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9" name="Google Shape;2979;p49"/>
            <p:cNvSpPr/>
            <p:nvPr/>
          </p:nvSpPr>
          <p:spPr>
            <a:xfrm>
              <a:off x="3584550" y="3979725"/>
              <a:ext cx="69150" cy="148700"/>
            </a:xfrm>
            <a:custGeom>
              <a:rect b="b" l="l" r="r" t="t"/>
              <a:pathLst>
                <a:path extrusionOk="0" h="5948" w="2766">
                  <a:moveTo>
                    <a:pt x="162" y="1"/>
                  </a:moveTo>
                  <a:lnTo>
                    <a:pt x="1" y="3408"/>
                  </a:lnTo>
                  <a:lnTo>
                    <a:pt x="869" y="3408"/>
                  </a:lnTo>
                  <a:lnTo>
                    <a:pt x="869" y="3215"/>
                  </a:lnTo>
                  <a:cubicBezTo>
                    <a:pt x="869" y="2797"/>
                    <a:pt x="1062" y="2637"/>
                    <a:pt x="1351" y="2637"/>
                  </a:cubicBezTo>
                  <a:cubicBezTo>
                    <a:pt x="1640" y="2637"/>
                    <a:pt x="1833" y="2797"/>
                    <a:pt x="1833" y="3215"/>
                  </a:cubicBezTo>
                  <a:lnTo>
                    <a:pt x="1833" y="4533"/>
                  </a:lnTo>
                  <a:cubicBezTo>
                    <a:pt x="1833" y="4951"/>
                    <a:pt x="1640" y="5112"/>
                    <a:pt x="1351" y="5112"/>
                  </a:cubicBezTo>
                  <a:cubicBezTo>
                    <a:pt x="1062" y="5112"/>
                    <a:pt x="869" y="4951"/>
                    <a:pt x="869" y="4533"/>
                  </a:cubicBezTo>
                  <a:lnTo>
                    <a:pt x="869" y="3987"/>
                  </a:lnTo>
                  <a:lnTo>
                    <a:pt x="1" y="3987"/>
                  </a:lnTo>
                  <a:lnTo>
                    <a:pt x="1" y="4469"/>
                  </a:lnTo>
                  <a:cubicBezTo>
                    <a:pt x="1" y="5401"/>
                    <a:pt x="451" y="5948"/>
                    <a:pt x="1383" y="5948"/>
                  </a:cubicBezTo>
                  <a:cubicBezTo>
                    <a:pt x="2283" y="5948"/>
                    <a:pt x="2765" y="5401"/>
                    <a:pt x="2765" y="4469"/>
                  </a:cubicBezTo>
                  <a:lnTo>
                    <a:pt x="2765" y="3151"/>
                  </a:lnTo>
                  <a:cubicBezTo>
                    <a:pt x="2765" y="2283"/>
                    <a:pt x="2412" y="1801"/>
                    <a:pt x="1737" y="1801"/>
                  </a:cubicBezTo>
                  <a:cubicBezTo>
                    <a:pt x="1351" y="1801"/>
                    <a:pt x="1094" y="1962"/>
                    <a:pt x="933" y="2251"/>
                  </a:cubicBezTo>
                  <a:lnTo>
                    <a:pt x="997" y="837"/>
                  </a:lnTo>
                  <a:lnTo>
                    <a:pt x="2605" y="837"/>
                  </a:lnTo>
                  <a:lnTo>
                    <a:pt x="26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0" name="Google Shape;2980;p49"/>
            <p:cNvSpPr/>
            <p:nvPr/>
          </p:nvSpPr>
          <p:spPr>
            <a:xfrm>
              <a:off x="3666525" y="3978125"/>
              <a:ext cx="70750" cy="150300"/>
            </a:xfrm>
            <a:custGeom>
              <a:rect b="b" l="l" r="r" t="t"/>
              <a:pathLst>
                <a:path extrusionOk="0" h="6012" w="2830">
                  <a:moveTo>
                    <a:pt x="1415" y="836"/>
                  </a:moveTo>
                  <a:cubicBezTo>
                    <a:pt x="1704" y="836"/>
                    <a:pt x="1897" y="997"/>
                    <a:pt x="1897" y="1415"/>
                  </a:cubicBezTo>
                  <a:lnTo>
                    <a:pt x="1897" y="4597"/>
                  </a:lnTo>
                  <a:cubicBezTo>
                    <a:pt x="1897" y="5015"/>
                    <a:pt x="1704" y="5176"/>
                    <a:pt x="1415" y="5176"/>
                  </a:cubicBezTo>
                  <a:cubicBezTo>
                    <a:pt x="1126" y="5176"/>
                    <a:pt x="933" y="5015"/>
                    <a:pt x="933" y="4597"/>
                  </a:cubicBezTo>
                  <a:lnTo>
                    <a:pt x="933" y="1415"/>
                  </a:lnTo>
                  <a:cubicBezTo>
                    <a:pt x="933" y="997"/>
                    <a:pt x="1126" y="836"/>
                    <a:pt x="1415" y="836"/>
                  </a:cubicBezTo>
                  <a:close/>
                  <a:moveTo>
                    <a:pt x="1415" y="1"/>
                  </a:moveTo>
                  <a:cubicBezTo>
                    <a:pt x="515" y="1"/>
                    <a:pt x="1" y="515"/>
                    <a:pt x="1" y="1479"/>
                  </a:cubicBezTo>
                  <a:lnTo>
                    <a:pt x="1" y="4533"/>
                  </a:lnTo>
                  <a:cubicBezTo>
                    <a:pt x="1" y="5465"/>
                    <a:pt x="515" y="6012"/>
                    <a:pt x="1415" y="6012"/>
                  </a:cubicBezTo>
                  <a:cubicBezTo>
                    <a:pt x="2315" y="6012"/>
                    <a:pt x="2829" y="5465"/>
                    <a:pt x="2829" y="4533"/>
                  </a:cubicBezTo>
                  <a:lnTo>
                    <a:pt x="2829" y="1479"/>
                  </a:lnTo>
                  <a:cubicBezTo>
                    <a:pt x="2829" y="515"/>
                    <a:pt x="2315" y="1"/>
                    <a:pt x="14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1" name="Google Shape;2981;p49"/>
            <p:cNvSpPr/>
            <p:nvPr/>
          </p:nvSpPr>
          <p:spPr>
            <a:xfrm>
              <a:off x="3750100" y="3978125"/>
              <a:ext cx="70750" cy="150300"/>
            </a:xfrm>
            <a:custGeom>
              <a:rect b="b" l="l" r="r" t="t"/>
              <a:pathLst>
                <a:path extrusionOk="0" h="6012" w="2830">
                  <a:moveTo>
                    <a:pt x="1415" y="836"/>
                  </a:moveTo>
                  <a:cubicBezTo>
                    <a:pt x="1704" y="836"/>
                    <a:pt x="1897" y="997"/>
                    <a:pt x="1897" y="1415"/>
                  </a:cubicBezTo>
                  <a:lnTo>
                    <a:pt x="1897" y="4597"/>
                  </a:lnTo>
                  <a:cubicBezTo>
                    <a:pt x="1897" y="5015"/>
                    <a:pt x="1704" y="5176"/>
                    <a:pt x="1415" y="5176"/>
                  </a:cubicBezTo>
                  <a:cubicBezTo>
                    <a:pt x="1126" y="5176"/>
                    <a:pt x="933" y="5015"/>
                    <a:pt x="933" y="4597"/>
                  </a:cubicBezTo>
                  <a:lnTo>
                    <a:pt x="933" y="1415"/>
                  </a:lnTo>
                  <a:cubicBezTo>
                    <a:pt x="933" y="997"/>
                    <a:pt x="1126" y="836"/>
                    <a:pt x="1415" y="836"/>
                  </a:cubicBezTo>
                  <a:close/>
                  <a:moveTo>
                    <a:pt x="1415" y="1"/>
                  </a:moveTo>
                  <a:cubicBezTo>
                    <a:pt x="515" y="1"/>
                    <a:pt x="1" y="515"/>
                    <a:pt x="1" y="1479"/>
                  </a:cubicBezTo>
                  <a:lnTo>
                    <a:pt x="1" y="4533"/>
                  </a:lnTo>
                  <a:cubicBezTo>
                    <a:pt x="1" y="5465"/>
                    <a:pt x="515" y="6012"/>
                    <a:pt x="1415" y="6012"/>
                  </a:cubicBezTo>
                  <a:cubicBezTo>
                    <a:pt x="2315" y="6012"/>
                    <a:pt x="2829" y="5465"/>
                    <a:pt x="2829" y="4533"/>
                  </a:cubicBezTo>
                  <a:lnTo>
                    <a:pt x="2829" y="1479"/>
                  </a:lnTo>
                  <a:cubicBezTo>
                    <a:pt x="2829" y="515"/>
                    <a:pt x="2315" y="1"/>
                    <a:pt x="14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2" name="Google Shape;2982;p49"/>
            <p:cNvSpPr/>
            <p:nvPr/>
          </p:nvSpPr>
          <p:spPr>
            <a:xfrm>
              <a:off x="3835300" y="3979725"/>
              <a:ext cx="76350" cy="147100"/>
            </a:xfrm>
            <a:custGeom>
              <a:rect b="b" l="l" r="r" t="t"/>
              <a:pathLst>
                <a:path extrusionOk="0" h="5884" w="3054">
                  <a:moveTo>
                    <a:pt x="0" y="1"/>
                  </a:moveTo>
                  <a:lnTo>
                    <a:pt x="0" y="5883"/>
                  </a:lnTo>
                  <a:lnTo>
                    <a:pt x="932" y="5883"/>
                  </a:lnTo>
                  <a:lnTo>
                    <a:pt x="932" y="4083"/>
                  </a:lnTo>
                  <a:lnTo>
                    <a:pt x="1222" y="3537"/>
                  </a:lnTo>
                  <a:lnTo>
                    <a:pt x="2122" y="5883"/>
                  </a:lnTo>
                  <a:lnTo>
                    <a:pt x="3054" y="5883"/>
                  </a:lnTo>
                  <a:lnTo>
                    <a:pt x="1768" y="2605"/>
                  </a:lnTo>
                  <a:lnTo>
                    <a:pt x="3054" y="1"/>
                  </a:lnTo>
                  <a:lnTo>
                    <a:pt x="2154" y="1"/>
                  </a:lnTo>
                  <a:lnTo>
                    <a:pt x="932" y="2572"/>
                  </a:lnTo>
                  <a:lnTo>
                    <a:pt x="93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3" name="Google Shape;2983;p49"/>
            <p:cNvSpPr/>
            <p:nvPr/>
          </p:nvSpPr>
          <p:spPr>
            <a:xfrm>
              <a:off x="3576525" y="4223225"/>
              <a:ext cx="337550" cy="12875"/>
            </a:xfrm>
            <a:custGeom>
              <a:rect b="b" l="l" r="r" t="t"/>
              <a:pathLst>
                <a:path extrusionOk="0" h="515" w="13502">
                  <a:moveTo>
                    <a:pt x="1" y="1"/>
                  </a:moveTo>
                  <a:lnTo>
                    <a:pt x="1" y="515"/>
                  </a:lnTo>
                  <a:lnTo>
                    <a:pt x="13501" y="515"/>
                  </a:lnTo>
                  <a:lnTo>
                    <a:pt x="135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4" name="Google Shape;2984;p49"/>
            <p:cNvSpPr/>
            <p:nvPr/>
          </p:nvSpPr>
          <p:spPr>
            <a:xfrm>
              <a:off x="4959550" y="3979725"/>
              <a:ext cx="69125" cy="148700"/>
            </a:xfrm>
            <a:custGeom>
              <a:rect b="b" l="l" r="r" t="t"/>
              <a:pathLst>
                <a:path extrusionOk="0" h="5948" w="2765">
                  <a:moveTo>
                    <a:pt x="161" y="1"/>
                  </a:moveTo>
                  <a:lnTo>
                    <a:pt x="0" y="3408"/>
                  </a:lnTo>
                  <a:lnTo>
                    <a:pt x="868" y="3408"/>
                  </a:lnTo>
                  <a:lnTo>
                    <a:pt x="868" y="3215"/>
                  </a:lnTo>
                  <a:cubicBezTo>
                    <a:pt x="868" y="2797"/>
                    <a:pt x="1061" y="2637"/>
                    <a:pt x="1350" y="2637"/>
                  </a:cubicBezTo>
                  <a:cubicBezTo>
                    <a:pt x="1640" y="2637"/>
                    <a:pt x="1832" y="2797"/>
                    <a:pt x="1832" y="3215"/>
                  </a:cubicBezTo>
                  <a:lnTo>
                    <a:pt x="1832" y="4533"/>
                  </a:lnTo>
                  <a:cubicBezTo>
                    <a:pt x="1832" y="4951"/>
                    <a:pt x="1640" y="5112"/>
                    <a:pt x="1350" y="5112"/>
                  </a:cubicBezTo>
                  <a:cubicBezTo>
                    <a:pt x="1061" y="5112"/>
                    <a:pt x="868" y="4951"/>
                    <a:pt x="868" y="4533"/>
                  </a:cubicBezTo>
                  <a:lnTo>
                    <a:pt x="868" y="3987"/>
                  </a:lnTo>
                  <a:lnTo>
                    <a:pt x="0" y="3987"/>
                  </a:lnTo>
                  <a:lnTo>
                    <a:pt x="0" y="4469"/>
                  </a:lnTo>
                  <a:cubicBezTo>
                    <a:pt x="0" y="5401"/>
                    <a:pt x="482" y="5948"/>
                    <a:pt x="1382" y="5948"/>
                  </a:cubicBezTo>
                  <a:cubicBezTo>
                    <a:pt x="2282" y="5948"/>
                    <a:pt x="2765" y="5401"/>
                    <a:pt x="2765" y="4469"/>
                  </a:cubicBezTo>
                  <a:lnTo>
                    <a:pt x="2765" y="3151"/>
                  </a:lnTo>
                  <a:cubicBezTo>
                    <a:pt x="2765" y="2283"/>
                    <a:pt x="2411" y="1801"/>
                    <a:pt x="1736" y="1801"/>
                  </a:cubicBezTo>
                  <a:cubicBezTo>
                    <a:pt x="1350" y="1801"/>
                    <a:pt x="1093" y="1962"/>
                    <a:pt x="932" y="2251"/>
                  </a:cubicBezTo>
                  <a:lnTo>
                    <a:pt x="997" y="837"/>
                  </a:lnTo>
                  <a:lnTo>
                    <a:pt x="2604" y="837"/>
                  </a:lnTo>
                  <a:lnTo>
                    <a:pt x="26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5" name="Google Shape;2985;p49"/>
            <p:cNvSpPr/>
            <p:nvPr/>
          </p:nvSpPr>
          <p:spPr>
            <a:xfrm>
              <a:off x="5042325" y="3978125"/>
              <a:ext cx="69925" cy="150300"/>
            </a:xfrm>
            <a:custGeom>
              <a:rect b="b" l="l" r="r" t="t"/>
              <a:pathLst>
                <a:path extrusionOk="0" h="6012" w="2797">
                  <a:moveTo>
                    <a:pt x="1382" y="836"/>
                  </a:moveTo>
                  <a:cubicBezTo>
                    <a:pt x="1672" y="836"/>
                    <a:pt x="1864" y="997"/>
                    <a:pt x="1864" y="1415"/>
                  </a:cubicBezTo>
                  <a:lnTo>
                    <a:pt x="1864" y="4597"/>
                  </a:lnTo>
                  <a:cubicBezTo>
                    <a:pt x="1864" y="5015"/>
                    <a:pt x="1672" y="5176"/>
                    <a:pt x="1382" y="5176"/>
                  </a:cubicBezTo>
                  <a:cubicBezTo>
                    <a:pt x="1093" y="5176"/>
                    <a:pt x="900" y="5015"/>
                    <a:pt x="900" y="4597"/>
                  </a:cubicBezTo>
                  <a:lnTo>
                    <a:pt x="900" y="1415"/>
                  </a:lnTo>
                  <a:cubicBezTo>
                    <a:pt x="900" y="997"/>
                    <a:pt x="1093" y="836"/>
                    <a:pt x="1382" y="836"/>
                  </a:cubicBezTo>
                  <a:close/>
                  <a:moveTo>
                    <a:pt x="1382" y="1"/>
                  </a:moveTo>
                  <a:cubicBezTo>
                    <a:pt x="482" y="1"/>
                    <a:pt x="0" y="515"/>
                    <a:pt x="0" y="1479"/>
                  </a:cubicBezTo>
                  <a:lnTo>
                    <a:pt x="0" y="4533"/>
                  </a:lnTo>
                  <a:cubicBezTo>
                    <a:pt x="0" y="5465"/>
                    <a:pt x="482" y="6012"/>
                    <a:pt x="1382" y="6012"/>
                  </a:cubicBezTo>
                  <a:cubicBezTo>
                    <a:pt x="2314" y="6012"/>
                    <a:pt x="2797" y="5465"/>
                    <a:pt x="2797" y="4533"/>
                  </a:cubicBezTo>
                  <a:lnTo>
                    <a:pt x="2797" y="1479"/>
                  </a:lnTo>
                  <a:cubicBezTo>
                    <a:pt x="2797" y="515"/>
                    <a:pt x="2314" y="1"/>
                    <a:pt x="13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6" name="Google Shape;2986;p49"/>
            <p:cNvSpPr/>
            <p:nvPr/>
          </p:nvSpPr>
          <p:spPr>
            <a:xfrm>
              <a:off x="5125075" y="3978125"/>
              <a:ext cx="70750" cy="150300"/>
            </a:xfrm>
            <a:custGeom>
              <a:rect b="b" l="l" r="r" t="t"/>
              <a:pathLst>
                <a:path extrusionOk="0" h="6012" w="2830">
                  <a:moveTo>
                    <a:pt x="1415" y="836"/>
                  </a:moveTo>
                  <a:cubicBezTo>
                    <a:pt x="1705" y="836"/>
                    <a:pt x="1897" y="997"/>
                    <a:pt x="1897" y="1415"/>
                  </a:cubicBezTo>
                  <a:lnTo>
                    <a:pt x="1897" y="4597"/>
                  </a:lnTo>
                  <a:cubicBezTo>
                    <a:pt x="1897" y="5015"/>
                    <a:pt x="1705" y="5176"/>
                    <a:pt x="1415" y="5176"/>
                  </a:cubicBezTo>
                  <a:cubicBezTo>
                    <a:pt x="1126" y="5176"/>
                    <a:pt x="933" y="5015"/>
                    <a:pt x="933" y="4597"/>
                  </a:cubicBezTo>
                  <a:lnTo>
                    <a:pt x="933" y="1415"/>
                  </a:lnTo>
                  <a:cubicBezTo>
                    <a:pt x="933" y="997"/>
                    <a:pt x="1126" y="836"/>
                    <a:pt x="1415" y="836"/>
                  </a:cubicBezTo>
                  <a:close/>
                  <a:moveTo>
                    <a:pt x="1415" y="1"/>
                  </a:moveTo>
                  <a:cubicBezTo>
                    <a:pt x="515" y="1"/>
                    <a:pt x="1" y="515"/>
                    <a:pt x="1" y="1479"/>
                  </a:cubicBezTo>
                  <a:lnTo>
                    <a:pt x="1" y="4533"/>
                  </a:lnTo>
                  <a:cubicBezTo>
                    <a:pt x="1" y="5465"/>
                    <a:pt x="515" y="6012"/>
                    <a:pt x="1415" y="6012"/>
                  </a:cubicBezTo>
                  <a:cubicBezTo>
                    <a:pt x="2315" y="6012"/>
                    <a:pt x="2830" y="5465"/>
                    <a:pt x="2830" y="4533"/>
                  </a:cubicBezTo>
                  <a:lnTo>
                    <a:pt x="2830" y="1479"/>
                  </a:lnTo>
                  <a:cubicBezTo>
                    <a:pt x="2830" y="515"/>
                    <a:pt x="2315" y="1"/>
                    <a:pt x="14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7" name="Google Shape;2987;p49"/>
            <p:cNvSpPr/>
            <p:nvPr/>
          </p:nvSpPr>
          <p:spPr>
            <a:xfrm>
              <a:off x="5210275" y="3979725"/>
              <a:ext cx="77175" cy="147100"/>
            </a:xfrm>
            <a:custGeom>
              <a:rect b="b" l="l" r="r" t="t"/>
              <a:pathLst>
                <a:path extrusionOk="0" h="5884" w="3087">
                  <a:moveTo>
                    <a:pt x="0" y="1"/>
                  </a:moveTo>
                  <a:lnTo>
                    <a:pt x="0" y="5883"/>
                  </a:lnTo>
                  <a:lnTo>
                    <a:pt x="932" y="5883"/>
                  </a:lnTo>
                  <a:lnTo>
                    <a:pt x="932" y="4083"/>
                  </a:lnTo>
                  <a:lnTo>
                    <a:pt x="1222" y="3537"/>
                  </a:lnTo>
                  <a:lnTo>
                    <a:pt x="2122" y="5883"/>
                  </a:lnTo>
                  <a:lnTo>
                    <a:pt x="3086" y="5883"/>
                  </a:lnTo>
                  <a:lnTo>
                    <a:pt x="1768" y="2605"/>
                  </a:lnTo>
                  <a:lnTo>
                    <a:pt x="3086" y="1"/>
                  </a:lnTo>
                  <a:lnTo>
                    <a:pt x="2154" y="1"/>
                  </a:lnTo>
                  <a:lnTo>
                    <a:pt x="932" y="2572"/>
                  </a:lnTo>
                  <a:lnTo>
                    <a:pt x="93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8" name="Google Shape;2988;p49"/>
            <p:cNvSpPr/>
            <p:nvPr/>
          </p:nvSpPr>
          <p:spPr>
            <a:xfrm>
              <a:off x="4952300" y="4223225"/>
              <a:ext cx="336750" cy="12875"/>
            </a:xfrm>
            <a:custGeom>
              <a:rect b="b" l="l" r="r" t="t"/>
              <a:pathLst>
                <a:path extrusionOk="0" h="515" w="13470">
                  <a:moveTo>
                    <a:pt x="1" y="1"/>
                  </a:moveTo>
                  <a:lnTo>
                    <a:pt x="1" y="515"/>
                  </a:lnTo>
                  <a:lnTo>
                    <a:pt x="13469" y="515"/>
                  </a:lnTo>
                  <a:lnTo>
                    <a:pt x="134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9" name="Google Shape;2989;p49"/>
            <p:cNvSpPr/>
            <p:nvPr/>
          </p:nvSpPr>
          <p:spPr>
            <a:xfrm>
              <a:off x="3124100" y="3854375"/>
              <a:ext cx="13675" cy="703175"/>
            </a:xfrm>
            <a:custGeom>
              <a:rect b="b" l="l" r="r" t="t"/>
              <a:pathLst>
                <a:path extrusionOk="0" h="28127" w="547">
                  <a:moveTo>
                    <a:pt x="0" y="0"/>
                  </a:moveTo>
                  <a:lnTo>
                    <a:pt x="0" y="28127"/>
                  </a:lnTo>
                  <a:lnTo>
                    <a:pt x="547" y="28127"/>
                  </a:lnTo>
                  <a:lnTo>
                    <a:pt x="54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0" name="Google Shape;2990;p49"/>
            <p:cNvSpPr/>
            <p:nvPr/>
          </p:nvSpPr>
          <p:spPr>
            <a:xfrm>
              <a:off x="4502275" y="3854375"/>
              <a:ext cx="12900" cy="703175"/>
            </a:xfrm>
            <a:custGeom>
              <a:rect b="b" l="l" r="r" t="t"/>
              <a:pathLst>
                <a:path extrusionOk="0" h="28127" w="516">
                  <a:moveTo>
                    <a:pt x="1" y="0"/>
                  </a:moveTo>
                  <a:lnTo>
                    <a:pt x="1" y="28127"/>
                  </a:lnTo>
                  <a:lnTo>
                    <a:pt x="515" y="28127"/>
                  </a:lnTo>
                  <a:lnTo>
                    <a:pt x="51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1" name="Google Shape;2991;p49"/>
            <p:cNvSpPr/>
            <p:nvPr/>
          </p:nvSpPr>
          <p:spPr>
            <a:xfrm>
              <a:off x="2361475" y="3788475"/>
              <a:ext cx="41000" cy="84400"/>
            </a:xfrm>
            <a:custGeom>
              <a:rect b="b" l="l" r="r" t="t"/>
              <a:pathLst>
                <a:path extrusionOk="0" h="3376" w="1640">
                  <a:moveTo>
                    <a:pt x="0" y="0"/>
                  </a:moveTo>
                  <a:lnTo>
                    <a:pt x="0" y="483"/>
                  </a:lnTo>
                  <a:lnTo>
                    <a:pt x="547" y="483"/>
                  </a:lnTo>
                  <a:lnTo>
                    <a:pt x="547" y="3376"/>
                  </a:lnTo>
                  <a:lnTo>
                    <a:pt x="1093" y="3376"/>
                  </a:lnTo>
                  <a:lnTo>
                    <a:pt x="1093" y="483"/>
                  </a:lnTo>
                  <a:lnTo>
                    <a:pt x="1639" y="483"/>
                  </a:lnTo>
                  <a:lnTo>
                    <a:pt x="163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2" name="Google Shape;2992;p49"/>
            <p:cNvSpPr/>
            <p:nvPr/>
          </p:nvSpPr>
          <p:spPr>
            <a:xfrm>
              <a:off x="2407275" y="3786875"/>
              <a:ext cx="40200" cy="86800"/>
            </a:xfrm>
            <a:custGeom>
              <a:rect b="b" l="l" r="r" t="t"/>
              <a:pathLst>
                <a:path extrusionOk="0" h="3472" w="1608">
                  <a:moveTo>
                    <a:pt x="804" y="482"/>
                  </a:moveTo>
                  <a:cubicBezTo>
                    <a:pt x="965" y="482"/>
                    <a:pt x="1093" y="579"/>
                    <a:pt x="1093" y="836"/>
                  </a:cubicBezTo>
                  <a:lnTo>
                    <a:pt x="1093" y="2636"/>
                  </a:lnTo>
                  <a:cubicBezTo>
                    <a:pt x="1093" y="2893"/>
                    <a:pt x="965" y="2990"/>
                    <a:pt x="804" y="2990"/>
                  </a:cubicBezTo>
                  <a:cubicBezTo>
                    <a:pt x="643" y="2990"/>
                    <a:pt x="547" y="2893"/>
                    <a:pt x="547" y="2636"/>
                  </a:cubicBezTo>
                  <a:lnTo>
                    <a:pt x="547" y="836"/>
                  </a:lnTo>
                  <a:cubicBezTo>
                    <a:pt x="547" y="579"/>
                    <a:pt x="643" y="482"/>
                    <a:pt x="804" y="482"/>
                  </a:cubicBezTo>
                  <a:close/>
                  <a:moveTo>
                    <a:pt x="804" y="0"/>
                  </a:moveTo>
                  <a:cubicBezTo>
                    <a:pt x="290" y="0"/>
                    <a:pt x="0" y="322"/>
                    <a:pt x="0" y="868"/>
                  </a:cubicBezTo>
                  <a:lnTo>
                    <a:pt x="0" y="2604"/>
                  </a:lnTo>
                  <a:cubicBezTo>
                    <a:pt x="0" y="3150"/>
                    <a:pt x="290" y="3472"/>
                    <a:pt x="804" y="3472"/>
                  </a:cubicBezTo>
                  <a:cubicBezTo>
                    <a:pt x="1318" y="3472"/>
                    <a:pt x="1608" y="3150"/>
                    <a:pt x="1608" y="2604"/>
                  </a:cubicBezTo>
                  <a:lnTo>
                    <a:pt x="1608" y="868"/>
                  </a:lnTo>
                  <a:cubicBezTo>
                    <a:pt x="1608" y="322"/>
                    <a:pt x="1318" y="0"/>
                    <a:pt x="8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3" name="Google Shape;2993;p49"/>
            <p:cNvSpPr/>
            <p:nvPr/>
          </p:nvSpPr>
          <p:spPr>
            <a:xfrm>
              <a:off x="2456300" y="3788475"/>
              <a:ext cx="40200" cy="84400"/>
            </a:xfrm>
            <a:custGeom>
              <a:rect b="b" l="l" r="r" t="t"/>
              <a:pathLst>
                <a:path extrusionOk="0" h="3376" w="1608">
                  <a:moveTo>
                    <a:pt x="836" y="483"/>
                  </a:moveTo>
                  <a:cubicBezTo>
                    <a:pt x="997" y="483"/>
                    <a:pt x="1093" y="547"/>
                    <a:pt x="1093" y="804"/>
                  </a:cubicBezTo>
                  <a:lnTo>
                    <a:pt x="1093" y="2540"/>
                  </a:lnTo>
                  <a:cubicBezTo>
                    <a:pt x="1093" y="2797"/>
                    <a:pt x="997" y="2893"/>
                    <a:pt x="836" y="2893"/>
                  </a:cubicBezTo>
                  <a:lnTo>
                    <a:pt x="514" y="2893"/>
                  </a:lnTo>
                  <a:lnTo>
                    <a:pt x="514" y="483"/>
                  </a:lnTo>
                  <a:close/>
                  <a:moveTo>
                    <a:pt x="0" y="0"/>
                  </a:moveTo>
                  <a:lnTo>
                    <a:pt x="0" y="3376"/>
                  </a:lnTo>
                  <a:lnTo>
                    <a:pt x="836" y="3376"/>
                  </a:lnTo>
                  <a:cubicBezTo>
                    <a:pt x="1350" y="3376"/>
                    <a:pt x="1607" y="3054"/>
                    <a:pt x="1607" y="2540"/>
                  </a:cubicBezTo>
                  <a:lnTo>
                    <a:pt x="1607" y="804"/>
                  </a:lnTo>
                  <a:cubicBezTo>
                    <a:pt x="1607" y="290"/>
                    <a:pt x="1350" y="0"/>
                    <a:pt x="8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4" name="Google Shape;2994;p49"/>
            <p:cNvSpPr/>
            <p:nvPr/>
          </p:nvSpPr>
          <p:spPr>
            <a:xfrm>
              <a:off x="2501300" y="3788475"/>
              <a:ext cx="46625" cy="84400"/>
            </a:xfrm>
            <a:custGeom>
              <a:rect b="b" l="l" r="r" t="t"/>
              <a:pathLst>
                <a:path extrusionOk="0" h="3376" w="1865">
                  <a:moveTo>
                    <a:pt x="900" y="579"/>
                  </a:moveTo>
                  <a:lnTo>
                    <a:pt x="1157" y="2283"/>
                  </a:lnTo>
                  <a:lnTo>
                    <a:pt x="675" y="2283"/>
                  </a:lnTo>
                  <a:lnTo>
                    <a:pt x="900" y="579"/>
                  </a:lnTo>
                  <a:close/>
                  <a:moveTo>
                    <a:pt x="547" y="0"/>
                  </a:moveTo>
                  <a:lnTo>
                    <a:pt x="0" y="3376"/>
                  </a:lnTo>
                  <a:lnTo>
                    <a:pt x="515" y="3376"/>
                  </a:lnTo>
                  <a:lnTo>
                    <a:pt x="579" y="2765"/>
                  </a:lnTo>
                  <a:lnTo>
                    <a:pt x="1254" y="2765"/>
                  </a:lnTo>
                  <a:lnTo>
                    <a:pt x="1350" y="3376"/>
                  </a:lnTo>
                  <a:lnTo>
                    <a:pt x="1865" y="3376"/>
                  </a:lnTo>
                  <a:lnTo>
                    <a:pt x="131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5" name="Google Shape;2995;p49"/>
            <p:cNvSpPr/>
            <p:nvPr/>
          </p:nvSpPr>
          <p:spPr>
            <a:xfrm>
              <a:off x="2549500" y="3788475"/>
              <a:ext cx="47450" cy="84400"/>
            </a:xfrm>
            <a:custGeom>
              <a:rect b="b" l="l" r="r" t="t"/>
              <a:pathLst>
                <a:path extrusionOk="0" h="3376" w="1898">
                  <a:moveTo>
                    <a:pt x="1" y="0"/>
                  </a:moveTo>
                  <a:lnTo>
                    <a:pt x="676" y="2251"/>
                  </a:lnTo>
                  <a:lnTo>
                    <a:pt x="676" y="3376"/>
                  </a:lnTo>
                  <a:lnTo>
                    <a:pt x="1222" y="3376"/>
                  </a:lnTo>
                  <a:lnTo>
                    <a:pt x="1222" y="2251"/>
                  </a:lnTo>
                  <a:lnTo>
                    <a:pt x="1897" y="0"/>
                  </a:lnTo>
                  <a:lnTo>
                    <a:pt x="1383" y="0"/>
                  </a:lnTo>
                  <a:lnTo>
                    <a:pt x="965" y="1511"/>
                  </a:lnTo>
                  <a:lnTo>
                    <a:pt x="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6" name="Google Shape;2996;p49"/>
            <p:cNvSpPr/>
            <p:nvPr/>
          </p:nvSpPr>
          <p:spPr>
            <a:xfrm>
              <a:off x="3644025" y="3788475"/>
              <a:ext cx="64325" cy="84400"/>
            </a:xfrm>
            <a:custGeom>
              <a:rect b="b" l="l" r="r" t="t"/>
              <a:pathLst>
                <a:path extrusionOk="0" h="3376" w="2573">
                  <a:moveTo>
                    <a:pt x="1" y="0"/>
                  </a:moveTo>
                  <a:lnTo>
                    <a:pt x="354" y="3376"/>
                  </a:lnTo>
                  <a:lnTo>
                    <a:pt x="1094" y="3376"/>
                  </a:lnTo>
                  <a:lnTo>
                    <a:pt x="1286" y="1575"/>
                  </a:lnTo>
                  <a:lnTo>
                    <a:pt x="1479" y="3376"/>
                  </a:lnTo>
                  <a:lnTo>
                    <a:pt x="2186" y="3376"/>
                  </a:lnTo>
                  <a:lnTo>
                    <a:pt x="2572" y="0"/>
                  </a:lnTo>
                  <a:lnTo>
                    <a:pt x="2090" y="0"/>
                  </a:lnTo>
                  <a:lnTo>
                    <a:pt x="1833" y="2668"/>
                  </a:lnTo>
                  <a:lnTo>
                    <a:pt x="1576" y="0"/>
                  </a:lnTo>
                  <a:lnTo>
                    <a:pt x="1061" y="0"/>
                  </a:lnTo>
                  <a:lnTo>
                    <a:pt x="804" y="2636"/>
                  </a:lnTo>
                  <a:lnTo>
                    <a:pt x="51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7" name="Google Shape;2997;p49"/>
            <p:cNvSpPr/>
            <p:nvPr/>
          </p:nvSpPr>
          <p:spPr>
            <a:xfrm>
              <a:off x="3714750" y="3788475"/>
              <a:ext cx="36175" cy="84400"/>
            </a:xfrm>
            <a:custGeom>
              <a:rect b="b" l="l" r="r" t="t"/>
              <a:pathLst>
                <a:path extrusionOk="0" h="3376" w="1447">
                  <a:moveTo>
                    <a:pt x="0" y="0"/>
                  </a:moveTo>
                  <a:lnTo>
                    <a:pt x="0" y="3376"/>
                  </a:lnTo>
                  <a:lnTo>
                    <a:pt x="1447" y="3376"/>
                  </a:lnTo>
                  <a:lnTo>
                    <a:pt x="1447" y="2893"/>
                  </a:lnTo>
                  <a:lnTo>
                    <a:pt x="515" y="2893"/>
                  </a:lnTo>
                  <a:lnTo>
                    <a:pt x="515" y="1897"/>
                  </a:lnTo>
                  <a:lnTo>
                    <a:pt x="1254" y="1897"/>
                  </a:lnTo>
                  <a:lnTo>
                    <a:pt x="1254" y="1415"/>
                  </a:lnTo>
                  <a:lnTo>
                    <a:pt x="515" y="1415"/>
                  </a:lnTo>
                  <a:lnTo>
                    <a:pt x="515" y="483"/>
                  </a:lnTo>
                  <a:lnTo>
                    <a:pt x="1447" y="483"/>
                  </a:lnTo>
                  <a:lnTo>
                    <a:pt x="144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8" name="Google Shape;2998;p49"/>
            <p:cNvSpPr/>
            <p:nvPr/>
          </p:nvSpPr>
          <p:spPr>
            <a:xfrm>
              <a:off x="3758950" y="3788475"/>
              <a:ext cx="36175" cy="84400"/>
            </a:xfrm>
            <a:custGeom>
              <a:rect b="b" l="l" r="r" t="t"/>
              <a:pathLst>
                <a:path extrusionOk="0" h="3376" w="1447">
                  <a:moveTo>
                    <a:pt x="0" y="0"/>
                  </a:moveTo>
                  <a:lnTo>
                    <a:pt x="0" y="3376"/>
                  </a:lnTo>
                  <a:lnTo>
                    <a:pt x="1447" y="3376"/>
                  </a:lnTo>
                  <a:lnTo>
                    <a:pt x="1447" y="2893"/>
                  </a:lnTo>
                  <a:lnTo>
                    <a:pt x="547" y="2893"/>
                  </a:lnTo>
                  <a:lnTo>
                    <a:pt x="547" y="1897"/>
                  </a:lnTo>
                  <a:lnTo>
                    <a:pt x="1254" y="1897"/>
                  </a:lnTo>
                  <a:lnTo>
                    <a:pt x="1254" y="1415"/>
                  </a:lnTo>
                  <a:lnTo>
                    <a:pt x="547" y="1415"/>
                  </a:lnTo>
                  <a:lnTo>
                    <a:pt x="547" y="483"/>
                  </a:lnTo>
                  <a:lnTo>
                    <a:pt x="1447" y="483"/>
                  </a:lnTo>
                  <a:lnTo>
                    <a:pt x="144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9" name="Google Shape;2999;p49"/>
            <p:cNvSpPr/>
            <p:nvPr/>
          </p:nvSpPr>
          <p:spPr>
            <a:xfrm>
              <a:off x="3803150" y="3788475"/>
              <a:ext cx="44225" cy="84400"/>
            </a:xfrm>
            <a:custGeom>
              <a:rect b="b" l="l" r="r" t="t"/>
              <a:pathLst>
                <a:path extrusionOk="0" h="3376" w="1769">
                  <a:moveTo>
                    <a:pt x="0" y="0"/>
                  </a:moveTo>
                  <a:lnTo>
                    <a:pt x="0" y="3376"/>
                  </a:lnTo>
                  <a:lnTo>
                    <a:pt x="547" y="3376"/>
                  </a:lnTo>
                  <a:lnTo>
                    <a:pt x="547" y="2315"/>
                  </a:lnTo>
                  <a:lnTo>
                    <a:pt x="707" y="2026"/>
                  </a:lnTo>
                  <a:lnTo>
                    <a:pt x="1222" y="3376"/>
                  </a:lnTo>
                  <a:lnTo>
                    <a:pt x="1768" y="3376"/>
                  </a:lnTo>
                  <a:lnTo>
                    <a:pt x="1029" y="1479"/>
                  </a:lnTo>
                  <a:lnTo>
                    <a:pt x="1768" y="0"/>
                  </a:lnTo>
                  <a:lnTo>
                    <a:pt x="1222" y="0"/>
                  </a:lnTo>
                  <a:lnTo>
                    <a:pt x="547" y="1447"/>
                  </a:lnTo>
                  <a:lnTo>
                    <a:pt x="54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0" name="Google Shape;3000;p49"/>
            <p:cNvSpPr/>
            <p:nvPr/>
          </p:nvSpPr>
          <p:spPr>
            <a:xfrm>
              <a:off x="4995700" y="3788475"/>
              <a:ext cx="56275" cy="84400"/>
            </a:xfrm>
            <a:custGeom>
              <a:rect b="b" l="l" r="r" t="t"/>
              <a:pathLst>
                <a:path extrusionOk="0" h="3376" w="2251">
                  <a:moveTo>
                    <a:pt x="1" y="0"/>
                  </a:moveTo>
                  <a:lnTo>
                    <a:pt x="1" y="3376"/>
                  </a:lnTo>
                  <a:lnTo>
                    <a:pt x="483" y="3376"/>
                  </a:lnTo>
                  <a:lnTo>
                    <a:pt x="483" y="965"/>
                  </a:lnTo>
                  <a:lnTo>
                    <a:pt x="869" y="3376"/>
                  </a:lnTo>
                  <a:lnTo>
                    <a:pt x="1383" y="3376"/>
                  </a:lnTo>
                  <a:lnTo>
                    <a:pt x="1736" y="933"/>
                  </a:lnTo>
                  <a:lnTo>
                    <a:pt x="1736" y="3376"/>
                  </a:lnTo>
                  <a:lnTo>
                    <a:pt x="2251" y="3376"/>
                  </a:lnTo>
                  <a:lnTo>
                    <a:pt x="2251" y="0"/>
                  </a:lnTo>
                  <a:lnTo>
                    <a:pt x="1511" y="0"/>
                  </a:lnTo>
                  <a:lnTo>
                    <a:pt x="1126" y="2379"/>
                  </a:lnTo>
                  <a:lnTo>
                    <a:pt x="7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1" name="Google Shape;3001;p49"/>
            <p:cNvSpPr/>
            <p:nvPr/>
          </p:nvSpPr>
          <p:spPr>
            <a:xfrm>
              <a:off x="5060000" y="3786875"/>
              <a:ext cx="40200" cy="86800"/>
            </a:xfrm>
            <a:custGeom>
              <a:rect b="b" l="l" r="r" t="t"/>
              <a:pathLst>
                <a:path extrusionOk="0" h="3472" w="1608">
                  <a:moveTo>
                    <a:pt x="804" y="482"/>
                  </a:moveTo>
                  <a:cubicBezTo>
                    <a:pt x="997" y="482"/>
                    <a:pt x="1093" y="579"/>
                    <a:pt x="1093" y="836"/>
                  </a:cubicBezTo>
                  <a:lnTo>
                    <a:pt x="1093" y="2636"/>
                  </a:lnTo>
                  <a:cubicBezTo>
                    <a:pt x="1093" y="2893"/>
                    <a:pt x="997" y="2990"/>
                    <a:pt x="804" y="2990"/>
                  </a:cubicBezTo>
                  <a:cubicBezTo>
                    <a:pt x="643" y="2990"/>
                    <a:pt x="547" y="2893"/>
                    <a:pt x="547" y="2636"/>
                  </a:cubicBezTo>
                  <a:lnTo>
                    <a:pt x="547" y="836"/>
                  </a:lnTo>
                  <a:cubicBezTo>
                    <a:pt x="547" y="579"/>
                    <a:pt x="643" y="482"/>
                    <a:pt x="804" y="482"/>
                  </a:cubicBezTo>
                  <a:close/>
                  <a:moveTo>
                    <a:pt x="804" y="0"/>
                  </a:moveTo>
                  <a:cubicBezTo>
                    <a:pt x="290" y="0"/>
                    <a:pt x="0" y="322"/>
                    <a:pt x="0" y="868"/>
                  </a:cubicBezTo>
                  <a:lnTo>
                    <a:pt x="0" y="2604"/>
                  </a:lnTo>
                  <a:cubicBezTo>
                    <a:pt x="0" y="3150"/>
                    <a:pt x="290" y="3472"/>
                    <a:pt x="804" y="3472"/>
                  </a:cubicBezTo>
                  <a:cubicBezTo>
                    <a:pt x="1350" y="3472"/>
                    <a:pt x="1607" y="3150"/>
                    <a:pt x="1607" y="2604"/>
                  </a:cubicBezTo>
                  <a:lnTo>
                    <a:pt x="1607" y="868"/>
                  </a:lnTo>
                  <a:cubicBezTo>
                    <a:pt x="1607" y="322"/>
                    <a:pt x="1350" y="0"/>
                    <a:pt x="8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2" name="Google Shape;3002;p49"/>
            <p:cNvSpPr/>
            <p:nvPr/>
          </p:nvSpPr>
          <p:spPr>
            <a:xfrm>
              <a:off x="5109025" y="3788475"/>
              <a:ext cx="41800" cy="84400"/>
            </a:xfrm>
            <a:custGeom>
              <a:rect b="b" l="l" r="r" t="t"/>
              <a:pathLst>
                <a:path extrusionOk="0" h="3376" w="1672">
                  <a:moveTo>
                    <a:pt x="0" y="0"/>
                  </a:moveTo>
                  <a:lnTo>
                    <a:pt x="0" y="3376"/>
                  </a:lnTo>
                  <a:lnTo>
                    <a:pt x="482" y="3376"/>
                  </a:lnTo>
                  <a:lnTo>
                    <a:pt x="482" y="933"/>
                  </a:lnTo>
                  <a:lnTo>
                    <a:pt x="1125" y="3376"/>
                  </a:lnTo>
                  <a:lnTo>
                    <a:pt x="1672" y="3376"/>
                  </a:lnTo>
                  <a:lnTo>
                    <a:pt x="1672" y="0"/>
                  </a:lnTo>
                  <a:lnTo>
                    <a:pt x="1222" y="0"/>
                  </a:lnTo>
                  <a:lnTo>
                    <a:pt x="1222" y="1993"/>
                  </a:lnTo>
                  <a:lnTo>
                    <a:pt x="67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3" name="Google Shape;3003;p49"/>
            <p:cNvSpPr/>
            <p:nvPr/>
          </p:nvSpPr>
          <p:spPr>
            <a:xfrm>
              <a:off x="5156425" y="3788475"/>
              <a:ext cx="41000" cy="84400"/>
            </a:xfrm>
            <a:custGeom>
              <a:rect b="b" l="l" r="r" t="t"/>
              <a:pathLst>
                <a:path extrusionOk="0" h="3376" w="1640">
                  <a:moveTo>
                    <a:pt x="1" y="0"/>
                  </a:moveTo>
                  <a:lnTo>
                    <a:pt x="1" y="483"/>
                  </a:lnTo>
                  <a:lnTo>
                    <a:pt x="579" y="483"/>
                  </a:lnTo>
                  <a:lnTo>
                    <a:pt x="579" y="3376"/>
                  </a:lnTo>
                  <a:lnTo>
                    <a:pt x="1093" y="3376"/>
                  </a:lnTo>
                  <a:lnTo>
                    <a:pt x="1093" y="483"/>
                  </a:lnTo>
                  <a:lnTo>
                    <a:pt x="1640" y="483"/>
                  </a:lnTo>
                  <a:lnTo>
                    <a:pt x="16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4" name="Google Shape;3004;p49"/>
            <p:cNvSpPr/>
            <p:nvPr/>
          </p:nvSpPr>
          <p:spPr>
            <a:xfrm>
              <a:off x="5203850" y="3788475"/>
              <a:ext cx="41800" cy="84400"/>
            </a:xfrm>
            <a:custGeom>
              <a:rect b="b" l="l" r="r" t="t"/>
              <a:pathLst>
                <a:path extrusionOk="0" h="3376" w="1672">
                  <a:moveTo>
                    <a:pt x="0" y="0"/>
                  </a:moveTo>
                  <a:lnTo>
                    <a:pt x="0" y="3376"/>
                  </a:lnTo>
                  <a:lnTo>
                    <a:pt x="514" y="3376"/>
                  </a:lnTo>
                  <a:lnTo>
                    <a:pt x="514" y="1929"/>
                  </a:lnTo>
                  <a:lnTo>
                    <a:pt x="1125" y="1929"/>
                  </a:lnTo>
                  <a:lnTo>
                    <a:pt x="1125" y="3376"/>
                  </a:lnTo>
                  <a:lnTo>
                    <a:pt x="1672" y="3376"/>
                  </a:lnTo>
                  <a:lnTo>
                    <a:pt x="1672" y="0"/>
                  </a:lnTo>
                  <a:lnTo>
                    <a:pt x="1125" y="0"/>
                  </a:lnTo>
                  <a:lnTo>
                    <a:pt x="1125" y="1447"/>
                  </a:lnTo>
                  <a:lnTo>
                    <a:pt x="514" y="1447"/>
                  </a:lnTo>
                  <a:lnTo>
                    <a:pt x="51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5" name="Google Shape;3005;p49"/>
            <p:cNvSpPr/>
            <p:nvPr/>
          </p:nvSpPr>
          <p:spPr>
            <a:xfrm>
              <a:off x="5501975" y="4781525"/>
              <a:ext cx="384950" cy="152150"/>
            </a:xfrm>
            <a:custGeom>
              <a:rect b="b" l="l" r="r" t="t"/>
              <a:pathLst>
                <a:path extrusionOk="0" h="6086" w="15398">
                  <a:moveTo>
                    <a:pt x="10219" y="1"/>
                  </a:moveTo>
                  <a:cubicBezTo>
                    <a:pt x="9435" y="1"/>
                    <a:pt x="8648" y="105"/>
                    <a:pt x="7908" y="234"/>
                  </a:cubicBezTo>
                  <a:cubicBezTo>
                    <a:pt x="5112" y="716"/>
                    <a:pt x="2669" y="1841"/>
                    <a:pt x="1" y="2773"/>
                  </a:cubicBezTo>
                  <a:cubicBezTo>
                    <a:pt x="1" y="2773"/>
                    <a:pt x="76" y="2748"/>
                    <a:pt x="266" y="2748"/>
                  </a:cubicBezTo>
                  <a:cubicBezTo>
                    <a:pt x="818" y="2748"/>
                    <a:pt x="2340" y="2962"/>
                    <a:pt x="5787" y="4638"/>
                  </a:cubicBezTo>
                  <a:cubicBezTo>
                    <a:pt x="7449" y="5454"/>
                    <a:pt x="9357" y="6085"/>
                    <a:pt x="11271" y="6085"/>
                  </a:cubicBezTo>
                  <a:cubicBezTo>
                    <a:pt x="11318" y="6085"/>
                    <a:pt x="11365" y="6085"/>
                    <a:pt x="11412" y="6084"/>
                  </a:cubicBezTo>
                  <a:cubicBezTo>
                    <a:pt x="12987" y="6020"/>
                    <a:pt x="15398" y="5602"/>
                    <a:pt x="15301" y="3577"/>
                  </a:cubicBezTo>
                  <a:cubicBezTo>
                    <a:pt x="15301" y="3577"/>
                    <a:pt x="14594" y="1231"/>
                    <a:pt x="12505" y="395"/>
                  </a:cubicBezTo>
                  <a:cubicBezTo>
                    <a:pt x="11782" y="105"/>
                    <a:pt x="11002" y="1"/>
                    <a:pt x="1021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6" name="Google Shape;3006;p49"/>
            <p:cNvSpPr/>
            <p:nvPr/>
          </p:nvSpPr>
          <p:spPr>
            <a:xfrm>
              <a:off x="5530100" y="4563375"/>
              <a:ext cx="360850" cy="175900"/>
            </a:xfrm>
            <a:custGeom>
              <a:rect b="b" l="l" r="r" t="t"/>
              <a:pathLst>
                <a:path extrusionOk="0" h="7036" w="14434">
                  <a:moveTo>
                    <a:pt x="5706" y="1"/>
                  </a:moveTo>
                  <a:cubicBezTo>
                    <a:pt x="3817" y="1"/>
                    <a:pt x="1947" y="203"/>
                    <a:pt x="1" y="313"/>
                  </a:cubicBezTo>
                  <a:cubicBezTo>
                    <a:pt x="1" y="313"/>
                    <a:pt x="2" y="313"/>
                    <a:pt x="5" y="313"/>
                  </a:cubicBezTo>
                  <a:cubicBezTo>
                    <a:pt x="90" y="313"/>
                    <a:pt x="1356" y="373"/>
                    <a:pt x="5015" y="3753"/>
                  </a:cubicBezTo>
                  <a:cubicBezTo>
                    <a:pt x="6397" y="5038"/>
                    <a:pt x="8101" y="6228"/>
                    <a:pt x="9966" y="6742"/>
                  </a:cubicBezTo>
                  <a:cubicBezTo>
                    <a:pt x="10551" y="6901"/>
                    <a:pt x="11261" y="7036"/>
                    <a:pt x="11945" y="7036"/>
                  </a:cubicBezTo>
                  <a:cubicBezTo>
                    <a:pt x="13064" y="7036"/>
                    <a:pt x="14114" y="6673"/>
                    <a:pt x="14434" y="5456"/>
                  </a:cubicBezTo>
                  <a:cubicBezTo>
                    <a:pt x="14434" y="5456"/>
                    <a:pt x="14434" y="3045"/>
                    <a:pt x="12666" y="1631"/>
                  </a:cubicBezTo>
                  <a:cubicBezTo>
                    <a:pt x="11444" y="667"/>
                    <a:pt x="9805" y="313"/>
                    <a:pt x="8294" y="152"/>
                  </a:cubicBezTo>
                  <a:cubicBezTo>
                    <a:pt x="7422" y="42"/>
                    <a:pt x="6562" y="1"/>
                    <a:pt x="57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7" name="Google Shape;3007;p49"/>
            <p:cNvSpPr/>
            <p:nvPr/>
          </p:nvSpPr>
          <p:spPr>
            <a:xfrm>
              <a:off x="5963250" y="4563150"/>
              <a:ext cx="171200" cy="366975"/>
            </a:xfrm>
            <a:custGeom>
              <a:rect b="b" l="l" r="r" t="t"/>
              <a:pathLst>
                <a:path extrusionOk="0" h="14679" w="6848">
                  <a:moveTo>
                    <a:pt x="6847" y="1"/>
                  </a:moveTo>
                  <a:cubicBezTo>
                    <a:pt x="4983" y="2090"/>
                    <a:pt x="3054" y="3954"/>
                    <a:pt x="1576" y="6365"/>
                  </a:cubicBezTo>
                  <a:cubicBezTo>
                    <a:pt x="772" y="7683"/>
                    <a:pt x="1" y="9162"/>
                    <a:pt x="1" y="10737"/>
                  </a:cubicBezTo>
                  <a:cubicBezTo>
                    <a:pt x="33" y="12987"/>
                    <a:pt x="1929" y="14498"/>
                    <a:pt x="1929" y="14498"/>
                  </a:cubicBezTo>
                  <a:cubicBezTo>
                    <a:pt x="2213" y="14622"/>
                    <a:pt x="2485" y="14678"/>
                    <a:pt x="2744" y="14678"/>
                  </a:cubicBezTo>
                  <a:cubicBezTo>
                    <a:pt x="4153" y="14678"/>
                    <a:pt x="5174" y="13020"/>
                    <a:pt x="5690" y="11798"/>
                  </a:cubicBezTo>
                  <a:cubicBezTo>
                    <a:pt x="6462" y="9998"/>
                    <a:pt x="6558" y="7940"/>
                    <a:pt x="6430" y="6044"/>
                  </a:cubicBezTo>
                  <a:cubicBezTo>
                    <a:pt x="6044" y="910"/>
                    <a:pt x="6844" y="4"/>
                    <a:pt x="684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8" name="Google Shape;3008;p49"/>
            <p:cNvSpPr/>
            <p:nvPr/>
          </p:nvSpPr>
          <p:spPr>
            <a:xfrm>
              <a:off x="6172200" y="4849250"/>
              <a:ext cx="349575" cy="202350"/>
            </a:xfrm>
            <a:custGeom>
              <a:rect b="b" l="l" r="r" t="t"/>
              <a:pathLst>
                <a:path extrusionOk="0" h="8094" w="13983">
                  <a:moveTo>
                    <a:pt x="13983" y="0"/>
                  </a:moveTo>
                  <a:cubicBezTo>
                    <a:pt x="13983" y="0"/>
                    <a:pt x="13983" y="0"/>
                    <a:pt x="13983" y="0"/>
                  </a:cubicBezTo>
                  <a:lnTo>
                    <a:pt x="13983" y="0"/>
                  </a:lnTo>
                  <a:cubicBezTo>
                    <a:pt x="13983" y="0"/>
                    <a:pt x="13983" y="0"/>
                    <a:pt x="13983" y="0"/>
                  </a:cubicBezTo>
                  <a:close/>
                  <a:moveTo>
                    <a:pt x="13983" y="0"/>
                  </a:moveTo>
                  <a:cubicBezTo>
                    <a:pt x="11186" y="161"/>
                    <a:pt x="8518" y="129"/>
                    <a:pt x="5754" y="772"/>
                  </a:cubicBezTo>
                  <a:cubicBezTo>
                    <a:pt x="4275" y="1157"/>
                    <a:pt x="2668" y="1672"/>
                    <a:pt x="1575" y="2765"/>
                  </a:cubicBezTo>
                  <a:cubicBezTo>
                    <a:pt x="0" y="4372"/>
                    <a:pt x="257" y="6783"/>
                    <a:pt x="257" y="6783"/>
                  </a:cubicBezTo>
                  <a:cubicBezTo>
                    <a:pt x="641" y="7768"/>
                    <a:pt x="1468" y="8094"/>
                    <a:pt x="2381" y="8094"/>
                  </a:cubicBezTo>
                  <a:cubicBezTo>
                    <a:pt x="3226" y="8094"/>
                    <a:pt x="4144" y="7815"/>
                    <a:pt x="4854" y="7522"/>
                  </a:cubicBezTo>
                  <a:cubicBezTo>
                    <a:pt x="6654" y="6783"/>
                    <a:pt x="8197" y="5433"/>
                    <a:pt x="9418" y="3986"/>
                  </a:cubicBezTo>
                  <a:cubicBezTo>
                    <a:pt x="12783" y="77"/>
                    <a:pt x="13975" y="1"/>
                    <a:pt x="139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9" name="Google Shape;3009;p49"/>
            <p:cNvSpPr/>
            <p:nvPr/>
          </p:nvSpPr>
          <p:spPr>
            <a:xfrm>
              <a:off x="6055675" y="4428950"/>
              <a:ext cx="163950" cy="374500"/>
            </a:xfrm>
            <a:custGeom>
              <a:rect b="b" l="l" r="r" t="t"/>
              <a:pathLst>
                <a:path extrusionOk="0" h="14980" w="6558">
                  <a:moveTo>
                    <a:pt x="1254" y="1"/>
                  </a:moveTo>
                  <a:cubicBezTo>
                    <a:pt x="1254" y="1"/>
                    <a:pt x="1254" y="1"/>
                    <a:pt x="1254" y="1"/>
                  </a:cubicBezTo>
                  <a:lnTo>
                    <a:pt x="1254" y="1"/>
                  </a:lnTo>
                  <a:cubicBezTo>
                    <a:pt x="1254" y="1"/>
                    <a:pt x="1254" y="1"/>
                    <a:pt x="1254" y="1"/>
                  </a:cubicBezTo>
                  <a:close/>
                  <a:moveTo>
                    <a:pt x="1254" y="1"/>
                  </a:moveTo>
                  <a:lnTo>
                    <a:pt x="1254" y="1"/>
                  </a:lnTo>
                  <a:cubicBezTo>
                    <a:pt x="740" y="2797"/>
                    <a:pt x="32" y="5369"/>
                    <a:pt x="0" y="8197"/>
                  </a:cubicBezTo>
                  <a:cubicBezTo>
                    <a:pt x="0" y="9740"/>
                    <a:pt x="129" y="11412"/>
                    <a:pt x="932" y="12730"/>
                  </a:cubicBezTo>
                  <a:cubicBezTo>
                    <a:pt x="2090" y="14658"/>
                    <a:pt x="4500" y="14980"/>
                    <a:pt x="4500" y="14980"/>
                  </a:cubicBezTo>
                  <a:cubicBezTo>
                    <a:pt x="6493" y="14723"/>
                    <a:pt x="6558" y="12280"/>
                    <a:pt x="6333" y="10737"/>
                  </a:cubicBezTo>
                  <a:cubicBezTo>
                    <a:pt x="6076" y="8808"/>
                    <a:pt x="5111" y="6976"/>
                    <a:pt x="4018" y="5401"/>
                  </a:cubicBezTo>
                  <a:cubicBezTo>
                    <a:pt x="1044" y="1212"/>
                    <a:pt x="1252" y="13"/>
                    <a:pt x="12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0" name="Google Shape;3010;p49"/>
            <p:cNvSpPr/>
            <p:nvPr/>
          </p:nvSpPr>
          <p:spPr>
            <a:xfrm>
              <a:off x="6315225" y="4531000"/>
              <a:ext cx="371300" cy="201600"/>
            </a:xfrm>
            <a:custGeom>
              <a:rect b="b" l="l" r="r" t="t"/>
              <a:pathLst>
                <a:path extrusionOk="0" h="8064" w="14852">
                  <a:moveTo>
                    <a:pt x="14852" y="1"/>
                  </a:moveTo>
                  <a:cubicBezTo>
                    <a:pt x="14851" y="1"/>
                    <a:pt x="14851" y="2"/>
                    <a:pt x="14851" y="2"/>
                  </a:cubicBezTo>
                  <a:lnTo>
                    <a:pt x="14851" y="2"/>
                  </a:lnTo>
                  <a:cubicBezTo>
                    <a:pt x="14851" y="1"/>
                    <a:pt x="14852" y="1"/>
                    <a:pt x="14852" y="1"/>
                  </a:cubicBezTo>
                  <a:close/>
                  <a:moveTo>
                    <a:pt x="14851" y="2"/>
                  </a:moveTo>
                  <a:lnTo>
                    <a:pt x="14851" y="2"/>
                  </a:lnTo>
                  <a:cubicBezTo>
                    <a:pt x="14821" y="35"/>
                    <a:pt x="13983" y="905"/>
                    <a:pt x="8905" y="1126"/>
                  </a:cubicBezTo>
                  <a:cubicBezTo>
                    <a:pt x="7008" y="1190"/>
                    <a:pt x="4983" y="1544"/>
                    <a:pt x="3280" y="2540"/>
                  </a:cubicBezTo>
                  <a:cubicBezTo>
                    <a:pt x="1897" y="3312"/>
                    <a:pt x="1" y="4823"/>
                    <a:pt x="1030" y="6591"/>
                  </a:cubicBezTo>
                  <a:cubicBezTo>
                    <a:pt x="1030" y="6591"/>
                    <a:pt x="2530" y="8063"/>
                    <a:pt x="4524" y="8063"/>
                  </a:cubicBezTo>
                  <a:cubicBezTo>
                    <a:pt x="4674" y="8063"/>
                    <a:pt x="4828" y="8055"/>
                    <a:pt x="4983" y="8037"/>
                  </a:cubicBezTo>
                  <a:cubicBezTo>
                    <a:pt x="6558" y="7844"/>
                    <a:pt x="7941" y="6944"/>
                    <a:pt x="9130" y="5980"/>
                  </a:cubicBezTo>
                  <a:cubicBezTo>
                    <a:pt x="11380" y="4244"/>
                    <a:pt x="12987" y="2091"/>
                    <a:pt x="14851" y="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1" name="Google Shape;3011;p49"/>
            <p:cNvSpPr/>
            <p:nvPr/>
          </p:nvSpPr>
          <p:spPr>
            <a:xfrm>
              <a:off x="6243725" y="4308400"/>
              <a:ext cx="213775" cy="345150"/>
            </a:xfrm>
            <a:custGeom>
              <a:rect b="b" l="l" r="r" t="t"/>
              <a:pathLst>
                <a:path extrusionOk="0" h="13806" w="8551">
                  <a:moveTo>
                    <a:pt x="8550" y="1"/>
                  </a:moveTo>
                  <a:cubicBezTo>
                    <a:pt x="8550" y="1"/>
                    <a:pt x="8550" y="1"/>
                    <a:pt x="8550" y="1"/>
                  </a:cubicBezTo>
                  <a:lnTo>
                    <a:pt x="8550" y="1"/>
                  </a:lnTo>
                  <a:cubicBezTo>
                    <a:pt x="8550" y="1"/>
                    <a:pt x="8550" y="1"/>
                    <a:pt x="8550" y="1"/>
                  </a:cubicBezTo>
                  <a:close/>
                  <a:moveTo>
                    <a:pt x="8550" y="1"/>
                  </a:moveTo>
                  <a:cubicBezTo>
                    <a:pt x="8550" y="12"/>
                    <a:pt x="8469" y="1238"/>
                    <a:pt x="4597" y="4598"/>
                  </a:cubicBezTo>
                  <a:cubicBezTo>
                    <a:pt x="3182" y="5851"/>
                    <a:pt x="1800" y="7426"/>
                    <a:pt x="1093" y="9226"/>
                  </a:cubicBezTo>
                  <a:cubicBezTo>
                    <a:pt x="514" y="10705"/>
                    <a:pt x="0" y="13084"/>
                    <a:pt x="1897" y="13791"/>
                  </a:cubicBezTo>
                  <a:cubicBezTo>
                    <a:pt x="1897" y="13791"/>
                    <a:pt x="2038" y="13806"/>
                    <a:pt x="2275" y="13806"/>
                  </a:cubicBezTo>
                  <a:cubicBezTo>
                    <a:pt x="3016" y="13806"/>
                    <a:pt x="4689" y="13658"/>
                    <a:pt x="5882" y="12441"/>
                  </a:cubicBezTo>
                  <a:cubicBezTo>
                    <a:pt x="6975" y="11348"/>
                    <a:pt x="7490" y="9741"/>
                    <a:pt x="7843" y="8262"/>
                  </a:cubicBezTo>
                  <a:cubicBezTo>
                    <a:pt x="8454" y="5498"/>
                    <a:pt x="8390" y="2830"/>
                    <a:pt x="855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2" name="Google Shape;3012;p49"/>
            <p:cNvSpPr/>
            <p:nvPr/>
          </p:nvSpPr>
          <p:spPr>
            <a:xfrm>
              <a:off x="5842700" y="4681450"/>
              <a:ext cx="240325" cy="567025"/>
            </a:xfrm>
            <a:custGeom>
              <a:rect b="b" l="l" r="r" t="t"/>
              <a:pathLst>
                <a:path extrusionOk="0" h="22681" w="9613">
                  <a:moveTo>
                    <a:pt x="333" y="1"/>
                  </a:moveTo>
                  <a:cubicBezTo>
                    <a:pt x="297" y="1"/>
                    <a:pt x="260" y="9"/>
                    <a:pt x="226" y="26"/>
                  </a:cubicBezTo>
                  <a:cubicBezTo>
                    <a:pt x="65" y="58"/>
                    <a:pt x="1" y="219"/>
                    <a:pt x="65" y="380"/>
                  </a:cubicBezTo>
                  <a:lnTo>
                    <a:pt x="4887" y="12241"/>
                  </a:lnTo>
                  <a:lnTo>
                    <a:pt x="9066" y="22495"/>
                  </a:lnTo>
                  <a:cubicBezTo>
                    <a:pt x="9090" y="22614"/>
                    <a:pt x="9184" y="22680"/>
                    <a:pt x="9284" y="22680"/>
                  </a:cubicBezTo>
                  <a:cubicBezTo>
                    <a:pt x="9319" y="22680"/>
                    <a:pt x="9354" y="22672"/>
                    <a:pt x="9387" y="22656"/>
                  </a:cubicBezTo>
                  <a:cubicBezTo>
                    <a:pt x="9548" y="22592"/>
                    <a:pt x="9612" y="22431"/>
                    <a:pt x="9548" y="22302"/>
                  </a:cubicBezTo>
                  <a:lnTo>
                    <a:pt x="5369" y="12048"/>
                  </a:lnTo>
                  <a:lnTo>
                    <a:pt x="547" y="155"/>
                  </a:lnTo>
                  <a:cubicBezTo>
                    <a:pt x="524" y="61"/>
                    <a:pt x="431" y="1"/>
                    <a:pt x="33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3" name="Google Shape;3013;p49"/>
            <p:cNvSpPr/>
            <p:nvPr/>
          </p:nvSpPr>
          <p:spPr>
            <a:xfrm>
              <a:off x="6091825" y="4613150"/>
              <a:ext cx="231475" cy="591025"/>
            </a:xfrm>
            <a:custGeom>
              <a:rect b="b" l="l" r="r" t="t"/>
              <a:pathLst>
                <a:path extrusionOk="0" h="23641" w="9259">
                  <a:moveTo>
                    <a:pt x="8970" y="1"/>
                  </a:moveTo>
                  <a:cubicBezTo>
                    <a:pt x="8858" y="1"/>
                    <a:pt x="8759" y="60"/>
                    <a:pt x="8712" y="154"/>
                  </a:cubicBezTo>
                  <a:lnTo>
                    <a:pt x="4244" y="8962"/>
                  </a:lnTo>
                  <a:lnTo>
                    <a:pt x="4212" y="9026"/>
                  </a:lnTo>
                  <a:lnTo>
                    <a:pt x="33" y="23298"/>
                  </a:lnTo>
                  <a:cubicBezTo>
                    <a:pt x="1" y="23427"/>
                    <a:pt x="65" y="23588"/>
                    <a:pt x="226" y="23620"/>
                  </a:cubicBezTo>
                  <a:cubicBezTo>
                    <a:pt x="254" y="23634"/>
                    <a:pt x="284" y="23640"/>
                    <a:pt x="313" y="23640"/>
                  </a:cubicBezTo>
                  <a:cubicBezTo>
                    <a:pt x="419" y="23640"/>
                    <a:pt x="522" y="23560"/>
                    <a:pt x="547" y="23459"/>
                  </a:cubicBezTo>
                  <a:lnTo>
                    <a:pt x="4726" y="9187"/>
                  </a:lnTo>
                  <a:lnTo>
                    <a:pt x="9194" y="379"/>
                  </a:lnTo>
                  <a:cubicBezTo>
                    <a:pt x="9258" y="251"/>
                    <a:pt x="9226" y="90"/>
                    <a:pt x="9098" y="26"/>
                  </a:cubicBezTo>
                  <a:cubicBezTo>
                    <a:pt x="9055" y="9"/>
                    <a:pt x="9011" y="1"/>
                    <a:pt x="89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4" name="Google Shape;3014;p49"/>
            <p:cNvSpPr/>
            <p:nvPr/>
          </p:nvSpPr>
          <p:spPr>
            <a:xfrm>
              <a:off x="6132000" y="4990325"/>
              <a:ext cx="118975" cy="73500"/>
            </a:xfrm>
            <a:custGeom>
              <a:rect b="b" l="l" r="r" t="t"/>
              <a:pathLst>
                <a:path extrusionOk="0" h="2940" w="4759">
                  <a:moveTo>
                    <a:pt x="4475" y="0"/>
                  </a:moveTo>
                  <a:cubicBezTo>
                    <a:pt x="4430" y="0"/>
                    <a:pt x="4383" y="15"/>
                    <a:pt x="4340" y="47"/>
                  </a:cubicBezTo>
                  <a:lnTo>
                    <a:pt x="162" y="2425"/>
                  </a:lnTo>
                  <a:cubicBezTo>
                    <a:pt x="33" y="2522"/>
                    <a:pt x="1" y="2683"/>
                    <a:pt x="65" y="2811"/>
                  </a:cubicBezTo>
                  <a:cubicBezTo>
                    <a:pt x="108" y="2897"/>
                    <a:pt x="194" y="2940"/>
                    <a:pt x="284" y="2940"/>
                  </a:cubicBezTo>
                  <a:cubicBezTo>
                    <a:pt x="330" y="2940"/>
                    <a:pt x="376" y="2929"/>
                    <a:pt x="419" y="2908"/>
                  </a:cubicBezTo>
                  <a:lnTo>
                    <a:pt x="4598" y="497"/>
                  </a:lnTo>
                  <a:cubicBezTo>
                    <a:pt x="4726" y="432"/>
                    <a:pt x="4758" y="272"/>
                    <a:pt x="4694" y="143"/>
                  </a:cubicBezTo>
                  <a:cubicBezTo>
                    <a:pt x="4651" y="57"/>
                    <a:pt x="4565" y="0"/>
                    <a:pt x="44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5" name="Google Shape;3015;p49"/>
            <p:cNvSpPr/>
            <p:nvPr/>
          </p:nvSpPr>
          <p:spPr>
            <a:xfrm>
              <a:off x="6144075" y="4717625"/>
              <a:ext cx="67525" cy="129850"/>
            </a:xfrm>
            <a:custGeom>
              <a:rect b="b" l="l" r="r" t="t"/>
              <a:pathLst>
                <a:path extrusionOk="0" h="5194" w="2701">
                  <a:moveTo>
                    <a:pt x="301" y="0"/>
                  </a:moveTo>
                  <a:cubicBezTo>
                    <a:pt x="264" y="0"/>
                    <a:pt x="227" y="8"/>
                    <a:pt x="193" y="26"/>
                  </a:cubicBezTo>
                  <a:cubicBezTo>
                    <a:pt x="64" y="90"/>
                    <a:pt x="0" y="251"/>
                    <a:pt x="64" y="379"/>
                  </a:cubicBezTo>
                  <a:lnTo>
                    <a:pt x="2122" y="5008"/>
                  </a:lnTo>
                  <a:cubicBezTo>
                    <a:pt x="2169" y="5127"/>
                    <a:pt x="2270" y="5193"/>
                    <a:pt x="2371" y="5193"/>
                  </a:cubicBezTo>
                  <a:cubicBezTo>
                    <a:pt x="2407" y="5193"/>
                    <a:pt x="2442" y="5185"/>
                    <a:pt x="2475" y="5169"/>
                  </a:cubicBezTo>
                  <a:cubicBezTo>
                    <a:pt x="2636" y="5104"/>
                    <a:pt x="2700" y="4944"/>
                    <a:pt x="2636" y="4815"/>
                  </a:cubicBezTo>
                  <a:lnTo>
                    <a:pt x="547" y="154"/>
                  </a:lnTo>
                  <a:cubicBezTo>
                    <a:pt x="500" y="60"/>
                    <a:pt x="401" y="0"/>
                    <a:pt x="3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6" name="Google Shape;3016;p49"/>
            <p:cNvSpPr/>
            <p:nvPr/>
          </p:nvSpPr>
          <p:spPr>
            <a:xfrm>
              <a:off x="6261400" y="4661375"/>
              <a:ext cx="142250" cy="70375"/>
            </a:xfrm>
            <a:custGeom>
              <a:rect b="b" l="l" r="r" t="t"/>
              <a:pathLst>
                <a:path extrusionOk="0" h="2815" w="5690">
                  <a:moveTo>
                    <a:pt x="5380" y="0"/>
                  </a:moveTo>
                  <a:cubicBezTo>
                    <a:pt x="5343" y="0"/>
                    <a:pt x="5306" y="8"/>
                    <a:pt x="5272" y="25"/>
                  </a:cubicBezTo>
                  <a:lnTo>
                    <a:pt x="193" y="2276"/>
                  </a:lnTo>
                  <a:cubicBezTo>
                    <a:pt x="64" y="2340"/>
                    <a:pt x="0" y="2501"/>
                    <a:pt x="64" y="2629"/>
                  </a:cubicBezTo>
                  <a:cubicBezTo>
                    <a:pt x="88" y="2748"/>
                    <a:pt x="183" y="2815"/>
                    <a:pt x="296" y="2815"/>
                  </a:cubicBezTo>
                  <a:cubicBezTo>
                    <a:pt x="335" y="2815"/>
                    <a:pt x="377" y="2807"/>
                    <a:pt x="418" y="2790"/>
                  </a:cubicBezTo>
                  <a:lnTo>
                    <a:pt x="5497" y="508"/>
                  </a:lnTo>
                  <a:cubicBezTo>
                    <a:pt x="5625" y="443"/>
                    <a:pt x="5690" y="283"/>
                    <a:pt x="5625" y="154"/>
                  </a:cubicBezTo>
                  <a:cubicBezTo>
                    <a:pt x="5578" y="60"/>
                    <a:pt x="5480" y="0"/>
                    <a:pt x="53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7" name="Google Shape;3017;p49"/>
            <p:cNvSpPr/>
            <p:nvPr/>
          </p:nvSpPr>
          <p:spPr>
            <a:xfrm>
              <a:off x="5983350" y="4849900"/>
              <a:ext cx="59475" cy="189975"/>
            </a:xfrm>
            <a:custGeom>
              <a:rect b="b" l="l" r="r" t="t"/>
              <a:pathLst>
                <a:path extrusionOk="0" h="7599" w="2379">
                  <a:moveTo>
                    <a:pt x="2070" y="0"/>
                  </a:moveTo>
                  <a:cubicBezTo>
                    <a:pt x="1953" y="0"/>
                    <a:pt x="1828" y="87"/>
                    <a:pt x="1800" y="199"/>
                  </a:cubicBezTo>
                  <a:lnTo>
                    <a:pt x="32" y="7271"/>
                  </a:lnTo>
                  <a:cubicBezTo>
                    <a:pt x="0" y="7400"/>
                    <a:pt x="97" y="7560"/>
                    <a:pt x="225" y="7592"/>
                  </a:cubicBezTo>
                  <a:cubicBezTo>
                    <a:pt x="246" y="7597"/>
                    <a:pt x="267" y="7599"/>
                    <a:pt x="287" y="7599"/>
                  </a:cubicBezTo>
                  <a:cubicBezTo>
                    <a:pt x="419" y="7599"/>
                    <a:pt x="523" y="7511"/>
                    <a:pt x="579" y="7400"/>
                  </a:cubicBezTo>
                  <a:lnTo>
                    <a:pt x="2315" y="328"/>
                  </a:lnTo>
                  <a:cubicBezTo>
                    <a:pt x="2379" y="199"/>
                    <a:pt x="2282" y="38"/>
                    <a:pt x="2122" y="6"/>
                  </a:cubicBezTo>
                  <a:cubicBezTo>
                    <a:pt x="2105" y="2"/>
                    <a:pt x="2087" y="0"/>
                    <a:pt x="20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8" name="Google Shape;3018;p49"/>
            <p:cNvSpPr/>
            <p:nvPr/>
          </p:nvSpPr>
          <p:spPr>
            <a:xfrm>
              <a:off x="5822625" y="4838000"/>
              <a:ext cx="117350" cy="67525"/>
            </a:xfrm>
            <a:custGeom>
              <a:rect b="b" l="l" r="r" t="t"/>
              <a:pathLst>
                <a:path extrusionOk="0" h="2701" w="4694">
                  <a:moveTo>
                    <a:pt x="315" y="0"/>
                  </a:moveTo>
                  <a:cubicBezTo>
                    <a:pt x="222" y="0"/>
                    <a:pt x="129" y="43"/>
                    <a:pt x="65" y="129"/>
                  </a:cubicBezTo>
                  <a:cubicBezTo>
                    <a:pt x="0" y="257"/>
                    <a:pt x="65" y="418"/>
                    <a:pt x="193" y="482"/>
                  </a:cubicBezTo>
                  <a:lnTo>
                    <a:pt x="4276" y="2668"/>
                  </a:lnTo>
                  <a:cubicBezTo>
                    <a:pt x="4318" y="2690"/>
                    <a:pt x="4365" y="2700"/>
                    <a:pt x="4410" y="2700"/>
                  </a:cubicBezTo>
                  <a:cubicBezTo>
                    <a:pt x="4501" y="2700"/>
                    <a:pt x="4586" y="2657"/>
                    <a:pt x="4629" y="2572"/>
                  </a:cubicBezTo>
                  <a:cubicBezTo>
                    <a:pt x="4693" y="2443"/>
                    <a:pt x="4661" y="2282"/>
                    <a:pt x="4533" y="2186"/>
                  </a:cubicBezTo>
                  <a:lnTo>
                    <a:pt x="450" y="32"/>
                  </a:lnTo>
                  <a:cubicBezTo>
                    <a:pt x="407" y="11"/>
                    <a:pt x="361" y="0"/>
                    <a:pt x="3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9" name="Google Shape;3019;p49"/>
            <p:cNvSpPr/>
            <p:nvPr/>
          </p:nvSpPr>
          <p:spPr>
            <a:xfrm>
              <a:off x="5951200" y="5157025"/>
              <a:ext cx="268425" cy="212975"/>
            </a:xfrm>
            <a:custGeom>
              <a:rect b="b" l="l" r="r" t="t"/>
              <a:pathLst>
                <a:path extrusionOk="0" h="8519" w="10737">
                  <a:moveTo>
                    <a:pt x="0" y="0"/>
                  </a:moveTo>
                  <a:lnTo>
                    <a:pt x="1608" y="8519"/>
                  </a:lnTo>
                  <a:lnTo>
                    <a:pt x="9129" y="8519"/>
                  </a:lnTo>
                  <a:lnTo>
                    <a:pt x="1073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0" name="Google Shape;3020;p49"/>
            <p:cNvSpPr/>
            <p:nvPr/>
          </p:nvSpPr>
          <p:spPr>
            <a:xfrm>
              <a:off x="5943975" y="5150600"/>
              <a:ext cx="282875" cy="225825"/>
            </a:xfrm>
            <a:custGeom>
              <a:rect b="b" l="l" r="r" t="t"/>
              <a:pathLst>
                <a:path extrusionOk="0" h="9033" w="11315">
                  <a:moveTo>
                    <a:pt x="10704" y="547"/>
                  </a:moveTo>
                  <a:lnTo>
                    <a:pt x="9198" y="8519"/>
                  </a:lnTo>
                  <a:lnTo>
                    <a:pt x="2122" y="8519"/>
                  </a:lnTo>
                  <a:lnTo>
                    <a:pt x="611" y="547"/>
                  </a:lnTo>
                  <a:close/>
                  <a:moveTo>
                    <a:pt x="289" y="0"/>
                  </a:moveTo>
                  <a:cubicBezTo>
                    <a:pt x="193" y="0"/>
                    <a:pt x="129" y="32"/>
                    <a:pt x="64" y="97"/>
                  </a:cubicBezTo>
                  <a:cubicBezTo>
                    <a:pt x="32" y="161"/>
                    <a:pt x="0" y="257"/>
                    <a:pt x="0" y="322"/>
                  </a:cubicBezTo>
                  <a:lnTo>
                    <a:pt x="1640" y="8840"/>
                  </a:lnTo>
                  <a:cubicBezTo>
                    <a:pt x="1640" y="8937"/>
                    <a:pt x="1768" y="9033"/>
                    <a:pt x="1897" y="9033"/>
                  </a:cubicBezTo>
                  <a:lnTo>
                    <a:pt x="9418" y="9033"/>
                  </a:lnTo>
                  <a:cubicBezTo>
                    <a:pt x="9547" y="9033"/>
                    <a:pt x="9643" y="8937"/>
                    <a:pt x="9676" y="8840"/>
                  </a:cubicBezTo>
                  <a:lnTo>
                    <a:pt x="11283" y="322"/>
                  </a:lnTo>
                  <a:cubicBezTo>
                    <a:pt x="11315" y="257"/>
                    <a:pt x="11283" y="161"/>
                    <a:pt x="11219" y="97"/>
                  </a:cubicBezTo>
                  <a:cubicBezTo>
                    <a:pt x="11186" y="32"/>
                    <a:pt x="11090" y="0"/>
                    <a:pt x="110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1" name="Google Shape;3021;p49"/>
            <p:cNvSpPr/>
            <p:nvPr/>
          </p:nvSpPr>
          <p:spPr>
            <a:xfrm>
              <a:off x="3847350" y="4310825"/>
              <a:ext cx="341550" cy="994100"/>
            </a:xfrm>
            <a:custGeom>
              <a:rect b="b" l="l" r="r" t="t"/>
              <a:pathLst>
                <a:path extrusionOk="0" h="39764" w="13662">
                  <a:moveTo>
                    <a:pt x="10897" y="0"/>
                  </a:moveTo>
                  <a:lnTo>
                    <a:pt x="0" y="30441"/>
                  </a:lnTo>
                  <a:lnTo>
                    <a:pt x="2315" y="39763"/>
                  </a:lnTo>
                  <a:lnTo>
                    <a:pt x="9740" y="35102"/>
                  </a:lnTo>
                  <a:lnTo>
                    <a:pt x="13662" y="3215"/>
                  </a:lnTo>
                  <a:lnTo>
                    <a:pt x="108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2" name="Google Shape;3022;p49"/>
            <p:cNvSpPr/>
            <p:nvPr/>
          </p:nvSpPr>
          <p:spPr>
            <a:xfrm>
              <a:off x="3840100" y="4304400"/>
              <a:ext cx="356025" cy="1007475"/>
            </a:xfrm>
            <a:custGeom>
              <a:rect b="b" l="l" r="r" t="t"/>
              <a:pathLst>
                <a:path extrusionOk="0" h="40299" w="14241">
                  <a:moveTo>
                    <a:pt x="11288" y="789"/>
                  </a:moveTo>
                  <a:lnTo>
                    <a:pt x="13694" y="3568"/>
                  </a:lnTo>
                  <a:lnTo>
                    <a:pt x="9773" y="35198"/>
                  </a:lnTo>
                  <a:lnTo>
                    <a:pt x="2765" y="39602"/>
                  </a:lnTo>
                  <a:lnTo>
                    <a:pt x="547" y="30730"/>
                  </a:lnTo>
                  <a:lnTo>
                    <a:pt x="11288" y="789"/>
                  </a:lnTo>
                  <a:close/>
                  <a:moveTo>
                    <a:pt x="11155" y="0"/>
                  </a:moveTo>
                  <a:cubicBezTo>
                    <a:pt x="11059" y="32"/>
                    <a:pt x="10994" y="97"/>
                    <a:pt x="10962" y="193"/>
                  </a:cubicBezTo>
                  <a:lnTo>
                    <a:pt x="33" y="30634"/>
                  </a:lnTo>
                  <a:cubicBezTo>
                    <a:pt x="1" y="30666"/>
                    <a:pt x="1" y="30730"/>
                    <a:pt x="33" y="30762"/>
                  </a:cubicBezTo>
                  <a:lnTo>
                    <a:pt x="2347" y="40084"/>
                  </a:lnTo>
                  <a:cubicBezTo>
                    <a:pt x="2380" y="40181"/>
                    <a:pt x="2412" y="40245"/>
                    <a:pt x="2508" y="40277"/>
                  </a:cubicBezTo>
                  <a:cubicBezTo>
                    <a:pt x="2535" y="40291"/>
                    <a:pt x="2567" y="40298"/>
                    <a:pt x="2602" y="40298"/>
                  </a:cubicBezTo>
                  <a:cubicBezTo>
                    <a:pt x="2652" y="40298"/>
                    <a:pt x="2709" y="40283"/>
                    <a:pt x="2765" y="40245"/>
                  </a:cubicBezTo>
                  <a:lnTo>
                    <a:pt x="10191" y="35584"/>
                  </a:lnTo>
                  <a:cubicBezTo>
                    <a:pt x="10255" y="35552"/>
                    <a:pt x="10287" y="35488"/>
                    <a:pt x="10287" y="35391"/>
                  </a:cubicBezTo>
                  <a:lnTo>
                    <a:pt x="14241" y="3504"/>
                  </a:lnTo>
                  <a:cubicBezTo>
                    <a:pt x="14241" y="3440"/>
                    <a:pt x="14209" y="3343"/>
                    <a:pt x="14177" y="3311"/>
                  </a:cubicBezTo>
                  <a:lnTo>
                    <a:pt x="11412" y="97"/>
                  </a:lnTo>
                  <a:cubicBezTo>
                    <a:pt x="11348" y="32"/>
                    <a:pt x="11251" y="0"/>
                    <a:pt x="111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3" name="Google Shape;3023;p49"/>
            <p:cNvSpPr/>
            <p:nvPr/>
          </p:nvSpPr>
          <p:spPr>
            <a:xfrm>
              <a:off x="3691825" y="5009525"/>
              <a:ext cx="308225" cy="332350"/>
            </a:xfrm>
            <a:custGeom>
              <a:rect b="b" l="l" r="r" t="t"/>
              <a:pathLst>
                <a:path extrusionOk="0" h="13294" w="12329">
                  <a:moveTo>
                    <a:pt x="5783" y="0"/>
                  </a:moveTo>
                  <a:cubicBezTo>
                    <a:pt x="3319" y="0"/>
                    <a:pt x="0" y="1543"/>
                    <a:pt x="242" y="4100"/>
                  </a:cubicBezTo>
                  <a:cubicBezTo>
                    <a:pt x="532" y="7154"/>
                    <a:pt x="3457" y="13294"/>
                    <a:pt x="5610" y="13294"/>
                  </a:cubicBezTo>
                  <a:cubicBezTo>
                    <a:pt x="7796" y="13294"/>
                    <a:pt x="9564" y="13294"/>
                    <a:pt x="10721" y="12104"/>
                  </a:cubicBezTo>
                  <a:cubicBezTo>
                    <a:pt x="11879" y="10947"/>
                    <a:pt x="12329" y="8761"/>
                    <a:pt x="11171" y="5868"/>
                  </a:cubicBezTo>
                  <a:cubicBezTo>
                    <a:pt x="9982" y="2943"/>
                    <a:pt x="7089" y="179"/>
                    <a:pt x="7089" y="179"/>
                  </a:cubicBezTo>
                  <a:cubicBezTo>
                    <a:pt x="6708" y="59"/>
                    <a:pt x="6261" y="0"/>
                    <a:pt x="578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4" name="Google Shape;3024;p49"/>
            <p:cNvSpPr/>
            <p:nvPr/>
          </p:nvSpPr>
          <p:spPr>
            <a:xfrm>
              <a:off x="3690650" y="5002725"/>
              <a:ext cx="303775" cy="345575"/>
            </a:xfrm>
            <a:custGeom>
              <a:rect b="b" l="l" r="r" t="t"/>
              <a:pathLst>
                <a:path extrusionOk="0" h="13823" w="12151">
                  <a:moveTo>
                    <a:pt x="5850" y="547"/>
                  </a:moveTo>
                  <a:cubicBezTo>
                    <a:pt x="6277" y="547"/>
                    <a:pt x="6674" y="576"/>
                    <a:pt x="6988" y="688"/>
                  </a:cubicBezTo>
                  <a:lnTo>
                    <a:pt x="6988" y="688"/>
                  </a:lnTo>
                  <a:cubicBezTo>
                    <a:pt x="7008" y="708"/>
                    <a:pt x="7035" y="736"/>
                    <a:pt x="7072" y="772"/>
                  </a:cubicBezTo>
                  <a:cubicBezTo>
                    <a:pt x="7618" y="1319"/>
                    <a:pt x="9965" y="3762"/>
                    <a:pt x="10961" y="6237"/>
                  </a:cubicBezTo>
                  <a:cubicBezTo>
                    <a:pt x="11411" y="7394"/>
                    <a:pt x="11636" y="8423"/>
                    <a:pt x="11636" y="9323"/>
                  </a:cubicBezTo>
                  <a:cubicBezTo>
                    <a:pt x="11636" y="10608"/>
                    <a:pt x="11218" y="11573"/>
                    <a:pt x="10576" y="12184"/>
                  </a:cubicBezTo>
                  <a:cubicBezTo>
                    <a:pt x="10061" y="12730"/>
                    <a:pt x="9386" y="12987"/>
                    <a:pt x="8550" y="13148"/>
                  </a:cubicBezTo>
                  <a:cubicBezTo>
                    <a:pt x="7747" y="13276"/>
                    <a:pt x="6750" y="13276"/>
                    <a:pt x="5657" y="13276"/>
                  </a:cubicBezTo>
                  <a:cubicBezTo>
                    <a:pt x="5465" y="13276"/>
                    <a:pt x="5240" y="13212"/>
                    <a:pt x="4950" y="13051"/>
                  </a:cubicBezTo>
                  <a:cubicBezTo>
                    <a:pt x="4500" y="12794"/>
                    <a:pt x="3986" y="12280"/>
                    <a:pt x="3504" y="11605"/>
                  </a:cubicBezTo>
                  <a:cubicBezTo>
                    <a:pt x="2797" y="10608"/>
                    <a:pt x="2089" y="9258"/>
                    <a:pt x="1543" y="7940"/>
                  </a:cubicBezTo>
                  <a:cubicBezTo>
                    <a:pt x="1029" y="6623"/>
                    <a:pt x="643" y="5305"/>
                    <a:pt x="547" y="4340"/>
                  </a:cubicBezTo>
                  <a:cubicBezTo>
                    <a:pt x="547" y="4276"/>
                    <a:pt x="547" y="4180"/>
                    <a:pt x="547" y="4115"/>
                  </a:cubicBezTo>
                  <a:cubicBezTo>
                    <a:pt x="547" y="3569"/>
                    <a:pt x="707" y="3087"/>
                    <a:pt x="1029" y="2669"/>
                  </a:cubicBezTo>
                  <a:cubicBezTo>
                    <a:pt x="1479" y="1994"/>
                    <a:pt x="2250" y="1479"/>
                    <a:pt x="3150" y="1094"/>
                  </a:cubicBezTo>
                  <a:cubicBezTo>
                    <a:pt x="4018" y="740"/>
                    <a:pt x="4982" y="547"/>
                    <a:pt x="5850" y="547"/>
                  </a:cubicBezTo>
                  <a:close/>
                  <a:moveTo>
                    <a:pt x="5850" y="1"/>
                  </a:moveTo>
                  <a:cubicBezTo>
                    <a:pt x="4597" y="1"/>
                    <a:pt x="3182" y="386"/>
                    <a:pt x="2025" y="1062"/>
                  </a:cubicBezTo>
                  <a:cubicBezTo>
                    <a:pt x="1447" y="1415"/>
                    <a:pt x="964" y="1833"/>
                    <a:pt x="579" y="2347"/>
                  </a:cubicBezTo>
                  <a:cubicBezTo>
                    <a:pt x="225" y="2862"/>
                    <a:pt x="0" y="3440"/>
                    <a:pt x="0" y="4115"/>
                  </a:cubicBezTo>
                  <a:cubicBezTo>
                    <a:pt x="0" y="4212"/>
                    <a:pt x="0" y="4308"/>
                    <a:pt x="32" y="4405"/>
                  </a:cubicBezTo>
                  <a:cubicBezTo>
                    <a:pt x="161" y="5980"/>
                    <a:pt x="997" y="8294"/>
                    <a:pt x="2025" y="10255"/>
                  </a:cubicBezTo>
                  <a:cubicBezTo>
                    <a:pt x="2572" y="11219"/>
                    <a:pt x="3150" y="12087"/>
                    <a:pt x="3761" y="12730"/>
                  </a:cubicBezTo>
                  <a:cubicBezTo>
                    <a:pt x="4050" y="13051"/>
                    <a:pt x="4372" y="13309"/>
                    <a:pt x="4693" y="13501"/>
                  </a:cubicBezTo>
                  <a:cubicBezTo>
                    <a:pt x="5015" y="13694"/>
                    <a:pt x="5336" y="13823"/>
                    <a:pt x="5657" y="13823"/>
                  </a:cubicBezTo>
                  <a:cubicBezTo>
                    <a:pt x="6750" y="13823"/>
                    <a:pt x="7747" y="13823"/>
                    <a:pt x="8647" y="13662"/>
                  </a:cubicBezTo>
                  <a:cubicBezTo>
                    <a:pt x="9547" y="13534"/>
                    <a:pt x="10318" y="13212"/>
                    <a:pt x="10961" y="12569"/>
                  </a:cubicBezTo>
                  <a:cubicBezTo>
                    <a:pt x="11701" y="11830"/>
                    <a:pt x="12151" y="10705"/>
                    <a:pt x="12151" y="9323"/>
                  </a:cubicBezTo>
                  <a:cubicBezTo>
                    <a:pt x="12151" y="8358"/>
                    <a:pt x="11958" y="7233"/>
                    <a:pt x="11443" y="6012"/>
                  </a:cubicBezTo>
                  <a:cubicBezTo>
                    <a:pt x="10254" y="3022"/>
                    <a:pt x="7329" y="258"/>
                    <a:pt x="7329" y="258"/>
                  </a:cubicBezTo>
                  <a:lnTo>
                    <a:pt x="7200" y="194"/>
                  </a:lnTo>
                  <a:cubicBezTo>
                    <a:pt x="6815" y="65"/>
                    <a:pt x="6333" y="1"/>
                    <a:pt x="58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5" name="Google Shape;3025;p49"/>
            <p:cNvSpPr/>
            <p:nvPr/>
          </p:nvSpPr>
          <p:spPr>
            <a:xfrm>
              <a:off x="2765675" y="5136875"/>
              <a:ext cx="160425" cy="71975"/>
            </a:xfrm>
            <a:custGeom>
              <a:rect b="b" l="l" r="r" t="t"/>
              <a:pathLst>
                <a:path extrusionOk="0" h="2879" w="6417">
                  <a:moveTo>
                    <a:pt x="5299" y="0"/>
                  </a:moveTo>
                  <a:cubicBezTo>
                    <a:pt x="5199" y="0"/>
                    <a:pt x="5083" y="11"/>
                    <a:pt x="4951" y="35"/>
                  </a:cubicBezTo>
                  <a:cubicBezTo>
                    <a:pt x="4951" y="35"/>
                    <a:pt x="1" y="2349"/>
                    <a:pt x="451" y="2799"/>
                  </a:cubicBezTo>
                  <a:cubicBezTo>
                    <a:pt x="502" y="2854"/>
                    <a:pt x="596" y="2879"/>
                    <a:pt x="725" y="2879"/>
                  </a:cubicBezTo>
                  <a:cubicBezTo>
                    <a:pt x="1646" y="2879"/>
                    <a:pt x="4302" y="1623"/>
                    <a:pt x="4951" y="1482"/>
                  </a:cubicBezTo>
                  <a:cubicBezTo>
                    <a:pt x="5629" y="1364"/>
                    <a:pt x="6416" y="0"/>
                    <a:pt x="52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6" name="Google Shape;3026;p49"/>
            <p:cNvSpPr/>
            <p:nvPr/>
          </p:nvSpPr>
          <p:spPr>
            <a:xfrm>
              <a:off x="2768900" y="5129700"/>
              <a:ext cx="150300" cy="86025"/>
            </a:xfrm>
            <a:custGeom>
              <a:rect b="b" l="l" r="r" t="t"/>
              <a:pathLst>
                <a:path extrusionOk="0" h="3441" w="6012">
                  <a:moveTo>
                    <a:pt x="5176" y="547"/>
                  </a:moveTo>
                  <a:cubicBezTo>
                    <a:pt x="5336" y="547"/>
                    <a:pt x="5401" y="579"/>
                    <a:pt x="5433" y="611"/>
                  </a:cubicBezTo>
                  <a:cubicBezTo>
                    <a:pt x="5433" y="611"/>
                    <a:pt x="5465" y="643"/>
                    <a:pt x="5465" y="708"/>
                  </a:cubicBezTo>
                  <a:cubicBezTo>
                    <a:pt x="5465" y="804"/>
                    <a:pt x="5368" y="1029"/>
                    <a:pt x="5240" y="1190"/>
                  </a:cubicBezTo>
                  <a:cubicBezTo>
                    <a:pt x="5079" y="1351"/>
                    <a:pt x="4886" y="1479"/>
                    <a:pt x="4758" y="1511"/>
                  </a:cubicBezTo>
                  <a:cubicBezTo>
                    <a:pt x="4565" y="1544"/>
                    <a:pt x="4276" y="1672"/>
                    <a:pt x="3922" y="1801"/>
                  </a:cubicBezTo>
                  <a:cubicBezTo>
                    <a:pt x="3376" y="1994"/>
                    <a:pt x="2700" y="2283"/>
                    <a:pt x="2058" y="2508"/>
                  </a:cubicBezTo>
                  <a:cubicBezTo>
                    <a:pt x="1768" y="2604"/>
                    <a:pt x="1447" y="2701"/>
                    <a:pt x="1190" y="2797"/>
                  </a:cubicBezTo>
                  <a:cubicBezTo>
                    <a:pt x="1018" y="2840"/>
                    <a:pt x="861" y="2869"/>
                    <a:pt x="738" y="2883"/>
                  </a:cubicBezTo>
                  <a:lnTo>
                    <a:pt x="738" y="2883"/>
                  </a:lnTo>
                  <a:cubicBezTo>
                    <a:pt x="749" y="2876"/>
                    <a:pt x="760" y="2869"/>
                    <a:pt x="772" y="2861"/>
                  </a:cubicBezTo>
                  <a:cubicBezTo>
                    <a:pt x="1222" y="2476"/>
                    <a:pt x="2283" y="1897"/>
                    <a:pt x="3215" y="1415"/>
                  </a:cubicBezTo>
                  <a:cubicBezTo>
                    <a:pt x="3665" y="1190"/>
                    <a:pt x="4115" y="965"/>
                    <a:pt x="4436" y="804"/>
                  </a:cubicBezTo>
                  <a:cubicBezTo>
                    <a:pt x="4632" y="695"/>
                    <a:pt x="4798" y="616"/>
                    <a:pt x="4886" y="576"/>
                  </a:cubicBezTo>
                  <a:lnTo>
                    <a:pt x="4886" y="576"/>
                  </a:lnTo>
                  <a:lnTo>
                    <a:pt x="4886" y="579"/>
                  </a:lnTo>
                  <a:cubicBezTo>
                    <a:pt x="4983" y="547"/>
                    <a:pt x="5079" y="547"/>
                    <a:pt x="5176" y="547"/>
                  </a:cubicBezTo>
                  <a:close/>
                  <a:moveTo>
                    <a:pt x="5176" y="1"/>
                  </a:moveTo>
                  <a:cubicBezTo>
                    <a:pt x="5047" y="1"/>
                    <a:pt x="4918" y="33"/>
                    <a:pt x="4790" y="65"/>
                  </a:cubicBezTo>
                  <a:lnTo>
                    <a:pt x="4726" y="65"/>
                  </a:lnTo>
                  <a:cubicBezTo>
                    <a:pt x="4693" y="65"/>
                    <a:pt x="3568" y="611"/>
                    <a:pt x="2411" y="1222"/>
                  </a:cubicBezTo>
                  <a:cubicBezTo>
                    <a:pt x="1865" y="1511"/>
                    <a:pt x="1286" y="1833"/>
                    <a:pt x="836" y="2122"/>
                  </a:cubicBezTo>
                  <a:cubicBezTo>
                    <a:pt x="611" y="2283"/>
                    <a:pt x="450" y="2411"/>
                    <a:pt x="290" y="2540"/>
                  </a:cubicBezTo>
                  <a:cubicBezTo>
                    <a:pt x="225" y="2604"/>
                    <a:pt x="161" y="2669"/>
                    <a:pt x="129" y="2733"/>
                  </a:cubicBezTo>
                  <a:cubicBezTo>
                    <a:pt x="65" y="2797"/>
                    <a:pt x="32" y="2894"/>
                    <a:pt x="0" y="3022"/>
                  </a:cubicBezTo>
                  <a:cubicBezTo>
                    <a:pt x="0" y="3119"/>
                    <a:pt x="65" y="3215"/>
                    <a:pt x="129" y="3279"/>
                  </a:cubicBezTo>
                  <a:cubicBezTo>
                    <a:pt x="258" y="3408"/>
                    <a:pt x="418" y="3440"/>
                    <a:pt x="579" y="3440"/>
                  </a:cubicBezTo>
                  <a:cubicBezTo>
                    <a:pt x="868" y="3440"/>
                    <a:pt x="1222" y="3344"/>
                    <a:pt x="1608" y="3215"/>
                  </a:cubicBezTo>
                  <a:cubicBezTo>
                    <a:pt x="2218" y="3022"/>
                    <a:pt x="2925" y="2765"/>
                    <a:pt x="3536" y="2508"/>
                  </a:cubicBezTo>
                  <a:cubicBezTo>
                    <a:pt x="3858" y="2411"/>
                    <a:pt x="4147" y="2283"/>
                    <a:pt x="4372" y="2219"/>
                  </a:cubicBezTo>
                  <a:cubicBezTo>
                    <a:pt x="4597" y="2122"/>
                    <a:pt x="4790" y="2058"/>
                    <a:pt x="4886" y="2026"/>
                  </a:cubicBezTo>
                  <a:cubicBezTo>
                    <a:pt x="5176" y="1961"/>
                    <a:pt x="5433" y="1769"/>
                    <a:pt x="5626" y="1544"/>
                  </a:cubicBezTo>
                  <a:cubicBezTo>
                    <a:pt x="5851" y="1286"/>
                    <a:pt x="5979" y="997"/>
                    <a:pt x="5979" y="708"/>
                  </a:cubicBezTo>
                  <a:cubicBezTo>
                    <a:pt x="6011" y="515"/>
                    <a:pt x="5915" y="322"/>
                    <a:pt x="5786" y="193"/>
                  </a:cubicBezTo>
                  <a:cubicBezTo>
                    <a:pt x="5626" y="65"/>
                    <a:pt x="5401" y="1"/>
                    <a:pt x="51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7" name="Google Shape;3027;p49"/>
            <p:cNvSpPr/>
            <p:nvPr/>
          </p:nvSpPr>
          <p:spPr>
            <a:xfrm>
              <a:off x="2849250" y="5096175"/>
              <a:ext cx="87625" cy="156775"/>
            </a:xfrm>
            <a:custGeom>
              <a:rect b="b" l="l" r="r" t="t"/>
              <a:pathLst>
                <a:path extrusionOk="0" h="6271" w="3505">
                  <a:moveTo>
                    <a:pt x="2823" y="0"/>
                  </a:moveTo>
                  <a:cubicBezTo>
                    <a:pt x="2347" y="0"/>
                    <a:pt x="1770" y="91"/>
                    <a:pt x="1608" y="506"/>
                  </a:cubicBezTo>
                  <a:cubicBezTo>
                    <a:pt x="1319" y="1213"/>
                    <a:pt x="1" y="5167"/>
                    <a:pt x="162" y="6035"/>
                  </a:cubicBezTo>
                  <a:cubicBezTo>
                    <a:pt x="186" y="6200"/>
                    <a:pt x="254" y="6271"/>
                    <a:pt x="351" y="6271"/>
                  </a:cubicBezTo>
                  <a:cubicBezTo>
                    <a:pt x="766" y="6271"/>
                    <a:pt x="1718" y="4995"/>
                    <a:pt x="2187" y="4267"/>
                  </a:cubicBezTo>
                  <a:cubicBezTo>
                    <a:pt x="2765" y="3399"/>
                    <a:pt x="3505" y="56"/>
                    <a:pt x="3505" y="56"/>
                  </a:cubicBezTo>
                  <a:cubicBezTo>
                    <a:pt x="3505" y="56"/>
                    <a:pt x="3195" y="0"/>
                    <a:pt x="282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8" name="Google Shape;3028;p49"/>
            <p:cNvSpPr/>
            <p:nvPr/>
          </p:nvSpPr>
          <p:spPr>
            <a:xfrm>
              <a:off x="2846050" y="5089525"/>
              <a:ext cx="98050" cy="170375"/>
            </a:xfrm>
            <a:custGeom>
              <a:rect b="b" l="l" r="r" t="t"/>
              <a:pathLst>
                <a:path extrusionOk="0" h="6815" w="3922">
                  <a:moveTo>
                    <a:pt x="2795" y="541"/>
                  </a:moveTo>
                  <a:cubicBezTo>
                    <a:pt x="2839" y="541"/>
                    <a:pt x="2882" y="543"/>
                    <a:pt x="2925" y="547"/>
                  </a:cubicBezTo>
                  <a:lnTo>
                    <a:pt x="3302" y="547"/>
                  </a:lnTo>
                  <a:cubicBezTo>
                    <a:pt x="3285" y="622"/>
                    <a:pt x="3266" y="709"/>
                    <a:pt x="3247" y="804"/>
                  </a:cubicBezTo>
                  <a:cubicBezTo>
                    <a:pt x="3118" y="1286"/>
                    <a:pt x="2958" y="2058"/>
                    <a:pt x="2732" y="2765"/>
                  </a:cubicBezTo>
                  <a:cubicBezTo>
                    <a:pt x="2636" y="3118"/>
                    <a:pt x="2507" y="3440"/>
                    <a:pt x="2411" y="3729"/>
                  </a:cubicBezTo>
                  <a:cubicBezTo>
                    <a:pt x="2282" y="4018"/>
                    <a:pt x="2186" y="4276"/>
                    <a:pt x="2090" y="4404"/>
                  </a:cubicBezTo>
                  <a:cubicBezTo>
                    <a:pt x="1865" y="4758"/>
                    <a:pt x="1511" y="5240"/>
                    <a:pt x="1190" y="5626"/>
                  </a:cubicBezTo>
                  <a:cubicBezTo>
                    <a:pt x="997" y="5819"/>
                    <a:pt x="836" y="6011"/>
                    <a:pt x="707" y="6108"/>
                  </a:cubicBezTo>
                  <a:cubicBezTo>
                    <a:pt x="643" y="6172"/>
                    <a:pt x="579" y="6204"/>
                    <a:pt x="547" y="6236"/>
                  </a:cubicBezTo>
                  <a:cubicBezTo>
                    <a:pt x="547" y="6236"/>
                    <a:pt x="547" y="6172"/>
                    <a:pt x="547" y="6140"/>
                  </a:cubicBezTo>
                  <a:cubicBezTo>
                    <a:pt x="547" y="5883"/>
                    <a:pt x="611" y="5465"/>
                    <a:pt x="707" y="4983"/>
                  </a:cubicBezTo>
                  <a:cubicBezTo>
                    <a:pt x="1061" y="3504"/>
                    <a:pt x="1800" y="1350"/>
                    <a:pt x="1993" y="868"/>
                  </a:cubicBezTo>
                  <a:cubicBezTo>
                    <a:pt x="1993" y="804"/>
                    <a:pt x="2025" y="772"/>
                    <a:pt x="2090" y="708"/>
                  </a:cubicBezTo>
                  <a:cubicBezTo>
                    <a:pt x="2229" y="624"/>
                    <a:pt x="2513" y="541"/>
                    <a:pt x="2795" y="541"/>
                  </a:cubicBezTo>
                  <a:close/>
                  <a:moveTo>
                    <a:pt x="2925" y="0"/>
                  </a:moveTo>
                  <a:cubicBezTo>
                    <a:pt x="2700" y="0"/>
                    <a:pt x="2411" y="33"/>
                    <a:pt x="2122" y="97"/>
                  </a:cubicBezTo>
                  <a:cubicBezTo>
                    <a:pt x="1993" y="161"/>
                    <a:pt x="1865" y="225"/>
                    <a:pt x="1768" y="290"/>
                  </a:cubicBezTo>
                  <a:cubicBezTo>
                    <a:pt x="1640" y="386"/>
                    <a:pt x="1543" y="515"/>
                    <a:pt x="1479" y="675"/>
                  </a:cubicBezTo>
                  <a:cubicBezTo>
                    <a:pt x="1350" y="1029"/>
                    <a:pt x="965" y="2090"/>
                    <a:pt x="643" y="3215"/>
                  </a:cubicBezTo>
                  <a:cubicBezTo>
                    <a:pt x="482" y="3761"/>
                    <a:pt x="322" y="4340"/>
                    <a:pt x="193" y="4854"/>
                  </a:cubicBezTo>
                  <a:cubicBezTo>
                    <a:pt x="97" y="5368"/>
                    <a:pt x="0" y="5819"/>
                    <a:pt x="0" y="6140"/>
                  </a:cubicBezTo>
                  <a:cubicBezTo>
                    <a:pt x="0" y="6204"/>
                    <a:pt x="0" y="6269"/>
                    <a:pt x="32" y="6333"/>
                  </a:cubicBezTo>
                  <a:cubicBezTo>
                    <a:pt x="32" y="6461"/>
                    <a:pt x="65" y="6558"/>
                    <a:pt x="161" y="6654"/>
                  </a:cubicBezTo>
                  <a:cubicBezTo>
                    <a:pt x="225" y="6751"/>
                    <a:pt x="354" y="6815"/>
                    <a:pt x="482" y="6815"/>
                  </a:cubicBezTo>
                  <a:cubicBezTo>
                    <a:pt x="611" y="6815"/>
                    <a:pt x="707" y="6751"/>
                    <a:pt x="772" y="6719"/>
                  </a:cubicBezTo>
                  <a:cubicBezTo>
                    <a:pt x="1093" y="6526"/>
                    <a:pt x="1415" y="6204"/>
                    <a:pt x="1704" y="5819"/>
                  </a:cubicBezTo>
                  <a:cubicBezTo>
                    <a:pt x="2025" y="5433"/>
                    <a:pt x="2347" y="5015"/>
                    <a:pt x="2540" y="4693"/>
                  </a:cubicBezTo>
                  <a:cubicBezTo>
                    <a:pt x="2700" y="4436"/>
                    <a:pt x="2861" y="4051"/>
                    <a:pt x="3022" y="3601"/>
                  </a:cubicBezTo>
                  <a:cubicBezTo>
                    <a:pt x="3472" y="2283"/>
                    <a:pt x="3890" y="386"/>
                    <a:pt x="3890" y="386"/>
                  </a:cubicBezTo>
                  <a:cubicBezTo>
                    <a:pt x="3922" y="322"/>
                    <a:pt x="3890" y="225"/>
                    <a:pt x="3858" y="161"/>
                  </a:cubicBezTo>
                  <a:cubicBezTo>
                    <a:pt x="3825" y="129"/>
                    <a:pt x="3761" y="65"/>
                    <a:pt x="3665" y="65"/>
                  </a:cubicBezTo>
                  <a:cubicBezTo>
                    <a:pt x="3665" y="65"/>
                    <a:pt x="3343" y="0"/>
                    <a:pt x="29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9" name="Google Shape;3029;p49"/>
            <p:cNvSpPr/>
            <p:nvPr/>
          </p:nvSpPr>
          <p:spPr>
            <a:xfrm>
              <a:off x="2864525" y="5089350"/>
              <a:ext cx="148700" cy="160125"/>
            </a:xfrm>
            <a:custGeom>
              <a:rect b="b" l="l" r="r" t="t"/>
              <a:pathLst>
                <a:path extrusionOk="0" h="6405" w="5948">
                  <a:moveTo>
                    <a:pt x="3885" y="0"/>
                  </a:moveTo>
                  <a:cubicBezTo>
                    <a:pt x="3433" y="0"/>
                    <a:pt x="3044" y="82"/>
                    <a:pt x="2894" y="329"/>
                  </a:cubicBezTo>
                  <a:cubicBezTo>
                    <a:pt x="2444" y="1068"/>
                    <a:pt x="129" y="6147"/>
                    <a:pt x="129" y="6147"/>
                  </a:cubicBezTo>
                  <a:cubicBezTo>
                    <a:pt x="129" y="6147"/>
                    <a:pt x="1" y="6404"/>
                    <a:pt x="305" y="6404"/>
                  </a:cubicBezTo>
                  <a:cubicBezTo>
                    <a:pt x="458" y="6404"/>
                    <a:pt x="718" y="6340"/>
                    <a:pt x="1158" y="6147"/>
                  </a:cubicBezTo>
                  <a:cubicBezTo>
                    <a:pt x="2444" y="5568"/>
                    <a:pt x="5947" y="329"/>
                    <a:pt x="5947" y="329"/>
                  </a:cubicBezTo>
                  <a:cubicBezTo>
                    <a:pt x="5947" y="329"/>
                    <a:pt x="4790" y="0"/>
                    <a:pt x="388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0" name="Google Shape;3030;p49"/>
            <p:cNvSpPr/>
            <p:nvPr/>
          </p:nvSpPr>
          <p:spPr>
            <a:xfrm>
              <a:off x="2860500" y="5083100"/>
              <a:ext cx="159950" cy="173600"/>
            </a:xfrm>
            <a:custGeom>
              <a:rect b="b" l="l" r="r" t="t"/>
              <a:pathLst>
                <a:path extrusionOk="0" h="6944" w="6398">
                  <a:moveTo>
                    <a:pt x="4051" y="515"/>
                  </a:moveTo>
                  <a:cubicBezTo>
                    <a:pt x="4469" y="515"/>
                    <a:pt x="4983" y="611"/>
                    <a:pt x="5369" y="675"/>
                  </a:cubicBezTo>
                  <a:cubicBezTo>
                    <a:pt x="5479" y="694"/>
                    <a:pt x="5579" y="723"/>
                    <a:pt x="5669" y="750"/>
                  </a:cubicBezTo>
                  <a:lnTo>
                    <a:pt x="5669" y="750"/>
                  </a:lnTo>
                  <a:cubicBezTo>
                    <a:pt x="5579" y="888"/>
                    <a:pt x="5466" y="1060"/>
                    <a:pt x="5337" y="1254"/>
                  </a:cubicBezTo>
                  <a:cubicBezTo>
                    <a:pt x="4790" y="1993"/>
                    <a:pt x="3987" y="3150"/>
                    <a:pt x="3183" y="4147"/>
                  </a:cubicBezTo>
                  <a:cubicBezTo>
                    <a:pt x="2797" y="4629"/>
                    <a:pt x="2412" y="5111"/>
                    <a:pt x="2058" y="5465"/>
                  </a:cubicBezTo>
                  <a:cubicBezTo>
                    <a:pt x="1704" y="5818"/>
                    <a:pt x="1383" y="6076"/>
                    <a:pt x="1190" y="6172"/>
                  </a:cubicBezTo>
                  <a:cubicBezTo>
                    <a:pt x="906" y="6303"/>
                    <a:pt x="712" y="6360"/>
                    <a:pt x="585" y="6383"/>
                  </a:cubicBezTo>
                  <a:lnTo>
                    <a:pt x="585" y="6383"/>
                  </a:lnTo>
                  <a:cubicBezTo>
                    <a:pt x="653" y="6244"/>
                    <a:pt x="765" y="6012"/>
                    <a:pt x="901" y="5722"/>
                  </a:cubicBezTo>
                  <a:cubicBezTo>
                    <a:pt x="1222" y="4983"/>
                    <a:pt x="1769" y="3858"/>
                    <a:pt x="2219" y="2861"/>
                  </a:cubicBezTo>
                  <a:cubicBezTo>
                    <a:pt x="2476" y="2347"/>
                    <a:pt x="2701" y="1897"/>
                    <a:pt x="2862" y="1511"/>
                  </a:cubicBezTo>
                  <a:cubicBezTo>
                    <a:pt x="3055" y="1125"/>
                    <a:pt x="3215" y="836"/>
                    <a:pt x="3280" y="707"/>
                  </a:cubicBezTo>
                  <a:cubicBezTo>
                    <a:pt x="3312" y="675"/>
                    <a:pt x="3376" y="611"/>
                    <a:pt x="3505" y="579"/>
                  </a:cubicBezTo>
                  <a:cubicBezTo>
                    <a:pt x="3633" y="547"/>
                    <a:pt x="3826" y="515"/>
                    <a:pt x="4051" y="515"/>
                  </a:cubicBezTo>
                  <a:close/>
                  <a:moveTo>
                    <a:pt x="4051" y="0"/>
                  </a:moveTo>
                  <a:cubicBezTo>
                    <a:pt x="3794" y="0"/>
                    <a:pt x="3569" y="0"/>
                    <a:pt x="3344" y="64"/>
                  </a:cubicBezTo>
                  <a:cubicBezTo>
                    <a:pt x="3151" y="129"/>
                    <a:pt x="2958" y="225"/>
                    <a:pt x="2830" y="450"/>
                  </a:cubicBezTo>
                  <a:cubicBezTo>
                    <a:pt x="2701" y="643"/>
                    <a:pt x="2476" y="1093"/>
                    <a:pt x="2187" y="1672"/>
                  </a:cubicBezTo>
                  <a:cubicBezTo>
                    <a:pt x="1351" y="3440"/>
                    <a:pt x="33" y="6301"/>
                    <a:pt x="33" y="6301"/>
                  </a:cubicBezTo>
                  <a:cubicBezTo>
                    <a:pt x="33" y="6301"/>
                    <a:pt x="1" y="6365"/>
                    <a:pt x="1" y="6526"/>
                  </a:cubicBezTo>
                  <a:cubicBezTo>
                    <a:pt x="1" y="6590"/>
                    <a:pt x="1" y="6718"/>
                    <a:pt x="129" y="6815"/>
                  </a:cubicBezTo>
                  <a:cubicBezTo>
                    <a:pt x="226" y="6911"/>
                    <a:pt x="354" y="6943"/>
                    <a:pt x="451" y="6943"/>
                  </a:cubicBezTo>
                  <a:cubicBezTo>
                    <a:pt x="676" y="6943"/>
                    <a:pt x="965" y="6847"/>
                    <a:pt x="1415" y="6654"/>
                  </a:cubicBezTo>
                  <a:cubicBezTo>
                    <a:pt x="1833" y="6461"/>
                    <a:pt x="2283" y="6011"/>
                    <a:pt x="2797" y="5433"/>
                  </a:cubicBezTo>
                  <a:cubicBezTo>
                    <a:pt x="4372" y="3697"/>
                    <a:pt x="6333" y="740"/>
                    <a:pt x="6333" y="740"/>
                  </a:cubicBezTo>
                  <a:cubicBezTo>
                    <a:pt x="6398" y="643"/>
                    <a:pt x="6398" y="579"/>
                    <a:pt x="6365" y="482"/>
                  </a:cubicBezTo>
                  <a:cubicBezTo>
                    <a:pt x="6333" y="418"/>
                    <a:pt x="6269" y="354"/>
                    <a:pt x="6173" y="322"/>
                  </a:cubicBezTo>
                  <a:cubicBezTo>
                    <a:pt x="6173" y="322"/>
                    <a:pt x="5015" y="0"/>
                    <a:pt x="40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1" name="Google Shape;3031;p49"/>
            <p:cNvSpPr/>
            <p:nvPr/>
          </p:nvSpPr>
          <p:spPr>
            <a:xfrm>
              <a:off x="2874975" y="5075450"/>
              <a:ext cx="1043925" cy="240775"/>
            </a:xfrm>
            <a:custGeom>
              <a:rect b="b" l="l" r="r" t="t"/>
              <a:pathLst>
                <a:path extrusionOk="0" h="9631" w="41757">
                  <a:moveTo>
                    <a:pt x="7148" y="0"/>
                  </a:moveTo>
                  <a:cubicBezTo>
                    <a:pt x="5926" y="0"/>
                    <a:pt x="4749" y="946"/>
                    <a:pt x="4211" y="1753"/>
                  </a:cubicBezTo>
                  <a:cubicBezTo>
                    <a:pt x="3633" y="2621"/>
                    <a:pt x="0" y="7282"/>
                    <a:pt x="0" y="7282"/>
                  </a:cubicBezTo>
                  <a:lnTo>
                    <a:pt x="868" y="7571"/>
                  </a:lnTo>
                  <a:lnTo>
                    <a:pt x="5979" y="3521"/>
                  </a:lnTo>
                  <a:cubicBezTo>
                    <a:pt x="5979" y="3521"/>
                    <a:pt x="8744" y="3360"/>
                    <a:pt x="9612" y="3360"/>
                  </a:cubicBezTo>
                  <a:cubicBezTo>
                    <a:pt x="10480" y="3360"/>
                    <a:pt x="7136" y="5256"/>
                    <a:pt x="6108" y="5417"/>
                  </a:cubicBezTo>
                  <a:cubicBezTo>
                    <a:pt x="5111" y="5546"/>
                    <a:pt x="3922" y="5706"/>
                    <a:pt x="4083" y="6285"/>
                  </a:cubicBezTo>
                  <a:cubicBezTo>
                    <a:pt x="4211" y="6864"/>
                    <a:pt x="6847" y="6992"/>
                    <a:pt x="7426" y="6992"/>
                  </a:cubicBezTo>
                  <a:cubicBezTo>
                    <a:pt x="8004" y="6992"/>
                    <a:pt x="12087" y="5546"/>
                    <a:pt x="12087" y="5546"/>
                  </a:cubicBezTo>
                  <a:cubicBezTo>
                    <a:pt x="12087" y="5546"/>
                    <a:pt x="13115" y="5546"/>
                    <a:pt x="14401" y="5706"/>
                  </a:cubicBezTo>
                  <a:cubicBezTo>
                    <a:pt x="14479" y="5714"/>
                    <a:pt x="14560" y="5718"/>
                    <a:pt x="14644" y="5718"/>
                  </a:cubicBezTo>
                  <a:cubicBezTo>
                    <a:pt x="15987" y="5718"/>
                    <a:pt x="18066" y="4806"/>
                    <a:pt x="18066" y="4806"/>
                  </a:cubicBezTo>
                  <a:cubicBezTo>
                    <a:pt x="18066" y="4806"/>
                    <a:pt x="38208" y="9631"/>
                    <a:pt x="40116" y="9631"/>
                  </a:cubicBezTo>
                  <a:cubicBezTo>
                    <a:pt x="40141" y="9631"/>
                    <a:pt x="40162" y="9630"/>
                    <a:pt x="40181" y="9628"/>
                  </a:cubicBezTo>
                  <a:cubicBezTo>
                    <a:pt x="41660" y="9467"/>
                    <a:pt x="41756" y="1849"/>
                    <a:pt x="36838" y="885"/>
                  </a:cubicBezTo>
                  <a:lnTo>
                    <a:pt x="20251" y="2492"/>
                  </a:lnTo>
                  <a:cubicBezTo>
                    <a:pt x="20251" y="2492"/>
                    <a:pt x="8744" y="145"/>
                    <a:pt x="7426" y="17"/>
                  </a:cubicBezTo>
                  <a:cubicBezTo>
                    <a:pt x="7333" y="6"/>
                    <a:pt x="7240" y="0"/>
                    <a:pt x="714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2" name="Google Shape;3032;p49"/>
            <p:cNvSpPr/>
            <p:nvPr/>
          </p:nvSpPr>
          <p:spPr>
            <a:xfrm>
              <a:off x="2867750" y="5068625"/>
              <a:ext cx="1040700" cy="253975"/>
            </a:xfrm>
            <a:custGeom>
              <a:rect b="b" l="l" r="r" t="t"/>
              <a:pathLst>
                <a:path extrusionOk="0" h="10159" w="41628">
                  <a:moveTo>
                    <a:pt x="9772" y="3633"/>
                  </a:moveTo>
                  <a:lnTo>
                    <a:pt x="9788" y="3638"/>
                  </a:lnTo>
                  <a:lnTo>
                    <a:pt x="9788" y="3638"/>
                  </a:lnTo>
                  <a:cubicBezTo>
                    <a:pt x="9787" y="3638"/>
                    <a:pt x="9787" y="3639"/>
                    <a:pt x="9787" y="3639"/>
                  </a:cubicBezTo>
                  <a:lnTo>
                    <a:pt x="9787" y="3639"/>
                  </a:lnTo>
                  <a:lnTo>
                    <a:pt x="9772" y="3633"/>
                  </a:lnTo>
                  <a:close/>
                  <a:moveTo>
                    <a:pt x="7683" y="547"/>
                  </a:moveTo>
                  <a:cubicBezTo>
                    <a:pt x="8004" y="579"/>
                    <a:pt x="8968" y="772"/>
                    <a:pt x="10222" y="997"/>
                  </a:cubicBezTo>
                  <a:cubicBezTo>
                    <a:pt x="12119" y="1351"/>
                    <a:pt x="14690" y="1865"/>
                    <a:pt x="16780" y="2283"/>
                  </a:cubicBezTo>
                  <a:cubicBezTo>
                    <a:pt x="17808" y="2476"/>
                    <a:pt x="18740" y="2669"/>
                    <a:pt x="19415" y="2797"/>
                  </a:cubicBezTo>
                  <a:cubicBezTo>
                    <a:pt x="20058" y="2958"/>
                    <a:pt x="20476" y="3022"/>
                    <a:pt x="20476" y="3022"/>
                  </a:cubicBezTo>
                  <a:lnTo>
                    <a:pt x="20573" y="3022"/>
                  </a:lnTo>
                  <a:lnTo>
                    <a:pt x="37116" y="1419"/>
                  </a:lnTo>
                  <a:lnTo>
                    <a:pt x="37116" y="1419"/>
                  </a:lnTo>
                  <a:cubicBezTo>
                    <a:pt x="38583" y="1713"/>
                    <a:pt x="39541" y="2642"/>
                    <a:pt x="40181" y="3794"/>
                  </a:cubicBezTo>
                  <a:cubicBezTo>
                    <a:pt x="40824" y="4951"/>
                    <a:pt x="41081" y="6333"/>
                    <a:pt x="41081" y="7458"/>
                  </a:cubicBezTo>
                  <a:cubicBezTo>
                    <a:pt x="41081" y="8133"/>
                    <a:pt x="41016" y="8680"/>
                    <a:pt x="40856" y="9065"/>
                  </a:cubicBezTo>
                  <a:cubicBezTo>
                    <a:pt x="40791" y="9258"/>
                    <a:pt x="40727" y="9419"/>
                    <a:pt x="40631" y="9515"/>
                  </a:cubicBezTo>
                  <a:cubicBezTo>
                    <a:pt x="40566" y="9612"/>
                    <a:pt x="40502" y="9612"/>
                    <a:pt x="40470" y="9644"/>
                  </a:cubicBezTo>
                  <a:lnTo>
                    <a:pt x="40406" y="9644"/>
                  </a:lnTo>
                  <a:cubicBezTo>
                    <a:pt x="40213" y="9644"/>
                    <a:pt x="39666" y="9548"/>
                    <a:pt x="38927" y="9419"/>
                  </a:cubicBezTo>
                  <a:cubicBezTo>
                    <a:pt x="36356" y="8969"/>
                    <a:pt x="31245" y="7812"/>
                    <a:pt x="26744" y="6783"/>
                  </a:cubicBezTo>
                  <a:cubicBezTo>
                    <a:pt x="24494" y="6269"/>
                    <a:pt x="22405" y="5787"/>
                    <a:pt x="20894" y="5433"/>
                  </a:cubicBezTo>
                  <a:cubicBezTo>
                    <a:pt x="19383" y="5047"/>
                    <a:pt x="18419" y="4822"/>
                    <a:pt x="18419" y="4822"/>
                  </a:cubicBezTo>
                  <a:cubicBezTo>
                    <a:pt x="18355" y="4822"/>
                    <a:pt x="18290" y="4822"/>
                    <a:pt x="18226" y="4854"/>
                  </a:cubicBezTo>
                  <a:cubicBezTo>
                    <a:pt x="18226" y="4854"/>
                    <a:pt x="18194" y="4854"/>
                    <a:pt x="18162" y="4887"/>
                  </a:cubicBezTo>
                  <a:cubicBezTo>
                    <a:pt x="17969" y="4951"/>
                    <a:pt x="17422" y="5176"/>
                    <a:pt x="16812" y="5369"/>
                  </a:cubicBezTo>
                  <a:cubicBezTo>
                    <a:pt x="16201" y="5562"/>
                    <a:pt x="15526" y="5722"/>
                    <a:pt x="14979" y="5722"/>
                  </a:cubicBezTo>
                  <a:cubicBezTo>
                    <a:pt x="14883" y="5722"/>
                    <a:pt x="14819" y="5722"/>
                    <a:pt x="14722" y="5690"/>
                  </a:cubicBezTo>
                  <a:cubicBezTo>
                    <a:pt x="13404" y="5562"/>
                    <a:pt x="12376" y="5562"/>
                    <a:pt x="12376" y="5562"/>
                  </a:cubicBezTo>
                  <a:lnTo>
                    <a:pt x="12279" y="5562"/>
                  </a:lnTo>
                  <a:cubicBezTo>
                    <a:pt x="12279" y="5562"/>
                    <a:pt x="12022" y="5658"/>
                    <a:pt x="11636" y="5787"/>
                  </a:cubicBezTo>
                  <a:cubicBezTo>
                    <a:pt x="11058" y="6012"/>
                    <a:pt x="10158" y="6301"/>
                    <a:pt x="9354" y="6558"/>
                  </a:cubicBezTo>
                  <a:cubicBezTo>
                    <a:pt x="8968" y="6687"/>
                    <a:pt x="8583" y="6815"/>
                    <a:pt x="8293" y="6880"/>
                  </a:cubicBezTo>
                  <a:cubicBezTo>
                    <a:pt x="8133" y="6912"/>
                    <a:pt x="8004" y="6944"/>
                    <a:pt x="7908" y="6976"/>
                  </a:cubicBezTo>
                  <a:cubicBezTo>
                    <a:pt x="7811" y="7008"/>
                    <a:pt x="7715" y="7008"/>
                    <a:pt x="7715" y="7008"/>
                  </a:cubicBezTo>
                  <a:cubicBezTo>
                    <a:pt x="7425" y="7008"/>
                    <a:pt x="6654" y="6976"/>
                    <a:pt x="5915" y="6880"/>
                  </a:cubicBezTo>
                  <a:cubicBezTo>
                    <a:pt x="5561" y="6815"/>
                    <a:pt x="5208" y="6751"/>
                    <a:pt x="4950" y="6655"/>
                  </a:cubicBezTo>
                  <a:cubicBezTo>
                    <a:pt x="4822" y="6622"/>
                    <a:pt x="4725" y="6558"/>
                    <a:pt x="4693" y="6526"/>
                  </a:cubicBezTo>
                  <a:lnTo>
                    <a:pt x="4629" y="6494"/>
                  </a:lnTo>
                  <a:lnTo>
                    <a:pt x="4629" y="6462"/>
                  </a:lnTo>
                  <a:cubicBezTo>
                    <a:pt x="4629" y="6430"/>
                    <a:pt x="4629" y="6430"/>
                    <a:pt x="4693" y="6365"/>
                  </a:cubicBezTo>
                  <a:cubicBezTo>
                    <a:pt x="4822" y="6269"/>
                    <a:pt x="5079" y="6172"/>
                    <a:pt x="5400" y="6108"/>
                  </a:cubicBezTo>
                  <a:cubicBezTo>
                    <a:pt x="5722" y="6044"/>
                    <a:pt x="6075" y="5979"/>
                    <a:pt x="6429" y="5947"/>
                  </a:cubicBezTo>
                  <a:cubicBezTo>
                    <a:pt x="6718" y="5883"/>
                    <a:pt x="7072" y="5787"/>
                    <a:pt x="7458" y="5594"/>
                  </a:cubicBezTo>
                  <a:cubicBezTo>
                    <a:pt x="8036" y="5369"/>
                    <a:pt x="8743" y="5015"/>
                    <a:pt x="9258" y="4662"/>
                  </a:cubicBezTo>
                  <a:cubicBezTo>
                    <a:pt x="9547" y="4501"/>
                    <a:pt x="9772" y="4340"/>
                    <a:pt x="9965" y="4212"/>
                  </a:cubicBezTo>
                  <a:cubicBezTo>
                    <a:pt x="10029" y="4147"/>
                    <a:pt x="10126" y="4083"/>
                    <a:pt x="10190" y="4019"/>
                  </a:cubicBezTo>
                  <a:lnTo>
                    <a:pt x="10254" y="3890"/>
                  </a:lnTo>
                  <a:cubicBezTo>
                    <a:pt x="10286" y="3858"/>
                    <a:pt x="10318" y="3794"/>
                    <a:pt x="10318" y="3697"/>
                  </a:cubicBezTo>
                  <a:cubicBezTo>
                    <a:pt x="10318" y="3633"/>
                    <a:pt x="10286" y="3569"/>
                    <a:pt x="10254" y="3536"/>
                  </a:cubicBezTo>
                  <a:cubicBezTo>
                    <a:pt x="10190" y="3440"/>
                    <a:pt x="10126" y="3408"/>
                    <a:pt x="10061" y="3376"/>
                  </a:cubicBezTo>
                  <a:lnTo>
                    <a:pt x="9901" y="3376"/>
                  </a:lnTo>
                  <a:cubicBezTo>
                    <a:pt x="9001" y="3376"/>
                    <a:pt x="6236" y="3504"/>
                    <a:pt x="6236" y="3504"/>
                  </a:cubicBezTo>
                  <a:cubicBezTo>
                    <a:pt x="6204" y="3504"/>
                    <a:pt x="6140" y="3536"/>
                    <a:pt x="6108" y="3569"/>
                  </a:cubicBezTo>
                  <a:lnTo>
                    <a:pt x="1093" y="7555"/>
                  </a:lnTo>
                  <a:lnTo>
                    <a:pt x="745" y="7444"/>
                  </a:lnTo>
                  <a:lnTo>
                    <a:pt x="745" y="7444"/>
                  </a:lnTo>
                  <a:cubicBezTo>
                    <a:pt x="1073" y="7011"/>
                    <a:pt x="1711" y="6173"/>
                    <a:pt x="2379" y="5304"/>
                  </a:cubicBezTo>
                  <a:cubicBezTo>
                    <a:pt x="2893" y="4662"/>
                    <a:pt x="3407" y="3987"/>
                    <a:pt x="3825" y="3440"/>
                  </a:cubicBezTo>
                  <a:cubicBezTo>
                    <a:pt x="4243" y="2861"/>
                    <a:pt x="4565" y="2411"/>
                    <a:pt x="4725" y="2186"/>
                  </a:cubicBezTo>
                  <a:cubicBezTo>
                    <a:pt x="4983" y="1801"/>
                    <a:pt x="5400" y="1383"/>
                    <a:pt x="5883" y="1061"/>
                  </a:cubicBezTo>
                  <a:cubicBezTo>
                    <a:pt x="6365" y="740"/>
                    <a:pt x="6911" y="547"/>
                    <a:pt x="7458" y="547"/>
                  </a:cubicBezTo>
                  <a:close/>
                  <a:moveTo>
                    <a:pt x="7458" y="1"/>
                  </a:moveTo>
                  <a:cubicBezTo>
                    <a:pt x="6783" y="1"/>
                    <a:pt x="6140" y="258"/>
                    <a:pt x="5593" y="611"/>
                  </a:cubicBezTo>
                  <a:cubicBezTo>
                    <a:pt x="5047" y="997"/>
                    <a:pt x="4597" y="1447"/>
                    <a:pt x="4275" y="1897"/>
                  </a:cubicBezTo>
                  <a:cubicBezTo>
                    <a:pt x="4147" y="2090"/>
                    <a:pt x="3825" y="2540"/>
                    <a:pt x="3407" y="3119"/>
                  </a:cubicBezTo>
                  <a:cubicBezTo>
                    <a:pt x="2765" y="3954"/>
                    <a:pt x="1929" y="5015"/>
                    <a:pt x="1254" y="5883"/>
                  </a:cubicBezTo>
                  <a:cubicBezTo>
                    <a:pt x="579" y="6751"/>
                    <a:pt x="64" y="7394"/>
                    <a:pt x="64" y="7394"/>
                  </a:cubicBezTo>
                  <a:cubicBezTo>
                    <a:pt x="32" y="7458"/>
                    <a:pt x="0" y="7555"/>
                    <a:pt x="32" y="7651"/>
                  </a:cubicBezTo>
                  <a:cubicBezTo>
                    <a:pt x="64" y="7715"/>
                    <a:pt x="129" y="7780"/>
                    <a:pt x="193" y="7812"/>
                  </a:cubicBezTo>
                  <a:lnTo>
                    <a:pt x="1061" y="8101"/>
                  </a:lnTo>
                  <a:cubicBezTo>
                    <a:pt x="1101" y="8114"/>
                    <a:pt x="1141" y="8122"/>
                    <a:pt x="1178" y="8122"/>
                  </a:cubicBezTo>
                  <a:cubicBezTo>
                    <a:pt x="1232" y="8122"/>
                    <a:pt x="1280" y="8107"/>
                    <a:pt x="1318" y="8069"/>
                  </a:cubicBezTo>
                  <a:lnTo>
                    <a:pt x="6353" y="4047"/>
                  </a:lnTo>
                  <a:lnTo>
                    <a:pt x="6353" y="4047"/>
                  </a:lnTo>
                  <a:cubicBezTo>
                    <a:pt x="6564" y="4038"/>
                    <a:pt x="7141" y="4012"/>
                    <a:pt x="7779" y="3987"/>
                  </a:cubicBezTo>
                  <a:cubicBezTo>
                    <a:pt x="8340" y="3963"/>
                    <a:pt x="8986" y="3923"/>
                    <a:pt x="9457" y="3903"/>
                  </a:cubicBezTo>
                  <a:lnTo>
                    <a:pt x="9457" y="3903"/>
                  </a:lnTo>
                  <a:cubicBezTo>
                    <a:pt x="9107" y="4155"/>
                    <a:pt x="8566" y="4490"/>
                    <a:pt x="8004" y="4758"/>
                  </a:cubicBezTo>
                  <a:cubicBezTo>
                    <a:pt x="7683" y="4919"/>
                    <a:pt x="7329" y="5079"/>
                    <a:pt x="7040" y="5208"/>
                  </a:cubicBezTo>
                  <a:cubicBezTo>
                    <a:pt x="6750" y="5304"/>
                    <a:pt x="6525" y="5401"/>
                    <a:pt x="6365" y="5401"/>
                  </a:cubicBezTo>
                  <a:cubicBezTo>
                    <a:pt x="5883" y="5465"/>
                    <a:pt x="5368" y="5562"/>
                    <a:pt x="4950" y="5658"/>
                  </a:cubicBezTo>
                  <a:cubicBezTo>
                    <a:pt x="4725" y="5722"/>
                    <a:pt x="4532" y="5819"/>
                    <a:pt x="4372" y="5915"/>
                  </a:cubicBezTo>
                  <a:cubicBezTo>
                    <a:pt x="4211" y="6044"/>
                    <a:pt x="4082" y="6237"/>
                    <a:pt x="4082" y="6462"/>
                  </a:cubicBezTo>
                  <a:cubicBezTo>
                    <a:pt x="4082" y="6494"/>
                    <a:pt x="4082" y="6558"/>
                    <a:pt x="4115" y="6622"/>
                  </a:cubicBezTo>
                  <a:cubicBezTo>
                    <a:pt x="4147" y="6783"/>
                    <a:pt x="4275" y="6880"/>
                    <a:pt x="4372" y="6976"/>
                  </a:cubicBezTo>
                  <a:cubicBezTo>
                    <a:pt x="4565" y="7105"/>
                    <a:pt x="4854" y="7201"/>
                    <a:pt x="5143" y="7265"/>
                  </a:cubicBezTo>
                  <a:cubicBezTo>
                    <a:pt x="6043" y="7490"/>
                    <a:pt x="7297" y="7555"/>
                    <a:pt x="7715" y="7555"/>
                  </a:cubicBezTo>
                  <a:cubicBezTo>
                    <a:pt x="7843" y="7555"/>
                    <a:pt x="7972" y="7522"/>
                    <a:pt x="8133" y="7490"/>
                  </a:cubicBezTo>
                  <a:cubicBezTo>
                    <a:pt x="8743" y="7330"/>
                    <a:pt x="9836" y="6976"/>
                    <a:pt x="10769" y="6655"/>
                  </a:cubicBezTo>
                  <a:cubicBezTo>
                    <a:pt x="11669" y="6365"/>
                    <a:pt x="12472" y="6076"/>
                    <a:pt x="12472" y="6076"/>
                  </a:cubicBezTo>
                  <a:lnTo>
                    <a:pt x="12536" y="6076"/>
                  </a:lnTo>
                  <a:cubicBezTo>
                    <a:pt x="12890" y="6108"/>
                    <a:pt x="13694" y="6140"/>
                    <a:pt x="14690" y="6237"/>
                  </a:cubicBezTo>
                  <a:lnTo>
                    <a:pt x="14979" y="6237"/>
                  </a:lnTo>
                  <a:cubicBezTo>
                    <a:pt x="15719" y="6237"/>
                    <a:pt x="16555" y="6012"/>
                    <a:pt x="17262" y="5787"/>
                  </a:cubicBezTo>
                  <a:cubicBezTo>
                    <a:pt x="17803" y="5606"/>
                    <a:pt x="18240" y="5426"/>
                    <a:pt x="18393" y="5362"/>
                  </a:cubicBezTo>
                  <a:lnTo>
                    <a:pt x="18393" y="5362"/>
                  </a:lnTo>
                  <a:cubicBezTo>
                    <a:pt x="19131" y="5541"/>
                    <a:pt x="23746" y="6658"/>
                    <a:pt x="28577" y="7747"/>
                  </a:cubicBezTo>
                  <a:cubicBezTo>
                    <a:pt x="31212" y="8358"/>
                    <a:pt x="33913" y="8969"/>
                    <a:pt x="36066" y="9419"/>
                  </a:cubicBezTo>
                  <a:cubicBezTo>
                    <a:pt x="37159" y="9644"/>
                    <a:pt x="38091" y="9837"/>
                    <a:pt x="38831" y="9965"/>
                  </a:cubicBezTo>
                  <a:cubicBezTo>
                    <a:pt x="39602" y="10094"/>
                    <a:pt x="40116" y="10158"/>
                    <a:pt x="40406" y="10158"/>
                  </a:cubicBezTo>
                  <a:lnTo>
                    <a:pt x="40502" y="10158"/>
                  </a:lnTo>
                  <a:cubicBezTo>
                    <a:pt x="40727" y="10158"/>
                    <a:pt x="40920" y="10030"/>
                    <a:pt x="41049" y="9869"/>
                  </a:cubicBezTo>
                  <a:cubicBezTo>
                    <a:pt x="41241" y="9612"/>
                    <a:pt x="41370" y="9290"/>
                    <a:pt x="41466" y="8872"/>
                  </a:cubicBezTo>
                  <a:cubicBezTo>
                    <a:pt x="41563" y="8487"/>
                    <a:pt x="41627" y="8005"/>
                    <a:pt x="41627" y="7458"/>
                  </a:cubicBezTo>
                  <a:cubicBezTo>
                    <a:pt x="41627" y="6237"/>
                    <a:pt x="41338" y="4790"/>
                    <a:pt x="40663" y="3536"/>
                  </a:cubicBezTo>
                  <a:cubicBezTo>
                    <a:pt x="39956" y="2283"/>
                    <a:pt x="38831" y="1222"/>
                    <a:pt x="37191" y="901"/>
                  </a:cubicBezTo>
                  <a:lnTo>
                    <a:pt x="37095" y="901"/>
                  </a:lnTo>
                  <a:lnTo>
                    <a:pt x="20552" y="2504"/>
                  </a:lnTo>
                  <a:lnTo>
                    <a:pt x="20552" y="2504"/>
                  </a:lnTo>
                  <a:cubicBezTo>
                    <a:pt x="20288" y="2450"/>
                    <a:pt x="17560" y="1899"/>
                    <a:pt x="14658" y="1319"/>
                  </a:cubicBezTo>
                  <a:cubicBezTo>
                    <a:pt x="13147" y="1029"/>
                    <a:pt x="11572" y="708"/>
                    <a:pt x="10318" y="483"/>
                  </a:cubicBezTo>
                  <a:cubicBezTo>
                    <a:pt x="9065" y="226"/>
                    <a:pt x="8101" y="65"/>
                    <a:pt x="7747" y="33"/>
                  </a:cubicBezTo>
                  <a:cubicBezTo>
                    <a:pt x="7650" y="1"/>
                    <a:pt x="7554" y="1"/>
                    <a:pt x="74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3" name="Google Shape;3033;p49"/>
            <p:cNvSpPr/>
            <p:nvPr/>
          </p:nvSpPr>
          <p:spPr>
            <a:xfrm>
              <a:off x="4233075" y="4101575"/>
              <a:ext cx="677475" cy="1267625"/>
            </a:xfrm>
            <a:custGeom>
              <a:rect b="b" l="l" r="r" t="t"/>
              <a:pathLst>
                <a:path extrusionOk="0" h="50705" w="27099">
                  <a:moveTo>
                    <a:pt x="17643" y="0"/>
                  </a:moveTo>
                  <a:cubicBezTo>
                    <a:pt x="10633" y="0"/>
                    <a:pt x="2797" y="6795"/>
                    <a:pt x="2797" y="6795"/>
                  </a:cubicBezTo>
                  <a:lnTo>
                    <a:pt x="1" y="50705"/>
                  </a:lnTo>
                  <a:lnTo>
                    <a:pt x="21087" y="50705"/>
                  </a:lnTo>
                  <a:lnTo>
                    <a:pt x="27098" y="4320"/>
                  </a:lnTo>
                  <a:cubicBezTo>
                    <a:pt x="27098" y="4320"/>
                    <a:pt x="25298" y="366"/>
                    <a:pt x="18162" y="13"/>
                  </a:cubicBezTo>
                  <a:cubicBezTo>
                    <a:pt x="17990" y="4"/>
                    <a:pt x="17817" y="0"/>
                    <a:pt x="176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4" name="Google Shape;3034;p49"/>
            <p:cNvSpPr/>
            <p:nvPr/>
          </p:nvSpPr>
          <p:spPr>
            <a:xfrm>
              <a:off x="4226650" y="4094650"/>
              <a:ext cx="690325" cy="1280975"/>
            </a:xfrm>
            <a:custGeom>
              <a:rect b="b" l="l" r="r" t="t"/>
              <a:pathLst>
                <a:path extrusionOk="0" h="51239" w="27613">
                  <a:moveTo>
                    <a:pt x="17905" y="547"/>
                  </a:moveTo>
                  <a:cubicBezTo>
                    <a:pt x="18066" y="547"/>
                    <a:pt x="18226" y="547"/>
                    <a:pt x="18419" y="579"/>
                  </a:cubicBezTo>
                  <a:cubicBezTo>
                    <a:pt x="21923" y="740"/>
                    <a:pt x="24109" y="1801"/>
                    <a:pt x="25395" y="2797"/>
                  </a:cubicBezTo>
                  <a:cubicBezTo>
                    <a:pt x="26037" y="3279"/>
                    <a:pt x="26487" y="3761"/>
                    <a:pt x="26745" y="4115"/>
                  </a:cubicBezTo>
                  <a:cubicBezTo>
                    <a:pt x="26873" y="4308"/>
                    <a:pt x="26970" y="4436"/>
                    <a:pt x="27034" y="4533"/>
                  </a:cubicBezTo>
                  <a:cubicBezTo>
                    <a:pt x="27060" y="4586"/>
                    <a:pt x="27065" y="4617"/>
                    <a:pt x="27084" y="4644"/>
                  </a:cubicBezTo>
                  <a:lnTo>
                    <a:pt x="27084" y="4644"/>
                  </a:lnTo>
                  <a:lnTo>
                    <a:pt x="21119" y="50692"/>
                  </a:lnTo>
                  <a:lnTo>
                    <a:pt x="547" y="50692"/>
                  </a:lnTo>
                  <a:lnTo>
                    <a:pt x="3339" y="7179"/>
                  </a:lnTo>
                  <a:lnTo>
                    <a:pt x="3339" y="7179"/>
                  </a:lnTo>
                  <a:cubicBezTo>
                    <a:pt x="3838" y="6784"/>
                    <a:pt x="5838" y="5146"/>
                    <a:pt x="8519" y="3601"/>
                  </a:cubicBezTo>
                  <a:cubicBezTo>
                    <a:pt x="11251" y="2026"/>
                    <a:pt x="14690" y="547"/>
                    <a:pt x="17905" y="547"/>
                  </a:cubicBezTo>
                  <a:close/>
                  <a:moveTo>
                    <a:pt x="17905" y="0"/>
                  </a:moveTo>
                  <a:cubicBezTo>
                    <a:pt x="14305" y="33"/>
                    <a:pt x="10576" y="1736"/>
                    <a:pt x="7715" y="3440"/>
                  </a:cubicBezTo>
                  <a:cubicBezTo>
                    <a:pt x="4854" y="5176"/>
                    <a:pt x="2893" y="6879"/>
                    <a:pt x="2893" y="6879"/>
                  </a:cubicBezTo>
                  <a:cubicBezTo>
                    <a:pt x="2829" y="6912"/>
                    <a:pt x="2797" y="7008"/>
                    <a:pt x="2797" y="7072"/>
                  </a:cubicBezTo>
                  <a:lnTo>
                    <a:pt x="0" y="50950"/>
                  </a:lnTo>
                  <a:cubicBezTo>
                    <a:pt x="0" y="51046"/>
                    <a:pt x="33" y="51110"/>
                    <a:pt x="65" y="51142"/>
                  </a:cubicBezTo>
                  <a:cubicBezTo>
                    <a:pt x="129" y="51207"/>
                    <a:pt x="193" y="51239"/>
                    <a:pt x="258" y="51239"/>
                  </a:cubicBezTo>
                  <a:lnTo>
                    <a:pt x="21344" y="51239"/>
                  </a:lnTo>
                  <a:cubicBezTo>
                    <a:pt x="21473" y="51239"/>
                    <a:pt x="21601" y="51142"/>
                    <a:pt x="21601" y="51014"/>
                  </a:cubicBezTo>
                  <a:lnTo>
                    <a:pt x="27613" y="4629"/>
                  </a:lnTo>
                  <a:cubicBezTo>
                    <a:pt x="27613" y="4565"/>
                    <a:pt x="27613" y="4501"/>
                    <a:pt x="27580" y="4469"/>
                  </a:cubicBezTo>
                  <a:cubicBezTo>
                    <a:pt x="27580" y="4436"/>
                    <a:pt x="27098" y="3408"/>
                    <a:pt x="25716" y="2347"/>
                  </a:cubicBezTo>
                  <a:cubicBezTo>
                    <a:pt x="24334" y="1286"/>
                    <a:pt x="22052" y="193"/>
                    <a:pt x="18419" y="33"/>
                  </a:cubicBezTo>
                  <a:cubicBezTo>
                    <a:pt x="18258" y="33"/>
                    <a:pt x="18066" y="0"/>
                    <a:pt x="179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5" name="Google Shape;3035;p49"/>
            <p:cNvSpPr/>
            <p:nvPr/>
          </p:nvSpPr>
          <p:spPr>
            <a:xfrm>
              <a:off x="4030575" y="4125175"/>
              <a:ext cx="497450" cy="1244825"/>
            </a:xfrm>
            <a:custGeom>
              <a:rect b="b" l="l" r="r" t="t"/>
              <a:pathLst>
                <a:path extrusionOk="0" h="49793" w="19898">
                  <a:moveTo>
                    <a:pt x="18869" y="1"/>
                  </a:moveTo>
                  <a:cubicBezTo>
                    <a:pt x="18869" y="1"/>
                    <a:pt x="3568" y="6430"/>
                    <a:pt x="3568" y="7426"/>
                  </a:cubicBezTo>
                  <a:cubicBezTo>
                    <a:pt x="3568" y="8455"/>
                    <a:pt x="3729" y="8037"/>
                    <a:pt x="3729" y="10062"/>
                  </a:cubicBezTo>
                  <a:cubicBezTo>
                    <a:pt x="3729" y="11959"/>
                    <a:pt x="482" y="44907"/>
                    <a:pt x="0" y="49793"/>
                  </a:cubicBezTo>
                  <a:lnTo>
                    <a:pt x="11251" y="49793"/>
                  </a:lnTo>
                  <a:cubicBezTo>
                    <a:pt x="11958" y="45260"/>
                    <a:pt x="16490" y="16748"/>
                    <a:pt x="17422" y="13116"/>
                  </a:cubicBezTo>
                  <a:cubicBezTo>
                    <a:pt x="18451" y="9194"/>
                    <a:pt x="19898" y="5851"/>
                    <a:pt x="19898" y="5851"/>
                  </a:cubicBezTo>
                  <a:lnTo>
                    <a:pt x="188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6" name="Google Shape;3036;p49"/>
            <p:cNvSpPr/>
            <p:nvPr/>
          </p:nvSpPr>
          <p:spPr>
            <a:xfrm>
              <a:off x="4023325" y="4118950"/>
              <a:ext cx="511125" cy="1257475"/>
            </a:xfrm>
            <a:custGeom>
              <a:rect b="b" l="l" r="r" t="t"/>
              <a:pathLst>
                <a:path extrusionOk="0" h="50299" w="20445">
                  <a:moveTo>
                    <a:pt x="4133" y="7733"/>
                  </a:moveTo>
                  <a:lnTo>
                    <a:pt x="4148" y="7740"/>
                  </a:lnTo>
                  <a:lnTo>
                    <a:pt x="4115" y="7740"/>
                  </a:lnTo>
                  <a:cubicBezTo>
                    <a:pt x="4121" y="7740"/>
                    <a:pt x="4126" y="7737"/>
                    <a:pt x="4133" y="7733"/>
                  </a:cubicBezTo>
                  <a:close/>
                  <a:moveTo>
                    <a:pt x="18958" y="635"/>
                  </a:moveTo>
                  <a:lnTo>
                    <a:pt x="19911" y="6023"/>
                  </a:lnTo>
                  <a:lnTo>
                    <a:pt x="19911" y="6023"/>
                  </a:lnTo>
                  <a:cubicBezTo>
                    <a:pt x="19736" y="6460"/>
                    <a:pt x="18414" y="9615"/>
                    <a:pt x="17455" y="13301"/>
                  </a:cubicBezTo>
                  <a:cubicBezTo>
                    <a:pt x="17198" y="14233"/>
                    <a:pt x="16748" y="16676"/>
                    <a:pt x="16170" y="19955"/>
                  </a:cubicBezTo>
                  <a:cubicBezTo>
                    <a:pt x="14532" y="29496"/>
                    <a:pt x="11908" y="45916"/>
                    <a:pt x="11318" y="49785"/>
                  </a:cubicBezTo>
                  <a:lnTo>
                    <a:pt x="578" y="49785"/>
                  </a:lnTo>
                  <a:cubicBezTo>
                    <a:pt x="871" y="46952"/>
                    <a:pt x="1768" y="37824"/>
                    <a:pt x="2605" y="29084"/>
                  </a:cubicBezTo>
                  <a:cubicBezTo>
                    <a:pt x="3022" y="24519"/>
                    <a:pt x="3472" y="20083"/>
                    <a:pt x="3762" y="16644"/>
                  </a:cubicBezTo>
                  <a:cubicBezTo>
                    <a:pt x="3922" y="14940"/>
                    <a:pt x="4051" y="13461"/>
                    <a:pt x="4148" y="12368"/>
                  </a:cubicBezTo>
                  <a:cubicBezTo>
                    <a:pt x="4244" y="11276"/>
                    <a:pt x="4276" y="10568"/>
                    <a:pt x="4276" y="10311"/>
                  </a:cubicBezTo>
                  <a:cubicBezTo>
                    <a:pt x="4276" y="9283"/>
                    <a:pt x="4244" y="8865"/>
                    <a:pt x="4212" y="8575"/>
                  </a:cubicBezTo>
                  <a:cubicBezTo>
                    <a:pt x="4181" y="8295"/>
                    <a:pt x="4149" y="8196"/>
                    <a:pt x="4148" y="7722"/>
                  </a:cubicBezTo>
                  <a:lnTo>
                    <a:pt x="4148" y="7722"/>
                  </a:lnTo>
                  <a:cubicBezTo>
                    <a:pt x="4185" y="7689"/>
                    <a:pt x="4245" y="7618"/>
                    <a:pt x="4340" y="7547"/>
                  </a:cubicBezTo>
                  <a:cubicBezTo>
                    <a:pt x="4855" y="7129"/>
                    <a:pt x="6044" y="6486"/>
                    <a:pt x="7555" y="5747"/>
                  </a:cubicBezTo>
                  <a:cubicBezTo>
                    <a:pt x="9805" y="4654"/>
                    <a:pt x="12730" y="3336"/>
                    <a:pt x="15109" y="2307"/>
                  </a:cubicBezTo>
                  <a:cubicBezTo>
                    <a:pt x="16298" y="1793"/>
                    <a:pt x="17327" y="1343"/>
                    <a:pt x="18066" y="1021"/>
                  </a:cubicBezTo>
                  <a:cubicBezTo>
                    <a:pt x="18448" y="855"/>
                    <a:pt x="18753" y="723"/>
                    <a:pt x="18958" y="635"/>
                  </a:cubicBezTo>
                  <a:close/>
                  <a:moveTo>
                    <a:pt x="19175" y="1"/>
                  </a:moveTo>
                  <a:cubicBezTo>
                    <a:pt x="19135" y="1"/>
                    <a:pt x="19095" y="9"/>
                    <a:pt x="19063" y="25"/>
                  </a:cubicBezTo>
                  <a:cubicBezTo>
                    <a:pt x="19063" y="25"/>
                    <a:pt x="15237" y="1632"/>
                    <a:pt x="11412" y="3336"/>
                  </a:cubicBezTo>
                  <a:cubicBezTo>
                    <a:pt x="9483" y="4204"/>
                    <a:pt x="7587" y="5104"/>
                    <a:pt x="6140" y="5875"/>
                  </a:cubicBezTo>
                  <a:cubicBezTo>
                    <a:pt x="5401" y="6229"/>
                    <a:pt x="4823" y="6582"/>
                    <a:pt x="4373" y="6840"/>
                  </a:cubicBezTo>
                  <a:cubicBezTo>
                    <a:pt x="4180" y="7000"/>
                    <a:pt x="3987" y="7129"/>
                    <a:pt x="3858" y="7225"/>
                  </a:cubicBezTo>
                  <a:cubicBezTo>
                    <a:pt x="3794" y="7290"/>
                    <a:pt x="3730" y="7354"/>
                    <a:pt x="3697" y="7418"/>
                  </a:cubicBezTo>
                  <a:cubicBezTo>
                    <a:pt x="3665" y="7482"/>
                    <a:pt x="3601" y="7579"/>
                    <a:pt x="3601" y="7675"/>
                  </a:cubicBezTo>
                  <a:cubicBezTo>
                    <a:pt x="3601" y="8222"/>
                    <a:pt x="3633" y="8383"/>
                    <a:pt x="3665" y="8640"/>
                  </a:cubicBezTo>
                  <a:cubicBezTo>
                    <a:pt x="3697" y="8929"/>
                    <a:pt x="3762" y="9283"/>
                    <a:pt x="3762" y="10311"/>
                  </a:cubicBezTo>
                  <a:cubicBezTo>
                    <a:pt x="3762" y="10536"/>
                    <a:pt x="3697" y="11243"/>
                    <a:pt x="3601" y="12336"/>
                  </a:cubicBezTo>
                  <a:cubicBezTo>
                    <a:pt x="2990" y="19955"/>
                    <a:pt x="451" y="45734"/>
                    <a:pt x="33" y="50010"/>
                  </a:cubicBezTo>
                  <a:cubicBezTo>
                    <a:pt x="1" y="50074"/>
                    <a:pt x="33" y="50170"/>
                    <a:pt x="97" y="50235"/>
                  </a:cubicBezTo>
                  <a:cubicBezTo>
                    <a:pt x="129" y="50267"/>
                    <a:pt x="226" y="50299"/>
                    <a:pt x="290" y="50299"/>
                  </a:cubicBezTo>
                  <a:lnTo>
                    <a:pt x="11541" y="50299"/>
                  </a:lnTo>
                  <a:cubicBezTo>
                    <a:pt x="11669" y="50299"/>
                    <a:pt x="11798" y="50203"/>
                    <a:pt x="11798" y="50074"/>
                  </a:cubicBezTo>
                  <a:cubicBezTo>
                    <a:pt x="12151" y="47824"/>
                    <a:pt x="13469" y="39563"/>
                    <a:pt x="14819" y="31398"/>
                  </a:cubicBezTo>
                  <a:cubicBezTo>
                    <a:pt x="15462" y="27316"/>
                    <a:pt x="16137" y="23298"/>
                    <a:pt x="16716" y="20019"/>
                  </a:cubicBezTo>
                  <a:cubicBezTo>
                    <a:pt x="17262" y="16772"/>
                    <a:pt x="17745" y="14329"/>
                    <a:pt x="17970" y="13429"/>
                  </a:cubicBezTo>
                  <a:cubicBezTo>
                    <a:pt x="18484" y="11468"/>
                    <a:pt x="19095" y="9668"/>
                    <a:pt x="19577" y="8350"/>
                  </a:cubicBezTo>
                  <a:cubicBezTo>
                    <a:pt x="19834" y="7675"/>
                    <a:pt x="20027" y="7161"/>
                    <a:pt x="20188" y="6775"/>
                  </a:cubicBezTo>
                  <a:cubicBezTo>
                    <a:pt x="20348" y="6390"/>
                    <a:pt x="20413" y="6197"/>
                    <a:pt x="20413" y="6197"/>
                  </a:cubicBezTo>
                  <a:cubicBezTo>
                    <a:pt x="20445" y="6132"/>
                    <a:pt x="20445" y="6100"/>
                    <a:pt x="20445" y="6036"/>
                  </a:cubicBezTo>
                  <a:lnTo>
                    <a:pt x="19416" y="218"/>
                  </a:lnTo>
                  <a:cubicBezTo>
                    <a:pt x="19416" y="121"/>
                    <a:pt x="19352" y="57"/>
                    <a:pt x="19288" y="25"/>
                  </a:cubicBezTo>
                  <a:cubicBezTo>
                    <a:pt x="19255" y="9"/>
                    <a:pt x="19215" y="1"/>
                    <a:pt x="191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7" name="Google Shape;3037;p49"/>
            <p:cNvSpPr/>
            <p:nvPr/>
          </p:nvSpPr>
          <p:spPr>
            <a:xfrm>
              <a:off x="4349600" y="4100275"/>
              <a:ext cx="131025" cy="192900"/>
            </a:xfrm>
            <a:custGeom>
              <a:rect b="b" l="l" r="r" t="t"/>
              <a:pathLst>
                <a:path extrusionOk="0" h="7716" w="5241">
                  <a:moveTo>
                    <a:pt x="2765" y="0"/>
                  </a:moveTo>
                  <a:lnTo>
                    <a:pt x="1" y="7715"/>
                  </a:lnTo>
                  <a:lnTo>
                    <a:pt x="5240" y="5240"/>
                  </a:lnTo>
                  <a:lnTo>
                    <a:pt x="276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8" name="Google Shape;3038;p49"/>
            <p:cNvSpPr/>
            <p:nvPr/>
          </p:nvSpPr>
          <p:spPr>
            <a:xfrm>
              <a:off x="4342375" y="4093050"/>
              <a:ext cx="145475" cy="206625"/>
            </a:xfrm>
            <a:custGeom>
              <a:rect b="b" l="l" r="r" t="t"/>
              <a:pathLst>
                <a:path extrusionOk="0" h="8265" w="5819">
                  <a:moveTo>
                    <a:pt x="3088" y="1001"/>
                  </a:moveTo>
                  <a:lnTo>
                    <a:pt x="5175" y="5400"/>
                  </a:lnTo>
                  <a:lnTo>
                    <a:pt x="740" y="7490"/>
                  </a:lnTo>
                  <a:lnTo>
                    <a:pt x="740" y="7490"/>
                  </a:lnTo>
                  <a:lnTo>
                    <a:pt x="3088" y="1001"/>
                  </a:lnTo>
                  <a:close/>
                  <a:moveTo>
                    <a:pt x="3054" y="0"/>
                  </a:moveTo>
                  <a:cubicBezTo>
                    <a:pt x="2925" y="32"/>
                    <a:pt x="2829" y="97"/>
                    <a:pt x="2797" y="193"/>
                  </a:cubicBezTo>
                  <a:lnTo>
                    <a:pt x="32" y="7908"/>
                  </a:lnTo>
                  <a:cubicBezTo>
                    <a:pt x="0" y="8004"/>
                    <a:pt x="32" y="8133"/>
                    <a:pt x="97" y="8197"/>
                  </a:cubicBezTo>
                  <a:cubicBezTo>
                    <a:pt x="156" y="8237"/>
                    <a:pt x="216" y="8264"/>
                    <a:pt x="275" y="8264"/>
                  </a:cubicBezTo>
                  <a:cubicBezTo>
                    <a:pt x="312" y="8264"/>
                    <a:pt x="349" y="8254"/>
                    <a:pt x="386" y="8229"/>
                  </a:cubicBezTo>
                  <a:lnTo>
                    <a:pt x="5625" y="5754"/>
                  </a:lnTo>
                  <a:cubicBezTo>
                    <a:pt x="5690" y="5722"/>
                    <a:pt x="5754" y="5690"/>
                    <a:pt x="5786" y="5625"/>
                  </a:cubicBezTo>
                  <a:cubicBezTo>
                    <a:pt x="5818" y="5529"/>
                    <a:pt x="5786" y="5465"/>
                    <a:pt x="5754" y="5400"/>
                  </a:cubicBezTo>
                  <a:lnTo>
                    <a:pt x="3279" y="161"/>
                  </a:lnTo>
                  <a:cubicBezTo>
                    <a:pt x="3247" y="64"/>
                    <a:pt x="3150" y="0"/>
                    <a:pt x="30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9" name="Google Shape;3039;p49"/>
            <p:cNvSpPr/>
            <p:nvPr/>
          </p:nvSpPr>
          <p:spPr>
            <a:xfrm>
              <a:off x="4418700" y="3834275"/>
              <a:ext cx="451675" cy="495050"/>
            </a:xfrm>
            <a:custGeom>
              <a:rect b="b" l="l" r="r" t="t"/>
              <a:pathLst>
                <a:path extrusionOk="0" h="19802" w="18067">
                  <a:moveTo>
                    <a:pt x="10641" y="1"/>
                  </a:moveTo>
                  <a:lnTo>
                    <a:pt x="1" y="10640"/>
                  </a:lnTo>
                  <a:lnTo>
                    <a:pt x="3505" y="19802"/>
                  </a:lnTo>
                  <a:lnTo>
                    <a:pt x="10062" y="7426"/>
                  </a:lnTo>
                  <a:lnTo>
                    <a:pt x="17198" y="7426"/>
                  </a:lnTo>
                  <a:lnTo>
                    <a:pt x="18066" y="579"/>
                  </a:lnTo>
                  <a:lnTo>
                    <a:pt x="1064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0" name="Google Shape;3040;p49"/>
            <p:cNvSpPr/>
            <p:nvPr/>
          </p:nvSpPr>
          <p:spPr>
            <a:xfrm>
              <a:off x="4411475" y="3827525"/>
              <a:ext cx="465325" cy="508450"/>
            </a:xfrm>
            <a:custGeom>
              <a:rect b="b" l="l" r="r" t="t"/>
              <a:pathLst>
                <a:path extrusionOk="0" h="20338" w="18613">
                  <a:moveTo>
                    <a:pt x="11026" y="560"/>
                  </a:moveTo>
                  <a:lnTo>
                    <a:pt x="18032" y="1085"/>
                  </a:lnTo>
                  <a:lnTo>
                    <a:pt x="18032" y="1085"/>
                  </a:lnTo>
                  <a:lnTo>
                    <a:pt x="17230" y="7439"/>
                  </a:lnTo>
                  <a:lnTo>
                    <a:pt x="10351" y="7439"/>
                  </a:lnTo>
                  <a:cubicBezTo>
                    <a:pt x="10223" y="7439"/>
                    <a:pt x="10158" y="7471"/>
                    <a:pt x="10094" y="7567"/>
                  </a:cubicBezTo>
                  <a:lnTo>
                    <a:pt x="3826" y="19429"/>
                  </a:lnTo>
                  <a:lnTo>
                    <a:pt x="611" y="10975"/>
                  </a:lnTo>
                  <a:lnTo>
                    <a:pt x="11026" y="560"/>
                  </a:lnTo>
                  <a:close/>
                  <a:moveTo>
                    <a:pt x="10873" y="1"/>
                  </a:moveTo>
                  <a:cubicBezTo>
                    <a:pt x="10818" y="1"/>
                    <a:pt x="10760" y="31"/>
                    <a:pt x="10737" y="78"/>
                  </a:cubicBezTo>
                  <a:lnTo>
                    <a:pt x="97" y="10718"/>
                  </a:lnTo>
                  <a:cubicBezTo>
                    <a:pt x="33" y="10782"/>
                    <a:pt x="1" y="10910"/>
                    <a:pt x="33" y="11007"/>
                  </a:cubicBezTo>
                  <a:lnTo>
                    <a:pt x="3537" y="20168"/>
                  </a:lnTo>
                  <a:cubicBezTo>
                    <a:pt x="3569" y="20265"/>
                    <a:pt x="3665" y="20329"/>
                    <a:pt x="3762" y="20329"/>
                  </a:cubicBezTo>
                  <a:cubicBezTo>
                    <a:pt x="3779" y="20335"/>
                    <a:pt x="3796" y="20337"/>
                    <a:pt x="3813" y="20337"/>
                  </a:cubicBezTo>
                  <a:cubicBezTo>
                    <a:pt x="3891" y="20337"/>
                    <a:pt x="3966" y="20280"/>
                    <a:pt x="4019" y="20200"/>
                  </a:cubicBezTo>
                  <a:lnTo>
                    <a:pt x="10512" y="7953"/>
                  </a:lnTo>
                  <a:lnTo>
                    <a:pt x="17487" y="7953"/>
                  </a:lnTo>
                  <a:cubicBezTo>
                    <a:pt x="17616" y="7953"/>
                    <a:pt x="17712" y="7857"/>
                    <a:pt x="17744" y="7728"/>
                  </a:cubicBezTo>
                  <a:lnTo>
                    <a:pt x="18612" y="881"/>
                  </a:lnTo>
                  <a:cubicBezTo>
                    <a:pt x="18612" y="817"/>
                    <a:pt x="18612" y="753"/>
                    <a:pt x="18548" y="689"/>
                  </a:cubicBezTo>
                  <a:cubicBezTo>
                    <a:pt x="18516" y="624"/>
                    <a:pt x="18452" y="592"/>
                    <a:pt x="18355" y="592"/>
                  </a:cubicBezTo>
                  <a:lnTo>
                    <a:pt x="10930" y="13"/>
                  </a:lnTo>
                  <a:cubicBezTo>
                    <a:pt x="10913" y="5"/>
                    <a:pt x="10893" y="1"/>
                    <a:pt x="108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1" name="Google Shape;3041;p49"/>
            <p:cNvSpPr/>
            <p:nvPr/>
          </p:nvSpPr>
          <p:spPr>
            <a:xfrm>
              <a:off x="4254775" y="3175150"/>
              <a:ext cx="542450" cy="1180025"/>
            </a:xfrm>
            <a:custGeom>
              <a:rect b="b" l="l" r="r" t="t"/>
              <a:pathLst>
                <a:path extrusionOk="0" h="47201" w="21698">
                  <a:moveTo>
                    <a:pt x="11463" y="0"/>
                  </a:moveTo>
                  <a:cubicBezTo>
                    <a:pt x="8617" y="0"/>
                    <a:pt x="6106" y="1038"/>
                    <a:pt x="3922" y="2611"/>
                  </a:cubicBezTo>
                  <a:cubicBezTo>
                    <a:pt x="3922" y="2611"/>
                    <a:pt x="579" y="4668"/>
                    <a:pt x="290" y="9908"/>
                  </a:cubicBezTo>
                  <a:cubicBezTo>
                    <a:pt x="0" y="15147"/>
                    <a:pt x="1158" y="28680"/>
                    <a:pt x="1897" y="30866"/>
                  </a:cubicBezTo>
                  <a:cubicBezTo>
                    <a:pt x="2554" y="32810"/>
                    <a:pt x="5499" y="34753"/>
                    <a:pt x="8087" y="34753"/>
                  </a:cubicBezTo>
                  <a:cubicBezTo>
                    <a:pt x="8410" y="34753"/>
                    <a:pt x="8727" y="34723"/>
                    <a:pt x="9033" y="34659"/>
                  </a:cubicBezTo>
                  <a:cubicBezTo>
                    <a:pt x="9033" y="34659"/>
                    <a:pt x="10165" y="47200"/>
                    <a:pt x="11464" y="47200"/>
                  </a:cubicBezTo>
                  <a:cubicBezTo>
                    <a:pt x="11479" y="47200"/>
                    <a:pt x="11493" y="47199"/>
                    <a:pt x="11508" y="47195"/>
                  </a:cubicBezTo>
                  <a:cubicBezTo>
                    <a:pt x="12826" y="46906"/>
                    <a:pt x="19673" y="37713"/>
                    <a:pt x="19962" y="35109"/>
                  </a:cubicBezTo>
                  <a:cubicBezTo>
                    <a:pt x="20251" y="32473"/>
                    <a:pt x="20669" y="24019"/>
                    <a:pt x="20669" y="24019"/>
                  </a:cubicBezTo>
                  <a:cubicBezTo>
                    <a:pt x="20669" y="24019"/>
                    <a:pt x="21698" y="17494"/>
                    <a:pt x="21698" y="12093"/>
                  </a:cubicBezTo>
                  <a:cubicBezTo>
                    <a:pt x="21698" y="6693"/>
                    <a:pt x="20380" y="2322"/>
                    <a:pt x="15719" y="746"/>
                  </a:cubicBezTo>
                  <a:cubicBezTo>
                    <a:pt x="14225" y="231"/>
                    <a:pt x="12807" y="0"/>
                    <a:pt x="1146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2" name="Google Shape;3042;p49"/>
            <p:cNvSpPr/>
            <p:nvPr/>
          </p:nvSpPr>
          <p:spPr>
            <a:xfrm>
              <a:off x="4333525" y="3175150"/>
              <a:ext cx="463700" cy="450850"/>
            </a:xfrm>
            <a:custGeom>
              <a:rect b="b" l="l" r="r" t="t"/>
              <a:pathLst>
                <a:path extrusionOk="0" h="18034" w="18548">
                  <a:moveTo>
                    <a:pt x="8313" y="0"/>
                  </a:moveTo>
                  <a:cubicBezTo>
                    <a:pt x="5467" y="0"/>
                    <a:pt x="2956" y="1038"/>
                    <a:pt x="772" y="2611"/>
                  </a:cubicBezTo>
                  <a:cubicBezTo>
                    <a:pt x="772" y="2611"/>
                    <a:pt x="451" y="2836"/>
                    <a:pt x="1" y="3254"/>
                  </a:cubicBezTo>
                  <a:cubicBezTo>
                    <a:pt x="226" y="3414"/>
                    <a:pt x="1929" y="4379"/>
                    <a:pt x="5497" y="4379"/>
                  </a:cubicBezTo>
                  <a:cubicBezTo>
                    <a:pt x="9322" y="4379"/>
                    <a:pt x="14305" y="3800"/>
                    <a:pt x="14305" y="3800"/>
                  </a:cubicBezTo>
                  <a:lnTo>
                    <a:pt x="14305" y="3800"/>
                  </a:lnTo>
                  <a:cubicBezTo>
                    <a:pt x="14305" y="3800"/>
                    <a:pt x="12023" y="5954"/>
                    <a:pt x="11894" y="7497"/>
                  </a:cubicBezTo>
                  <a:cubicBezTo>
                    <a:pt x="11766" y="9072"/>
                    <a:pt x="12312" y="13058"/>
                    <a:pt x="13598" y="13765"/>
                  </a:cubicBezTo>
                  <a:cubicBezTo>
                    <a:pt x="14884" y="14472"/>
                    <a:pt x="13726" y="15758"/>
                    <a:pt x="14466" y="16883"/>
                  </a:cubicBezTo>
                  <a:cubicBezTo>
                    <a:pt x="14889" y="17556"/>
                    <a:pt x="15415" y="18033"/>
                    <a:pt x="16072" y="18033"/>
                  </a:cubicBezTo>
                  <a:cubicBezTo>
                    <a:pt x="16514" y="18033"/>
                    <a:pt x="17015" y="17818"/>
                    <a:pt x="17584" y="17301"/>
                  </a:cubicBezTo>
                  <a:cubicBezTo>
                    <a:pt x="17841" y="17076"/>
                    <a:pt x="18098" y="16658"/>
                    <a:pt x="18387" y="16079"/>
                  </a:cubicBezTo>
                  <a:cubicBezTo>
                    <a:pt x="18484" y="14761"/>
                    <a:pt x="18548" y="13379"/>
                    <a:pt x="18548" y="12093"/>
                  </a:cubicBezTo>
                  <a:cubicBezTo>
                    <a:pt x="18548" y="6693"/>
                    <a:pt x="17230" y="2322"/>
                    <a:pt x="12569" y="746"/>
                  </a:cubicBezTo>
                  <a:cubicBezTo>
                    <a:pt x="11075" y="231"/>
                    <a:pt x="9657" y="0"/>
                    <a:pt x="831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3" name="Google Shape;3043;p49"/>
            <p:cNvSpPr/>
            <p:nvPr/>
          </p:nvSpPr>
          <p:spPr>
            <a:xfrm>
              <a:off x="4253975" y="3168075"/>
              <a:ext cx="549700" cy="1193400"/>
            </a:xfrm>
            <a:custGeom>
              <a:rect b="b" l="l" r="r" t="t"/>
              <a:pathLst>
                <a:path extrusionOk="0" h="47736" w="21988">
                  <a:moveTo>
                    <a:pt x="3829" y="2675"/>
                  </a:moveTo>
                  <a:cubicBezTo>
                    <a:pt x="3829" y="2675"/>
                    <a:pt x="3829" y="2675"/>
                    <a:pt x="3829" y="2675"/>
                  </a:cubicBezTo>
                  <a:lnTo>
                    <a:pt x="3829" y="2675"/>
                  </a:lnTo>
                  <a:lnTo>
                    <a:pt x="3829" y="2675"/>
                  </a:lnTo>
                  <a:close/>
                  <a:moveTo>
                    <a:pt x="11540" y="547"/>
                  </a:moveTo>
                  <a:cubicBezTo>
                    <a:pt x="12826" y="547"/>
                    <a:pt x="14208" y="772"/>
                    <a:pt x="15687" y="1254"/>
                  </a:cubicBezTo>
                  <a:cubicBezTo>
                    <a:pt x="17937" y="2058"/>
                    <a:pt x="19351" y="3472"/>
                    <a:pt x="20251" y="5401"/>
                  </a:cubicBezTo>
                  <a:cubicBezTo>
                    <a:pt x="21151" y="7298"/>
                    <a:pt x="21473" y="9708"/>
                    <a:pt x="21473" y="12376"/>
                  </a:cubicBezTo>
                  <a:cubicBezTo>
                    <a:pt x="21473" y="15044"/>
                    <a:pt x="21216" y="18034"/>
                    <a:pt x="20959" y="20348"/>
                  </a:cubicBezTo>
                  <a:cubicBezTo>
                    <a:pt x="20830" y="21506"/>
                    <a:pt x="20701" y="22470"/>
                    <a:pt x="20605" y="23177"/>
                  </a:cubicBezTo>
                  <a:cubicBezTo>
                    <a:pt x="20508" y="23884"/>
                    <a:pt x="20444" y="24270"/>
                    <a:pt x="20444" y="24270"/>
                  </a:cubicBezTo>
                  <a:lnTo>
                    <a:pt x="20444" y="24302"/>
                  </a:lnTo>
                  <a:cubicBezTo>
                    <a:pt x="20444" y="24302"/>
                    <a:pt x="20412" y="24816"/>
                    <a:pt x="20380" y="25652"/>
                  </a:cubicBezTo>
                  <a:cubicBezTo>
                    <a:pt x="20251" y="28159"/>
                    <a:pt x="19930" y="33399"/>
                    <a:pt x="19705" y="35360"/>
                  </a:cubicBezTo>
                  <a:cubicBezTo>
                    <a:pt x="19705" y="35649"/>
                    <a:pt x="19544" y="36067"/>
                    <a:pt x="19351" y="36549"/>
                  </a:cubicBezTo>
                  <a:cubicBezTo>
                    <a:pt x="18612" y="38253"/>
                    <a:pt x="16876" y="40889"/>
                    <a:pt x="15205" y="43107"/>
                  </a:cubicBezTo>
                  <a:cubicBezTo>
                    <a:pt x="14369" y="44232"/>
                    <a:pt x="13565" y="45260"/>
                    <a:pt x="12858" y="46000"/>
                  </a:cubicBezTo>
                  <a:cubicBezTo>
                    <a:pt x="12537" y="46353"/>
                    <a:pt x="12215" y="46675"/>
                    <a:pt x="11990" y="46868"/>
                  </a:cubicBezTo>
                  <a:cubicBezTo>
                    <a:pt x="11862" y="46996"/>
                    <a:pt x="11733" y="47060"/>
                    <a:pt x="11669" y="47125"/>
                  </a:cubicBezTo>
                  <a:cubicBezTo>
                    <a:pt x="11595" y="47174"/>
                    <a:pt x="11539" y="47205"/>
                    <a:pt x="11503" y="47216"/>
                  </a:cubicBezTo>
                  <a:lnTo>
                    <a:pt x="11503" y="47216"/>
                  </a:lnTo>
                  <a:cubicBezTo>
                    <a:pt x="11487" y="47198"/>
                    <a:pt x="11433" y="47136"/>
                    <a:pt x="11379" y="47028"/>
                  </a:cubicBezTo>
                  <a:cubicBezTo>
                    <a:pt x="11251" y="46835"/>
                    <a:pt x="11122" y="46482"/>
                    <a:pt x="10994" y="46032"/>
                  </a:cubicBezTo>
                  <a:cubicBezTo>
                    <a:pt x="10512" y="44457"/>
                    <a:pt x="10094" y="41660"/>
                    <a:pt x="9804" y="39281"/>
                  </a:cubicBezTo>
                  <a:cubicBezTo>
                    <a:pt x="9644" y="38092"/>
                    <a:pt x="9547" y="36999"/>
                    <a:pt x="9451" y="36196"/>
                  </a:cubicBezTo>
                  <a:cubicBezTo>
                    <a:pt x="9387" y="35424"/>
                    <a:pt x="9322" y="34910"/>
                    <a:pt x="9322" y="34910"/>
                  </a:cubicBezTo>
                  <a:cubicBezTo>
                    <a:pt x="9322" y="34845"/>
                    <a:pt x="9290" y="34781"/>
                    <a:pt x="9226" y="34749"/>
                  </a:cubicBezTo>
                  <a:cubicBezTo>
                    <a:pt x="9161" y="34685"/>
                    <a:pt x="9097" y="34685"/>
                    <a:pt x="9001" y="34685"/>
                  </a:cubicBezTo>
                  <a:cubicBezTo>
                    <a:pt x="8711" y="34749"/>
                    <a:pt x="8422" y="34781"/>
                    <a:pt x="8101" y="34781"/>
                  </a:cubicBezTo>
                  <a:cubicBezTo>
                    <a:pt x="6879" y="34781"/>
                    <a:pt x="5529" y="34299"/>
                    <a:pt x="4436" y="33592"/>
                  </a:cubicBezTo>
                  <a:cubicBezTo>
                    <a:pt x="3343" y="32917"/>
                    <a:pt x="2475" y="31952"/>
                    <a:pt x="2186" y="31085"/>
                  </a:cubicBezTo>
                  <a:cubicBezTo>
                    <a:pt x="2025" y="30635"/>
                    <a:pt x="1833" y="29574"/>
                    <a:pt x="1672" y="28192"/>
                  </a:cubicBezTo>
                  <a:cubicBezTo>
                    <a:pt x="1093" y="24013"/>
                    <a:pt x="547" y="16684"/>
                    <a:pt x="547" y="12151"/>
                  </a:cubicBezTo>
                  <a:cubicBezTo>
                    <a:pt x="547" y="11412"/>
                    <a:pt x="547" y="10769"/>
                    <a:pt x="579" y="10191"/>
                  </a:cubicBezTo>
                  <a:cubicBezTo>
                    <a:pt x="740" y="7651"/>
                    <a:pt x="1608" y="5883"/>
                    <a:pt x="2475" y="4758"/>
                  </a:cubicBezTo>
                  <a:cubicBezTo>
                    <a:pt x="2893" y="4180"/>
                    <a:pt x="3311" y="3762"/>
                    <a:pt x="3601" y="3505"/>
                  </a:cubicBezTo>
                  <a:cubicBezTo>
                    <a:pt x="3761" y="3376"/>
                    <a:pt x="3890" y="3280"/>
                    <a:pt x="3986" y="3215"/>
                  </a:cubicBezTo>
                  <a:lnTo>
                    <a:pt x="4083" y="3151"/>
                  </a:lnTo>
                  <a:lnTo>
                    <a:pt x="4115" y="3151"/>
                  </a:lnTo>
                  <a:lnTo>
                    <a:pt x="4115" y="3119"/>
                  </a:lnTo>
                  <a:cubicBezTo>
                    <a:pt x="6268" y="1576"/>
                    <a:pt x="8744" y="547"/>
                    <a:pt x="11540" y="547"/>
                  </a:cubicBezTo>
                  <a:close/>
                  <a:moveTo>
                    <a:pt x="11540" y="1"/>
                  </a:moveTo>
                  <a:cubicBezTo>
                    <a:pt x="8631" y="1"/>
                    <a:pt x="6039" y="1082"/>
                    <a:pt x="3829" y="2675"/>
                  </a:cubicBezTo>
                  <a:lnTo>
                    <a:pt x="3826" y="2669"/>
                  </a:lnTo>
                  <a:cubicBezTo>
                    <a:pt x="3793" y="2701"/>
                    <a:pt x="2925" y="3215"/>
                    <a:pt x="2025" y="4437"/>
                  </a:cubicBezTo>
                  <a:cubicBezTo>
                    <a:pt x="1125" y="5626"/>
                    <a:pt x="193" y="7491"/>
                    <a:pt x="65" y="10191"/>
                  </a:cubicBezTo>
                  <a:cubicBezTo>
                    <a:pt x="32" y="10737"/>
                    <a:pt x="0" y="11412"/>
                    <a:pt x="0" y="12151"/>
                  </a:cubicBezTo>
                  <a:cubicBezTo>
                    <a:pt x="0" y="15205"/>
                    <a:pt x="257" y="19480"/>
                    <a:pt x="579" y="23209"/>
                  </a:cubicBezTo>
                  <a:cubicBezTo>
                    <a:pt x="772" y="25106"/>
                    <a:pt x="933" y="26842"/>
                    <a:pt x="1125" y="28256"/>
                  </a:cubicBezTo>
                  <a:cubicBezTo>
                    <a:pt x="1318" y="29670"/>
                    <a:pt x="1511" y="30731"/>
                    <a:pt x="1672" y="31245"/>
                  </a:cubicBezTo>
                  <a:cubicBezTo>
                    <a:pt x="2025" y="32306"/>
                    <a:pt x="2958" y="33303"/>
                    <a:pt x="4147" y="34042"/>
                  </a:cubicBezTo>
                  <a:cubicBezTo>
                    <a:pt x="5336" y="34813"/>
                    <a:pt x="6751" y="35296"/>
                    <a:pt x="8101" y="35328"/>
                  </a:cubicBezTo>
                  <a:cubicBezTo>
                    <a:pt x="8354" y="35328"/>
                    <a:pt x="8591" y="35311"/>
                    <a:pt x="8836" y="35266"/>
                  </a:cubicBezTo>
                  <a:lnTo>
                    <a:pt x="8836" y="35266"/>
                  </a:lnTo>
                  <a:cubicBezTo>
                    <a:pt x="8917" y="36116"/>
                    <a:pt x="9173" y="38690"/>
                    <a:pt x="9515" y="41242"/>
                  </a:cubicBezTo>
                  <a:cubicBezTo>
                    <a:pt x="9740" y="42817"/>
                    <a:pt x="10029" y="44392"/>
                    <a:pt x="10319" y="45582"/>
                  </a:cubicBezTo>
                  <a:cubicBezTo>
                    <a:pt x="10447" y="46193"/>
                    <a:pt x="10608" y="46675"/>
                    <a:pt x="10769" y="47060"/>
                  </a:cubicBezTo>
                  <a:cubicBezTo>
                    <a:pt x="10865" y="47221"/>
                    <a:pt x="10929" y="47382"/>
                    <a:pt x="11058" y="47510"/>
                  </a:cubicBezTo>
                  <a:cubicBezTo>
                    <a:pt x="11090" y="47575"/>
                    <a:pt x="11154" y="47639"/>
                    <a:pt x="11251" y="47671"/>
                  </a:cubicBezTo>
                  <a:cubicBezTo>
                    <a:pt x="11315" y="47703"/>
                    <a:pt x="11412" y="47735"/>
                    <a:pt x="11508" y="47735"/>
                  </a:cubicBezTo>
                  <a:lnTo>
                    <a:pt x="11604" y="47735"/>
                  </a:lnTo>
                  <a:cubicBezTo>
                    <a:pt x="11733" y="47703"/>
                    <a:pt x="11862" y="47639"/>
                    <a:pt x="11990" y="47543"/>
                  </a:cubicBezTo>
                  <a:cubicBezTo>
                    <a:pt x="12505" y="47189"/>
                    <a:pt x="13212" y="46450"/>
                    <a:pt x="14047" y="45453"/>
                  </a:cubicBezTo>
                  <a:cubicBezTo>
                    <a:pt x="15301" y="43942"/>
                    <a:pt x="16780" y="41949"/>
                    <a:pt x="18001" y="40053"/>
                  </a:cubicBezTo>
                  <a:cubicBezTo>
                    <a:pt x="18612" y="39121"/>
                    <a:pt x="19126" y="38221"/>
                    <a:pt x="19544" y="37417"/>
                  </a:cubicBezTo>
                  <a:cubicBezTo>
                    <a:pt x="19930" y="36613"/>
                    <a:pt x="20187" y="35938"/>
                    <a:pt x="20251" y="35424"/>
                  </a:cubicBezTo>
                  <a:cubicBezTo>
                    <a:pt x="20530" y="32882"/>
                    <a:pt x="20959" y="24931"/>
                    <a:pt x="20989" y="24366"/>
                  </a:cubicBezTo>
                  <a:lnTo>
                    <a:pt x="20989" y="24366"/>
                  </a:lnTo>
                  <a:lnTo>
                    <a:pt x="20991" y="24366"/>
                  </a:lnTo>
                  <a:cubicBezTo>
                    <a:pt x="20991" y="24366"/>
                    <a:pt x="21987" y="17809"/>
                    <a:pt x="21987" y="12376"/>
                  </a:cubicBezTo>
                  <a:cubicBezTo>
                    <a:pt x="21987" y="9644"/>
                    <a:pt x="21666" y="7169"/>
                    <a:pt x="20734" y="5176"/>
                  </a:cubicBezTo>
                  <a:cubicBezTo>
                    <a:pt x="19801" y="3151"/>
                    <a:pt x="18258" y="1576"/>
                    <a:pt x="15848" y="772"/>
                  </a:cubicBezTo>
                  <a:cubicBezTo>
                    <a:pt x="14337" y="258"/>
                    <a:pt x="12890" y="1"/>
                    <a:pt x="115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4" name="Google Shape;3044;p49"/>
            <p:cNvSpPr/>
            <p:nvPr/>
          </p:nvSpPr>
          <p:spPr>
            <a:xfrm>
              <a:off x="4706400" y="3568950"/>
              <a:ext cx="116550" cy="215550"/>
            </a:xfrm>
            <a:custGeom>
              <a:rect b="b" l="l" r="r" t="t"/>
              <a:pathLst>
                <a:path extrusionOk="0" h="8622" w="4662">
                  <a:moveTo>
                    <a:pt x="3089" y="1"/>
                  </a:moveTo>
                  <a:cubicBezTo>
                    <a:pt x="1847" y="1"/>
                    <a:pt x="1" y="2899"/>
                    <a:pt x="1" y="2899"/>
                  </a:cubicBezTo>
                  <a:lnTo>
                    <a:pt x="1319" y="7849"/>
                  </a:lnTo>
                  <a:cubicBezTo>
                    <a:pt x="1550" y="8377"/>
                    <a:pt x="1849" y="8621"/>
                    <a:pt x="2171" y="8621"/>
                  </a:cubicBezTo>
                  <a:cubicBezTo>
                    <a:pt x="2654" y="8621"/>
                    <a:pt x="3190" y="8074"/>
                    <a:pt x="3633" y="7110"/>
                  </a:cubicBezTo>
                  <a:cubicBezTo>
                    <a:pt x="4372" y="5503"/>
                    <a:pt x="4662" y="1002"/>
                    <a:pt x="3504" y="135"/>
                  </a:cubicBezTo>
                  <a:cubicBezTo>
                    <a:pt x="3377" y="42"/>
                    <a:pt x="3238" y="1"/>
                    <a:pt x="308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5" name="Google Shape;3045;p49"/>
            <p:cNvSpPr/>
            <p:nvPr/>
          </p:nvSpPr>
          <p:spPr>
            <a:xfrm>
              <a:off x="4700775" y="3561850"/>
              <a:ext cx="118975" cy="229050"/>
            </a:xfrm>
            <a:custGeom>
              <a:rect b="b" l="l" r="r" t="t"/>
              <a:pathLst>
                <a:path extrusionOk="0" h="9162" w="4759">
                  <a:moveTo>
                    <a:pt x="3312" y="1"/>
                  </a:moveTo>
                  <a:cubicBezTo>
                    <a:pt x="2894" y="1"/>
                    <a:pt x="2508" y="226"/>
                    <a:pt x="2154" y="515"/>
                  </a:cubicBezTo>
                  <a:cubicBezTo>
                    <a:pt x="1576" y="965"/>
                    <a:pt x="1061" y="1576"/>
                    <a:pt x="676" y="2090"/>
                  </a:cubicBezTo>
                  <a:cubicBezTo>
                    <a:pt x="258" y="2604"/>
                    <a:pt x="1" y="3022"/>
                    <a:pt x="1" y="3022"/>
                  </a:cubicBezTo>
                  <a:lnTo>
                    <a:pt x="451" y="3312"/>
                  </a:lnTo>
                  <a:cubicBezTo>
                    <a:pt x="451" y="3312"/>
                    <a:pt x="483" y="3279"/>
                    <a:pt x="515" y="3215"/>
                  </a:cubicBezTo>
                  <a:cubicBezTo>
                    <a:pt x="708" y="2926"/>
                    <a:pt x="1190" y="2251"/>
                    <a:pt x="1736" y="1640"/>
                  </a:cubicBezTo>
                  <a:cubicBezTo>
                    <a:pt x="2026" y="1319"/>
                    <a:pt x="2315" y="1061"/>
                    <a:pt x="2604" y="836"/>
                  </a:cubicBezTo>
                  <a:cubicBezTo>
                    <a:pt x="2862" y="644"/>
                    <a:pt x="3119" y="547"/>
                    <a:pt x="3312" y="547"/>
                  </a:cubicBezTo>
                  <a:cubicBezTo>
                    <a:pt x="3408" y="547"/>
                    <a:pt x="3472" y="579"/>
                    <a:pt x="3569" y="611"/>
                  </a:cubicBezTo>
                  <a:cubicBezTo>
                    <a:pt x="3762" y="772"/>
                    <a:pt x="3954" y="1126"/>
                    <a:pt x="4051" y="1640"/>
                  </a:cubicBezTo>
                  <a:cubicBezTo>
                    <a:pt x="4179" y="2154"/>
                    <a:pt x="4244" y="2797"/>
                    <a:pt x="4244" y="3472"/>
                  </a:cubicBezTo>
                  <a:cubicBezTo>
                    <a:pt x="4244" y="4179"/>
                    <a:pt x="4179" y="4951"/>
                    <a:pt x="4051" y="5626"/>
                  </a:cubicBezTo>
                  <a:cubicBezTo>
                    <a:pt x="3954" y="6301"/>
                    <a:pt x="3794" y="6912"/>
                    <a:pt x="3601" y="7297"/>
                  </a:cubicBezTo>
                  <a:cubicBezTo>
                    <a:pt x="3408" y="7747"/>
                    <a:pt x="3183" y="8101"/>
                    <a:pt x="2958" y="8326"/>
                  </a:cubicBezTo>
                  <a:cubicBezTo>
                    <a:pt x="2733" y="8551"/>
                    <a:pt x="2540" y="8648"/>
                    <a:pt x="2411" y="8648"/>
                  </a:cubicBezTo>
                  <a:cubicBezTo>
                    <a:pt x="2315" y="8648"/>
                    <a:pt x="2219" y="8615"/>
                    <a:pt x="2090" y="8519"/>
                  </a:cubicBezTo>
                  <a:cubicBezTo>
                    <a:pt x="1994" y="8423"/>
                    <a:pt x="1897" y="8262"/>
                    <a:pt x="1769" y="8037"/>
                  </a:cubicBezTo>
                  <a:lnTo>
                    <a:pt x="1286" y="8230"/>
                  </a:lnTo>
                  <a:cubicBezTo>
                    <a:pt x="1415" y="8519"/>
                    <a:pt x="1576" y="8744"/>
                    <a:pt x="1769" y="8905"/>
                  </a:cubicBezTo>
                  <a:cubicBezTo>
                    <a:pt x="1929" y="9065"/>
                    <a:pt x="2154" y="9162"/>
                    <a:pt x="2411" y="9162"/>
                  </a:cubicBezTo>
                  <a:cubicBezTo>
                    <a:pt x="2733" y="9162"/>
                    <a:pt x="3054" y="8969"/>
                    <a:pt x="3344" y="8712"/>
                  </a:cubicBezTo>
                  <a:cubicBezTo>
                    <a:pt x="3633" y="8423"/>
                    <a:pt x="3890" y="8005"/>
                    <a:pt x="4115" y="7522"/>
                  </a:cubicBezTo>
                  <a:cubicBezTo>
                    <a:pt x="4308" y="7072"/>
                    <a:pt x="4469" y="6430"/>
                    <a:pt x="4597" y="5722"/>
                  </a:cubicBezTo>
                  <a:cubicBezTo>
                    <a:pt x="4694" y="5015"/>
                    <a:pt x="4758" y="4212"/>
                    <a:pt x="4758" y="3472"/>
                  </a:cubicBezTo>
                  <a:cubicBezTo>
                    <a:pt x="4758" y="2765"/>
                    <a:pt x="4726" y="2090"/>
                    <a:pt x="4565" y="1511"/>
                  </a:cubicBezTo>
                  <a:cubicBezTo>
                    <a:pt x="4437" y="965"/>
                    <a:pt x="4244" y="483"/>
                    <a:pt x="3890" y="194"/>
                  </a:cubicBezTo>
                  <a:cubicBezTo>
                    <a:pt x="3697" y="65"/>
                    <a:pt x="3504" y="1"/>
                    <a:pt x="33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6" name="Google Shape;3046;p49"/>
            <p:cNvSpPr/>
            <p:nvPr/>
          </p:nvSpPr>
          <p:spPr>
            <a:xfrm>
              <a:off x="4340750" y="3605550"/>
              <a:ext cx="114950" cy="202225"/>
            </a:xfrm>
            <a:custGeom>
              <a:rect b="b" l="l" r="r" t="t"/>
              <a:pathLst>
                <a:path extrusionOk="0" h="8089" w="4598">
                  <a:moveTo>
                    <a:pt x="1349" y="0"/>
                  </a:moveTo>
                  <a:cubicBezTo>
                    <a:pt x="1235" y="0"/>
                    <a:pt x="1144" y="87"/>
                    <a:pt x="1094" y="213"/>
                  </a:cubicBezTo>
                  <a:cubicBezTo>
                    <a:pt x="1094" y="213"/>
                    <a:pt x="837" y="1339"/>
                    <a:pt x="547" y="2689"/>
                  </a:cubicBezTo>
                  <a:cubicBezTo>
                    <a:pt x="290" y="4039"/>
                    <a:pt x="1" y="5614"/>
                    <a:pt x="1" y="6546"/>
                  </a:cubicBezTo>
                  <a:cubicBezTo>
                    <a:pt x="1" y="6803"/>
                    <a:pt x="1" y="7028"/>
                    <a:pt x="97" y="7221"/>
                  </a:cubicBezTo>
                  <a:cubicBezTo>
                    <a:pt x="290" y="7575"/>
                    <a:pt x="644" y="7767"/>
                    <a:pt x="1030" y="7896"/>
                  </a:cubicBezTo>
                  <a:cubicBezTo>
                    <a:pt x="1415" y="8025"/>
                    <a:pt x="1865" y="8089"/>
                    <a:pt x="2347" y="8089"/>
                  </a:cubicBezTo>
                  <a:cubicBezTo>
                    <a:pt x="3119" y="8057"/>
                    <a:pt x="3890" y="7928"/>
                    <a:pt x="4405" y="7639"/>
                  </a:cubicBezTo>
                  <a:cubicBezTo>
                    <a:pt x="4533" y="7575"/>
                    <a:pt x="4598" y="7382"/>
                    <a:pt x="4501" y="7253"/>
                  </a:cubicBezTo>
                  <a:cubicBezTo>
                    <a:pt x="4458" y="7167"/>
                    <a:pt x="4373" y="7125"/>
                    <a:pt x="4282" y="7125"/>
                  </a:cubicBezTo>
                  <a:cubicBezTo>
                    <a:pt x="4237" y="7125"/>
                    <a:pt x="4190" y="7135"/>
                    <a:pt x="4148" y="7157"/>
                  </a:cubicBezTo>
                  <a:cubicBezTo>
                    <a:pt x="3762" y="7382"/>
                    <a:pt x="3023" y="7542"/>
                    <a:pt x="2347" y="7542"/>
                  </a:cubicBezTo>
                  <a:cubicBezTo>
                    <a:pt x="1930" y="7542"/>
                    <a:pt x="1512" y="7478"/>
                    <a:pt x="1190" y="7382"/>
                  </a:cubicBezTo>
                  <a:cubicBezTo>
                    <a:pt x="869" y="7285"/>
                    <a:pt x="644" y="7125"/>
                    <a:pt x="580" y="6996"/>
                  </a:cubicBezTo>
                  <a:cubicBezTo>
                    <a:pt x="580" y="6964"/>
                    <a:pt x="547" y="6771"/>
                    <a:pt x="547" y="6546"/>
                  </a:cubicBezTo>
                  <a:cubicBezTo>
                    <a:pt x="547" y="5710"/>
                    <a:pt x="805" y="4135"/>
                    <a:pt x="1094" y="2785"/>
                  </a:cubicBezTo>
                  <a:cubicBezTo>
                    <a:pt x="1222" y="2110"/>
                    <a:pt x="1351" y="1499"/>
                    <a:pt x="1447" y="1049"/>
                  </a:cubicBezTo>
                  <a:cubicBezTo>
                    <a:pt x="1576" y="599"/>
                    <a:pt x="1640" y="342"/>
                    <a:pt x="1640" y="342"/>
                  </a:cubicBezTo>
                  <a:cubicBezTo>
                    <a:pt x="1672" y="181"/>
                    <a:pt x="1576" y="53"/>
                    <a:pt x="1447" y="21"/>
                  </a:cubicBezTo>
                  <a:cubicBezTo>
                    <a:pt x="1413" y="7"/>
                    <a:pt x="1380" y="0"/>
                    <a:pt x="13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7" name="Google Shape;3047;p49"/>
            <p:cNvSpPr/>
            <p:nvPr/>
          </p:nvSpPr>
          <p:spPr>
            <a:xfrm>
              <a:off x="4360050" y="3835075"/>
              <a:ext cx="135825" cy="28150"/>
            </a:xfrm>
            <a:custGeom>
              <a:rect b="b" l="l" r="r" t="t"/>
              <a:pathLst>
                <a:path extrusionOk="0" h="1126" w="5433">
                  <a:moveTo>
                    <a:pt x="5117" y="1"/>
                  </a:moveTo>
                  <a:cubicBezTo>
                    <a:pt x="5072" y="1"/>
                    <a:pt x="5026" y="12"/>
                    <a:pt x="4983" y="33"/>
                  </a:cubicBezTo>
                  <a:cubicBezTo>
                    <a:pt x="4276" y="451"/>
                    <a:pt x="3408" y="612"/>
                    <a:pt x="2604" y="612"/>
                  </a:cubicBezTo>
                  <a:cubicBezTo>
                    <a:pt x="1993" y="612"/>
                    <a:pt x="1447" y="515"/>
                    <a:pt x="1029" y="451"/>
                  </a:cubicBezTo>
                  <a:cubicBezTo>
                    <a:pt x="836" y="419"/>
                    <a:pt x="675" y="354"/>
                    <a:pt x="547" y="354"/>
                  </a:cubicBezTo>
                  <a:cubicBezTo>
                    <a:pt x="483" y="322"/>
                    <a:pt x="450" y="322"/>
                    <a:pt x="418" y="290"/>
                  </a:cubicBezTo>
                  <a:lnTo>
                    <a:pt x="386" y="290"/>
                  </a:lnTo>
                  <a:cubicBezTo>
                    <a:pt x="359" y="285"/>
                    <a:pt x="333" y="282"/>
                    <a:pt x="309" y="282"/>
                  </a:cubicBezTo>
                  <a:cubicBezTo>
                    <a:pt x="185" y="282"/>
                    <a:pt x="91" y="349"/>
                    <a:pt x="65" y="483"/>
                  </a:cubicBezTo>
                  <a:cubicBezTo>
                    <a:pt x="0" y="612"/>
                    <a:pt x="97" y="772"/>
                    <a:pt x="225" y="804"/>
                  </a:cubicBezTo>
                  <a:cubicBezTo>
                    <a:pt x="258" y="804"/>
                    <a:pt x="1318" y="1126"/>
                    <a:pt x="2604" y="1126"/>
                  </a:cubicBezTo>
                  <a:cubicBezTo>
                    <a:pt x="3472" y="1126"/>
                    <a:pt x="4436" y="997"/>
                    <a:pt x="5240" y="483"/>
                  </a:cubicBezTo>
                  <a:cubicBezTo>
                    <a:pt x="5369" y="419"/>
                    <a:pt x="5433" y="258"/>
                    <a:pt x="5336" y="129"/>
                  </a:cubicBezTo>
                  <a:cubicBezTo>
                    <a:pt x="5294" y="44"/>
                    <a:pt x="5208" y="1"/>
                    <a:pt x="51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8" name="Google Shape;3048;p49"/>
            <p:cNvSpPr/>
            <p:nvPr/>
          </p:nvSpPr>
          <p:spPr>
            <a:xfrm>
              <a:off x="4480600" y="3605250"/>
              <a:ext cx="28950" cy="57875"/>
            </a:xfrm>
            <a:custGeom>
              <a:rect b="b" l="l" r="r" t="t"/>
              <a:pathLst>
                <a:path extrusionOk="0" h="2315" w="1158">
                  <a:moveTo>
                    <a:pt x="579" y="0"/>
                  </a:moveTo>
                  <a:cubicBezTo>
                    <a:pt x="257" y="0"/>
                    <a:pt x="0" y="515"/>
                    <a:pt x="0" y="1158"/>
                  </a:cubicBezTo>
                  <a:cubicBezTo>
                    <a:pt x="0" y="1801"/>
                    <a:pt x="257" y="2315"/>
                    <a:pt x="579" y="2315"/>
                  </a:cubicBezTo>
                  <a:cubicBezTo>
                    <a:pt x="900" y="2315"/>
                    <a:pt x="1157" y="1801"/>
                    <a:pt x="1157" y="1158"/>
                  </a:cubicBezTo>
                  <a:cubicBezTo>
                    <a:pt x="1157" y="515"/>
                    <a:pt x="900" y="0"/>
                    <a:pt x="5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9" name="Google Shape;3049;p49"/>
            <p:cNvSpPr/>
            <p:nvPr/>
          </p:nvSpPr>
          <p:spPr>
            <a:xfrm>
              <a:off x="4305400" y="3586775"/>
              <a:ext cx="29750" cy="57875"/>
            </a:xfrm>
            <a:custGeom>
              <a:rect b="b" l="l" r="r" t="t"/>
              <a:pathLst>
                <a:path extrusionOk="0" h="2315" w="1190">
                  <a:moveTo>
                    <a:pt x="611" y="0"/>
                  </a:moveTo>
                  <a:cubicBezTo>
                    <a:pt x="290" y="0"/>
                    <a:pt x="1" y="514"/>
                    <a:pt x="1" y="1157"/>
                  </a:cubicBezTo>
                  <a:cubicBezTo>
                    <a:pt x="1" y="1800"/>
                    <a:pt x="290" y="2315"/>
                    <a:pt x="611" y="2315"/>
                  </a:cubicBezTo>
                  <a:cubicBezTo>
                    <a:pt x="933" y="2315"/>
                    <a:pt x="1190" y="1800"/>
                    <a:pt x="1190" y="1157"/>
                  </a:cubicBezTo>
                  <a:cubicBezTo>
                    <a:pt x="1190" y="514"/>
                    <a:pt x="933" y="0"/>
                    <a:pt x="6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0" name="Google Shape;3050;p49"/>
            <p:cNvSpPr/>
            <p:nvPr/>
          </p:nvSpPr>
          <p:spPr>
            <a:xfrm>
              <a:off x="4276475" y="3539350"/>
              <a:ext cx="94850" cy="24950"/>
            </a:xfrm>
            <a:custGeom>
              <a:rect b="b" l="l" r="r" t="t"/>
              <a:pathLst>
                <a:path extrusionOk="0" h="998" w="3794">
                  <a:moveTo>
                    <a:pt x="1833" y="1"/>
                  </a:moveTo>
                  <a:cubicBezTo>
                    <a:pt x="804" y="1"/>
                    <a:pt x="161" y="483"/>
                    <a:pt x="129" y="515"/>
                  </a:cubicBezTo>
                  <a:cubicBezTo>
                    <a:pt x="33" y="611"/>
                    <a:pt x="0" y="772"/>
                    <a:pt x="97" y="901"/>
                  </a:cubicBezTo>
                  <a:cubicBezTo>
                    <a:pt x="153" y="957"/>
                    <a:pt x="231" y="991"/>
                    <a:pt x="305" y="991"/>
                  </a:cubicBezTo>
                  <a:cubicBezTo>
                    <a:pt x="358" y="991"/>
                    <a:pt x="410" y="973"/>
                    <a:pt x="450" y="933"/>
                  </a:cubicBezTo>
                  <a:cubicBezTo>
                    <a:pt x="483" y="933"/>
                    <a:pt x="997" y="547"/>
                    <a:pt x="1833" y="547"/>
                  </a:cubicBezTo>
                  <a:cubicBezTo>
                    <a:pt x="2250" y="547"/>
                    <a:pt x="2797" y="644"/>
                    <a:pt x="3376" y="965"/>
                  </a:cubicBezTo>
                  <a:cubicBezTo>
                    <a:pt x="3418" y="986"/>
                    <a:pt x="3465" y="997"/>
                    <a:pt x="3510" y="997"/>
                  </a:cubicBezTo>
                  <a:cubicBezTo>
                    <a:pt x="3601" y="997"/>
                    <a:pt x="3686" y="954"/>
                    <a:pt x="3729" y="869"/>
                  </a:cubicBezTo>
                  <a:cubicBezTo>
                    <a:pt x="3793" y="740"/>
                    <a:pt x="3761" y="547"/>
                    <a:pt x="3633" y="483"/>
                  </a:cubicBezTo>
                  <a:cubicBezTo>
                    <a:pt x="2958" y="129"/>
                    <a:pt x="2347" y="1"/>
                    <a:pt x="183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1" name="Google Shape;3051;p49"/>
            <p:cNvSpPr/>
            <p:nvPr/>
          </p:nvSpPr>
          <p:spPr>
            <a:xfrm>
              <a:off x="4443625" y="3548200"/>
              <a:ext cx="135025" cy="38000"/>
            </a:xfrm>
            <a:custGeom>
              <a:rect b="b" l="l" r="r" t="t"/>
              <a:pathLst>
                <a:path extrusionOk="0" h="1520" w="5401">
                  <a:moveTo>
                    <a:pt x="2636" y="0"/>
                  </a:moveTo>
                  <a:cubicBezTo>
                    <a:pt x="1318" y="0"/>
                    <a:pt x="225" y="579"/>
                    <a:pt x="193" y="579"/>
                  </a:cubicBezTo>
                  <a:cubicBezTo>
                    <a:pt x="65" y="643"/>
                    <a:pt x="0" y="804"/>
                    <a:pt x="65" y="932"/>
                  </a:cubicBezTo>
                  <a:cubicBezTo>
                    <a:pt x="112" y="1027"/>
                    <a:pt x="211" y="1086"/>
                    <a:pt x="310" y="1086"/>
                  </a:cubicBezTo>
                  <a:cubicBezTo>
                    <a:pt x="347" y="1086"/>
                    <a:pt x="384" y="1078"/>
                    <a:pt x="418" y="1061"/>
                  </a:cubicBezTo>
                  <a:lnTo>
                    <a:pt x="450" y="1061"/>
                  </a:lnTo>
                  <a:cubicBezTo>
                    <a:pt x="547" y="997"/>
                    <a:pt x="1543" y="547"/>
                    <a:pt x="2636" y="547"/>
                  </a:cubicBezTo>
                  <a:cubicBezTo>
                    <a:pt x="3408" y="547"/>
                    <a:pt x="4243" y="740"/>
                    <a:pt x="4919" y="1447"/>
                  </a:cubicBezTo>
                  <a:cubicBezTo>
                    <a:pt x="4983" y="1495"/>
                    <a:pt x="5055" y="1519"/>
                    <a:pt x="5123" y="1519"/>
                  </a:cubicBezTo>
                  <a:cubicBezTo>
                    <a:pt x="5192" y="1519"/>
                    <a:pt x="5256" y="1495"/>
                    <a:pt x="5304" y="1447"/>
                  </a:cubicBezTo>
                  <a:cubicBezTo>
                    <a:pt x="5401" y="1318"/>
                    <a:pt x="5401" y="1157"/>
                    <a:pt x="5304" y="1061"/>
                  </a:cubicBezTo>
                  <a:cubicBezTo>
                    <a:pt x="4501" y="257"/>
                    <a:pt x="3504" y="0"/>
                    <a:pt x="26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2" name="Google Shape;3052;p49"/>
            <p:cNvSpPr/>
            <p:nvPr/>
          </p:nvSpPr>
          <p:spPr>
            <a:xfrm>
              <a:off x="4481400" y="4034375"/>
              <a:ext cx="855050" cy="1335625"/>
            </a:xfrm>
            <a:custGeom>
              <a:rect b="b" l="l" r="r" t="t"/>
              <a:pathLst>
                <a:path extrusionOk="0" h="53425" w="34202">
                  <a:moveTo>
                    <a:pt x="14530" y="1"/>
                  </a:moveTo>
                  <a:lnTo>
                    <a:pt x="6236" y="5690"/>
                  </a:lnTo>
                  <a:cubicBezTo>
                    <a:pt x="6236" y="5690"/>
                    <a:pt x="6076" y="13855"/>
                    <a:pt x="4468" y="19384"/>
                  </a:cubicBezTo>
                  <a:cubicBezTo>
                    <a:pt x="2990" y="24559"/>
                    <a:pt x="322" y="50275"/>
                    <a:pt x="0" y="53425"/>
                  </a:cubicBezTo>
                  <a:lnTo>
                    <a:pt x="26809" y="53425"/>
                  </a:lnTo>
                  <a:cubicBezTo>
                    <a:pt x="27452" y="49760"/>
                    <a:pt x="33334" y="15366"/>
                    <a:pt x="33463" y="14273"/>
                  </a:cubicBezTo>
                  <a:cubicBezTo>
                    <a:pt x="33591" y="13116"/>
                    <a:pt x="34202" y="11219"/>
                    <a:pt x="33173" y="10930"/>
                  </a:cubicBezTo>
                  <a:cubicBezTo>
                    <a:pt x="32145" y="10640"/>
                    <a:pt x="14530" y="1"/>
                    <a:pt x="1453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3" name="Google Shape;3053;p49"/>
            <p:cNvSpPr/>
            <p:nvPr/>
          </p:nvSpPr>
          <p:spPr>
            <a:xfrm>
              <a:off x="4474150" y="4027550"/>
              <a:ext cx="858300" cy="1348875"/>
            </a:xfrm>
            <a:custGeom>
              <a:rect b="b" l="l" r="r" t="t"/>
              <a:pathLst>
                <a:path extrusionOk="0" h="53955" w="34332">
                  <a:moveTo>
                    <a:pt x="14844" y="592"/>
                  </a:moveTo>
                  <a:lnTo>
                    <a:pt x="14844" y="592"/>
                  </a:lnTo>
                  <a:cubicBezTo>
                    <a:pt x="15659" y="1084"/>
                    <a:pt x="19592" y="3463"/>
                    <a:pt x="23627" y="5867"/>
                  </a:cubicBezTo>
                  <a:cubicBezTo>
                    <a:pt x="25877" y="7217"/>
                    <a:pt x="28192" y="8567"/>
                    <a:pt x="29992" y="9596"/>
                  </a:cubicBezTo>
                  <a:cubicBezTo>
                    <a:pt x="30892" y="10110"/>
                    <a:pt x="31663" y="10560"/>
                    <a:pt x="32242" y="10881"/>
                  </a:cubicBezTo>
                  <a:cubicBezTo>
                    <a:pt x="32531" y="11042"/>
                    <a:pt x="32788" y="11171"/>
                    <a:pt x="32949" y="11267"/>
                  </a:cubicBezTo>
                  <a:cubicBezTo>
                    <a:pt x="33142" y="11363"/>
                    <a:pt x="33270" y="11428"/>
                    <a:pt x="33399" y="11460"/>
                  </a:cubicBezTo>
                  <a:cubicBezTo>
                    <a:pt x="33528" y="11492"/>
                    <a:pt x="33624" y="11588"/>
                    <a:pt x="33688" y="11717"/>
                  </a:cubicBezTo>
                  <a:cubicBezTo>
                    <a:pt x="33753" y="11846"/>
                    <a:pt x="33785" y="12071"/>
                    <a:pt x="33785" y="12328"/>
                  </a:cubicBezTo>
                  <a:cubicBezTo>
                    <a:pt x="33785" y="12971"/>
                    <a:pt x="33560" y="13839"/>
                    <a:pt x="33495" y="14514"/>
                  </a:cubicBezTo>
                  <a:cubicBezTo>
                    <a:pt x="33463" y="14642"/>
                    <a:pt x="33367" y="15317"/>
                    <a:pt x="33174" y="16346"/>
                  </a:cubicBezTo>
                  <a:cubicBezTo>
                    <a:pt x="31977" y="23589"/>
                    <a:pt x="27572" y="49372"/>
                    <a:pt x="26880" y="53441"/>
                  </a:cubicBezTo>
                  <a:lnTo>
                    <a:pt x="577" y="53441"/>
                  </a:lnTo>
                  <a:cubicBezTo>
                    <a:pt x="785" y="51406"/>
                    <a:pt x="1494" y="44536"/>
                    <a:pt x="2347" y="37465"/>
                  </a:cubicBezTo>
                  <a:cubicBezTo>
                    <a:pt x="2797" y="33736"/>
                    <a:pt x="3280" y="29943"/>
                    <a:pt x="3762" y="26761"/>
                  </a:cubicBezTo>
                  <a:cubicBezTo>
                    <a:pt x="4212" y="23578"/>
                    <a:pt x="4662" y="20975"/>
                    <a:pt x="5015" y="19721"/>
                  </a:cubicBezTo>
                  <a:cubicBezTo>
                    <a:pt x="6529" y="14557"/>
                    <a:pt x="6755" y="7200"/>
                    <a:pt x="6781" y="6102"/>
                  </a:cubicBezTo>
                  <a:lnTo>
                    <a:pt x="6781" y="6102"/>
                  </a:lnTo>
                  <a:lnTo>
                    <a:pt x="14844" y="592"/>
                  </a:lnTo>
                  <a:close/>
                  <a:moveTo>
                    <a:pt x="14803" y="0"/>
                  </a:moveTo>
                  <a:cubicBezTo>
                    <a:pt x="14755" y="0"/>
                    <a:pt x="14707" y="16"/>
                    <a:pt x="14659" y="49"/>
                  </a:cubicBezTo>
                  <a:lnTo>
                    <a:pt x="6366" y="5738"/>
                  </a:lnTo>
                  <a:cubicBezTo>
                    <a:pt x="6301" y="5770"/>
                    <a:pt x="6237" y="5867"/>
                    <a:pt x="6237" y="5963"/>
                  </a:cubicBezTo>
                  <a:cubicBezTo>
                    <a:pt x="6237" y="5963"/>
                    <a:pt x="6237" y="6445"/>
                    <a:pt x="6205" y="7313"/>
                  </a:cubicBezTo>
                  <a:cubicBezTo>
                    <a:pt x="6076" y="9853"/>
                    <a:pt x="5690" y="15478"/>
                    <a:pt x="4501" y="19560"/>
                  </a:cubicBezTo>
                  <a:cubicBezTo>
                    <a:pt x="4115" y="20910"/>
                    <a:pt x="3698" y="23482"/>
                    <a:pt x="3215" y="26664"/>
                  </a:cubicBezTo>
                  <a:cubicBezTo>
                    <a:pt x="1833" y="36243"/>
                    <a:pt x="258" y="51287"/>
                    <a:pt x="33" y="53666"/>
                  </a:cubicBezTo>
                  <a:cubicBezTo>
                    <a:pt x="1" y="53730"/>
                    <a:pt x="33" y="53826"/>
                    <a:pt x="97" y="53891"/>
                  </a:cubicBezTo>
                  <a:cubicBezTo>
                    <a:pt x="129" y="53923"/>
                    <a:pt x="226" y="53955"/>
                    <a:pt x="290" y="53955"/>
                  </a:cubicBezTo>
                  <a:lnTo>
                    <a:pt x="27099" y="53955"/>
                  </a:lnTo>
                  <a:cubicBezTo>
                    <a:pt x="27227" y="53955"/>
                    <a:pt x="27356" y="53859"/>
                    <a:pt x="27356" y="53730"/>
                  </a:cubicBezTo>
                  <a:cubicBezTo>
                    <a:pt x="27677" y="51930"/>
                    <a:pt x="29317" y="42415"/>
                    <a:pt x="30892" y="33222"/>
                  </a:cubicBezTo>
                  <a:cubicBezTo>
                    <a:pt x="31663" y="28625"/>
                    <a:pt x="32435" y="24093"/>
                    <a:pt x="33013" y="20653"/>
                  </a:cubicBezTo>
                  <a:cubicBezTo>
                    <a:pt x="33303" y="18950"/>
                    <a:pt x="33528" y="17503"/>
                    <a:pt x="33720" y="16442"/>
                  </a:cubicBezTo>
                  <a:cubicBezTo>
                    <a:pt x="33881" y="15382"/>
                    <a:pt x="34010" y="14739"/>
                    <a:pt x="34010" y="14578"/>
                  </a:cubicBezTo>
                  <a:cubicBezTo>
                    <a:pt x="34106" y="13967"/>
                    <a:pt x="34299" y="13067"/>
                    <a:pt x="34331" y="12328"/>
                  </a:cubicBezTo>
                  <a:cubicBezTo>
                    <a:pt x="34331" y="12039"/>
                    <a:pt x="34267" y="11749"/>
                    <a:pt x="34170" y="11492"/>
                  </a:cubicBezTo>
                  <a:cubicBezTo>
                    <a:pt x="34042" y="11235"/>
                    <a:pt x="33849" y="11010"/>
                    <a:pt x="33528" y="10946"/>
                  </a:cubicBezTo>
                  <a:cubicBezTo>
                    <a:pt x="33528" y="10946"/>
                    <a:pt x="33367" y="10881"/>
                    <a:pt x="33206" y="10785"/>
                  </a:cubicBezTo>
                  <a:cubicBezTo>
                    <a:pt x="31824" y="10110"/>
                    <a:pt x="27259" y="7410"/>
                    <a:pt x="23048" y="4902"/>
                  </a:cubicBezTo>
                  <a:cubicBezTo>
                    <a:pt x="20927" y="3649"/>
                    <a:pt x="18902" y="2427"/>
                    <a:pt x="17423" y="1527"/>
                  </a:cubicBezTo>
                  <a:cubicBezTo>
                    <a:pt x="16684" y="1077"/>
                    <a:pt x="16073" y="724"/>
                    <a:pt x="15623" y="466"/>
                  </a:cubicBezTo>
                  <a:cubicBezTo>
                    <a:pt x="15205" y="209"/>
                    <a:pt x="14948" y="49"/>
                    <a:pt x="14948" y="49"/>
                  </a:cubicBezTo>
                  <a:cubicBezTo>
                    <a:pt x="14900" y="16"/>
                    <a:pt x="14852" y="0"/>
                    <a:pt x="148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4" name="Google Shape;3054;p49"/>
            <p:cNvSpPr/>
            <p:nvPr/>
          </p:nvSpPr>
          <p:spPr>
            <a:xfrm>
              <a:off x="4637300" y="3848750"/>
              <a:ext cx="257975" cy="516750"/>
            </a:xfrm>
            <a:custGeom>
              <a:rect b="b" l="l" r="r" t="t"/>
              <a:pathLst>
                <a:path extrusionOk="0" h="20670" w="10319">
                  <a:moveTo>
                    <a:pt x="9322" y="0"/>
                  </a:moveTo>
                  <a:lnTo>
                    <a:pt x="0" y="13115"/>
                  </a:lnTo>
                  <a:lnTo>
                    <a:pt x="2475" y="20669"/>
                  </a:lnTo>
                  <a:lnTo>
                    <a:pt x="10319" y="7586"/>
                  </a:lnTo>
                  <a:lnTo>
                    <a:pt x="932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5" name="Google Shape;3055;p49"/>
            <p:cNvSpPr/>
            <p:nvPr/>
          </p:nvSpPr>
          <p:spPr>
            <a:xfrm>
              <a:off x="4630050" y="3842025"/>
              <a:ext cx="272450" cy="530700"/>
            </a:xfrm>
            <a:custGeom>
              <a:rect b="b" l="l" r="r" t="t"/>
              <a:pathLst>
                <a:path extrusionOk="0" h="21228" w="10898">
                  <a:moveTo>
                    <a:pt x="9419" y="976"/>
                  </a:moveTo>
                  <a:lnTo>
                    <a:pt x="10351" y="7791"/>
                  </a:lnTo>
                  <a:lnTo>
                    <a:pt x="2830" y="20295"/>
                  </a:lnTo>
                  <a:lnTo>
                    <a:pt x="595" y="13433"/>
                  </a:lnTo>
                  <a:lnTo>
                    <a:pt x="9419" y="976"/>
                  </a:lnTo>
                  <a:close/>
                  <a:moveTo>
                    <a:pt x="9586" y="0"/>
                  </a:moveTo>
                  <a:cubicBezTo>
                    <a:pt x="9502" y="0"/>
                    <a:pt x="9435" y="36"/>
                    <a:pt x="9387" y="109"/>
                  </a:cubicBezTo>
                  <a:lnTo>
                    <a:pt x="65" y="13223"/>
                  </a:lnTo>
                  <a:cubicBezTo>
                    <a:pt x="1" y="13288"/>
                    <a:pt x="1" y="13384"/>
                    <a:pt x="33" y="13448"/>
                  </a:cubicBezTo>
                  <a:lnTo>
                    <a:pt x="2508" y="21035"/>
                  </a:lnTo>
                  <a:cubicBezTo>
                    <a:pt x="2540" y="21131"/>
                    <a:pt x="2637" y="21195"/>
                    <a:pt x="2733" y="21227"/>
                  </a:cubicBezTo>
                  <a:cubicBezTo>
                    <a:pt x="2830" y="21227"/>
                    <a:pt x="2926" y="21195"/>
                    <a:pt x="2990" y="21099"/>
                  </a:cubicBezTo>
                  <a:lnTo>
                    <a:pt x="10866" y="7984"/>
                  </a:lnTo>
                  <a:cubicBezTo>
                    <a:pt x="10898" y="7920"/>
                    <a:pt x="10898" y="7855"/>
                    <a:pt x="10898" y="7823"/>
                  </a:cubicBezTo>
                  <a:lnTo>
                    <a:pt x="9869" y="237"/>
                  </a:lnTo>
                  <a:cubicBezTo>
                    <a:pt x="9869" y="141"/>
                    <a:pt x="9773" y="44"/>
                    <a:pt x="9676" y="12"/>
                  </a:cubicBezTo>
                  <a:cubicBezTo>
                    <a:pt x="9644" y="4"/>
                    <a:pt x="9614" y="0"/>
                    <a:pt x="95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6" name="Google Shape;3056;p49"/>
            <p:cNvSpPr/>
            <p:nvPr/>
          </p:nvSpPr>
          <p:spPr>
            <a:xfrm>
              <a:off x="4855875" y="4281900"/>
              <a:ext cx="512725" cy="946675"/>
            </a:xfrm>
            <a:custGeom>
              <a:rect b="b" l="l" r="r" t="t"/>
              <a:pathLst>
                <a:path extrusionOk="0" h="37867" w="20509">
                  <a:moveTo>
                    <a:pt x="15558" y="0"/>
                  </a:moveTo>
                  <a:lnTo>
                    <a:pt x="5658" y="7715"/>
                  </a:lnTo>
                  <a:lnTo>
                    <a:pt x="1" y="27837"/>
                  </a:lnTo>
                  <a:lnTo>
                    <a:pt x="8294" y="37866"/>
                  </a:lnTo>
                  <a:cubicBezTo>
                    <a:pt x="8294" y="37866"/>
                    <a:pt x="15269" y="25041"/>
                    <a:pt x="17744" y="16330"/>
                  </a:cubicBezTo>
                  <a:cubicBezTo>
                    <a:pt x="20219" y="7586"/>
                    <a:pt x="20509" y="2765"/>
                    <a:pt x="18934" y="1768"/>
                  </a:cubicBezTo>
                  <a:cubicBezTo>
                    <a:pt x="17326" y="739"/>
                    <a:pt x="15558" y="0"/>
                    <a:pt x="155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7" name="Google Shape;3057;p49"/>
            <p:cNvSpPr/>
            <p:nvPr/>
          </p:nvSpPr>
          <p:spPr>
            <a:xfrm>
              <a:off x="4848650" y="4276275"/>
              <a:ext cx="511925" cy="959025"/>
            </a:xfrm>
            <a:custGeom>
              <a:rect b="b" l="l" r="r" t="t"/>
              <a:pathLst>
                <a:path extrusionOk="0" h="38361" w="20477">
                  <a:moveTo>
                    <a:pt x="15976" y="0"/>
                  </a:moveTo>
                  <a:lnTo>
                    <a:pt x="15751" y="482"/>
                  </a:lnTo>
                  <a:cubicBezTo>
                    <a:pt x="15751" y="482"/>
                    <a:pt x="15847" y="514"/>
                    <a:pt x="16040" y="611"/>
                  </a:cubicBezTo>
                  <a:cubicBezTo>
                    <a:pt x="16619" y="868"/>
                    <a:pt x="17873" y="1447"/>
                    <a:pt x="19062" y="2218"/>
                  </a:cubicBezTo>
                  <a:cubicBezTo>
                    <a:pt x="19319" y="2379"/>
                    <a:pt x="19544" y="2668"/>
                    <a:pt x="19705" y="3182"/>
                  </a:cubicBezTo>
                  <a:cubicBezTo>
                    <a:pt x="19866" y="3665"/>
                    <a:pt x="19930" y="4307"/>
                    <a:pt x="19930" y="5143"/>
                  </a:cubicBezTo>
                  <a:cubicBezTo>
                    <a:pt x="19930" y="7554"/>
                    <a:pt x="19255" y="11315"/>
                    <a:pt x="17776" y="16458"/>
                  </a:cubicBezTo>
                  <a:cubicBezTo>
                    <a:pt x="16555" y="20798"/>
                    <a:pt x="14208" y="26198"/>
                    <a:pt x="12151" y="30473"/>
                  </a:cubicBezTo>
                  <a:cubicBezTo>
                    <a:pt x="11122" y="32627"/>
                    <a:pt x="10158" y="34491"/>
                    <a:pt x="9483" y="35841"/>
                  </a:cubicBezTo>
                  <a:cubicBezTo>
                    <a:pt x="9129" y="36516"/>
                    <a:pt x="8840" y="37031"/>
                    <a:pt x="8647" y="37416"/>
                  </a:cubicBezTo>
                  <a:cubicBezTo>
                    <a:pt x="8603" y="37497"/>
                    <a:pt x="8564" y="37569"/>
                    <a:pt x="8530" y="37633"/>
                  </a:cubicBezTo>
                  <a:lnTo>
                    <a:pt x="8530" y="37633"/>
                  </a:lnTo>
                  <a:lnTo>
                    <a:pt x="579" y="27998"/>
                  </a:lnTo>
                  <a:lnTo>
                    <a:pt x="6204" y="8036"/>
                  </a:lnTo>
                  <a:lnTo>
                    <a:pt x="5690" y="7876"/>
                  </a:lnTo>
                  <a:lnTo>
                    <a:pt x="32" y="27966"/>
                  </a:lnTo>
                  <a:cubicBezTo>
                    <a:pt x="0" y="28062"/>
                    <a:pt x="0" y="28159"/>
                    <a:pt x="65" y="28223"/>
                  </a:cubicBezTo>
                  <a:lnTo>
                    <a:pt x="8358" y="38252"/>
                  </a:lnTo>
                  <a:cubicBezTo>
                    <a:pt x="8406" y="38324"/>
                    <a:pt x="8472" y="38361"/>
                    <a:pt x="8543" y="38361"/>
                  </a:cubicBezTo>
                  <a:cubicBezTo>
                    <a:pt x="8567" y="38361"/>
                    <a:pt x="8591" y="38357"/>
                    <a:pt x="8615" y="38349"/>
                  </a:cubicBezTo>
                  <a:cubicBezTo>
                    <a:pt x="8679" y="38349"/>
                    <a:pt x="8776" y="38316"/>
                    <a:pt x="8808" y="38220"/>
                  </a:cubicBezTo>
                  <a:cubicBezTo>
                    <a:pt x="8808" y="38220"/>
                    <a:pt x="15815" y="25394"/>
                    <a:pt x="18290" y="16619"/>
                  </a:cubicBezTo>
                  <a:cubicBezTo>
                    <a:pt x="19769" y="11444"/>
                    <a:pt x="20476" y="7651"/>
                    <a:pt x="20476" y="5143"/>
                  </a:cubicBezTo>
                  <a:cubicBezTo>
                    <a:pt x="20476" y="4275"/>
                    <a:pt x="20380" y="3568"/>
                    <a:pt x="20219" y="2990"/>
                  </a:cubicBezTo>
                  <a:cubicBezTo>
                    <a:pt x="20026" y="2443"/>
                    <a:pt x="19737" y="1993"/>
                    <a:pt x="19351" y="1768"/>
                  </a:cubicBezTo>
                  <a:cubicBezTo>
                    <a:pt x="17712" y="707"/>
                    <a:pt x="15976" y="0"/>
                    <a:pt x="159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8" name="Google Shape;3058;p49"/>
            <p:cNvSpPr/>
            <p:nvPr/>
          </p:nvSpPr>
          <p:spPr>
            <a:xfrm>
              <a:off x="4716850" y="4919150"/>
              <a:ext cx="404250" cy="407825"/>
            </a:xfrm>
            <a:custGeom>
              <a:rect b="b" l="l" r="r" t="t"/>
              <a:pathLst>
                <a:path extrusionOk="0" h="16313" w="16170">
                  <a:moveTo>
                    <a:pt x="5562" y="161"/>
                  </a:moveTo>
                  <a:cubicBezTo>
                    <a:pt x="5562" y="161"/>
                    <a:pt x="290" y="2765"/>
                    <a:pt x="161" y="4372"/>
                  </a:cubicBezTo>
                  <a:cubicBezTo>
                    <a:pt x="1" y="5980"/>
                    <a:pt x="4661" y="10930"/>
                    <a:pt x="5851" y="13116"/>
                  </a:cubicBezTo>
                  <a:cubicBezTo>
                    <a:pt x="6773" y="14857"/>
                    <a:pt x="7980" y="16313"/>
                    <a:pt x="9685" y="16313"/>
                  </a:cubicBezTo>
                  <a:cubicBezTo>
                    <a:pt x="10120" y="16313"/>
                    <a:pt x="10587" y="16218"/>
                    <a:pt x="11090" y="16009"/>
                  </a:cubicBezTo>
                  <a:cubicBezTo>
                    <a:pt x="13566" y="15012"/>
                    <a:pt x="16169" y="12248"/>
                    <a:pt x="16169" y="9773"/>
                  </a:cubicBezTo>
                  <a:cubicBezTo>
                    <a:pt x="16169" y="7298"/>
                    <a:pt x="12537" y="3504"/>
                    <a:pt x="9933" y="1737"/>
                  </a:cubicBezTo>
                  <a:cubicBezTo>
                    <a:pt x="7297" y="1"/>
                    <a:pt x="6429" y="290"/>
                    <a:pt x="5562" y="16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9" name="Google Shape;3059;p49"/>
            <p:cNvSpPr/>
            <p:nvPr/>
          </p:nvSpPr>
          <p:spPr>
            <a:xfrm>
              <a:off x="4714450" y="4915950"/>
              <a:ext cx="413875" cy="417900"/>
            </a:xfrm>
            <a:custGeom>
              <a:rect b="b" l="l" r="r" t="t"/>
              <a:pathLst>
                <a:path extrusionOk="0" h="16716" w="16555">
                  <a:moveTo>
                    <a:pt x="5673" y="556"/>
                  </a:moveTo>
                  <a:cubicBezTo>
                    <a:pt x="6123" y="608"/>
                    <a:pt x="6527" y="588"/>
                    <a:pt x="7104" y="739"/>
                  </a:cubicBezTo>
                  <a:cubicBezTo>
                    <a:pt x="7715" y="900"/>
                    <a:pt x="8583" y="1254"/>
                    <a:pt x="9868" y="2090"/>
                  </a:cubicBezTo>
                  <a:cubicBezTo>
                    <a:pt x="11154" y="2957"/>
                    <a:pt x="12697" y="4340"/>
                    <a:pt x="13919" y="5786"/>
                  </a:cubicBezTo>
                  <a:cubicBezTo>
                    <a:pt x="14529" y="6493"/>
                    <a:pt x="15044" y="7265"/>
                    <a:pt x="15429" y="7972"/>
                  </a:cubicBezTo>
                  <a:cubicBezTo>
                    <a:pt x="15783" y="8679"/>
                    <a:pt x="16008" y="9322"/>
                    <a:pt x="16008" y="9901"/>
                  </a:cubicBezTo>
                  <a:cubicBezTo>
                    <a:pt x="16008" y="11026"/>
                    <a:pt x="15397" y="12311"/>
                    <a:pt x="14465" y="13404"/>
                  </a:cubicBezTo>
                  <a:cubicBezTo>
                    <a:pt x="13501" y="14497"/>
                    <a:pt x="12279" y="15430"/>
                    <a:pt x="11090" y="15912"/>
                  </a:cubicBezTo>
                  <a:cubicBezTo>
                    <a:pt x="10608" y="16105"/>
                    <a:pt x="10190" y="16169"/>
                    <a:pt x="9772" y="16169"/>
                  </a:cubicBezTo>
                  <a:cubicBezTo>
                    <a:pt x="9001" y="16169"/>
                    <a:pt x="8358" y="15847"/>
                    <a:pt x="7747" y="15301"/>
                  </a:cubicBezTo>
                  <a:cubicBezTo>
                    <a:pt x="7136" y="14754"/>
                    <a:pt x="6622" y="13983"/>
                    <a:pt x="6172" y="13115"/>
                  </a:cubicBezTo>
                  <a:cubicBezTo>
                    <a:pt x="5561" y="11990"/>
                    <a:pt x="4147" y="10254"/>
                    <a:pt x="2861" y="8583"/>
                  </a:cubicBezTo>
                  <a:cubicBezTo>
                    <a:pt x="2250" y="7715"/>
                    <a:pt x="1639" y="6911"/>
                    <a:pt x="1222" y="6204"/>
                  </a:cubicBezTo>
                  <a:cubicBezTo>
                    <a:pt x="997" y="5850"/>
                    <a:pt x="804" y="5529"/>
                    <a:pt x="707" y="5240"/>
                  </a:cubicBezTo>
                  <a:cubicBezTo>
                    <a:pt x="579" y="4950"/>
                    <a:pt x="514" y="4725"/>
                    <a:pt x="514" y="4565"/>
                  </a:cubicBezTo>
                  <a:lnTo>
                    <a:pt x="514" y="4533"/>
                  </a:lnTo>
                  <a:cubicBezTo>
                    <a:pt x="547" y="4404"/>
                    <a:pt x="611" y="4211"/>
                    <a:pt x="739" y="4018"/>
                  </a:cubicBezTo>
                  <a:cubicBezTo>
                    <a:pt x="997" y="3665"/>
                    <a:pt x="1447" y="3247"/>
                    <a:pt x="1961" y="2861"/>
                  </a:cubicBezTo>
                  <a:cubicBezTo>
                    <a:pt x="2732" y="2250"/>
                    <a:pt x="3697" y="1672"/>
                    <a:pt x="4436" y="1222"/>
                  </a:cubicBezTo>
                  <a:cubicBezTo>
                    <a:pt x="4822" y="997"/>
                    <a:pt x="5143" y="836"/>
                    <a:pt x="5400" y="707"/>
                  </a:cubicBezTo>
                  <a:cubicBezTo>
                    <a:pt x="5520" y="639"/>
                    <a:pt x="5613" y="588"/>
                    <a:pt x="5673" y="556"/>
                  </a:cubicBezTo>
                  <a:close/>
                  <a:moveTo>
                    <a:pt x="5690" y="0"/>
                  </a:moveTo>
                  <a:cubicBezTo>
                    <a:pt x="5625" y="0"/>
                    <a:pt x="5561" y="0"/>
                    <a:pt x="5529" y="32"/>
                  </a:cubicBezTo>
                  <a:cubicBezTo>
                    <a:pt x="5529" y="32"/>
                    <a:pt x="4211" y="707"/>
                    <a:pt x="2861" y="1575"/>
                  </a:cubicBezTo>
                  <a:cubicBezTo>
                    <a:pt x="2186" y="1993"/>
                    <a:pt x="1511" y="2475"/>
                    <a:pt x="964" y="2957"/>
                  </a:cubicBezTo>
                  <a:cubicBezTo>
                    <a:pt x="707" y="3215"/>
                    <a:pt x="482" y="3472"/>
                    <a:pt x="322" y="3697"/>
                  </a:cubicBezTo>
                  <a:cubicBezTo>
                    <a:pt x="129" y="3954"/>
                    <a:pt x="0" y="4211"/>
                    <a:pt x="0" y="4468"/>
                  </a:cubicBezTo>
                  <a:lnTo>
                    <a:pt x="0" y="4565"/>
                  </a:lnTo>
                  <a:cubicBezTo>
                    <a:pt x="0" y="4854"/>
                    <a:pt x="64" y="5143"/>
                    <a:pt x="193" y="5433"/>
                  </a:cubicBezTo>
                  <a:cubicBezTo>
                    <a:pt x="675" y="6558"/>
                    <a:pt x="1800" y="8036"/>
                    <a:pt x="2925" y="9515"/>
                  </a:cubicBezTo>
                  <a:cubicBezTo>
                    <a:pt x="4082" y="10994"/>
                    <a:pt x="5208" y="12472"/>
                    <a:pt x="5690" y="13372"/>
                  </a:cubicBezTo>
                  <a:cubicBezTo>
                    <a:pt x="6172" y="14240"/>
                    <a:pt x="6718" y="15076"/>
                    <a:pt x="7393" y="15687"/>
                  </a:cubicBezTo>
                  <a:cubicBezTo>
                    <a:pt x="8036" y="16297"/>
                    <a:pt x="8840" y="16715"/>
                    <a:pt x="9772" y="16715"/>
                  </a:cubicBezTo>
                  <a:cubicBezTo>
                    <a:pt x="10254" y="16715"/>
                    <a:pt x="10769" y="16619"/>
                    <a:pt x="11283" y="16394"/>
                  </a:cubicBezTo>
                  <a:cubicBezTo>
                    <a:pt x="12569" y="15880"/>
                    <a:pt x="13854" y="14915"/>
                    <a:pt x="14851" y="13726"/>
                  </a:cubicBezTo>
                  <a:cubicBezTo>
                    <a:pt x="15847" y="12569"/>
                    <a:pt x="16555" y="11219"/>
                    <a:pt x="16555" y="9901"/>
                  </a:cubicBezTo>
                  <a:cubicBezTo>
                    <a:pt x="16555" y="9193"/>
                    <a:pt x="16297" y="8454"/>
                    <a:pt x="15912" y="7715"/>
                  </a:cubicBezTo>
                  <a:cubicBezTo>
                    <a:pt x="14722" y="5465"/>
                    <a:pt x="12151" y="2990"/>
                    <a:pt x="10158" y="1640"/>
                  </a:cubicBezTo>
                  <a:cubicBezTo>
                    <a:pt x="8840" y="772"/>
                    <a:pt x="7940" y="386"/>
                    <a:pt x="7233" y="225"/>
                  </a:cubicBezTo>
                  <a:cubicBezTo>
                    <a:pt x="6558" y="32"/>
                    <a:pt x="6075" y="97"/>
                    <a:pt x="56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0" name="Google Shape;3060;p49"/>
            <p:cNvSpPr/>
            <p:nvPr/>
          </p:nvSpPr>
          <p:spPr>
            <a:xfrm>
              <a:off x="3529925" y="5101700"/>
              <a:ext cx="469550" cy="99550"/>
            </a:xfrm>
            <a:custGeom>
              <a:rect b="b" l="l" r="r" t="t"/>
              <a:pathLst>
                <a:path extrusionOk="0" h="3982" w="18782">
                  <a:moveTo>
                    <a:pt x="10734" y="0"/>
                  </a:moveTo>
                  <a:cubicBezTo>
                    <a:pt x="8013" y="0"/>
                    <a:pt x="5561" y="413"/>
                    <a:pt x="5561" y="413"/>
                  </a:cubicBezTo>
                  <a:cubicBezTo>
                    <a:pt x="5561" y="413"/>
                    <a:pt x="2636" y="2021"/>
                    <a:pt x="1318" y="2181"/>
                  </a:cubicBezTo>
                  <a:cubicBezTo>
                    <a:pt x="0" y="2310"/>
                    <a:pt x="161" y="3467"/>
                    <a:pt x="1318" y="3917"/>
                  </a:cubicBezTo>
                  <a:cubicBezTo>
                    <a:pt x="1432" y="3962"/>
                    <a:pt x="1575" y="3982"/>
                    <a:pt x="1740" y="3982"/>
                  </a:cubicBezTo>
                  <a:cubicBezTo>
                    <a:pt x="3249" y="3982"/>
                    <a:pt x="6646" y="2310"/>
                    <a:pt x="7458" y="2310"/>
                  </a:cubicBezTo>
                  <a:cubicBezTo>
                    <a:pt x="8326" y="2310"/>
                    <a:pt x="15172" y="2889"/>
                    <a:pt x="16619" y="3049"/>
                  </a:cubicBezTo>
                  <a:cubicBezTo>
                    <a:pt x="16679" y="3055"/>
                    <a:pt x="16739" y="3057"/>
                    <a:pt x="16797" y="3057"/>
                  </a:cubicBezTo>
                  <a:cubicBezTo>
                    <a:pt x="18130" y="3057"/>
                    <a:pt x="18781" y="1683"/>
                    <a:pt x="15301" y="574"/>
                  </a:cubicBezTo>
                  <a:cubicBezTo>
                    <a:pt x="13970" y="138"/>
                    <a:pt x="12307" y="0"/>
                    <a:pt x="1073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1" name="Google Shape;3061;p49"/>
            <p:cNvSpPr/>
            <p:nvPr/>
          </p:nvSpPr>
          <p:spPr>
            <a:xfrm>
              <a:off x="3533125" y="5095150"/>
              <a:ext cx="450050" cy="112525"/>
            </a:xfrm>
            <a:custGeom>
              <a:rect b="b" l="l" r="r" t="t"/>
              <a:pathLst>
                <a:path extrusionOk="0" h="4501" w="18002">
                  <a:moveTo>
                    <a:pt x="10641" y="547"/>
                  </a:moveTo>
                  <a:cubicBezTo>
                    <a:pt x="12183" y="547"/>
                    <a:pt x="13823" y="675"/>
                    <a:pt x="15109" y="1093"/>
                  </a:cubicBezTo>
                  <a:cubicBezTo>
                    <a:pt x="16041" y="1383"/>
                    <a:pt x="16652" y="1704"/>
                    <a:pt x="17005" y="1993"/>
                  </a:cubicBezTo>
                  <a:cubicBezTo>
                    <a:pt x="17198" y="2122"/>
                    <a:pt x="17327" y="2250"/>
                    <a:pt x="17391" y="2347"/>
                  </a:cubicBezTo>
                  <a:cubicBezTo>
                    <a:pt x="17455" y="2475"/>
                    <a:pt x="17487" y="2572"/>
                    <a:pt x="17487" y="2604"/>
                  </a:cubicBezTo>
                  <a:cubicBezTo>
                    <a:pt x="17487" y="2733"/>
                    <a:pt x="17423" y="2797"/>
                    <a:pt x="17294" y="2893"/>
                  </a:cubicBezTo>
                  <a:cubicBezTo>
                    <a:pt x="17166" y="2990"/>
                    <a:pt x="16941" y="3054"/>
                    <a:pt x="16684" y="3054"/>
                  </a:cubicBezTo>
                  <a:cubicBezTo>
                    <a:pt x="16619" y="3054"/>
                    <a:pt x="16587" y="3054"/>
                    <a:pt x="16523" y="3022"/>
                  </a:cubicBezTo>
                  <a:cubicBezTo>
                    <a:pt x="15784" y="2958"/>
                    <a:pt x="13694" y="2797"/>
                    <a:pt x="11701" y="2604"/>
                  </a:cubicBezTo>
                  <a:cubicBezTo>
                    <a:pt x="10705" y="2540"/>
                    <a:pt x="9708" y="2443"/>
                    <a:pt x="8937" y="2411"/>
                  </a:cubicBezTo>
                  <a:cubicBezTo>
                    <a:pt x="8133" y="2347"/>
                    <a:pt x="7555" y="2315"/>
                    <a:pt x="7330" y="2315"/>
                  </a:cubicBezTo>
                  <a:cubicBezTo>
                    <a:pt x="7169" y="2315"/>
                    <a:pt x="7008" y="2347"/>
                    <a:pt x="6848" y="2379"/>
                  </a:cubicBezTo>
                  <a:cubicBezTo>
                    <a:pt x="6205" y="2572"/>
                    <a:pt x="5208" y="2958"/>
                    <a:pt x="4212" y="3311"/>
                  </a:cubicBezTo>
                  <a:cubicBezTo>
                    <a:pt x="3261" y="3648"/>
                    <a:pt x="2282" y="3956"/>
                    <a:pt x="1691" y="3956"/>
                  </a:cubicBezTo>
                  <a:cubicBezTo>
                    <a:pt x="1663" y="3956"/>
                    <a:pt x="1635" y="3956"/>
                    <a:pt x="1608" y="3954"/>
                  </a:cubicBezTo>
                  <a:cubicBezTo>
                    <a:pt x="1570" y="3964"/>
                    <a:pt x="1533" y="3967"/>
                    <a:pt x="1497" y="3967"/>
                  </a:cubicBezTo>
                  <a:cubicBezTo>
                    <a:pt x="1410" y="3967"/>
                    <a:pt x="1332" y="3945"/>
                    <a:pt x="1287" y="3922"/>
                  </a:cubicBezTo>
                  <a:cubicBezTo>
                    <a:pt x="1029" y="3826"/>
                    <a:pt x="836" y="3697"/>
                    <a:pt x="708" y="3536"/>
                  </a:cubicBezTo>
                  <a:cubicBezTo>
                    <a:pt x="579" y="3408"/>
                    <a:pt x="547" y="3279"/>
                    <a:pt x="547" y="3151"/>
                  </a:cubicBezTo>
                  <a:cubicBezTo>
                    <a:pt x="547" y="3054"/>
                    <a:pt x="579" y="2990"/>
                    <a:pt x="676" y="2893"/>
                  </a:cubicBezTo>
                  <a:cubicBezTo>
                    <a:pt x="772" y="2797"/>
                    <a:pt x="933" y="2733"/>
                    <a:pt x="1222" y="2701"/>
                  </a:cubicBezTo>
                  <a:cubicBezTo>
                    <a:pt x="1608" y="2668"/>
                    <a:pt x="2026" y="2508"/>
                    <a:pt x="2508" y="2347"/>
                  </a:cubicBezTo>
                  <a:cubicBezTo>
                    <a:pt x="3763" y="1880"/>
                    <a:pt x="5230" y="1095"/>
                    <a:pt x="5513" y="930"/>
                  </a:cubicBezTo>
                  <a:lnTo>
                    <a:pt x="5513" y="930"/>
                  </a:lnTo>
                  <a:cubicBezTo>
                    <a:pt x="5579" y="926"/>
                    <a:pt x="5709" y="912"/>
                    <a:pt x="5883" y="868"/>
                  </a:cubicBezTo>
                  <a:cubicBezTo>
                    <a:pt x="6719" y="772"/>
                    <a:pt x="8615" y="547"/>
                    <a:pt x="10641" y="547"/>
                  </a:cubicBezTo>
                  <a:close/>
                  <a:moveTo>
                    <a:pt x="10641" y="0"/>
                  </a:moveTo>
                  <a:cubicBezTo>
                    <a:pt x="7876" y="0"/>
                    <a:pt x="5369" y="418"/>
                    <a:pt x="5369" y="418"/>
                  </a:cubicBezTo>
                  <a:lnTo>
                    <a:pt x="5305" y="450"/>
                  </a:lnTo>
                  <a:cubicBezTo>
                    <a:pt x="5305" y="450"/>
                    <a:pt x="5112" y="547"/>
                    <a:pt x="4822" y="708"/>
                  </a:cubicBezTo>
                  <a:cubicBezTo>
                    <a:pt x="4372" y="933"/>
                    <a:pt x="3697" y="1254"/>
                    <a:pt x="2990" y="1575"/>
                  </a:cubicBezTo>
                  <a:cubicBezTo>
                    <a:pt x="2315" y="1865"/>
                    <a:pt x="1608" y="2122"/>
                    <a:pt x="1158" y="2154"/>
                  </a:cubicBezTo>
                  <a:cubicBezTo>
                    <a:pt x="804" y="2218"/>
                    <a:pt x="515" y="2315"/>
                    <a:pt x="322" y="2475"/>
                  </a:cubicBezTo>
                  <a:cubicBezTo>
                    <a:pt x="97" y="2668"/>
                    <a:pt x="1" y="2926"/>
                    <a:pt x="1" y="3151"/>
                  </a:cubicBezTo>
                  <a:cubicBezTo>
                    <a:pt x="1" y="3440"/>
                    <a:pt x="129" y="3697"/>
                    <a:pt x="322" y="3890"/>
                  </a:cubicBezTo>
                  <a:cubicBezTo>
                    <a:pt x="483" y="4115"/>
                    <a:pt x="772" y="4308"/>
                    <a:pt x="1094" y="4436"/>
                  </a:cubicBezTo>
                  <a:cubicBezTo>
                    <a:pt x="1254" y="4501"/>
                    <a:pt x="1415" y="4501"/>
                    <a:pt x="1608" y="4501"/>
                  </a:cubicBezTo>
                  <a:cubicBezTo>
                    <a:pt x="2026" y="4501"/>
                    <a:pt x="2540" y="4404"/>
                    <a:pt x="3087" y="4243"/>
                  </a:cubicBezTo>
                  <a:cubicBezTo>
                    <a:pt x="3922" y="3986"/>
                    <a:pt x="4855" y="3633"/>
                    <a:pt x="5658" y="3343"/>
                  </a:cubicBezTo>
                  <a:cubicBezTo>
                    <a:pt x="6044" y="3215"/>
                    <a:pt x="6397" y="3086"/>
                    <a:pt x="6719" y="2990"/>
                  </a:cubicBezTo>
                  <a:cubicBezTo>
                    <a:pt x="7008" y="2893"/>
                    <a:pt x="7233" y="2829"/>
                    <a:pt x="7330" y="2829"/>
                  </a:cubicBezTo>
                  <a:cubicBezTo>
                    <a:pt x="7523" y="2829"/>
                    <a:pt x="8101" y="2893"/>
                    <a:pt x="8905" y="2926"/>
                  </a:cubicBezTo>
                  <a:cubicBezTo>
                    <a:pt x="11251" y="3118"/>
                    <a:pt x="15366" y="3472"/>
                    <a:pt x="16459" y="3568"/>
                  </a:cubicBezTo>
                  <a:lnTo>
                    <a:pt x="16684" y="3568"/>
                  </a:lnTo>
                  <a:cubicBezTo>
                    <a:pt x="17037" y="3568"/>
                    <a:pt x="17327" y="3504"/>
                    <a:pt x="17584" y="3343"/>
                  </a:cubicBezTo>
                  <a:cubicBezTo>
                    <a:pt x="17841" y="3183"/>
                    <a:pt x="18002" y="2926"/>
                    <a:pt x="18002" y="2604"/>
                  </a:cubicBezTo>
                  <a:cubicBezTo>
                    <a:pt x="18002" y="2443"/>
                    <a:pt x="17937" y="2250"/>
                    <a:pt x="17841" y="2058"/>
                  </a:cubicBezTo>
                  <a:cubicBezTo>
                    <a:pt x="17487" y="1543"/>
                    <a:pt x="16716" y="1029"/>
                    <a:pt x="15269" y="579"/>
                  </a:cubicBezTo>
                  <a:cubicBezTo>
                    <a:pt x="13887" y="129"/>
                    <a:pt x="12216" y="0"/>
                    <a:pt x="106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2" name="Google Shape;3062;p49"/>
            <p:cNvSpPr/>
            <p:nvPr/>
          </p:nvSpPr>
          <p:spPr>
            <a:xfrm>
              <a:off x="3583025" y="5056825"/>
              <a:ext cx="166300" cy="176575"/>
            </a:xfrm>
            <a:custGeom>
              <a:rect b="b" l="l" r="r" t="t"/>
              <a:pathLst>
                <a:path extrusionOk="0" h="7063" w="6652">
                  <a:moveTo>
                    <a:pt x="5113" y="0"/>
                  </a:moveTo>
                  <a:cubicBezTo>
                    <a:pt x="4439" y="0"/>
                    <a:pt x="3763" y="140"/>
                    <a:pt x="3598" y="665"/>
                  </a:cubicBezTo>
                  <a:cubicBezTo>
                    <a:pt x="3276" y="1791"/>
                    <a:pt x="94" y="6259"/>
                    <a:pt x="30" y="6676"/>
                  </a:cubicBezTo>
                  <a:cubicBezTo>
                    <a:pt x="0" y="6883"/>
                    <a:pt x="221" y="7063"/>
                    <a:pt x="591" y="7063"/>
                  </a:cubicBezTo>
                  <a:cubicBezTo>
                    <a:pt x="1026" y="7063"/>
                    <a:pt x="1666" y="6813"/>
                    <a:pt x="2344" y="6066"/>
                  </a:cubicBezTo>
                  <a:cubicBezTo>
                    <a:pt x="3630" y="4651"/>
                    <a:pt x="6652" y="183"/>
                    <a:pt x="6652" y="183"/>
                  </a:cubicBezTo>
                  <a:cubicBezTo>
                    <a:pt x="6652" y="183"/>
                    <a:pt x="5884" y="0"/>
                    <a:pt x="511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3" name="Google Shape;3063;p49"/>
            <p:cNvSpPr/>
            <p:nvPr/>
          </p:nvSpPr>
          <p:spPr>
            <a:xfrm>
              <a:off x="3576525" y="5050150"/>
              <a:ext cx="180025" cy="189675"/>
            </a:xfrm>
            <a:custGeom>
              <a:rect b="b" l="l" r="r" t="t"/>
              <a:pathLst>
                <a:path extrusionOk="0" h="7587" w="7201">
                  <a:moveTo>
                    <a:pt x="5401" y="515"/>
                  </a:moveTo>
                  <a:cubicBezTo>
                    <a:pt x="5754" y="515"/>
                    <a:pt x="6140" y="579"/>
                    <a:pt x="6397" y="611"/>
                  </a:cubicBezTo>
                  <a:cubicBezTo>
                    <a:pt x="6418" y="616"/>
                    <a:pt x="6439" y="621"/>
                    <a:pt x="6460" y="625"/>
                  </a:cubicBezTo>
                  <a:lnTo>
                    <a:pt x="6460" y="625"/>
                  </a:lnTo>
                  <a:cubicBezTo>
                    <a:pt x="6388" y="730"/>
                    <a:pt x="6302" y="856"/>
                    <a:pt x="6204" y="997"/>
                  </a:cubicBezTo>
                  <a:cubicBezTo>
                    <a:pt x="5754" y="1672"/>
                    <a:pt x="5047" y="2700"/>
                    <a:pt x="4308" y="3697"/>
                  </a:cubicBezTo>
                  <a:cubicBezTo>
                    <a:pt x="3601" y="4693"/>
                    <a:pt x="2894" y="5658"/>
                    <a:pt x="2411" y="6140"/>
                  </a:cubicBezTo>
                  <a:cubicBezTo>
                    <a:pt x="1768" y="6879"/>
                    <a:pt x="1190" y="7072"/>
                    <a:pt x="836" y="7072"/>
                  </a:cubicBezTo>
                  <a:cubicBezTo>
                    <a:pt x="708" y="7072"/>
                    <a:pt x="611" y="7040"/>
                    <a:pt x="579" y="7008"/>
                  </a:cubicBezTo>
                  <a:lnTo>
                    <a:pt x="556" y="6985"/>
                  </a:lnTo>
                  <a:lnTo>
                    <a:pt x="556" y="6985"/>
                  </a:lnTo>
                  <a:cubicBezTo>
                    <a:pt x="578" y="6935"/>
                    <a:pt x="633" y="6811"/>
                    <a:pt x="708" y="6686"/>
                  </a:cubicBezTo>
                  <a:cubicBezTo>
                    <a:pt x="1061" y="6108"/>
                    <a:pt x="1833" y="4918"/>
                    <a:pt x="2540" y="3793"/>
                  </a:cubicBezTo>
                  <a:cubicBezTo>
                    <a:pt x="2926" y="3215"/>
                    <a:pt x="3279" y="2668"/>
                    <a:pt x="3536" y="2186"/>
                  </a:cubicBezTo>
                  <a:cubicBezTo>
                    <a:pt x="3826" y="1704"/>
                    <a:pt x="4019" y="1286"/>
                    <a:pt x="4115" y="997"/>
                  </a:cubicBezTo>
                  <a:cubicBezTo>
                    <a:pt x="4147" y="932"/>
                    <a:pt x="4179" y="868"/>
                    <a:pt x="4276" y="804"/>
                  </a:cubicBezTo>
                  <a:cubicBezTo>
                    <a:pt x="4372" y="707"/>
                    <a:pt x="4533" y="643"/>
                    <a:pt x="4726" y="579"/>
                  </a:cubicBezTo>
                  <a:cubicBezTo>
                    <a:pt x="4919" y="547"/>
                    <a:pt x="5176" y="515"/>
                    <a:pt x="5401" y="515"/>
                  </a:cubicBezTo>
                  <a:close/>
                  <a:moveTo>
                    <a:pt x="5401" y="0"/>
                  </a:moveTo>
                  <a:cubicBezTo>
                    <a:pt x="5047" y="0"/>
                    <a:pt x="4661" y="32"/>
                    <a:pt x="4340" y="161"/>
                  </a:cubicBezTo>
                  <a:cubicBezTo>
                    <a:pt x="4179" y="193"/>
                    <a:pt x="4019" y="290"/>
                    <a:pt x="3890" y="418"/>
                  </a:cubicBezTo>
                  <a:cubicBezTo>
                    <a:pt x="3761" y="515"/>
                    <a:pt x="3665" y="675"/>
                    <a:pt x="3601" y="868"/>
                  </a:cubicBezTo>
                  <a:cubicBezTo>
                    <a:pt x="3536" y="1093"/>
                    <a:pt x="3279" y="1575"/>
                    <a:pt x="2958" y="2154"/>
                  </a:cubicBezTo>
                  <a:cubicBezTo>
                    <a:pt x="2444" y="3022"/>
                    <a:pt x="1736" y="4115"/>
                    <a:pt x="1126" y="5015"/>
                  </a:cubicBezTo>
                  <a:cubicBezTo>
                    <a:pt x="836" y="5465"/>
                    <a:pt x="579" y="5883"/>
                    <a:pt x="386" y="6204"/>
                  </a:cubicBezTo>
                  <a:cubicBezTo>
                    <a:pt x="290" y="6365"/>
                    <a:pt x="226" y="6493"/>
                    <a:pt x="161" y="6590"/>
                  </a:cubicBezTo>
                  <a:cubicBezTo>
                    <a:pt x="129" y="6654"/>
                    <a:pt x="97" y="6718"/>
                    <a:pt x="65" y="6751"/>
                  </a:cubicBezTo>
                  <a:cubicBezTo>
                    <a:pt x="65" y="6815"/>
                    <a:pt x="33" y="6847"/>
                    <a:pt x="33" y="6911"/>
                  </a:cubicBezTo>
                  <a:lnTo>
                    <a:pt x="33" y="7008"/>
                  </a:lnTo>
                  <a:cubicBezTo>
                    <a:pt x="1" y="7201"/>
                    <a:pt x="129" y="7361"/>
                    <a:pt x="290" y="7458"/>
                  </a:cubicBezTo>
                  <a:cubicBezTo>
                    <a:pt x="451" y="7554"/>
                    <a:pt x="643" y="7586"/>
                    <a:pt x="836" y="7586"/>
                  </a:cubicBezTo>
                  <a:cubicBezTo>
                    <a:pt x="1383" y="7586"/>
                    <a:pt x="2090" y="7297"/>
                    <a:pt x="2829" y="6526"/>
                  </a:cubicBezTo>
                  <a:cubicBezTo>
                    <a:pt x="3472" y="5786"/>
                    <a:pt x="4533" y="4308"/>
                    <a:pt x="5465" y="3022"/>
                  </a:cubicBezTo>
                  <a:cubicBezTo>
                    <a:pt x="6397" y="1704"/>
                    <a:pt x="7137" y="579"/>
                    <a:pt x="7137" y="579"/>
                  </a:cubicBezTo>
                  <a:cubicBezTo>
                    <a:pt x="7201" y="515"/>
                    <a:pt x="7201" y="418"/>
                    <a:pt x="7169" y="322"/>
                  </a:cubicBezTo>
                  <a:cubicBezTo>
                    <a:pt x="7137" y="257"/>
                    <a:pt x="7072" y="193"/>
                    <a:pt x="6976" y="161"/>
                  </a:cubicBezTo>
                  <a:cubicBezTo>
                    <a:pt x="6976" y="161"/>
                    <a:pt x="6204" y="0"/>
                    <a:pt x="54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4" name="Google Shape;3064;p49"/>
            <p:cNvSpPr/>
            <p:nvPr/>
          </p:nvSpPr>
          <p:spPr>
            <a:xfrm>
              <a:off x="3610275" y="5040500"/>
              <a:ext cx="192900" cy="215600"/>
            </a:xfrm>
            <a:custGeom>
              <a:rect b="b" l="l" r="r" t="t"/>
              <a:pathLst>
                <a:path extrusionOk="0" h="8624" w="7716">
                  <a:moveTo>
                    <a:pt x="5677" y="1"/>
                  </a:moveTo>
                  <a:cubicBezTo>
                    <a:pt x="5244" y="1"/>
                    <a:pt x="4854" y="65"/>
                    <a:pt x="4662" y="258"/>
                  </a:cubicBezTo>
                  <a:cubicBezTo>
                    <a:pt x="4083" y="836"/>
                    <a:pt x="1" y="7683"/>
                    <a:pt x="1" y="8262"/>
                  </a:cubicBezTo>
                  <a:cubicBezTo>
                    <a:pt x="1" y="8551"/>
                    <a:pt x="402" y="8623"/>
                    <a:pt x="804" y="8623"/>
                  </a:cubicBezTo>
                  <a:cubicBezTo>
                    <a:pt x="1206" y="8623"/>
                    <a:pt x="1608" y="8551"/>
                    <a:pt x="1608" y="8551"/>
                  </a:cubicBezTo>
                  <a:lnTo>
                    <a:pt x="6269" y="2154"/>
                  </a:lnTo>
                  <a:lnTo>
                    <a:pt x="7715" y="836"/>
                  </a:lnTo>
                  <a:lnTo>
                    <a:pt x="7587" y="258"/>
                  </a:lnTo>
                  <a:cubicBezTo>
                    <a:pt x="7587" y="258"/>
                    <a:pt x="6544" y="1"/>
                    <a:pt x="567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5" name="Google Shape;3065;p49"/>
            <p:cNvSpPr/>
            <p:nvPr/>
          </p:nvSpPr>
          <p:spPr>
            <a:xfrm>
              <a:off x="3603850" y="5033275"/>
              <a:ext cx="206550" cy="229050"/>
            </a:xfrm>
            <a:custGeom>
              <a:rect b="b" l="l" r="r" t="t"/>
              <a:pathLst>
                <a:path extrusionOk="0" h="9162" w="8262">
                  <a:moveTo>
                    <a:pt x="5947" y="547"/>
                  </a:moveTo>
                  <a:cubicBezTo>
                    <a:pt x="6333" y="547"/>
                    <a:pt x="6815" y="611"/>
                    <a:pt x="7169" y="675"/>
                  </a:cubicBezTo>
                  <a:cubicBezTo>
                    <a:pt x="7329" y="707"/>
                    <a:pt x="7490" y="740"/>
                    <a:pt x="7587" y="772"/>
                  </a:cubicBezTo>
                  <a:cubicBezTo>
                    <a:pt x="7600" y="772"/>
                    <a:pt x="7612" y="772"/>
                    <a:pt x="7624" y="773"/>
                  </a:cubicBezTo>
                  <a:lnTo>
                    <a:pt x="7624" y="773"/>
                  </a:lnTo>
                  <a:lnTo>
                    <a:pt x="7683" y="1029"/>
                  </a:lnTo>
                  <a:lnTo>
                    <a:pt x="6333" y="2218"/>
                  </a:lnTo>
                  <a:lnTo>
                    <a:pt x="6301" y="2283"/>
                  </a:lnTo>
                  <a:lnTo>
                    <a:pt x="1700" y="8597"/>
                  </a:lnTo>
                  <a:lnTo>
                    <a:pt x="1700" y="8597"/>
                  </a:lnTo>
                  <a:cubicBezTo>
                    <a:pt x="1552" y="8624"/>
                    <a:pt x="1307" y="8647"/>
                    <a:pt x="1061" y="8647"/>
                  </a:cubicBezTo>
                  <a:cubicBezTo>
                    <a:pt x="868" y="8647"/>
                    <a:pt x="708" y="8615"/>
                    <a:pt x="611" y="8583"/>
                  </a:cubicBezTo>
                  <a:cubicBezTo>
                    <a:pt x="547" y="8583"/>
                    <a:pt x="515" y="8551"/>
                    <a:pt x="515" y="8551"/>
                  </a:cubicBezTo>
                  <a:cubicBezTo>
                    <a:pt x="515" y="8551"/>
                    <a:pt x="547" y="8486"/>
                    <a:pt x="579" y="8390"/>
                  </a:cubicBezTo>
                  <a:cubicBezTo>
                    <a:pt x="708" y="8101"/>
                    <a:pt x="1029" y="7458"/>
                    <a:pt x="1447" y="6718"/>
                  </a:cubicBezTo>
                  <a:cubicBezTo>
                    <a:pt x="2058" y="5593"/>
                    <a:pt x="2893" y="4179"/>
                    <a:pt x="3601" y="3022"/>
                  </a:cubicBezTo>
                  <a:cubicBezTo>
                    <a:pt x="3954" y="2411"/>
                    <a:pt x="4308" y="1897"/>
                    <a:pt x="4565" y="1479"/>
                  </a:cubicBezTo>
                  <a:cubicBezTo>
                    <a:pt x="4694" y="1286"/>
                    <a:pt x="4822" y="1093"/>
                    <a:pt x="4919" y="965"/>
                  </a:cubicBezTo>
                  <a:cubicBezTo>
                    <a:pt x="5015" y="836"/>
                    <a:pt x="5079" y="740"/>
                    <a:pt x="5111" y="740"/>
                  </a:cubicBezTo>
                  <a:cubicBezTo>
                    <a:pt x="5144" y="675"/>
                    <a:pt x="5240" y="643"/>
                    <a:pt x="5401" y="579"/>
                  </a:cubicBezTo>
                  <a:cubicBezTo>
                    <a:pt x="5561" y="547"/>
                    <a:pt x="5722" y="547"/>
                    <a:pt x="5947" y="547"/>
                  </a:cubicBezTo>
                  <a:close/>
                  <a:moveTo>
                    <a:pt x="5947" y="0"/>
                  </a:moveTo>
                  <a:cubicBezTo>
                    <a:pt x="5722" y="0"/>
                    <a:pt x="5497" y="32"/>
                    <a:pt x="5272" y="65"/>
                  </a:cubicBezTo>
                  <a:cubicBezTo>
                    <a:pt x="5079" y="129"/>
                    <a:pt x="4886" y="193"/>
                    <a:pt x="4726" y="354"/>
                  </a:cubicBezTo>
                  <a:cubicBezTo>
                    <a:pt x="4629" y="450"/>
                    <a:pt x="4501" y="611"/>
                    <a:pt x="4340" y="868"/>
                  </a:cubicBezTo>
                  <a:cubicBezTo>
                    <a:pt x="3729" y="1736"/>
                    <a:pt x="2668" y="3504"/>
                    <a:pt x="1736" y="5111"/>
                  </a:cubicBezTo>
                  <a:cubicBezTo>
                    <a:pt x="1286" y="5915"/>
                    <a:pt x="836" y="6654"/>
                    <a:pt x="515" y="7265"/>
                  </a:cubicBezTo>
                  <a:cubicBezTo>
                    <a:pt x="386" y="7586"/>
                    <a:pt x="258" y="7844"/>
                    <a:pt x="161" y="8036"/>
                  </a:cubicBezTo>
                  <a:cubicBezTo>
                    <a:pt x="97" y="8133"/>
                    <a:pt x="65" y="8229"/>
                    <a:pt x="33" y="8294"/>
                  </a:cubicBezTo>
                  <a:cubicBezTo>
                    <a:pt x="33" y="8390"/>
                    <a:pt x="0" y="8454"/>
                    <a:pt x="0" y="8551"/>
                  </a:cubicBezTo>
                  <a:cubicBezTo>
                    <a:pt x="0" y="8679"/>
                    <a:pt x="33" y="8808"/>
                    <a:pt x="129" y="8904"/>
                  </a:cubicBezTo>
                  <a:cubicBezTo>
                    <a:pt x="258" y="9033"/>
                    <a:pt x="418" y="9097"/>
                    <a:pt x="579" y="9129"/>
                  </a:cubicBezTo>
                  <a:cubicBezTo>
                    <a:pt x="740" y="9161"/>
                    <a:pt x="900" y="9161"/>
                    <a:pt x="1061" y="9161"/>
                  </a:cubicBezTo>
                  <a:cubicBezTo>
                    <a:pt x="1479" y="9161"/>
                    <a:pt x="1897" y="9097"/>
                    <a:pt x="1897" y="9097"/>
                  </a:cubicBezTo>
                  <a:cubicBezTo>
                    <a:pt x="1993" y="9097"/>
                    <a:pt x="2026" y="9065"/>
                    <a:pt x="2090" y="9001"/>
                  </a:cubicBezTo>
                  <a:lnTo>
                    <a:pt x="6719" y="2604"/>
                  </a:lnTo>
                  <a:lnTo>
                    <a:pt x="8165" y="1318"/>
                  </a:lnTo>
                  <a:cubicBezTo>
                    <a:pt x="8229" y="1254"/>
                    <a:pt x="8262" y="1157"/>
                    <a:pt x="8229" y="1061"/>
                  </a:cubicBezTo>
                  <a:lnTo>
                    <a:pt x="8101" y="482"/>
                  </a:lnTo>
                  <a:cubicBezTo>
                    <a:pt x="8069" y="386"/>
                    <a:pt x="8004" y="290"/>
                    <a:pt x="7908" y="290"/>
                  </a:cubicBezTo>
                  <a:cubicBezTo>
                    <a:pt x="7876" y="290"/>
                    <a:pt x="6847" y="0"/>
                    <a:pt x="59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6" name="Google Shape;3066;p49"/>
            <p:cNvSpPr/>
            <p:nvPr/>
          </p:nvSpPr>
          <p:spPr>
            <a:xfrm>
              <a:off x="3636000" y="5039525"/>
              <a:ext cx="1332400" cy="269500"/>
            </a:xfrm>
            <a:custGeom>
              <a:rect b="b" l="l" r="r" t="t"/>
              <a:pathLst>
                <a:path extrusionOk="0" h="10780" w="53296">
                  <a:moveTo>
                    <a:pt x="46653" y="1"/>
                  </a:moveTo>
                  <a:cubicBezTo>
                    <a:pt x="43579" y="1"/>
                    <a:pt x="31909" y="2616"/>
                    <a:pt x="27098" y="2772"/>
                  </a:cubicBezTo>
                  <a:cubicBezTo>
                    <a:pt x="25320" y="2818"/>
                    <a:pt x="23625" y="2847"/>
                    <a:pt x="22132" y="2847"/>
                  </a:cubicBezTo>
                  <a:cubicBezTo>
                    <a:pt x="19441" y="2847"/>
                    <a:pt x="17409" y="2751"/>
                    <a:pt x="16747" y="2483"/>
                  </a:cubicBezTo>
                  <a:cubicBezTo>
                    <a:pt x="15719" y="2033"/>
                    <a:pt x="7136" y="297"/>
                    <a:pt x="6558" y="297"/>
                  </a:cubicBezTo>
                  <a:cubicBezTo>
                    <a:pt x="5979" y="297"/>
                    <a:pt x="0" y="8590"/>
                    <a:pt x="0" y="8590"/>
                  </a:cubicBezTo>
                  <a:cubicBezTo>
                    <a:pt x="0" y="8590"/>
                    <a:pt x="186" y="9047"/>
                    <a:pt x="662" y="9047"/>
                  </a:cubicBezTo>
                  <a:cubicBezTo>
                    <a:pt x="900" y="9047"/>
                    <a:pt x="1211" y="8933"/>
                    <a:pt x="1607" y="8590"/>
                  </a:cubicBezTo>
                  <a:cubicBezTo>
                    <a:pt x="2765" y="7561"/>
                    <a:pt x="6558" y="4058"/>
                    <a:pt x="6558" y="4058"/>
                  </a:cubicBezTo>
                  <a:lnTo>
                    <a:pt x="10769" y="4058"/>
                  </a:lnTo>
                  <a:cubicBezTo>
                    <a:pt x="10769" y="4058"/>
                    <a:pt x="6847" y="6404"/>
                    <a:pt x="6268" y="6854"/>
                  </a:cubicBezTo>
                  <a:cubicBezTo>
                    <a:pt x="5690" y="7272"/>
                    <a:pt x="3343" y="9747"/>
                    <a:pt x="3922" y="9908"/>
                  </a:cubicBezTo>
                  <a:cubicBezTo>
                    <a:pt x="3936" y="9911"/>
                    <a:pt x="3951" y="9913"/>
                    <a:pt x="3968" y="9913"/>
                  </a:cubicBezTo>
                  <a:cubicBezTo>
                    <a:pt x="4646" y="9913"/>
                    <a:pt x="7554" y="7433"/>
                    <a:pt x="7554" y="7433"/>
                  </a:cubicBezTo>
                  <a:lnTo>
                    <a:pt x="11926" y="6243"/>
                  </a:lnTo>
                  <a:cubicBezTo>
                    <a:pt x="11926" y="6243"/>
                    <a:pt x="15140" y="8301"/>
                    <a:pt x="18065" y="8429"/>
                  </a:cubicBezTo>
                  <a:cubicBezTo>
                    <a:pt x="18311" y="8443"/>
                    <a:pt x="18551" y="8449"/>
                    <a:pt x="18785" y="8449"/>
                  </a:cubicBezTo>
                  <a:cubicBezTo>
                    <a:pt x="21313" y="8449"/>
                    <a:pt x="23144" y="7722"/>
                    <a:pt x="23144" y="7722"/>
                  </a:cubicBezTo>
                  <a:cubicBezTo>
                    <a:pt x="23144" y="7722"/>
                    <a:pt x="39389" y="10780"/>
                    <a:pt x="48933" y="10780"/>
                  </a:cubicBezTo>
                  <a:cubicBezTo>
                    <a:pt x="49126" y="10780"/>
                    <a:pt x="49316" y="10778"/>
                    <a:pt x="49503" y="10776"/>
                  </a:cubicBezTo>
                  <a:cubicBezTo>
                    <a:pt x="49503" y="10776"/>
                    <a:pt x="52717" y="10487"/>
                    <a:pt x="53006" y="6983"/>
                  </a:cubicBezTo>
                  <a:cubicBezTo>
                    <a:pt x="53296" y="3479"/>
                    <a:pt x="49503" y="136"/>
                    <a:pt x="46899" y="7"/>
                  </a:cubicBezTo>
                  <a:cubicBezTo>
                    <a:pt x="46825" y="3"/>
                    <a:pt x="46743" y="1"/>
                    <a:pt x="4665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7" name="Google Shape;3067;p49"/>
            <p:cNvSpPr/>
            <p:nvPr/>
          </p:nvSpPr>
          <p:spPr>
            <a:xfrm>
              <a:off x="3628750" y="5032475"/>
              <a:ext cx="1339650" cy="282875"/>
            </a:xfrm>
            <a:custGeom>
              <a:rect b="b" l="l" r="r" t="t"/>
              <a:pathLst>
                <a:path extrusionOk="0" h="11315" w="53586">
                  <a:moveTo>
                    <a:pt x="47157" y="547"/>
                  </a:moveTo>
                  <a:cubicBezTo>
                    <a:pt x="48314" y="611"/>
                    <a:pt x="49825" y="1382"/>
                    <a:pt x="51014" y="2572"/>
                  </a:cubicBezTo>
                  <a:cubicBezTo>
                    <a:pt x="52171" y="3729"/>
                    <a:pt x="53039" y="5304"/>
                    <a:pt x="53039" y="6879"/>
                  </a:cubicBezTo>
                  <a:cubicBezTo>
                    <a:pt x="53039" y="7008"/>
                    <a:pt x="53039" y="7136"/>
                    <a:pt x="53039" y="7233"/>
                  </a:cubicBezTo>
                  <a:cubicBezTo>
                    <a:pt x="52879" y="8904"/>
                    <a:pt x="52075" y="9772"/>
                    <a:pt x="51304" y="10254"/>
                  </a:cubicBezTo>
                  <a:cubicBezTo>
                    <a:pt x="50918" y="10479"/>
                    <a:pt x="50532" y="10608"/>
                    <a:pt x="50243" y="10704"/>
                  </a:cubicBezTo>
                  <a:cubicBezTo>
                    <a:pt x="50082" y="10736"/>
                    <a:pt x="49986" y="10769"/>
                    <a:pt x="49889" y="10769"/>
                  </a:cubicBezTo>
                  <a:lnTo>
                    <a:pt x="49793" y="10769"/>
                  </a:lnTo>
                  <a:lnTo>
                    <a:pt x="49761" y="10801"/>
                  </a:lnTo>
                  <a:lnTo>
                    <a:pt x="49150" y="10801"/>
                  </a:lnTo>
                  <a:cubicBezTo>
                    <a:pt x="44392" y="10801"/>
                    <a:pt x="37964" y="10029"/>
                    <a:pt x="32756" y="9258"/>
                  </a:cubicBezTo>
                  <a:cubicBezTo>
                    <a:pt x="30152" y="8872"/>
                    <a:pt x="27806" y="8486"/>
                    <a:pt x="26167" y="8197"/>
                  </a:cubicBezTo>
                  <a:cubicBezTo>
                    <a:pt x="25331" y="8068"/>
                    <a:pt x="24656" y="7940"/>
                    <a:pt x="24206" y="7876"/>
                  </a:cubicBezTo>
                  <a:cubicBezTo>
                    <a:pt x="23756" y="7779"/>
                    <a:pt x="23499" y="7747"/>
                    <a:pt x="23499" y="7747"/>
                  </a:cubicBezTo>
                  <a:cubicBezTo>
                    <a:pt x="23466" y="7731"/>
                    <a:pt x="23442" y="7723"/>
                    <a:pt x="23418" y="7723"/>
                  </a:cubicBezTo>
                  <a:cubicBezTo>
                    <a:pt x="23394" y="7723"/>
                    <a:pt x="23370" y="7731"/>
                    <a:pt x="23338" y="7747"/>
                  </a:cubicBezTo>
                  <a:cubicBezTo>
                    <a:pt x="23145" y="7811"/>
                    <a:pt x="21377" y="8486"/>
                    <a:pt x="18998" y="8486"/>
                  </a:cubicBezTo>
                  <a:cubicBezTo>
                    <a:pt x="18805" y="8486"/>
                    <a:pt x="18580" y="8454"/>
                    <a:pt x="18355" y="8454"/>
                  </a:cubicBezTo>
                  <a:cubicBezTo>
                    <a:pt x="16941" y="8390"/>
                    <a:pt x="15462" y="7843"/>
                    <a:pt x="14305" y="7329"/>
                  </a:cubicBezTo>
                  <a:cubicBezTo>
                    <a:pt x="13727" y="7072"/>
                    <a:pt x="13244" y="6815"/>
                    <a:pt x="12891" y="6622"/>
                  </a:cubicBezTo>
                  <a:cubicBezTo>
                    <a:pt x="12730" y="6525"/>
                    <a:pt x="12602" y="6461"/>
                    <a:pt x="12505" y="6397"/>
                  </a:cubicBezTo>
                  <a:cubicBezTo>
                    <a:pt x="12409" y="6333"/>
                    <a:pt x="12377" y="6300"/>
                    <a:pt x="12377" y="6300"/>
                  </a:cubicBezTo>
                  <a:cubicBezTo>
                    <a:pt x="12312" y="6268"/>
                    <a:pt x="12216" y="6268"/>
                    <a:pt x="12152" y="6268"/>
                  </a:cubicBezTo>
                  <a:lnTo>
                    <a:pt x="7780" y="7458"/>
                  </a:lnTo>
                  <a:lnTo>
                    <a:pt x="7683" y="7490"/>
                  </a:lnTo>
                  <a:cubicBezTo>
                    <a:pt x="7683" y="7490"/>
                    <a:pt x="7491" y="7650"/>
                    <a:pt x="7233" y="7876"/>
                  </a:cubicBezTo>
                  <a:cubicBezTo>
                    <a:pt x="6816" y="8229"/>
                    <a:pt x="6141" y="8743"/>
                    <a:pt x="5562" y="9193"/>
                  </a:cubicBezTo>
                  <a:cubicBezTo>
                    <a:pt x="5240" y="9386"/>
                    <a:pt x="4951" y="9579"/>
                    <a:pt x="4726" y="9708"/>
                  </a:cubicBezTo>
                  <a:cubicBezTo>
                    <a:pt x="4624" y="9784"/>
                    <a:pt x="4543" y="9820"/>
                    <a:pt x="4465" y="9848"/>
                  </a:cubicBezTo>
                  <a:lnTo>
                    <a:pt x="4465" y="9848"/>
                  </a:lnTo>
                  <a:cubicBezTo>
                    <a:pt x="4466" y="9844"/>
                    <a:pt x="4468" y="9840"/>
                    <a:pt x="4469" y="9836"/>
                  </a:cubicBezTo>
                  <a:cubicBezTo>
                    <a:pt x="4662" y="9515"/>
                    <a:pt x="5144" y="8936"/>
                    <a:pt x="5594" y="8422"/>
                  </a:cubicBezTo>
                  <a:cubicBezTo>
                    <a:pt x="5819" y="8197"/>
                    <a:pt x="6044" y="7940"/>
                    <a:pt x="6237" y="7747"/>
                  </a:cubicBezTo>
                  <a:cubicBezTo>
                    <a:pt x="6462" y="7554"/>
                    <a:pt x="6623" y="7393"/>
                    <a:pt x="6719" y="7329"/>
                  </a:cubicBezTo>
                  <a:cubicBezTo>
                    <a:pt x="6848" y="7233"/>
                    <a:pt x="7201" y="7008"/>
                    <a:pt x="7651" y="6718"/>
                  </a:cubicBezTo>
                  <a:cubicBezTo>
                    <a:pt x="8326" y="6300"/>
                    <a:pt x="9194" y="5786"/>
                    <a:pt x="9934" y="5336"/>
                  </a:cubicBezTo>
                  <a:cubicBezTo>
                    <a:pt x="10641" y="4918"/>
                    <a:pt x="11187" y="4597"/>
                    <a:pt x="11187" y="4597"/>
                  </a:cubicBezTo>
                  <a:cubicBezTo>
                    <a:pt x="11316" y="4532"/>
                    <a:pt x="11348" y="4404"/>
                    <a:pt x="11316" y="4275"/>
                  </a:cubicBezTo>
                  <a:cubicBezTo>
                    <a:pt x="11284" y="4179"/>
                    <a:pt x="11187" y="4082"/>
                    <a:pt x="11059" y="4082"/>
                  </a:cubicBezTo>
                  <a:lnTo>
                    <a:pt x="6848" y="4082"/>
                  </a:lnTo>
                  <a:cubicBezTo>
                    <a:pt x="6783" y="4082"/>
                    <a:pt x="6719" y="4115"/>
                    <a:pt x="6655" y="4147"/>
                  </a:cubicBezTo>
                  <a:cubicBezTo>
                    <a:pt x="6655" y="4147"/>
                    <a:pt x="6430" y="4372"/>
                    <a:pt x="6044" y="4725"/>
                  </a:cubicBezTo>
                  <a:cubicBezTo>
                    <a:pt x="4919" y="5754"/>
                    <a:pt x="2572" y="7908"/>
                    <a:pt x="1705" y="8679"/>
                  </a:cubicBezTo>
                  <a:cubicBezTo>
                    <a:pt x="1351" y="8968"/>
                    <a:pt x="1094" y="9065"/>
                    <a:pt x="965" y="9065"/>
                  </a:cubicBezTo>
                  <a:cubicBezTo>
                    <a:pt x="805" y="9065"/>
                    <a:pt x="708" y="9001"/>
                    <a:pt x="644" y="8904"/>
                  </a:cubicBezTo>
                  <a:lnTo>
                    <a:pt x="621" y="8881"/>
                  </a:lnTo>
                  <a:lnTo>
                    <a:pt x="621" y="8881"/>
                  </a:lnTo>
                  <a:cubicBezTo>
                    <a:pt x="766" y="8672"/>
                    <a:pt x="1055" y="8260"/>
                    <a:pt x="1447" y="7715"/>
                  </a:cubicBezTo>
                  <a:cubicBezTo>
                    <a:pt x="2283" y="6558"/>
                    <a:pt x="3601" y="4822"/>
                    <a:pt x="4726" y="3343"/>
                  </a:cubicBezTo>
                  <a:cubicBezTo>
                    <a:pt x="5273" y="2636"/>
                    <a:pt x="5819" y="1961"/>
                    <a:pt x="6205" y="1511"/>
                  </a:cubicBezTo>
                  <a:cubicBezTo>
                    <a:pt x="6430" y="1286"/>
                    <a:pt x="6591" y="1093"/>
                    <a:pt x="6719" y="964"/>
                  </a:cubicBezTo>
                  <a:cubicBezTo>
                    <a:pt x="6782" y="902"/>
                    <a:pt x="6845" y="869"/>
                    <a:pt x="6878" y="838"/>
                  </a:cubicBezTo>
                  <a:lnTo>
                    <a:pt x="6878" y="838"/>
                  </a:lnTo>
                  <a:cubicBezTo>
                    <a:pt x="6906" y="841"/>
                    <a:pt x="6951" y="849"/>
                    <a:pt x="7008" y="868"/>
                  </a:cubicBezTo>
                  <a:cubicBezTo>
                    <a:pt x="7683" y="932"/>
                    <a:pt x="9966" y="1382"/>
                    <a:pt x="12152" y="1864"/>
                  </a:cubicBezTo>
                  <a:cubicBezTo>
                    <a:pt x="13244" y="2089"/>
                    <a:pt x="14337" y="2315"/>
                    <a:pt x="15205" y="2540"/>
                  </a:cubicBezTo>
                  <a:cubicBezTo>
                    <a:pt x="15655" y="2636"/>
                    <a:pt x="16009" y="2732"/>
                    <a:pt x="16330" y="2797"/>
                  </a:cubicBezTo>
                  <a:cubicBezTo>
                    <a:pt x="16620" y="2893"/>
                    <a:pt x="16845" y="2957"/>
                    <a:pt x="16941" y="2990"/>
                  </a:cubicBezTo>
                  <a:cubicBezTo>
                    <a:pt x="17134" y="3086"/>
                    <a:pt x="17391" y="3150"/>
                    <a:pt x="17713" y="3182"/>
                  </a:cubicBezTo>
                  <a:cubicBezTo>
                    <a:pt x="18709" y="3343"/>
                    <a:pt x="20316" y="3407"/>
                    <a:pt x="22309" y="3407"/>
                  </a:cubicBezTo>
                  <a:cubicBezTo>
                    <a:pt x="23820" y="3407"/>
                    <a:pt x="25556" y="3375"/>
                    <a:pt x="27388" y="3311"/>
                  </a:cubicBezTo>
                  <a:cubicBezTo>
                    <a:pt x="29831" y="3247"/>
                    <a:pt x="33978" y="2540"/>
                    <a:pt x="37899" y="1864"/>
                  </a:cubicBezTo>
                  <a:cubicBezTo>
                    <a:pt x="39860" y="1543"/>
                    <a:pt x="41757" y="1189"/>
                    <a:pt x="43332" y="964"/>
                  </a:cubicBezTo>
                  <a:cubicBezTo>
                    <a:pt x="44939" y="707"/>
                    <a:pt x="46225" y="547"/>
                    <a:pt x="46964" y="547"/>
                  </a:cubicBezTo>
                  <a:close/>
                  <a:moveTo>
                    <a:pt x="46964" y="0"/>
                  </a:moveTo>
                  <a:cubicBezTo>
                    <a:pt x="46160" y="0"/>
                    <a:pt x="44875" y="161"/>
                    <a:pt x="43267" y="418"/>
                  </a:cubicBezTo>
                  <a:cubicBezTo>
                    <a:pt x="40857" y="804"/>
                    <a:pt x="37771" y="1350"/>
                    <a:pt x="34846" y="1832"/>
                  </a:cubicBezTo>
                  <a:cubicBezTo>
                    <a:pt x="31920" y="2315"/>
                    <a:pt x="29156" y="2732"/>
                    <a:pt x="27356" y="2765"/>
                  </a:cubicBezTo>
                  <a:cubicBezTo>
                    <a:pt x="25556" y="2829"/>
                    <a:pt x="23820" y="2861"/>
                    <a:pt x="22309" y="2861"/>
                  </a:cubicBezTo>
                  <a:cubicBezTo>
                    <a:pt x="20991" y="2861"/>
                    <a:pt x="19834" y="2829"/>
                    <a:pt x="18934" y="2765"/>
                  </a:cubicBezTo>
                  <a:cubicBezTo>
                    <a:pt x="18484" y="2732"/>
                    <a:pt x="18098" y="2700"/>
                    <a:pt x="17809" y="2668"/>
                  </a:cubicBezTo>
                  <a:cubicBezTo>
                    <a:pt x="17488" y="2604"/>
                    <a:pt x="17263" y="2572"/>
                    <a:pt x="17134" y="2507"/>
                  </a:cubicBezTo>
                  <a:cubicBezTo>
                    <a:pt x="16973" y="2443"/>
                    <a:pt x="16748" y="2379"/>
                    <a:pt x="16395" y="2282"/>
                  </a:cubicBezTo>
                  <a:cubicBezTo>
                    <a:pt x="15205" y="1961"/>
                    <a:pt x="12955" y="1479"/>
                    <a:pt x="10962" y="1061"/>
                  </a:cubicBezTo>
                  <a:cubicBezTo>
                    <a:pt x="9934" y="836"/>
                    <a:pt x="9001" y="643"/>
                    <a:pt x="8262" y="514"/>
                  </a:cubicBezTo>
                  <a:cubicBezTo>
                    <a:pt x="7876" y="450"/>
                    <a:pt x="7587" y="386"/>
                    <a:pt x="7330" y="354"/>
                  </a:cubicBezTo>
                  <a:cubicBezTo>
                    <a:pt x="7105" y="322"/>
                    <a:pt x="6944" y="289"/>
                    <a:pt x="6848" y="289"/>
                  </a:cubicBezTo>
                  <a:cubicBezTo>
                    <a:pt x="6751" y="289"/>
                    <a:pt x="6687" y="322"/>
                    <a:pt x="6623" y="354"/>
                  </a:cubicBezTo>
                  <a:cubicBezTo>
                    <a:pt x="6558" y="418"/>
                    <a:pt x="6462" y="482"/>
                    <a:pt x="6366" y="579"/>
                  </a:cubicBezTo>
                  <a:cubicBezTo>
                    <a:pt x="6012" y="900"/>
                    <a:pt x="5465" y="1575"/>
                    <a:pt x="4790" y="2379"/>
                  </a:cubicBezTo>
                  <a:cubicBezTo>
                    <a:pt x="2830" y="4854"/>
                    <a:pt x="65" y="8711"/>
                    <a:pt x="65" y="8711"/>
                  </a:cubicBezTo>
                  <a:cubicBezTo>
                    <a:pt x="1" y="8776"/>
                    <a:pt x="1" y="8872"/>
                    <a:pt x="33" y="8968"/>
                  </a:cubicBezTo>
                  <a:cubicBezTo>
                    <a:pt x="33" y="9001"/>
                    <a:pt x="97" y="9129"/>
                    <a:pt x="258" y="9290"/>
                  </a:cubicBezTo>
                  <a:cubicBezTo>
                    <a:pt x="387" y="9418"/>
                    <a:pt x="612" y="9579"/>
                    <a:pt x="965" y="9579"/>
                  </a:cubicBezTo>
                  <a:cubicBezTo>
                    <a:pt x="1287" y="9579"/>
                    <a:pt x="1640" y="9451"/>
                    <a:pt x="2058" y="9065"/>
                  </a:cubicBezTo>
                  <a:cubicBezTo>
                    <a:pt x="3152" y="8119"/>
                    <a:pt x="6420" y="5107"/>
                    <a:pt x="6939" y="4629"/>
                  </a:cubicBezTo>
                  <a:lnTo>
                    <a:pt x="10054" y="4629"/>
                  </a:lnTo>
                  <a:cubicBezTo>
                    <a:pt x="9710" y="4832"/>
                    <a:pt x="9297" y="5079"/>
                    <a:pt x="8873" y="5336"/>
                  </a:cubicBezTo>
                  <a:cubicBezTo>
                    <a:pt x="8358" y="5658"/>
                    <a:pt x="7812" y="6011"/>
                    <a:pt x="7362" y="6268"/>
                  </a:cubicBezTo>
                  <a:cubicBezTo>
                    <a:pt x="6912" y="6558"/>
                    <a:pt x="6558" y="6783"/>
                    <a:pt x="6398" y="6911"/>
                  </a:cubicBezTo>
                  <a:cubicBezTo>
                    <a:pt x="6237" y="7008"/>
                    <a:pt x="6012" y="7233"/>
                    <a:pt x="5755" y="7490"/>
                  </a:cubicBezTo>
                  <a:cubicBezTo>
                    <a:pt x="5369" y="7876"/>
                    <a:pt x="4919" y="8358"/>
                    <a:pt x="4533" y="8840"/>
                  </a:cubicBezTo>
                  <a:cubicBezTo>
                    <a:pt x="4373" y="9065"/>
                    <a:pt x="4212" y="9290"/>
                    <a:pt x="4083" y="9483"/>
                  </a:cubicBezTo>
                  <a:cubicBezTo>
                    <a:pt x="4019" y="9579"/>
                    <a:pt x="3955" y="9676"/>
                    <a:pt x="3923" y="9772"/>
                  </a:cubicBezTo>
                  <a:cubicBezTo>
                    <a:pt x="3890" y="9868"/>
                    <a:pt x="3858" y="9933"/>
                    <a:pt x="3858" y="10061"/>
                  </a:cubicBezTo>
                  <a:cubicBezTo>
                    <a:pt x="3858" y="10126"/>
                    <a:pt x="3858" y="10222"/>
                    <a:pt x="3923" y="10286"/>
                  </a:cubicBezTo>
                  <a:cubicBezTo>
                    <a:pt x="3987" y="10383"/>
                    <a:pt x="4083" y="10415"/>
                    <a:pt x="4148" y="10447"/>
                  </a:cubicBezTo>
                  <a:lnTo>
                    <a:pt x="4276" y="10447"/>
                  </a:lnTo>
                  <a:cubicBezTo>
                    <a:pt x="4437" y="10447"/>
                    <a:pt x="4565" y="10383"/>
                    <a:pt x="4726" y="10318"/>
                  </a:cubicBezTo>
                  <a:cubicBezTo>
                    <a:pt x="5305" y="10061"/>
                    <a:pt x="6108" y="9451"/>
                    <a:pt x="6783" y="8936"/>
                  </a:cubicBezTo>
                  <a:cubicBezTo>
                    <a:pt x="7321" y="8501"/>
                    <a:pt x="7797" y="8107"/>
                    <a:pt x="7969" y="7964"/>
                  </a:cubicBezTo>
                  <a:lnTo>
                    <a:pt x="7969" y="7964"/>
                  </a:lnTo>
                  <a:lnTo>
                    <a:pt x="12166" y="6814"/>
                  </a:lnTo>
                  <a:lnTo>
                    <a:pt x="12166" y="6814"/>
                  </a:lnTo>
                  <a:cubicBezTo>
                    <a:pt x="12395" y="6971"/>
                    <a:pt x="13109" y="7391"/>
                    <a:pt x="14080" y="7811"/>
                  </a:cubicBezTo>
                  <a:cubicBezTo>
                    <a:pt x="15270" y="8358"/>
                    <a:pt x="16812" y="8904"/>
                    <a:pt x="18323" y="9001"/>
                  </a:cubicBezTo>
                  <a:lnTo>
                    <a:pt x="18998" y="9001"/>
                  </a:lnTo>
                  <a:cubicBezTo>
                    <a:pt x="21312" y="9001"/>
                    <a:pt x="23057" y="8431"/>
                    <a:pt x="23448" y="8270"/>
                  </a:cubicBezTo>
                  <a:lnTo>
                    <a:pt x="23448" y="8270"/>
                  </a:lnTo>
                  <a:cubicBezTo>
                    <a:pt x="24396" y="8448"/>
                    <a:pt x="39837" y="11315"/>
                    <a:pt x="49150" y="11315"/>
                  </a:cubicBezTo>
                  <a:lnTo>
                    <a:pt x="49825" y="11315"/>
                  </a:lnTo>
                  <a:cubicBezTo>
                    <a:pt x="49857" y="11315"/>
                    <a:pt x="50693" y="11251"/>
                    <a:pt x="51593" y="10704"/>
                  </a:cubicBezTo>
                  <a:cubicBezTo>
                    <a:pt x="52461" y="10158"/>
                    <a:pt x="53425" y="9129"/>
                    <a:pt x="53554" y="7297"/>
                  </a:cubicBezTo>
                  <a:cubicBezTo>
                    <a:pt x="53586" y="7168"/>
                    <a:pt x="53586" y="7008"/>
                    <a:pt x="53586" y="6879"/>
                  </a:cubicBezTo>
                  <a:cubicBezTo>
                    <a:pt x="53586" y="5111"/>
                    <a:pt x="52621" y="3440"/>
                    <a:pt x="51368" y="2186"/>
                  </a:cubicBezTo>
                  <a:cubicBezTo>
                    <a:pt x="50114" y="932"/>
                    <a:pt x="48571" y="97"/>
                    <a:pt x="471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8" name="Google Shape;3068;p49"/>
            <p:cNvSpPr/>
            <p:nvPr/>
          </p:nvSpPr>
          <p:spPr>
            <a:xfrm>
              <a:off x="1274175" y="5363550"/>
              <a:ext cx="5102975" cy="12875"/>
            </a:xfrm>
            <a:custGeom>
              <a:rect b="b" l="l" r="r" t="t"/>
              <a:pathLst>
                <a:path extrusionOk="0" h="515" w="204119">
                  <a:moveTo>
                    <a:pt x="1" y="1"/>
                  </a:moveTo>
                  <a:lnTo>
                    <a:pt x="1" y="515"/>
                  </a:lnTo>
                  <a:lnTo>
                    <a:pt x="204118" y="515"/>
                  </a:lnTo>
                  <a:lnTo>
                    <a:pt x="20411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9" name="Google Shape;3069;p49"/>
            <p:cNvSpPr/>
            <p:nvPr/>
          </p:nvSpPr>
          <p:spPr>
            <a:xfrm>
              <a:off x="2392800" y="5312125"/>
              <a:ext cx="1579925" cy="57875"/>
            </a:xfrm>
            <a:custGeom>
              <a:rect b="b" l="l" r="r" t="t"/>
              <a:pathLst>
                <a:path extrusionOk="0" h="2315" w="63197">
                  <a:moveTo>
                    <a:pt x="1" y="0"/>
                  </a:moveTo>
                  <a:lnTo>
                    <a:pt x="1" y="2315"/>
                  </a:lnTo>
                  <a:lnTo>
                    <a:pt x="63197" y="2315"/>
                  </a:lnTo>
                  <a:lnTo>
                    <a:pt x="6319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0" name="Google Shape;3070;p49"/>
            <p:cNvSpPr/>
            <p:nvPr/>
          </p:nvSpPr>
          <p:spPr>
            <a:xfrm>
              <a:off x="2385575" y="5304900"/>
              <a:ext cx="1594400" cy="71525"/>
            </a:xfrm>
            <a:custGeom>
              <a:rect b="b" l="l" r="r" t="t"/>
              <a:pathLst>
                <a:path extrusionOk="0" h="2861" w="63776">
                  <a:moveTo>
                    <a:pt x="63229" y="547"/>
                  </a:moveTo>
                  <a:lnTo>
                    <a:pt x="63229" y="2347"/>
                  </a:lnTo>
                  <a:lnTo>
                    <a:pt x="547" y="2347"/>
                  </a:lnTo>
                  <a:lnTo>
                    <a:pt x="547" y="547"/>
                  </a:lnTo>
                  <a:close/>
                  <a:moveTo>
                    <a:pt x="290" y="0"/>
                  </a:moveTo>
                  <a:cubicBezTo>
                    <a:pt x="193" y="0"/>
                    <a:pt x="129" y="32"/>
                    <a:pt x="97" y="97"/>
                  </a:cubicBezTo>
                  <a:cubicBezTo>
                    <a:pt x="33" y="129"/>
                    <a:pt x="0" y="225"/>
                    <a:pt x="0" y="289"/>
                  </a:cubicBezTo>
                  <a:lnTo>
                    <a:pt x="0" y="2604"/>
                  </a:lnTo>
                  <a:cubicBezTo>
                    <a:pt x="0" y="2668"/>
                    <a:pt x="33" y="2732"/>
                    <a:pt x="97" y="2797"/>
                  </a:cubicBezTo>
                  <a:cubicBezTo>
                    <a:pt x="129" y="2829"/>
                    <a:pt x="193" y="2861"/>
                    <a:pt x="290" y="2861"/>
                  </a:cubicBezTo>
                  <a:lnTo>
                    <a:pt x="63486" y="2861"/>
                  </a:lnTo>
                  <a:cubicBezTo>
                    <a:pt x="63550" y="2861"/>
                    <a:pt x="63614" y="2829"/>
                    <a:pt x="63679" y="2797"/>
                  </a:cubicBezTo>
                  <a:cubicBezTo>
                    <a:pt x="63743" y="2732"/>
                    <a:pt x="63775" y="2668"/>
                    <a:pt x="63775" y="2604"/>
                  </a:cubicBezTo>
                  <a:lnTo>
                    <a:pt x="63775" y="289"/>
                  </a:lnTo>
                  <a:cubicBezTo>
                    <a:pt x="63775" y="225"/>
                    <a:pt x="63743" y="129"/>
                    <a:pt x="63679" y="97"/>
                  </a:cubicBezTo>
                  <a:cubicBezTo>
                    <a:pt x="63614" y="32"/>
                    <a:pt x="63550" y="0"/>
                    <a:pt x="634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1" name="Google Shape;3071;p49"/>
            <p:cNvSpPr/>
            <p:nvPr/>
          </p:nvSpPr>
          <p:spPr>
            <a:xfrm>
              <a:off x="3230175" y="5312125"/>
              <a:ext cx="742550" cy="57875"/>
            </a:xfrm>
            <a:custGeom>
              <a:rect b="b" l="l" r="r" t="t"/>
              <a:pathLst>
                <a:path extrusionOk="0" h="2315" w="29702">
                  <a:moveTo>
                    <a:pt x="0" y="0"/>
                  </a:moveTo>
                  <a:lnTo>
                    <a:pt x="0" y="2315"/>
                  </a:lnTo>
                  <a:lnTo>
                    <a:pt x="29702" y="2315"/>
                  </a:lnTo>
                  <a:lnTo>
                    <a:pt x="2970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2" name="Google Shape;3072;p49"/>
            <p:cNvSpPr/>
            <p:nvPr/>
          </p:nvSpPr>
          <p:spPr>
            <a:xfrm>
              <a:off x="3223750" y="5304900"/>
              <a:ext cx="756225" cy="71525"/>
            </a:xfrm>
            <a:custGeom>
              <a:rect b="b" l="l" r="r" t="t"/>
              <a:pathLst>
                <a:path extrusionOk="0" h="2861" w="30249">
                  <a:moveTo>
                    <a:pt x="29702" y="547"/>
                  </a:moveTo>
                  <a:lnTo>
                    <a:pt x="29702" y="2347"/>
                  </a:lnTo>
                  <a:lnTo>
                    <a:pt x="547" y="2347"/>
                  </a:lnTo>
                  <a:lnTo>
                    <a:pt x="547" y="547"/>
                  </a:lnTo>
                  <a:close/>
                  <a:moveTo>
                    <a:pt x="257" y="0"/>
                  </a:moveTo>
                  <a:cubicBezTo>
                    <a:pt x="193" y="0"/>
                    <a:pt x="129" y="32"/>
                    <a:pt x="64" y="97"/>
                  </a:cubicBezTo>
                  <a:cubicBezTo>
                    <a:pt x="32" y="129"/>
                    <a:pt x="0" y="225"/>
                    <a:pt x="0" y="289"/>
                  </a:cubicBezTo>
                  <a:lnTo>
                    <a:pt x="0" y="2604"/>
                  </a:lnTo>
                  <a:cubicBezTo>
                    <a:pt x="0" y="2668"/>
                    <a:pt x="32" y="2732"/>
                    <a:pt x="64" y="2797"/>
                  </a:cubicBezTo>
                  <a:cubicBezTo>
                    <a:pt x="129" y="2829"/>
                    <a:pt x="193" y="2861"/>
                    <a:pt x="257" y="2861"/>
                  </a:cubicBezTo>
                  <a:lnTo>
                    <a:pt x="29959" y="2861"/>
                  </a:lnTo>
                  <a:cubicBezTo>
                    <a:pt x="30023" y="2861"/>
                    <a:pt x="30087" y="2829"/>
                    <a:pt x="30152" y="2797"/>
                  </a:cubicBezTo>
                  <a:cubicBezTo>
                    <a:pt x="30216" y="2732"/>
                    <a:pt x="30248" y="2668"/>
                    <a:pt x="30248" y="2604"/>
                  </a:cubicBezTo>
                  <a:lnTo>
                    <a:pt x="30248" y="289"/>
                  </a:lnTo>
                  <a:cubicBezTo>
                    <a:pt x="30248" y="225"/>
                    <a:pt x="30216" y="129"/>
                    <a:pt x="30152" y="97"/>
                  </a:cubicBezTo>
                  <a:cubicBezTo>
                    <a:pt x="30087" y="32"/>
                    <a:pt x="30023" y="0"/>
                    <a:pt x="299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3" name="Google Shape;3073;p49"/>
            <p:cNvSpPr/>
            <p:nvPr/>
          </p:nvSpPr>
          <p:spPr>
            <a:xfrm>
              <a:off x="2064125" y="4578425"/>
              <a:ext cx="1203025" cy="733725"/>
            </a:xfrm>
            <a:custGeom>
              <a:rect b="b" l="l" r="r" t="t"/>
              <a:pathLst>
                <a:path extrusionOk="0" h="29349" w="48121">
                  <a:moveTo>
                    <a:pt x="1" y="0"/>
                  </a:moveTo>
                  <a:lnTo>
                    <a:pt x="14594" y="29348"/>
                  </a:lnTo>
                  <a:lnTo>
                    <a:pt x="48121" y="29348"/>
                  </a:lnTo>
                  <a:lnTo>
                    <a:pt x="3645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4" name="Google Shape;3074;p49"/>
            <p:cNvSpPr/>
            <p:nvPr/>
          </p:nvSpPr>
          <p:spPr>
            <a:xfrm>
              <a:off x="2056900" y="4572000"/>
              <a:ext cx="1217500" cy="746575"/>
            </a:xfrm>
            <a:custGeom>
              <a:rect b="b" l="l" r="r" t="t"/>
              <a:pathLst>
                <a:path extrusionOk="0" h="29863" w="48700">
                  <a:moveTo>
                    <a:pt x="36549" y="547"/>
                  </a:moveTo>
                  <a:lnTo>
                    <a:pt x="47999" y="29316"/>
                  </a:lnTo>
                  <a:lnTo>
                    <a:pt x="15076" y="29316"/>
                  </a:lnTo>
                  <a:lnTo>
                    <a:pt x="740" y="547"/>
                  </a:lnTo>
                  <a:close/>
                  <a:moveTo>
                    <a:pt x="290" y="0"/>
                  </a:moveTo>
                  <a:cubicBezTo>
                    <a:pt x="193" y="0"/>
                    <a:pt x="129" y="32"/>
                    <a:pt x="65" y="129"/>
                  </a:cubicBezTo>
                  <a:cubicBezTo>
                    <a:pt x="32" y="193"/>
                    <a:pt x="0" y="290"/>
                    <a:pt x="65" y="386"/>
                  </a:cubicBezTo>
                  <a:lnTo>
                    <a:pt x="14658" y="29702"/>
                  </a:lnTo>
                  <a:cubicBezTo>
                    <a:pt x="14690" y="29798"/>
                    <a:pt x="14787" y="29863"/>
                    <a:pt x="14883" y="29863"/>
                  </a:cubicBezTo>
                  <a:lnTo>
                    <a:pt x="48410" y="29863"/>
                  </a:lnTo>
                  <a:cubicBezTo>
                    <a:pt x="48506" y="29863"/>
                    <a:pt x="48571" y="29830"/>
                    <a:pt x="48635" y="29734"/>
                  </a:cubicBezTo>
                  <a:cubicBezTo>
                    <a:pt x="48667" y="29670"/>
                    <a:pt x="48699" y="29573"/>
                    <a:pt x="48667" y="29509"/>
                  </a:cubicBezTo>
                  <a:lnTo>
                    <a:pt x="36966" y="161"/>
                  </a:lnTo>
                  <a:cubicBezTo>
                    <a:pt x="36934" y="65"/>
                    <a:pt x="36838" y="0"/>
                    <a:pt x="367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5" name="Google Shape;3075;p49"/>
            <p:cNvSpPr/>
            <p:nvPr/>
          </p:nvSpPr>
          <p:spPr>
            <a:xfrm>
              <a:off x="2027175" y="4578425"/>
              <a:ext cx="1203025" cy="733725"/>
            </a:xfrm>
            <a:custGeom>
              <a:rect b="b" l="l" r="r" t="t"/>
              <a:pathLst>
                <a:path extrusionOk="0" h="29349" w="48121">
                  <a:moveTo>
                    <a:pt x="0" y="0"/>
                  </a:moveTo>
                  <a:lnTo>
                    <a:pt x="14626" y="29348"/>
                  </a:lnTo>
                  <a:lnTo>
                    <a:pt x="48120" y="29348"/>
                  </a:lnTo>
                  <a:lnTo>
                    <a:pt x="3645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6" name="Google Shape;3076;p49"/>
            <p:cNvSpPr/>
            <p:nvPr/>
          </p:nvSpPr>
          <p:spPr>
            <a:xfrm>
              <a:off x="2020725" y="4572000"/>
              <a:ext cx="1216700" cy="746575"/>
            </a:xfrm>
            <a:custGeom>
              <a:rect b="b" l="l" r="r" t="t"/>
              <a:pathLst>
                <a:path extrusionOk="0" h="29863" w="48668">
                  <a:moveTo>
                    <a:pt x="36517" y="547"/>
                  </a:moveTo>
                  <a:lnTo>
                    <a:pt x="47968" y="29316"/>
                  </a:lnTo>
                  <a:lnTo>
                    <a:pt x="15044" y="29316"/>
                  </a:lnTo>
                  <a:lnTo>
                    <a:pt x="708" y="547"/>
                  </a:lnTo>
                  <a:close/>
                  <a:moveTo>
                    <a:pt x="258" y="0"/>
                  </a:moveTo>
                  <a:cubicBezTo>
                    <a:pt x="162" y="0"/>
                    <a:pt x="97" y="32"/>
                    <a:pt x="33" y="129"/>
                  </a:cubicBezTo>
                  <a:cubicBezTo>
                    <a:pt x="1" y="193"/>
                    <a:pt x="1" y="290"/>
                    <a:pt x="33" y="386"/>
                  </a:cubicBezTo>
                  <a:lnTo>
                    <a:pt x="14627" y="29702"/>
                  </a:lnTo>
                  <a:cubicBezTo>
                    <a:pt x="14659" y="29798"/>
                    <a:pt x="14755" y="29863"/>
                    <a:pt x="14884" y="29863"/>
                  </a:cubicBezTo>
                  <a:lnTo>
                    <a:pt x="48378" y="29863"/>
                  </a:lnTo>
                  <a:cubicBezTo>
                    <a:pt x="48475" y="29863"/>
                    <a:pt x="48571" y="29830"/>
                    <a:pt x="48603" y="29734"/>
                  </a:cubicBezTo>
                  <a:cubicBezTo>
                    <a:pt x="48668" y="29670"/>
                    <a:pt x="48668" y="29573"/>
                    <a:pt x="48635" y="29509"/>
                  </a:cubicBezTo>
                  <a:lnTo>
                    <a:pt x="36935" y="161"/>
                  </a:lnTo>
                  <a:cubicBezTo>
                    <a:pt x="36903" y="65"/>
                    <a:pt x="36806" y="0"/>
                    <a:pt x="367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077" name="Google Shape;3077;p49"/>
          <p:cNvPicPr preferRelativeResize="0"/>
          <p:nvPr/>
        </p:nvPicPr>
        <p:blipFill>
          <a:blip r:embed="rId3">
            <a:alphaModFix/>
          </a:blip>
          <a:stretch>
            <a:fillRect/>
          </a:stretch>
        </p:blipFill>
        <p:spPr>
          <a:xfrm>
            <a:off x="4459049" y="1646950"/>
            <a:ext cx="3367400" cy="2644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1" name="Shape 3081"/>
        <p:cNvGrpSpPr/>
        <p:nvPr/>
      </p:nvGrpSpPr>
      <p:grpSpPr>
        <a:xfrm>
          <a:off x="0" y="0"/>
          <a:ext cx="0" cy="0"/>
          <a:chOff x="0" y="0"/>
          <a:chExt cx="0" cy="0"/>
        </a:xfrm>
      </p:grpSpPr>
      <p:sp>
        <p:nvSpPr>
          <p:cNvPr id="3082" name="Google Shape;3082;p50"/>
          <p:cNvSpPr txBox="1"/>
          <p:nvPr>
            <p:ph type="title"/>
          </p:nvPr>
        </p:nvSpPr>
        <p:spPr>
          <a:xfrm>
            <a:off x="1568775" y="442350"/>
            <a:ext cx="6006300" cy="59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Experience VS Benefits</a:t>
            </a:r>
            <a:endParaRPr/>
          </a:p>
        </p:txBody>
      </p:sp>
      <p:sp>
        <p:nvSpPr>
          <p:cNvPr id="3083" name="Google Shape;3083;p50"/>
          <p:cNvSpPr txBox="1"/>
          <p:nvPr>
            <p:ph idx="1" type="subTitle"/>
          </p:nvPr>
        </p:nvSpPr>
        <p:spPr>
          <a:xfrm>
            <a:off x="1709919" y="1563525"/>
            <a:ext cx="6063900" cy="37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Does </a:t>
            </a:r>
            <a:r>
              <a:rPr lang="en" sz="1800"/>
              <a:t>experience</a:t>
            </a:r>
            <a:r>
              <a:rPr lang="en" sz="1800"/>
              <a:t> guarantee a larger salary in this industry?</a:t>
            </a:r>
            <a:endParaRPr/>
          </a:p>
        </p:txBody>
      </p:sp>
      <p:sp>
        <p:nvSpPr>
          <p:cNvPr id="3084" name="Google Shape;3084;p50"/>
          <p:cNvSpPr txBox="1"/>
          <p:nvPr>
            <p:ph idx="2" type="subTitle"/>
          </p:nvPr>
        </p:nvSpPr>
        <p:spPr>
          <a:xfrm>
            <a:off x="1691675" y="1938525"/>
            <a:ext cx="5865000" cy="113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is simple to assume that with more </a:t>
            </a:r>
            <a:r>
              <a:rPr lang="en"/>
              <a:t>experience</a:t>
            </a:r>
            <a:r>
              <a:rPr lang="en"/>
              <a:t> the bigger the salary. However with the data that we have formed it does show that there is not a drastic change from entry to senior. We can also conclude that most of the outliers that we have found are in executive roles. With the previous question we can also gather that remote employees usually make more and have more </a:t>
            </a:r>
            <a:r>
              <a:rPr lang="en"/>
              <a:t>experience</a:t>
            </a:r>
            <a:r>
              <a:rPr lang="en"/>
              <a:t> which opens a new question of is this considered a better </a:t>
            </a:r>
            <a:r>
              <a:rPr lang="en"/>
              <a:t>benefit?</a:t>
            </a:r>
            <a:endParaRPr>
              <a:latin typeface="Barlow Semi Condensed"/>
              <a:ea typeface="Barlow Semi Condensed"/>
              <a:cs typeface="Barlow Semi Condensed"/>
              <a:sym typeface="Barlow Semi Condensed"/>
            </a:endParaRPr>
          </a:p>
        </p:txBody>
      </p:sp>
      <p:sp>
        <p:nvSpPr>
          <p:cNvPr id="3085" name="Google Shape;3085;p50"/>
          <p:cNvSpPr txBox="1"/>
          <p:nvPr/>
        </p:nvSpPr>
        <p:spPr>
          <a:xfrm>
            <a:off x="512064" y="1700784"/>
            <a:ext cx="1179600" cy="10791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7200">
                <a:solidFill>
                  <a:schemeClr val="accent1"/>
                </a:solidFill>
                <a:latin typeface="Fjalla One"/>
                <a:ea typeface="Fjalla One"/>
                <a:cs typeface="Fjalla One"/>
                <a:sym typeface="Fjalla One"/>
              </a:rPr>
              <a:t>03</a:t>
            </a:r>
            <a:endParaRPr sz="7200">
              <a:solidFill>
                <a:schemeClr val="accent1"/>
              </a:solidFill>
              <a:latin typeface="Fjalla One"/>
              <a:ea typeface="Fjalla One"/>
              <a:cs typeface="Fjalla One"/>
              <a:sym typeface="Fjalla One"/>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9" name="Shape 3089"/>
        <p:cNvGrpSpPr/>
        <p:nvPr/>
      </p:nvGrpSpPr>
      <p:grpSpPr>
        <a:xfrm>
          <a:off x="0" y="0"/>
          <a:ext cx="0" cy="0"/>
          <a:chOff x="0" y="0"/>
          <a:chExt cx="0" cy="0"/>
        </a:xfrm>
      </p:grpSpPr>
      <p:sp>
        <p:nvSpPr>
          <p:cNvPr id="3090" name="Google Shape;3090;p51"/>
          <p:cNvSpPr txBox="1"/>
          <p:nvPr>
            <p:ph type="title"/>
          </p:nvPr>
        </p:nvSpPr>
        <p:spPr>
          <a:xfrm>
            <a:off x="3998850" y="1943425"/>
            <a:ext cx="1146300" cy="1014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04</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5" name="Shape 1885"/>
        <p:cNvGrpSpPr/>
        <p:nvPr/>
      </p:nvGrpSpPr>
      <p:grpSpPr>
        <a:xfrm>
          <a:off x="0" y="0"/>
          <a:ext cx="0" cy="0"/>
          <a:chOff x="0" y="0"/>
          <a:chExt cx="0" cy="0"/>
        </a:xfrm>
      </p:grpSpPr>
      <p:sp>
        <p:nvSpPr>
          <p:cNvPr id="1886" name="Google Shape;1886;p34"/>
          <p:cNvSpPr txBox="1"/>
          <p:nvPr>
            <p:ph type="title"/>
          </p:nvPr>
        </p:nvSpPr>
        <p:spPr>
          <a:xfrm>
            <a:off x="2208175" y="342775"/>
            <a:ext cx="47277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Our Team</a:t>
            </a:r>
            <a:endParaRPr/>
          </a:p>
        </p:txBody>
      </p:sp>
      <p:sp>
        <p:nvSpPr>
          <p:cNvPr id="1887" name="Google Shape;1887;p34"/>
          <p:cNvSpPr txBox="1"/>
          <p:nvPr>
            <p:ph idx="2" type="subTitle"/>
          </p:nvPr>
        </p:nvSpPr>
        <p:spPr>
          <a:xfrm>
            <a:off x="4371365" y="1263466"/>
            <a:ext cx="1636800" cy="35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Kalan Suneson</a:t>
            </a:r>
            <a:endParaRPr/>
          </a:p>
        </p:txBody>
      </p:sp>
      <p:sp>
        <p:nvSpPr>
          <p:cNvPr id="1888" name="Google Shape;1888;p34"/>
          <p:cNvSpPr txBox="1"/>
          <p:nvPr>
            <p:ph idx="1" type="subTitle"/>
          </p:nvPr>
        </p:nvSpPr>
        <p:spPr>
          <a:xfrm>
            <a:off x="6217925" y="1767850"/>
            <a:ext cx="1786500" cy="35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Sebastian Andreu</a:t>
            </a:r>
            <a:endParaRPr/>
          </a:p>
        </p:txBody>
      </p:sp>
      <p:sp>
        <p:nvSpPr>
          <p:cNvPr id="1889" name="Google Shape;1889;p34"/>
          <p:cNvSpPr txBox="1"/>
          <p:nvPr>
            <p:ph idx="3" type="subTitle"/>
          </p:nvPr>
        </p:nvSpPr>
        <p:spPr>
          <a:xfrm>
            <a:off x="722729" y="3058181"/>
            <a:ext cx="1636800" cy="35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Gavin Lawson</a:t>
            </a:r>
            <a:endParaRPr/>
          </a:p>
        </p:txBody>
      </p:sp>
      <p:grpSp>
        <p:nvGrpSpPr>
          <p:cNvPr id="1890" name="Google Shape;1890;p34"/>
          <p:cNvGrpSpPr/>
          <p:nvPr/>
        </p:nvGrpSpPr>
        <p:grpSpPr>
          <a:xfrm flipH="1" rot="10800000">
            <a:off x="2504804" y="1469779"/>
            <a:ext cx="203382" cy="27000"/>
            <a:chOff x="5662375" y="212375"/>
            <a:chExt cx="175013" cy="27000"/>
          </a:xfrm>
        </p:grpSpPr>
        <p:sp>
          <p:nvSpPr>
            <p:cNvPr id="1891" name="Google Shape;1891;p34"/>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34"/>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34"/>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4" name="Google Shape;1894;p34"/>
          <p:cNvGrpSpPr/>
          <p:nvPr/>
        </p:nvGrpSpPr>
        <p:grpSpPr>
          <a:xfrm rot="10800000">
            <a:off x="5114442" y="1231913"/>
            <a:ext cx="203382" cy="27000"/>
            <a:chOff x="5662375" y="212375"/>
            <a:chExt cx="175013" cy="27000"/>
          </a:xfrm>
        </p:grpSpPr>
        <p:sp>
          <p:nvSpPr>
            <p:cNvPr id="1895" name="Google Shape;1895;p34"/>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34"/>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34"/>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8" name="Google Shape;1898;p34"/>
          <p:cNvGrpSpPr/>
          <p:nvPr/>
        </p:nvGrpSpPr>
        <p:grpSpPr>
          <a:xfrm>
            <a:off x="6949194" y="1725699"/>
            <a:ext cx="175013" cy="27000"/>
            <a:chOff x="5662375" y="212375"/>
            <a:chExt cx="175013" cy="27000"/>
          </a:xfrm>
        </p:grpSpPr>
        <p:sp>
          <p:nvSpPr>
            <p:cNvPr id="1899" name="Google Shape;1899;p34"/>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34"/>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34"/>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02" name="Google Shape;1902;p34"/>
          <p:cNvGrpSpPr/>
          <p:nvPr/>
        </p:nvGrpSpPr>
        <p:grpSpPr>
          <a:xfrm>
            <a:off x="5495189" y="2811226"/>
            <a:ext cx="203374" cy="179736"/>
            <a:chOff x="-3137650" y="2787000"/>
            <a:chExt cx="291450" cy="257575"/>
          </a:xfrm>
        </p:grpSpPr>
        <p:sp>
          <p:nvSpPr>
            <p:cNvPr id="1903" name="Google Shape;1903;p34"/>
            <p:cNvSpPr/>
            <p:nvPr/>
          </p:nvSpPr>
          <p:spPr>
            <a:xfrm>
              <a:off x="-3137650" y="2787000"/>
              <a:ext cx="291450" cy="257575"/>
            </a:xfrm>
            <a:custGeom>
              <a:rect b="b" l="l" r="r" t="t"/>
              <a:pathLst>
                <a:path extrusionOk="0" h="10303" w="11658">
                  <a:moveTo>
                    <a:pt x="10618" y="693"/>
                  </a:moveTo>
                  <a:cubicBezTo>
                    <a:pt x="10807" y="693"/>
                    <a:pt x="10964" y="851"/>
                    <a:pt x="10964" y="1040"/>
                  </a:cubicBezTo>
                  <a:lnTo>
                    <a:pt x="10964" y="2741"/>
                  </a:lnTo>
                  <a:lnTo>
                    <a:pt x="662" y="2741"/>
                  </a:lnTo>
                  <a:lnTo>
                    <a:pt x="662" y="1040"/>
                  </a:lnTo>
                  <a:cubicBezTo>
                    <a:pt x="662" y="851"/>
                    <a:pt x="820" y="693"/>
                    <a:pt x="1009" y="693"/>
                  </a:cubicBezTo>
                  <a:close/>
                  <a:moveTo>
                    <a:pt x="10996" y="3403"/>
                  </a:moveTo>
                  <a:lnTo>
                    <a:pt x="10996" y="9231"/>
                  </a:lnTo>
                  <a:cubicBezTo>
                    <a:pt x="10964" y="9420"/>
                    <a:pt x="10838" y="9578"/>
                    <a:pt x="10618" y="9578"/>
                  </a:cubicBezTo>
                  <a:lnTo>
                    <a:pt x="1009" y="9578"/>
                  </a:lnTo>
                  <a:cubicBezTo>
                    <a:pt x="820" y="9578"/>
                    <a:pt x="662" y="9420"/>
                    <a:pt x="662" y="9231"/>
                  </a:cubicBezTo>
                  <a:lnTo>
                    <a:pt x="662" y="3403"/>
                  </a:lnTo>
                  <a:close/>
                  <a:moveTo>
                    <a:pt x="1009" y="0"/>
                  </a:moveTo>
                  <a:cubicBezTo>
                    <a:pt x="473" y="0"/>
                    <a:pt x="1" y="473"/>
                    <a:pt x="1" y="1040"/>
                  </a:cubicBezTo>
                  <a:lnTo>
                    <a:pt x="1" y="9263"/>
                  </a:lnTo>
                  <a:cubicBezTo>
                    <a:pt x="1" y="9830"/>
                    <a:pt x="473" y="10302"/>
                    <a:pt x="1009" y="10302"/>
                  </a:cubicBezTo>
                  <a:lnTo>
                    <a:pt x="10618" y="10302"/>
                  </a:lnTo>
                  <a:cubicBezTo>
                    <a:pt x="11185" y="10302"/>
                    <a:pt x="11658" y="9830"/>
                    <a:pt x="11658" y="9263"/>
                  </a:cubicBezTo>
                  <a:lnTo>
                    <a:pt x="11658" y="1040"/>
                  </a:lnTo>
                  <a:cubicBezTo>
                    <a:pt x="11658" y="441"/>
                    <a:pt x="11217" y="0"/>
                    <a:pt x="1061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34"/>
            <p:cNvSpPr/>
            <p:nvPr/>
          </p:nvSpPr>
          <p:spPr>
            <a:xfrm>
              <a:off x="-3104575" y="2820875"/>
              <a:ext cx="18150" cy="17350"/>
            </a:xfrm>
            <a:custGeom>
              <a:rect b="b" l="l" r="r" t="t"/>
              <a:pathLst>
                <a:path extrusionOk="0" h="694" w="726">
                  <a:moveTo>
                    <a:pt x="348" y="0"/>
                  </a:moveTo>
                  <a:cubicBezTo>
                    <a:pt x="158" y="0"/>
                    <a:pt x="1" y="158"/>
                    <a:pt x="1" y="347"/>
                  </a:cubicBezTo>
                  <a:cubicBezTo>
                    <a:pt x="1" y="536"/>
                    <a:pt x="158" y="693"/>
                    <a:pt x="348" y="693"/>
                  </a:cubicBezTo>
                  <a:cubicBezTo>
                    <a:pt x="568" y="693"/>
                    <a:pt x="726" y="536"/>
                    <a:pt x="726" y="347"/>
                  </a:cubicBezTo>
                  <a:cubicBezTo>
                    <a:pt x="726" y="158"/>
                    <a:pt x="568" y="0"/>
                    <a:pt x="34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34"/>
            <p:cNvSpPr/>
            <p:nvPr/>
          </p:nvSpPr>
          <p:spPr>
            <a:xfrm>
              <a:off x="-3069900" y="2820875"/>
              <a:ext cx="17350" cy="17350"/>
            </a:xfrm>
            <a:custGeom>
              <a:rect b="b" l="l" r="r" t="t"/>
              <a:pathLst>
                <a:path extrusionOk="0" h="694" w="694">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34"/>
            <p:cNvSpPr/>
            <p:nvPr/>
          </p:nvSpPr>
          <p:spPr>
            <a:xfrm>
              <a:off x="-3035250" y="2820875"/>
              <a:ext cx="17350" cy="17350"/>
            </a:xfrm>
            <a:custGeom>
              <a:rect b="b" l="l" r="r" t="t"/>
              <a:pathLst>
                <a:path extrusionOk="0" h="694" w="694">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34"/>
            <p:cNvSpPr/>
            <p:nvPr/>
          </p:nvSpPr>
          <p:spPr>
            <a:xfrm>
              <a:off x="-3002175" y="2820875"/>
              <a:ext cx="121325" cy="17350"/>
            </a:xfrm>
            <a:custGeom>
              <a:rect b="b" l="l" r="r" t="t"/>
              <a:pathLst>
                <a:path extrusionOk="0" h="694" w="4853">
                  <a:moveTo>
                    <a:pt x="347" y="0"/>
                  </a:moveTo>
                  <a:cubicBezTo>
                    <a:pt x="158" y="0"/>
                    <a:pt x="1" y="158"/>
                    <a:pt x="1" y="347"/>
                  </a:cubicBezTo>
                  <a:cubicBezTo>
                    <a:pt x="32" y="536"/>
                    <a:pt x="190" y="693"/>
                    <a:pt x="347" y="693"/>
                  </a:cubicBezTo>
                  <a:lnTo>
                    <a:pt x="4506" y="693"/>
                  </a:lnTo>
                  <a:cubicBezTo>
                    <a:pt x="4695" y="693"/>
                    <a:pt x="4852" y="536"/>
                    <a:pt x="4852" y="347"/>
                  </a:cubicBezTo>
                  <a:cubicBezTo>
                    <a:pt x="4852" y="158"/>
                    <a:pt x="4695" y="0"/>
                    <a:pt x="450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34"/>
            <p:cNvSpPr/>
            <p:nvPr/>
          </p:nvSpPr>
          <p:spPr>
            <a:xfrm>
              <a:off x="-2948625" y="2907300"/>
              <a:ext cx="52025" cy="85300"/>
            </a:xfrm>
            <a:custGeom>
              <a:rect b="b" l="l" r="r" t="t"/>
              <a:pathLst>
                <a:path extrusionOk="0" h="3412" w="2081">
                  <a:moveTo>
                    <a:pt x="347" y="1"/>
                  </a:moveTo>
                  <a:cubicBezTo>
                    <a:pt x="261" y="1"/>
                    <a:pt x="174" y="24"/>
                    <a:pt x="127" y="72"/>
                  </a:cubicBezTo>
                  <a:cubicBezTo>
                    <a:pt x="1" y="198"/>
                    <a:pt x="1" y="450"/>
                    <a:pt x="127" y="544"/>
                  </a:cubicBezTo>
                  <a:lnTo>
                    <a:pt x="1261" y="1710"/>
                  </a:lnTo>
                  <a:lnTo>
                    <a:pt x="127" y="2844"/>
                  </a:lnTo>
                  <a:cubicBezTo>
                    <a:pt x="1" y="2970"/>
                    <a:pt x="1" y="3191"/>
                    <a:pt x="127" y="3317"/>
                  </a:cubicBezTo>
                  <a:cubicBezTo>
                    <a:pt x="174" y="3380"/>
                    <a:pt x="261" y="3411"/>
                    <a:pt x="347" y="3411"/>
                  </a:cubicBezTo>
                  <a:cubicBezTo>
                    <a:pt x="434" y="3411"/>
                    <a:pt x="521" y="3380"/>
                    <a:pt x="568" y="3317"/>
                  </a:cubicBezTo>
                  <a:lnTo>
                    <a:pt x="1954" y="1930"/>
                  </a:lnTo>
                  <a:cubicBezTo>
                    <a:pt x="2080" y="1804"/>
                    <a:pt x="2080" y="1584"/>
                    <a:pt x="1954" y="1458"/>
                  </a:cubicBezTo>
                  <a:lnTo>
                    <a:pt x="568" y="72"/>
                  </a:lnTo>
                  <a:cubicBezTo>
                    <a:pt x="521" y="24"/>
                    <a:pt x="434" y="1"/>
                    <a:pt x="3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34"/>
            <p:cNvSpPr/>
            <p:nvPr/>
          </p:nvSpPr>
          <p:spPr>
            <a:xfrm>
              <a:off x="-3088025" y="2907300"/>
              <a:ext cx="53575" cy="85300"/>
            </a:xfrm>
            <a:custGeom>
              <a:rect b="b" l="l" r="r" t="t"/>
              <a:pathLst>
                <a:path extrusionOk="0" h="3412" w="2143">
                  <a:moveTo>
                    <a:pt x="1749" y="1"/>
                  </a:moveTo>
                  <a:cubicBezTo>
                    <a:pt x="1662" y="1"/>
                    <a:pt x="1576" y="24"/>
                    <a:pt x="1513" y="72"/>
                  </a:cubicBezTo>
                  <a:lnTo>
                    <a:pt x="127" y="1458"/>
                  </a:lnTo>
                  <a:cubicBezTo>
                    <a:pt x="1" y="1584"/>
                    <a:pt x="1" y="1804"/>
                    <a:pt x="127" y="1930"/>
                  </a:cubicBezTo>
                  <a:lnTo>
                    <a:pt x="1513" y="3317"/>
                  </a:lnTo>
                  <a:cubicBezTo>
                    <a:pt x="1576" y="3380"/>
                    <a:pt x="1662" y="3411"/>
                    <a:pt x="1749" y="3411"/>
                  </a:cubicBezTo>
                  <a:cubicBezTo>
                    <a:pt x="1836" y="3411"/>
                    <a:pt x="1922" y="3380"/>
                    <a:pt x="1985" y="3317"/>
                  </a:cubicBezTo>
                  <a:cubicBezTo>
                    <a:pt x="2111" y="3191"/>
                    <a:pt x="2111" y="2970"/>
                    <a:pt x="1985" y="2844"/>
                  </a:cubicBezTo>
                  <a:lnTo>
                    <a:pt x="851" y="1710"/>
                  </a:lnTo>
                  <a:lnTo>
                    <a:pt x="1985" y="544"/>
                  </a:lnTo>
                  <a:cubicBezTo>
                    <a:pt x="2143" y="450"/>
                    <a:pt x="2143" y="198"/>
                    <a:pt x="1985" y="72"/>
                  </a:cubicBezTo>
                  <a:cubicBezTo>
                    <a:pt x="1922" y="24"/>
                    <a:pt x="1836" y="1"/>
                    <a:pt x="174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34"/>
            <p:cNvSpPr/>
            <p:nvPr/>
          </p:nvSpPr>
          <p:spPr>
            <a:xfrm>
              <a:off x="-3019500" y="2888975"/>
              <a:ext cx="54375" cy="119400"/>
            </a:xfrm>
            <a:custGeom>
              <a:rect b="b" l="l" r="r" t="t"/>
              <a:pathLst>
                <a:path extrusionOk="0" h="4776" w="2175">
                  <a:moveTo>
                    <a:pt x="1778" y="0"/>
                  </a:moveTo>
                  <a:cubicBezTo>
                    <a:pt x="1617" y="0"/>
                    <a:pt x="1501" y="108"/>
                    <a:pt x="1450" y="237"/>
                  </a:cubicBezTo>
                  <a:lnTo>
                    <a:pt x="63" y="4333"/>
                  </a:lnTo>
                  <a:cubicBezTo>
                    <a:pt x="0" y="4522"/>
                    <a:pt x="95" y="4680"/>
                    <a:pt x="253" y="4743"/>
                  </a:cubicBezTo>
                  <a:cubicBezTo>
                    <a:pt x="305" y="4765"/>
                    <a:pt x="354" y="4775"/>
                    <a:pt x="399" y="4775"/>
                  </a:cubicBezTo>
                  <a:cubicBezTo>
                    <a:pt x="543" y="4775"/>
                    <a:pt x="646" y="4674"/>
                    <a:pt x="694" y="4554"/>
                  </a:cubicBezTo>
                  <a:lnTo>
                    <a:pt x="2080" y="458"/>
                  </a:lnTo>
                  <a:cubicBezTo>
                    <a:pt x="2174" y="300"/>
                    <a:pt x="2048" y="111"/>
                    <a:pt x="1891" y="17"/>
                  </a:cubicBezTo>
                  <a:cubicBezTo>
                    <a:pt x="1851" y="6"/>
                    <a:pt x="1813" y="0"/>
                    <a:pt x="177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11" name="Google Shape;1911;p34"/>
          <p:cNvGrpSpPr/>
          <p:nvPr/>
        </p:nvGrpSpPr>
        <p:grpSpPr>
          <a:xfrm>
            <a:off x="3830965" y="2799136"/>
            <a:ext cx="203915" cy="203915"/>
            <a:chOff x="-6354300" y="2757075"/>
            <a:chExt cx="292225" cy="292225"/>
          </a:xfrm>
        </p:grpSpPr>
        <p:sp>
          <p:nvSpPr>
            <p:cNvPr id="1912" name="Google Shape;1912;p34"/>
            <p:cNvSpPr/>
            <p:nvPr/>
          </p:nvSpPr>
          <p:spPr>
            <a:xfrm>
              <a:off x="-6354300" y="2757075"/>
              <a:ext cx="292225" cy="292225"/>
            </a:xfrm>
            <a:custGeom>
              <a:rect b="b" l="l" r="r" t="t"/>
              <a:pathLst>
                <a:path extrusionOk="0" h="11689" w="11689">
                  <a:moveTo>
                    <a:pt x="10681" y="4159"/>
                  </a:moveTo>
                  <a:cubicBezTo>
                    <a:pt x="10870" y="4159"/>
                    <a:pt x="11027" y="4316"/>
                    <a:pt x="11027" y="4505"/>
                  </a:cubicBezTo>
                  <a:lnTo>
                    <a:pt x="11027" y="4915"/>
                  </a:lnTo>
                  <a:cubicBezTo>
                    <a:pt x="10901" y="4883"/>
                    <a:pt x="10775" y="4883"/>
                    <a:pt x="10681" y="4883"/>
                  </a:cubicBezTo>
                  <a:lnTo>
                    <a:pt x="9609" y="4883"/>
                  </a:lnTo>
                  <a:lnTo>
                    <a:pt x="9609" y="4190"/>
                  </a:lnTo>
                  <a:lnTo>
                    <a:pt x="10681" y="4190"/>
                  </a:lnTo>
                  <a:lnTo>
                    <a:pt x="10681" y="4159"/>
                  </a:lnTo>
                  <a:close/>
                  <a:moveTo>
                    <a:pt x="2048" y="2773"/>
                  </a:moveTo>
                  <a:lnTo>
                    <a:pt x="2048" y="6207"/>
                  </a:lnTo>
                  <a:lnTo>
                    <a:pt x="662" y="6207"/>
                  </a:lnTo>
                  <a:lnTo>
                    <a:pt x="662" y="3151"/>
                  </a:lnTo>
                  <a:cubicBezTo>
                    <a:pt x="694" y="2930"/>
                    <a:pt x="851" y="2773"/>
                    <a:pt x="1009" y="2773"/>
                  </a:cubicBezTo>
                  <a:close/>
                  <a:moveTo>
                    <a:pt x="8885" y="693"/>
                  </a:moveTo>
                  <a:lnTo>
                    <a:pt x="8885" y="4883"/>
                  </a:lnTo>
                  <a:cubicBezTo>
                    <a:pt x="8538" y="4915"/>
                    <a:pt x="8223" y="5104"/>
                    <a:pt x="8066" y="5419"/>
                  </a:cubicBezTo>
                  <a:lnTo>
                    <a:pt x="7751" y="6049"/>
                  </a:lnTo>
                  <a:cubicBezTo>
                    <a:pt x="7719" y="6175"/>
                    <a:pt x="7593" y="6238"/>
                    <a:pt x="7436" y="6238"/>
                  </a:cubicBezTo>
                  <a:lnTo>
                    <a:pt x="2710" y="6238"/>
                  </a:lnTo>
                  <a:lnTo>
                    <a:pt x="2710" y="693"/>
                  </a:lnTo>
                  <a:close/>
                  <a:moveTo>
                    <a:pt x="10681" y="5513"/>
                  </a:moveTo>
                  <a:cubicBezTo>
                    <a:pt x="10870" y="5513"/>
                    <a:pt x="11027" y="5671"/>
                    <a:pt x="11027" y="5860"/>
                  </a:cubicBezTo>
                  <a:lnTo>
                    <a:pt x="11027" y="10649"/>
                  </a:lnTo>
                  <a:cubicBezTo>
                    <a:pt x="11027" y="10869"/>
                    <a:pt x="10870" y="11027"/>
                    <a:pt x="10681" y="11027"/>
                  </a:cubicBezTo>
                  <a:lnTo>
                    <a:pt x="1009" y="11027"/>
                  </a:lnTo>
                  <a:cubicBezTo>
                    <a:pt x="820" y="11027"/>
                    <a:pt x="662" y="10869"/>
                    <a:pt x="662" y="10649"/>
                  </a:cubicBezTo>
                  <a:lnTo>
                    <a:pt x="662" y="6868"/>
                  </a:lnTo>
                  <a:lnTo>
                    <a:pt x="7436" y="6868"/>
                  </a:lnTo>
                  <a:cubicBezTo>
                    <a:pt x="7845" y="6868"/>
                    <a:pt x="8192" y="6648"/>
                    <a:pt x="8349" y="6333"/>
                  </a:cubicBezTo>
                  <a:lnTo>
                    <a:pt x="8664" y="5703"/>
                  </a:lnTo>
                  <a:cubicBezTo>
                    <a:pt x="8696" y="5576"/>
                    <a:pt x="8822" y="5513"/>
                    <a:pt x="8979" y="5513"/>
                  </a:cubicBezTo>
                  <a:close/>
                  <a:moveTo>
                    <a:pt x="2395" y="0"/>
                  </a:moveTo>
                  <a:cubicBezTo>
                    <a:pt x="2206" y="0"/>
                    <a:pt x="2048" y="158"/>
                    <a:pt x="2048" y="347"/>
                  </a:cubicBezTo>
                  <a:lnTo>
                    <a:pt x="2048" y="2111"/>
                  </a:lnTo>
                  <a:lnTo>
                    <a:pt x="1009" y="2111"/>
                  </a:lnTo>
                  <a:cubicBezTo>
                    <a:pt x="473" y="2111"/>
                    <a:pt x="0" y="2584"/>
                    <a:pt x="0" y="3151"/>
                  </a:cubicBezTo>
                  <a:lnTo>
                    <a:pt x="0" y="10649"/>
                  </a:lnTo>
                  <a:cubicBezTo>
                    <a:pt x="0" y="11216"/>
                    <a:pt x="473" y="11688"/>
                    <a:pt x="1009" y="11688"/>
                  </a:cubicBezTo>
                  <a:lnTo>
                    <a:pt x="10618" y="11688"/>
                  </a:lnTo>
                  <a:cubicBezTo>
                    <a:pt x="11185" y="11688"/>
                    <a:pt x="11657" y="11216"/>
                    <a:pt x="11657" y="10649"/>
                  </a:cubicBezTo>
                  <a:lnTo>
                    <a:pt x="11657" y="4505"/>
                  </a:lnTo>
                  <a:cubicBezTo>
                    <a:pt x="11689" y="3938"/>
                    <a:pt x="11216" y="3466"/>
                    <a:pt x="10681" y="3466"/>
                  </a:cubicBezTo>
                  <a:lnTo>
                    <a:pt x="9609" y="3466"/>
                  </a:lnTo>
                  <a:lnTo>
                    <a:pt x="9609" y="347"/>
                  </a:lnTo>
                  <a:cubicBezTo>
                    <a:pt x="9609" y="158"/>
                    <a:pt x="9452" y="0"/>
                    <a:pt x="92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34"/>
            <p:cNvSpPr/>
            <p:nvPr/>
          </p:nvSpPr>
          <p:spPr>
            <a:xfrm>
              <a:off x="-6268450" y="2790150"/>
              <a:ext cx="119750" cy="18125"/>
            </a:xfrm>
            <a:custGeom>
              <a:rect b="b" l="l" r="r" t="t"/>
              <a:pathLst>
                <a:path extrusionOk="0" h="725" w="4790">
                  <a:moveTo>
                    <a:pt x="347" y="0"/>
                  </a:moveTo>
                  <a:cubicBezTo>
                    <a:pt x="158" y="0"/>
                    <a:pt x="1" y="158"/>
                    <a:pt x="1" y="347"/>
                  </a:cubicBezTo>
                  <a:cubicBezTo>
                    <a:pt x="1" y="599"/>
                    <a:pt x="158" y="725"/>
                    <a:pt x="347" y="725"/>
                  </a:cubicBezTo>
                  <a:lnTo>
                    <a:pt x="4443" y="725"/>
                  </a:lnTo>
                  <a:cubicBezTo>
                    <a:pt x="4632" y="725"/>
                    <a:pt x="4789" y="567"/>
                    <a:pt x="4789" y="347"/>
                  </a:cubicBezTo>
                  <a:cubicBezTo>
                    <a:pt x="4789" y="158"/>
                    <a:pt x="4632" y="0"/>
                    <a:pt x="44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34"/>
            <p:cNvSpPr/>
            <p:nvPr/>
          </p:nvSpPr>
          <p:spPr>
            <a:xfrm>
              <a:off x="-6268450" y="2825600"/>
              <a:ext cx="119750" cy="18125"/>
            </a:xfrm>
            <a:custGeom>
              <a:rect b="b" l="l" r="r" t="t"/>
              <a:pathLst>
                <a:path extrusionOk="0" h="725" w="4790">
                  <a:moveTo>
                    <a:pt x="347" y="0"/>
                  </a:moveTo>
                  <a:cubicBezTo>
                    <a:pt x="158" y="0"/>
                    <a:pt x="1" y="158"/>
                    <a:pt x="1" y="347"/>
                  </a:cubicBezTo>
                  <a:cubicBezTo>
                    <a:pt x="1" y="599"/>
                    <a:pt x="158" y="725"/>
                    <a:pt x="347" y="725"/>
                  </a:cubicBezTo>
                  <a:lnTo>
                    <a:pt x="4443" y="725"/>
                  </a:lnTo>
                  <a:cubicBezTo>
                    <a:pt x="4632" y="725"/>
                    <a:pt x="4789" y="567"/>
                    <a:pt x="4789" y="347"/>
                  </a:cubicBezTo>
                  <a:cubicBezTo>
                    <a:pt x="4789" y="158"/>
                    <a:pt x="4632" y="0"/>
                    <a:pt x="44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34"/>
            <p:cNvSpPr/>
            <p:nvPr/>
          </p:nvSpPr>
          <p:spPr>
            <a:xfrm>
              <a:off x="-6268450" y="2860250"/>
              <a:ext cx="119750" cy="17350"/>
            </a:xfrm>
            <a:custGeom>
              <a:rect b="b" l="l" r="r" t="t"/>
              <a:pathLst>
                <a:path extrusionOk="0" h="694" w="4790">
                  <a:moveTo>
                    <a:pt x="347" y="0"/>
                  </a:moveTo>
                  <a:cubicBezTo>
                    <a:pt x="158" y="0"/>
                    <a:pt x="1" y="158"/>
                    <a:pt x="1" y="347"/>
                  </a:cubicBezTo>
                  <a:cubicBezTo>
                    <a:pt x="1" y="536"/>
                    <a:pt x="158" y="693"/>
                    <a:pt x="347" y="693"/>
                  </a:cubicBezTo>
                  <a:lnTo>
                    <a:pt x="4443" y="693"/>
                  </a:lnTo>
                  <a:cubicBezTo>
                    <a:pt x="4632" y="693"/>
                    <a:pt x="4789" y="536"/>
                    <a:pt x="4789" y="347"/>
                  </a:cubicBezTo>
                  <a:cubicBezTo>
                    <a:pt x="4789" y="158"/>
                    <a:pt x="4632" y="0"/>
                    <a:pt x="44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16" name="Google Shape;1916;p34"/>
          <p:cNvGrpSpPr/>
          <p:nvPr/>
        </p:nvGrpSpPr>
        <p:grpSpPr>
          <a:xfrm>
            <a:off x="4917834" y="2603164"/>
            <a:ext cx="203374" cy="203915"/>
            <a:chOff x="-1700225" y="2768875"/>
            <a:chExt cx="291450" cy="292225"/>
          </a:xfrm>
        </p:grpSpPr>
        <p:sp>
          <p:nvSpPr>
            <p:cNvPr id="1917" name="Google Shape;1917;p34"/>
            <p:cNvSpPr/>
            <p:nvPr/>
          </p:nvSpPr>
          <p:spPr>
            <a:xfrm>
              <a:off x="-1700225" y="2768875"/>
              <a:ext cx="291450" cy="292225"/>
            </a:xfrm>
            <a:custGeom>
              <a:rect b="b" l="l" r="r" t="t"/>
              <a:pathLst>
                <a:path extrusionOk="0" h="11689" w="11658">
                  <a:moveTo>
                    <a:pt x="10617" y="662"/>
                  </a:moveTo>
                  <a:cubicBezTo>
                    <a:pt x="10806" y="662"/>
                    <a:pt x="10964" y="820"/>
                    <a:pt x="10964" y="1009"/>
                  </a:cubicBezTo>
                  <a:lnTo>
                    <a:pt x="10964" y="2710"/>
                  </a:lnTo>
                  <a:lnTo>
                    <a:pt x="662" y="2710"/>
                  </a:lnTo>
                  <a:lnTo>
                    <a:pt x="662" y="1009"/>
                  </a:lnTo>
                  <a:cubicBezTo>
                    <a:pt x="662" y="820"/>
                    <a:pt x="819" y="662"/>
                    <a:pt x="1008" y="662"/>
                  </a:cubicBezTo>
                  <a:close/>
                  <a:moveTo>
                    <a:pt x="10933" y="3372"/>
                  </a:moveTo>
                  <a:lnTo>
                    <a:pt x="10933" y="9232"/>
                  </a:lnTo>
                  <a:cubicBezTo>
                    <a:pt x="10964" y="9484"/>
                    <a:pt x="10806" y="9610"/>
                    <a:pt x="10617" y="9610"/>
                  </a:cubicBezTo>
                  <a:lnTo>
                    <a:pt x="8916" y="9610"/>
                  </a:lnTo>
                  <a:lnTo>
                    <a:pt x="8570" y="9232"/>
                  </a:lnTo>
                  <a:cubicBezTo>
                    <a:pt x="8601" y="9169"/>
                    <a:pt x="8664" y="9043"/>
                    <a:pt x="8696" y="8917"/>
                  </a:cubicBezTo>
                  <a:lnTo>
                    <a:pt x="9200" y="8917"/>
                  </a:lnTo>
                  <a:cubicBezTo>
                    <a:pt x="9389" y="8917"/>
                    <a:pt x="9546" y="8759"/>
                    <a:pt x="9546" y="8570"/>
                  </a:cubicBezTo>
                  <a:lnTo>
                    <a:pt x="9546" y="7184"/>
                  </a:lnTo>
                  <a:cubicBezTo>
                    <a:pt x="9546" y="6995"/>
                    <a:pt x="9389" y="6837"/>
                    <a:pt x="9200" y="6837"/>
                  </a:cubicBezTo>
                  <a:lnTo>
                    <a:pt x="8696" y="6837"/>
                  </a:lnTo>
                  <a:cubicBezTo>
                    <a:pt x="8664" y="6711"/>
                    <a:pt x="8601" y="6648"/>
                    <a:pt x="8570" y="6522"/>
                  </a:cubicBezTo>
                  <a:lnTo>
                    <a:pt x="8916" y="6176"/>
                  </a:lnTo>
                  <a:cubicBezTo>
                    <a:pt x="9042" y="6050"/>
                    <a:pt x="9042" y="5798"/>
                    <a:pt x="8916" y="5703"/>
                  </a:cubicBezTo>
                  <a:lnTo>
                    <a:pt x="7940" y="4695"/>
                  </a:lnTo>
                  <a:cubicBezTo>
                    <a:pt x="7877" y="4648"/>
                    <a:pt x="7790" y="4624"/>
                    <a:pt x="7703" y="4624"/>
                  </a:cubicBezTo>
                  <a:cubicBezTo>
                    <a:pt x="7617" y="4624"/>
                    <a:pt x="7530" y="4648"/>
                    <a:pt x="7467" y="4695"/>
                  </a:cubicBezTo>
                  <a:lnTo>
                    <a:pt x="7120" y="5073"/>
                  </a:lnTo>
                  <a:cubicBezTo>
                    <a:pt x="7026" y="5041"/>
                    <a:pt x="6931" y="4978"/>
                    <a:pt x="6805" y="4947"/>
                  </a:cubicBezTo>
                  <a:lnTo>
                    <a:pt x="6805" y="4443"/>
                  </a:lnTo>
                  <a:cubicBezTo>
                    <a:pt x="6805" y="4222"/>
                    <a:pt x="6648" y="4065"/>
                    <a:pt x="6459" y="4065"/>
                  </a:cubicBezTo>
                  <a:lnTo>
                    <a:pt x="5073" y="4065"/>
                  </a:lnTo>
                  <a:cubicBezTo>
                    <a:pt x="4884" y="4065"/>
                    <a:pt x="4726" y="4222"/>
                    <a:pt x="4726" y="4443"/>
                  </a:cubicBezTo>
                  <a:lnTo>
                    <a:pt x="4726" y="4947"/>
                  </a:lnTo>
                  <a:cubicBezTo>
                    <a:pt x="4600" y="4978"/>
                    <a:pt x="4506" y="5010"/>
                    <a:pt x="4411" y="5073"/>
                  </a:cubicBezTo>
                  <a:lnTo>
                    <a:pt x="4033" y="4695"/>
                  </a:lnTo>
                  <a:cubicBezTo>
                    <a:pt x="3986" y="4648"/>
                    <a:pt x="3899" y="4624"/>
                    <a:pt x="3808" y="4624"/>
                  </a:cubicBezTo>
                  <a:cubicBezTo>
                    <a:pt x="3718" y="4624"/>
                    <a:pt x="3623" y="4648"/>
                    <a:pt x="3560" y="4695"/>
                  </a:cubicBezTo>
                  <a:lnTo>
                    <a:pt x="2584" y="5703"/>
                  </a:lnTo>
                  <a:cubicBezTo>
                    <a:pt x="2458" y="5829"/>
                    <a:pt x="2458" y="6050"/>
                    <a:pt x="2584" y="6176"/>
                  </a:cubicBezTo>
                  <a:lnTo>
                    <a:pt x="2930" y="6522"/>
                  </a:lnTo>
                  <a:cubicBezTo>
                    <a:pt x="2899" y="6585"/>
                    <a:pt x="2867" y="6711"/>
                    <a:pt x="2836" y="6837"/>
                  </a:cubicBezTo>
                  <a:lnTo>
                    <a:pt x="2300" y="6837"/>
                  </a:lnTo>
                  <a:cubicBezTo>
                    <a:pt x="2111" y="6837"/>
                    <a:pt x="1954" y="6995"/>
                    <a:pt x="1954" y="7184"/>
                  </a:cubicBezTo>
                  <a:lnTo>
                    <a:pt x="1954" y="8570"/>
                  </a:lnTo>
                  <a:cubicBezTo>
                    <a:pt x="1954" y="8759"/>
                    <a:pt x="2111" y="8917"/>
                    <a:pt x="2300" y="8917"/>
                  </a:cubicBezTo>
                  <a:lnTo>
                    <a:pt x="2836" y="8917"/>
                  </a:lnTo>
                  <a:cubicBezTo>
                    <a:pt x="2867" y="9043"/>
                    <a:pt x="2899" y="9137"/>
                    <a:pt x="2930" y="9232"/>
                  </a:cubicBezTo>
                  <a:lnTo>
                    <a:pt x="2584" y="9610"/>
                  </a:lnTo>
                  <a:lnTo>
                    <a:pt x="977" y="9610"/>
                  </a:lnTo>
                  <a:cubicBezTo>
                    <a:pt x="788" y="9610"/>
                    <a:pt x="630" y="9452"/>
                    <a:pt x="630" y="9232"/>
                  </a:cubicBezTo>
                  <a:lnTo>
                    <a:pt x="630" y="3372"/>
                  </a:lnTo>
                  <a:close/>
                  <a:moveTo>
                    <a:pt x="6112" y="4726"/>
                  </a:moveTo>
                  <a:lnTo>
                    <a:pt x="6112" y="5136"/>
                  </a:lnTo>
                  <a:cubicBezTo>
                    <a:pt x="6112" y="5294"/>
                    <a:pt x="6207" y="5420"/>
                    <a:pt x="6364" y="5451"/>
                  </a:cubicBezTo>
                  <a:cubicBezTo>
                    <a:pt x="6553" y="5514"/>
                    <a:pt x="6805" y="5609"/>
                    <a:pt x="6994" y="5735"/>
                  </a:cubicBezTo>
                  <a:cubicBezTo>
                    <a:pt x="7041" y="5769"/>
                    <a:pt x="7096" y="5783"/>
                    <a:pt x="7153" y="5783"/>
                  </a:cubicBezTo>
                  <a:cubicBezTo>
                    <a:pt x="7251" y="5783"/>
                    <a:pt x="7356" y="5743"/>
                    <a:pt x="7435" y="5703"/>
                  </a:cubicBezTo>
                  <a:lnTo>
                    <a:pt x="7751" y="5388"/>
                  </a:lnTo>
                  <a:lnTo>
                    <a:pt x="8223" y="5861"/>
                  </a:lnTo>
                  <a:lnTo>
                    <a:pt x="7908" y="6176"/>
                  </a:lnTo>
                  <a:cubicBezTo>
                    <a:pt x="7782" y="6302"/>
                    <a:pt x="7782" y="6459"/>
                    <a:pt x="7877" y="6617"/>
                  </a:cubicBezTo>
                  <a:cubicBezTo>
                    <a:pt x="7971" y="6806"/>
                    <a:pt x="8066" y="6995"/>
                    <a:pt x="8129" y="7247"/>
                  </a:cubicBezTo>
                  <a:cubicBezTo>
                    <a:pt x="8192" y="7404"/>
                    <a:pt x="8286" y="7499"/>
                    <a:pt x="8444" y="7499"/>
                  </a:cubicBezTo>
                  <a:lnTo>
                    <a:pt x="8885" y="7499"/>
                  </a:lnTo>
                  <a:lnTo>
                    <a:pt x="8885" y="8192"/>
                  </a:lnTo>
                  <a:lnTo>
                    <a:pt x="8444" y="8192"/>
                  </a:lnTo>
                  <a:cubicBezTo>
                    <a:pt x="8286" y="8192"/>
                    <a:pt x="8192" y="8286"/>
                    <a:pt x="8129" y="8444"/>
                  </a:cubicBezTo>
                  <a:cubicBezTo>
                    <a:pt x="8097" y="8665"/>
                    <a:pt x="7971" y="8885"/>
                    <a:pt x="7877" y="9074"/>
                  </a:cubicBezTo>
                  <a:cubicBezTo>
                    <a:pt x="7782" y="9200"/>
                    <a:pt x="7814" y="9389"/>
                    <a:pt x="7908" y="9515"/>
                  </a:cubicBezTo>
                  <a:lnTo>
                    <a:pt x="8223" y="9830"/>
                  </a:lnTo>
                  <a:lnTo>
                    <a:pt x="7751" y="10303"/>
                  </a:lnTo>
                  <a:lnTo>
                    <a:pt x="7435" y="9988"/>
                  </a:lnTo>
                  <a:cubicBezTo>
                    <a:pt x="7368" y="9920"/>
                    <a:pt x="7291" y="9889"/>
                    <a:pt x="7211" y="9889"/>
                  </a:cubicBezTo>
                  <a:cubicBezTo>
                    <a:pt x="7141" y="9889"/>
                    <a:pt x="7068" y="9912"/>
                    <a:pt x="6994" y="9956"/>
                  </a:cubicBezTo>
                  <a:cubicBezTo>
                    <a:pt x="6805" y="10082"/>
                    <a:pt x="6616" y="10145"/>
                    <a:pt x="6364" y="10208"/>
                  </a:cubicBezTo>
                  <a:cubicBezTo>
                    <a:pt x="6207" y="10271"/>
                    <a:pt x="6112" y="10366"/>
                    <a:pt x="6112" y="10555"/>
                  </a:cubicBezTo>
                  <a:lnTo>
                    <a:pt x="6112" y="10964"/>
                  </a:lnTo>
                  <a:lnTo>
                    <a:pt x="5419" y="10964"/>
                  </a:lnTo>
                  <a:lnTo>
                    <a:pt x="5419" y="10555"/>
                  </a:lnTo>
                  <a:cubicBezTo>
                    <a:pt x="5419" y="10366"/>
                    <a:pt x="5325" y="10271"/>
                    <a:pt x="5167" y="10208"/>
                  </a:cubicBezTo>
                  <a:cubicBezTo>
                    <a:pt x="4947" y="10177"/>
                    <a:pt x="4726" y="10051"/>
                    <a:pt x="4537" y="9956"/>
                  </a:cubicBezTo>
                  <a:cubicBezTo>
                    <a:pt x="4491" y="9921"/>
                    <a:pt x="4436" y="9908"/>
                    <a:pt x="4379" y="9908"/>
                  </a:cubicBezTo>
                  <a:cubicBezTo>
                    <a:pt x="4281" y="9908"/>
                    <a:pt x="4176" y="9948"/>
                    <a:pt x="4096" y="9988"/>
                  </a:cubicBezTo>
                  <a:lnTo>
                    <a:pt x="3781" y="10303"/>
                  </a:lnTo>
                  <a:lnTo>
                    <a:pt x="3308" y="9830"/>
                  </a:lnTo>
                  <a:lnTo>
                    <a:pt x="3623" y="9515"/>
                  </a:lnTo>
                  <a:cubicBezTo>
                    <a:pt x="3749" y="9389"/>
                    <a:pt x="3749" y="9232"/>
                    <a:pt x="3655" y="9074"/>
                  </a:cubicBezTo>
                  <a:cubicBezTo>
                    <a:pt x="3529" y="8885"/>
                    <a:pt x="3466" y="8696"/>
                    <a:pt x="3371" y="8444"/>
                  </a:cubicBezTo>
                  <a:cubicBezTo>
                    <a:pt x="3340" y="8286"/>
                    <a:pt x="3214" y="8192"/>
                    <a:pt x="3056" y="8192"/>
                  </a:cubicBezTo>
                  <a:lnTo>
                    <a:pt x="2647" y="8192"/>
                  </a:lnTo>
                  <a:lnTo>
                    <a:pt x="2647" y="7499"/>
                  </a:lnTo>
                  <a:lnTo>
                    <a:pt x="3056" y="7499"/>
                  </a:lnTo>
                  <a:cubicBezTo>
                    <a:pt x="3214" y="7499"/>
                    <a:pt x="3340" y="7404"/>
                    <a:pt x="3371" y="7247"/>
                  </a:cubicBezTo>
                  <a:cubicBezTo>
                    <a:pt x="3434" y="7026"/>
                    <a:pt x="3529" y="6806"/>
                    <a:pt x="3655" y="6617"/>
                  </a:cubicBezTo>
                  <a:cubicBezTo>
                    <a:pt x="3749" y="6491"/>
                    <a:pt x="3686" y="6302"/>
                    <a:pt x="3623" y="6176"/>
                  </a:cubicBezTo>
                  <a:lnTo>
                    <a:pt x="3308" y="5861"/>
                  </a:lnTo>
                  <a:lnTo>
                    <a:pt x="3781" y="5388"/>
                  </a:lnTo>
                  <a:lnTo>
                    <a:pt x="4096" y="5703"/>
                  </a:lnTo>
                  <a:cubicBezTo>
                    <a:pt x="4163" y="5771"/>
                    <a:pt x="4240" y="5802"/>
                    <a:pt x="4321" y="5802"/>
                  </a:cubicBezTo>
                  <a:cubicBezTo>
                    <a:pt x="4391" y="5802"/>
                    <a:pt x="4464" y="5778"/>
                    <a:pt x="4537" y="5735"/>
                  </a:cubicBezTo>
                  <a:cubicBezTo>
                    <a:pt x="4726" y="5609"/>
                    <a:pt x="4915" y="5546"/>
                    <a:pt x="5167" y="5451"/>
                  </a:cubicBezTo>
                  <a:cubicBezTo>
                    <a:pt x="5325" y="5420"/>
                    <a:pt x="5419" y="5294"/>
                    <a:pt x="5419" y="5136"/>
                  </a:cubicBezTo>
                  <a:lnTo>
                    <a:pt x="5419" y="4726"/>
                  </a:lnTo>
                  <a:close/>
                  <a:moveTo>
                    <a:pt x="1008" y="1"/>
                  </a:moveTo>
                  <a:cubicBezTo>
                    <a:pt x="473" y="1"/>
                    <a:pt x="0" y="473"/>
                    <a:pt x="0" y="1009"/>
                  </a:cubicBezTo>
                  <a:lnTo>
                    <a:pt x="0" y="9295"/>
                  </a:lnTo>
                  <a:cubicBezTo>
                    <a:pt x="0" y="9830"/>
                    <a:pt x="473" y="10303"/>
                    <a:pt x="1008" y="10303"/>
                  </a:cubicBezTo>
                  <a:lnTo>
                    <a:pt x="2867" y="10303"/>
                  </a:lnTo>
                  <a:lnTo>
                    <a:pt x="3623" y="11059"/>
                  </a:lnTo>
                  <a:cubicBezTo>
                    <a:pt x="3671" y="11122"/>
                    <a:pt x="3757" y="11153"/>
                    <a:pt x="3848" y="11153"/>
                  </a:cubicBezTo>
                  <a:cubicBezTo>
                    <a:pt x="3938" y="11153"/>
                    <a:pt x="4033" y="11122"/>
                    <a:pt x="4096" y="11059"/>
                  </a:cubicBezTo>
                  <a:lnTo>
                    <a:pt x="4442" y="10712"/>
                  </a:lnTo>
                  <a:cubicBezTo>
                    <a:pt x="4506" y="10744"/>
                    <a:pt x="4632" y="10775"/>
                    <a:pt x="4758" y="10807"/>
                  </a:cubicBezTo>
                  <a:lnTo>
                    <a:pt x="4758" y="11342"/>
                  </a:lnTo>
                  <a:cubicBezTo>
                    <a:pt x="4758" y="11531"/>
                    <a:pt x="4915" y="11689"/>
                    <a:pt x="5104" y="11689"/>
                  </a:cubicBezTo>
                  <a:lnTo>
                    <a:pt x="6490" y="11689"/>
                  </a:lnTo>
                  <a:cubicBezTo>
                    <a:pt x="6679" y="11689"/>
                    <a:pt x="6837" y="11531"/>
                    <a:pt x="6837" y="11342"/>
                  </a:cubicBezTo>
                  <a:lnTo>
                    <a:pt x="6837" y="10807"/>
                  </a:lnTo>
                  <a:cubicBezTo>
                    <a:pt x="6963" y="10775"/>
                    <a:pt x="7026" y="10744"/>
                    <a:pt x="7152" y="10712"/>
                  </a:cubicBezTo>
                  <a:lnTo>
                    <a:pt x="7498" y="11059"/>
                  </a:lnTo>
                  <a:cubicBezTo>
                    <a:pt x="7561" y="11122"/>
                    <a:pt x="7656" y="11153"/>
                    <a:pt x="7747" y="11153"/>
                  </a:cubicBezTo>
                  <a:cubicBezTo>
                    <a:pt x="7837" y="11153"/>
                    <a:pt x="7924" y="11122"/>
                    <a:pt x="7971" y="11059"/>
                  </a:cubicBezTo>
                  <a:lnTo>
                    <a:pt x="8727" y="10303"/>
                  </a:lnTo>
                  <a:lnTo>
                    <a:pt x="10617" y="10303"/>
                  </a:lnTo>
                  <a:cubicBezTo>
                    <a:pt x="11185" y="10303"/>
                    <a:pt x="11657" y="9830"/>
                    <a:pt x="11657" y="9295"/>
                  </a:cubicBezTo>
                  <a:lnTo>
                    <a:pt x="11657" y="1009"/>
                  </a:lnTo>
                  <a:cubicBezTo>
                    <a:pt x="11657" y="473"/>
                    <a:pt x="11216" y="1"/>
                    <a:pt x="1061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34"/>
            <p:cNvSpPr/>
            <p:nvPr/>
          </p:nvSpPr>
          <p:spPr>
            <a:xfrm>
              <a:off x="-1667150" y="2801950"/>
              <a:ext cx="18150" cy="18150"/>
            </a:xfrm>
            <a:custGeom>
              <a:rect b="b" l="l" r="r" t="t"/>
              <a:pathLst>
                <a:path extrusionOk="0" h="726" w="726">
                  <a:moveTo>
                    <a:pt x="347" y="1"/>
                  </a:moveTo>
                  <a:cubicBezTo>
                    <a:pt x="158" y="1"/>
                    <a:pt x="1" y="158"/>
                    <a:pt x="1" y="347"/>
                  </a:cubicBezTo>
                  <a:cubicBezTo>
                    <a:pt x="1" y="536"/>
                    <a:pt x="158" y="726"/>
                    <a:pt x="347" y="726"/>
                  </a:cubicBezTo>
                  <a:cubicBezTo>
                    <a:pt x="568" y="726"/>
                    <a:pt x="725" y="536"/>
                    <a:pt x="725" y="347"/>
                  </a:cubicBezTo>
                  <a:cubicBezTo>
                    <a:pt x="725" y="158"/>
                    <a:pt x="568" y="1"/>
                    <a:pt x="3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34"/>
            <p:cNvSpPr/>
            <p:nvPr/>
          </p:nvSpPr>
          <p:spPr>
            <a:xfrm>
              <a:off x="-1632500" y="2801950"/>
              <a:ext cx="17350" cy="18150"/>
            </a:xfrm>
            <a:custGeom>
              <a:rect b="b" l="l" r="r" t="t"/>
              <a:pathLst>
                <a:path extrusionOk="0" h="726" w="694">
                  <a:moveTo>
                    <a:pt x="347" y="1"/>
                  </a:moveTo>
                  <a:cubicBezTo>
                    <a:pt x="158" y="1"/>
                    <a:pt x="1" y="158"/>
                    <a:pt x="1" y="347"/>
                  </a:cubicBezTo>
                  <a:cubicBezTo>
                    <a:pt x="1" y="568"/>
                    <a:pt x="158" y="726"/>
                    <a:pt x="347" y="726"/>
                  </a:cubicBezTo>
                  <a:cubicBezTo>
                    <a:pt x="536" y="726"/>
                    <a:pt x="694" y="568"/>
                    <a:pt x="694" y="347"/>
                  </a:cubicBezTo>
                  <a:cubicBezTo>
                    <a:pt x="694" y="158"/>
                    <a:pt x="536" y="1"/>
                    <a:pt x="3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34"/>
            <p:cNvSpPr/>
            <p:nvPr/>
          </p:nvSpPr>
          <p:spPr>
            <a:xfrm>
              <a:off x="-1597850" y="2801950"/>
              <a:ext cx="17375" cy="18150"/>
            </a:xfrm>
            <a:custGeom>
              <a:rect b="b" l="l" r="r" t="t"/>
              <a:pathLst>
                <a:path extrusionOk="0" h="726" w="695">
                  <a:moveTo>
                    <a:pt x="347" y="1"/>
                  </a:moveTo>
                  <a:cubicBezTo>
                    <a:pt x="158" y="1"/>
                    <a:pt x="1" y="158"/>
                    <a:pt x="1" y="347"/>
                  </a:cubicBezTo>
                  <a:cubicBezTo>
                    <a:pt x="1" y="568"/>
                    <a:pt x="158" y="726"/>
                    <a:pt x="347" y="726"/>
                  </a:cubicBezTo>
                  <a:cubicBezTo>
                    <a:pt x="537" y="726"/>
                    <a:pt x="694" y="568"/>
                    <a:pt x="694" y="347"/>
                  </a:cubicBezTo>
                  <a:cubicBezTo>
                    <a:pt x="694" y="158"/>
                    <a:pt x="537" y="1"/>
                    <a:pt x="3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34"/>
            <p:cNvSpPr/>
            <p:nvPr/>
          </p:nvSpPr>
          <p:spPr>
            <a:xfrm>
              <a:off x="-1564750" y="2801950"/>
              <a:ext cx="120525" cy="18150"/>
            </a:xfrm>
            <a:custGeom>
              <a:rect b="b" l="l" r="r" t="t"/>
              <a:pathLst>
                <a:path extrusionOk="0" h="726" w="4821">
                  <a:moveTo>
                    <a:pt x="347" y="1"/>
                  </a:moveTo>
                  <a:cubicBezTo>
                    <a:pt x="158" y="1"/>
                    <a:pt x="0" y="158"/>
                    <a:pt x="0" y="347"/>
                  </a:cubicBezTo>
                  <a:cubicBezTo>
                    <a:pt x="32" y="568"/>
                    <a:pt x="189" y="726"/>
                    <a:pt x="347" y="726"/>
                  </a:cubicBezTo>
                  <a:lnTo>
                    <a:pt x="4442" y="726"/>
                  </a:lnTo>
                  <a:cubicBezTo>
                    <a:pt x="4663" y="726"/>
                    <a:pt x="4820" y="568"/>
                    <a:pt x="4820" y="347"/>
                  </a:cubicBezTo>
                  <a:cubicBezTo>
                    <a:pt x="4820" y="158"/>
                    <a:pt x="4663" y="1"/>
                    <a:pt x="44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34"/>
            <p:cNvSpPr/>
            <p:nvPr/>
          </p:nvSpPr>
          <p:spPr>
            <a:xfrm>
              <a:off x="-1597850" y="2924050"/>
              <a:ext cx="85100" cy="85075"/>
            </a:xfrm>
            <a:custGeom>
              <a:rect b="b" l="l" r="r" t="t"/>
              <a:pathLst>
                <a:path extrusionOk="0" h="3403" w="3404">
                  <a:moveTo>
                    <a:pt x="1671" y="662"/>
                  </a:moveTo>
                  <a:cubicBezTo>
                    <a:pt x="2238" y="662"/>
                    <a:pt x="2710" y="1134"/>
                    <a:pt x="2710" y="1701"/>
                  </a:cubicBezTo>
                  <a:cubicBezTo>
                    <a:pt x="2710" y="2237"/>
                    <a:pt x="2269" y="2710"/>
                    <a:pt x="1671" y="2710"/>
                  </a:cubicBezTo>
                  <a:cubicBezTo>
                    <a:pt x="1135" y="2710"/>
                    <a:pt x="663" y="2237"/>
                    <a:pt x="663" y="1701"/>
                  </a:cubicBezTo>
                  <a:cubicBezTo>
                    <a:pt x="663" y="1134"/>
                    <a:pt x="1135" y="662"/>
                    <a:pt x="1671" y="662"/>
                  </a:cubicBezTo>
                  <a:close/>
                  <a:moveTo>
                    <a:pt x="1671" y="0"/>
                  </a:moveTo>
                  <a:cubicBezTo>
                    <a:pt x="726" y="0"/>
                    <a:pt x="1" y="756"/>
                    <a:pt x="1" y="1701"/>
                  </a:cubicBezTo>
                  <a:cubicBezTo>
                    <a:pt x="1" y="2647"/>
                    <a:pt x="726" y="3403"/>
                    <a:pt x="1671" y="3403"/>
                  </a:cubicBezTo>
                  <a:cubicBezTo>
                    <a:pt x="2616" y="3403"/>
                    <a:pt x="3372" y="2647"/>
                    <a:pt x="3372" y="1701"/>
                  </a:cubicBezTo>
                  <a:cubicBezTo>
                    <a:pt x="3403" y="756"/>
                    <a:pt x="2616" y="0"/>
                    <a:pt x="167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3" name="Google Shape;1923;p34"/>
          <p:cNvGrpSpPr/>
          <p:nvPr/>
        </p:nvGrpSpPr>
        <p:grpSpPr>
          <a:xfrm>
            <a:off x="2239767" y="2246264"/>
            <a:ext cx="4664465" cy="2654976"/>
            <a:chOff x="1338075" y="463925"/>
            <a:chExt cx="5022575" cy="4585450"/>
          </a:xfrm>
        </p:grpSpPr>
        <p:sp>
          <p:nvSpPr>
            <p:cNvPr id="1924" name="Google Shape;1924;p34"/>
            <p:cNvSpPr/>
            <p:nvPr/>
          </p:nvSpPr>
          <p:spPr>
            <a:xfrm>
              <a:off x="1338075" y="522825"/>
              <a:ext cx="5022575" cy="4526325"/>
            </a:xfrm>
            <a:custGeom>
              <a:rect b="b" l="l" r="r" t="t"/>
              <a:pathLst>
                <a:path extrusionOk="0" h="181053" w="200903">
                  <a:moveTo>
                    <a:pt x="125732" y="1"/>
                  </a:moveTo>
                  <a:cubicBezTo>
                    <a:pt x="113978" y="1"/>
                    <a:pt x="102353" y="4024"/>
                    <a:pt x="92608" y="11467"/>
                  </a:cubicBezTo>
                  <a:cubicBezTo>
                    <a:pt x="70622" y="28310"/>
                    <a:pt x="54646" y="51229"/>
                    <a:pt x="30570" y="65823"/>
                  </a:cubicBezTo>
                  <a:cubicBezTo>
                    <a:pt x="10512" y="77974"/>
                    <a:pt x="0" y="97646"/>
                    <a:pt x="6751" y="125419"/>
                  </a:cubicBezTo>
                  <a:cubicBezTo>
                    <a:pt x="13127" y="151683"/>
                    <a:pt x="33585" y="167565"/>
                    <a:pt x="56639" y="167565"/>
                  </a:cubicBezTo>
                  <a:cubicBezTo>
                    <a:pt x="57991" y="167565"/>
                    <a:pt x="59353" y="167510"/>
                    <a:pt x="60721" y="167400"/>
                  </a:cubicBezTo>
                  <a:cubicBezTo>
                    <a:pt x="65021" y="167056"/>
                    <a:pt x="69362" y="166862"/>
                    <a:pt x="73701" y="166862"/>
                  </a:cubicBezTo>
                  <a:cubicBezTo>
                    <a:pt x="90057" y="166862"/>
                    <a:pt x="106390" y="169618"/>
                    <a:pt x="120413" y="177493"/>
                  </a:cubicBezTo>
                  <a:cubicBezTo>
                    <a:pt x="124643" y="179866"/>
                    <a:pt x="129744" y="181052"/>
                    <a:pt x="135391" y="181052"/>
                  </a:cubicBezTo>
                  <a:cubicBezTo>
                    <a:pt x="150859" y="181052"/>
                    <a:pt x="170424" y="172151"/>
                    <a:pt x="187402" y="154349"/>
                  </a:cubicBezTo>
                  <a:cubicBezTo>
                    <a:pt x="200903" y="140173"/>
                    <a:pt x="199585" y="122172"/>
                    <a:pt x="195181" y="105329"/>
                  </a:cubicBezTo>
                  <a:cubicBezTo>
                    <a:pt x="192481" y="94946"/>
                    <a:pt x="190713" y="84306"/>
                    <a:pt x="188624" y="73763"/>
                  </a:cubicBezTo>
                  <a:cubicBezTo>
                    <a:pt x="187113" y="66337"/>
                    <a:pt x="185473" y="58944"/>
                    <a:pt x="183223" y="51712"/>
                  </a:cubicBezTo>
                  <a:cubicBezTo>
                    <a:pt x="176634" y="30753"/>
                    <a:pt x="163551" y="9506"/>
                    <a:pt x="141114" y="2370"/>
                  </a:cubicBezTo>
                  <a:cubicBezTo>
                    <a:pt x="136060" y="773"/>
                    <a:pt x="130884" y="1"/>
                    <a:pt x="1257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34"/>
            <p:cNvSpPr/>
            <p:nvPr/>
          </p:nvSpPr>
          <p:spPr>
            <a:xfrm>
              <a:off x="1455400" y="522600"/>
              <a:ext cx="4838550" cy="4526775"/>
            </a:xfrm>
            <a:custGeom>
              <a:rect b="b" l="l" r="r" t="t"/>
              <a:pathLst>
                <a:path extrusionOk="0" h="181071" w="193542">
                  <a:moveTo>
                    <a:pt x="50853" y="46128"/>
                  </a:moveTo>
                  <a:cubicBezTo>
                    <a:pt x="50339" y="46610"/>
                    <a:pt x="49824" y="47092"/>
                    <a:pt x="49310" y="47574"/>
                  </a:cubicBezTo>
                  <a:cubicBezTo>
                    <a:pt x="49503" y="47670"/>
                    <a:pt x="49696" y="47767"/>
                    <a:pt x="49889" y="47863"/>
                  </a:cubicBezTo>
                  <a:cubicBezTo>
                    <a:pt x="50821" y="48345"/>
                    <a:pt x="51721" y="48763"/>
                    <a:pt x="52524" y="49149"/>
                  </a:cubicBezTo>
                  <a:cubicBezTo>
                    <a:pt x="51849" y="48185"/>
                    <a:pt x="51303" y="47156"/>
                    <a:pt x="50853" y="46128"/>
                  </a:cubicBezTo>
                  <a:close/>
                  <a:moveTo>
                    <a:pt x="89169" y="37802"/>
                  </a:moveTo>
                  <a:cubicBezTo>
                    <a:pt x="89169" y="38156"/>
                    <a:pt x="89137" y="45549"/>
                    <a:pt x="84572" y="50306"/>
                  </a:cubicBezTo>
                  <a:cubicBezTo>
                    <a:pt x="79879" y="55160"/>
                    <a:pt x="72229" y="55385"/>
                    <a:pt x="72229" y="55385"/>
                  </a:cubicBezTo>
                  <a:cubicBezTo>
                    <a:pt x="72229" y="55032"/>
                    <a:pt x="72293" y="47638"/>
                    <a:pt x="76858" y="42881"/>
                  </a:cubicBezTo>
                  <a:cubicBezTo>
                    <a:pt x="81551" y="38027"/>
                    <a:pt x="89169" y="37802"/>
                    <a:pt x="89169" y="37802"/>
                  </a:cubicBezTo>
                  <a:close/>
                  <a:moveTo>
                    <a:pt x="120992" y="0"/>
                  </a:moveTo>
                  <a:cubicBezTo>
                    <a:pt x="109259" y="0"/>
                    <a:pt x="97655" y="4050"/>
                    <a:pt x="87915" y="11476"/>
                  </a:cubicBezTo>
                  <a:cubicBezTo>
                    <a:pt x="83672" y="14722"/>
                    <a:pt x="79686" y="18194"/>
                    <a:pt x="75797" y="21762"/>
                  </a:cubicBezTo>
                  <a:cubicBezTo>
                    <a:pt x="77147" y="24848"/>
                    <a:pt x="78143" y="28416"/>
                    <a:pt x="78143" y="32209"/>
                  </a:cubicBezTo>
                  <a:cubicBezTo>
                    <a:pt x="78143" y="32241"/>
                    <a:pt x="78143" y="32273"/>
                    <a:pt x="78143" y="32305"/>
                  </a:cubicBezTo>
                  <a:cubicBezTo>
                    <a:pt x="78143" y="43910"/>
                    <a:pt x="69014" y="53296"/>
                    <a:pt x="69014" y="53296"/>
                  </a:cubicBezTo>
                  <a:cubicBezTo>
                    <a:pt x="69014" y="53296"/>
                    <a:pt x="62168" y="46353"/>
                    <a:pt x="60207" y="36966"/>
                  </a:cubicBezTo>
                  <a:cubicBezTo>
                    <a:pt x="59210" y="37963"/>
                    <a:pt x="58214" y="38959"/>
                    <a:pt x="57217" y="39956"/>
                  </a:cubicBezTo>
                  <a:cubicBezTo>
                    <a:pt x="58696" y="40727"/>
                    <a:pt x="60143" y="41756"/>
                    <a:pt x="61364" y="43138"/>
                  </a:cubicBezTo>
                  <a:cubicBezTo>
                    <a:pt x="65286" y="47510"/>
                    <a:pt x="65543" y="53842"/>
                    <a:pt x="65543" y="55417"/>
                  </a:cubicBezTo>
                  <a:cubicBezTo>
                    <a:pt x="65543" y="55674"/>
                    <a:pt x="65543" y="55803"/>
                    <a:pt x="65543" y="55803"/>
                  </a:cubicBezTo>
                  <a:cubicBezTo>
                    <a:pt x="65543" y="55803"/>
                    <a:pt x="59146" y="55353"/>
                    <a:pt x="54646" y="51464"/>
                  </a:cubicBezTo>
                  <a:cubicBezTo>
                    <a:pt x="53232" y="50788"/>
                    <a:pt x="51431" y="49921"/>
                    <a:pt x="49374" y="48796"/>
                  </a:cubicBezTo>
                  <a:cubicBezTo>
                    <a:pt x="49085" y="48667"/>
                    <a:pt x="48796" y="48506"/>
                    <a:pt x="48506" y="48345"/>
                  </a:cubicBezTo>
                  <a:cubicBezTo>
                    <a:pt x="41531" y="54774"/>
                    <a:pt x="34202" y="60785"/>
                    <a:pt x="25877" y="65832"/>
                  </a:cubicBezTo>
                  <a:cubicBezTo>
                    <a:pt x="9933" y="75508"/>
                    <a:pt x="0" y="89908"/>
                    <a:pt x="0" y="109356"/>
                  </a:cubicBezTo>
                  <a:cubicBezTo>
                    <a:pt x="0" y="114370"/>
                    <a:pt x="676" y="119738"/>
                    <a:pt x="2058" y="125428"/>
                  </a:cubicBezTo>
                  <a:cubicBezTo>
                    <a:pt x="8422" y="151690"/>
                    <a:pt x="28898" y="167569"/>
                    <a:pt x="51946" y="167569"/>
                  </a:cubicBezTo>
                  <a:cubicBezTo>
                    <a:pt x="53296" y="167569"/>
                    <a:pt x="54646" y="167537"/>
                    <a:pt x="56028" y="167409"/>
                  </a:cubicBezTo>
                  <a:cubicBezTo>
                    <a:pt x="60335" y="167055"/>
                    <a:pt x="64707" y="166862"/>
                    <a:pt x="69079" y="166862"/>
                  </a:cubicBezTo>
                  <a:cubicBezTo>
                    <a:pt x="85408" y="166862"/>
                    <a:pt x="101705" y="169627"/>
                    <a:pt x="115720" y="177502"/>
                  </a:cubicBezTo>
                  <a:cubicBezTo>
                    <a:pt x="119931" y="179881"/>
                    <a:pt x="125042" y="181070"/>
                    <a:pt x="130700" y="181070"/>
                  </a:cubicBezTo>
                  <a:cubicBezTo>
                    <a:pt x="146193" y="181070"/>
                    <a:pt x="165737" y="172166"/>
                    <a:pt x="182709" y="154358"/>
                  </a:cubicBezTo>
                  <a:cubicBezTo>
                    <a:pt x="190745" y="145904"/>
                    <a:pt x="193542" y="136068"/>
                    <a:pt x="193542" y="125942"/>
                  </a:cubicBezTo>
                  <a:cubicBezTo>
                    <a:pt x="193542" y="119096"/>
                    <a:pt x="192256" y="112120"/>
                    <a:pt x="190488" y="105338"/>
                  </a:cubicBezTo>
                  <a:cubicBezTo>
                    <a:pt x="187788" y="94955"/>
                    <a:pt x="186020" y="84315"/>
                    <a:pt x="183931" y="73772"/>
                  </a:cubicBezTo>
                  <a:cubicBezTo>
                    <a:pt x="182420" y="66346"/>
                    <a:pt x="180780" y="58953"/>
                    <a:pt x="178530" y="51721"/>
                  </a:cubicBezTo>
                  <a:cubicBezTo>
                    <a:pt x="171941" y="30762"/>
                    <a:pt x="158858" y="9515"/>
                    <a:pt x="136421" y="2379"/>
                  </a:cubicBezTo>
                  <a:cubicBezTo>
                    <a:pt x="131342" y="772"/>
                    <a:pt x="126167" y="0"/>
                    <a:pt x="1209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34"/>
            <p:cNvSpPr/>
            <p:nvPr/>
          </p:nvSpPr>
          <p:spPr>
            <a:xfrm>
              <a:off x="2412500" y="519875"/>
              <a:ext cx="132625" cy="207650"/>
            </a:xfrm>
            <a:custGeom>
              <a:rect b="b" l="l" r="r" t="t"/>
              <a:pathLst>
                <a:path extrusionOk="0" h="8306" w="5305">
                  <a:moveTo>
                    <a:pt x="2754" y="1"/>
                  </a:moveTo>
                  <a:cubicBezTo>
                    <a:pt x="2398" y="1"/>
                    <a:pt x="2038" y="96"/>
                    <a:pt x="1704" y="302"/>
                  </a:cubicBezTo>
                  <a:cubicBezTo>
                    <a:pt x="161" y="1266"/>
                    <a:pt x="0" y="4545"/>
                    <a:pt x="386" y="6120"/>
                  </a:cubicBezTo>
                  <a:cubicBezTo>
                    <a:pt x="418" y="6249"/>
                    <a:pt x="1190" y="8306"/>
                    <a:pt x="1222" y="8306"/>
                  </a:cubicBezTo>
                  <a:cubicBezTo>
                    <a:pt x="1222" y="8306"/>
                    <a:pt x="3729" y="6313"/>
                    <a:pt x="4372" y="5059"/>
                  </a:cubicBezTo>
                  <a:cubicBezTo>
                    <a:pt x="4919" y="3966"/>
                    <a:pt x="5304" y="2424"/>
                    <a:pt x="4758" y="1299"/>
                  </a:cubicBezTo>
                  <a:cubicBezTo>
                    <a:pt x="4356" y="494"/>
                    <a:pt x="3566" y="1"/>
                    <a:pt x="27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34"/>
            <p:cNvSpPr/>
            <p:nvPr/>
          </p:nvSpPr>
          <p:spPr>
            <a:xfrm>
              <a:off x="1792100" y="970475"/>
              <a:ext cx="143875" cy="203075"/>
            </a:xfrm>
            <a:custGeom>
              <a:rect b="b" l="l" r="r" t="t"/>
              <a:pathLst>
                <a:path extrusionOk="0" h="8123" w="5755">
                  <a:moveTo>
                    <a:pt x="2663" y="0"/>
                  </a:moveTo>
                  <a:cubicBezTo>
                    <a:pt x="1887" y="0"/>
                    <a:pt x="1133" y="393"/>
                    <a:pt x="772" y="1179"/>
                  </a:cubicBezTo>
                  <a:cubicBezTo>
                    <a:pt x="1" y="2851"/>
                    <a:pt x="1672" y="5679"/>
                    <a:pt x="2862" y="6772"/>
                  </a:cubicBezTo>
                  <a:cubicBezTo>
                    <a:pt x="2957" y="6867"/>
                    <a:pt x="4714" y="8123"/>
                    <a:pt x="4758" y="8123"/>
                  </a:cubicBezTo>
                  <a:cubicBezTo>
                    <a:pt x="4758" y="8123"/>
                    <a:pt x="4758" y="8123"/>
                    <a:pt x="4758" y="8122"/>
                  </a:cubicBezTo>
                  <a:cubicBezTo>
                    <a:pt x="4758" y="8122"/>
                    <a:pt x="5755" y="5101"/>
                    <a:pt x="5594" y="3686"/>
                  </a:cubicBezTo>
                  <a:cubicBezTo>
                    <a:pt x="5466" y="2465"/>
                    <a:pt x="4951" y="986"/>
                    <a:pt x="3826" y="311"/>
                  </a:cubicBezTo>
                  <a:cubicBezTo>
                    <a:pt x="3466" y="104"/>
                    <a:pt x="3062" y="0"/>
                    <a:pt x="26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34"/>
            <p:cNvSpPr/>
            <p:nvPr/>
          </p:nvSpPr>
          <p:spPr>
            <a:xfrm>
              <a:off x="2946900" y="802250"/>
              <a:ext cx="463700" cy="1052750"/>
            </a:xfrm>
            <a:custGeom>
              <a:rect b="b" l="l" r="r" t="t"/>
              <a:pathLst>
                <a:path extrusionOk="0" h="42110" w="18548">
                  <a:moveTo>
                    <a:pt x="9194" y="0"/>
                  </a:moveTo>
                  <a:cubicBezTo>
                    <a:pt x="9194" y="0"/>
                    <a:pt x="0" y="9483"/>
                    <a:pt x="65" y="21087"/>
                  </a:cubicBezTo>
                  <a:cubicBezTo>
                    <a:pt x="97" y="32724"/>
                    <a:pt x="9354" y="42110"/>
                    <a:pt x="9354" y="42110"/>
                  </a:cubicBezTo>
                  <a:cubicBezTo>
                    <a:pt x="9354" y="42110"/>
                    <a:pt x="18548" y="32659"/>
                    <a:pt x="18483" y="21023"/>
                  </a:cubicBezTo>
                  <a:cubicBezTo>
                    <a:pt x="18451" y="9387"/>
                    <a:pt x="9194" y="0"/>
                    <a:pt x="91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34"/>
            <p:cNvSpPr/>
            <p:nvPr/>
          </p:nvSpPr>
          <p:spPr>
            <a:xfrm>
              <a:off x="1520500" y="464425"/>
              <a:ext cx="1581525" cy="1453275"/>
            </a:xfrm>
            <a:custGeom>
              <a:rect b="b" l="l" r="r" t="t"/>
              <a:pathLst>
                <a:path extrusionOk="0" h="58131" w="63261">
                  <a:moveTo>
                    <a:pt x="47124" y="44758"/>
                  </a:moveTo>
                  <a:cubicBezTo>
                    <a:pt x="47542" y="46879"/>
                    <a:pt x="48377" y="49322"/>
                    <a:pt x="49920" y="51476"/>
                  </a:cubicBezTo>
                  <a:cubicBezTo>
                    <a:pt x="49117" y="51090"/>
                    <a:pt x="48217" y="50672"/>
                    <a:pt x="47285" y="50190"/>
                  </a:cubicBezTo>
                  <a:cubicBezTo>
                    <a:pt x="46577" y="49837"/>
                    <a:pt x="45838" y="49451"/>
                    <a:pt x="45067" y="49033"/>
                  </a:cubicBezTo>
                  <a:cubicBezTo>
                    <a:pt x="45195" y="48712"/>
                    <a:pt x="46288" y="46301"/>
                    <a:pt x="46385" y="44919"/>
                  </a:cubicBezTo>
                  <a:cubicBezTo>
                    <a:pt x="46610" y="44886"/>
                    <a:pt x="46867" y="44822"/>
                    <a:pt x="47124" y="44758"/>
                  </a:cubicBezTo>
                  <a:close/>
                  <a:moveTo>
                    <a:pt x="26629" y="1"/>
                  </a:moveTo>
                  <a:cubicBezTo>
                    <a:pt x="26482" y="1"/>
                    <a:pt x="26338" y="15"/>
                    <a:pt x="26198" y="45"/>
                  </a:cubicBezTo>
                  <a:cubicBezTo>
                    <a:pt x="24912" y="302"/>
                    <a:pt x="24301" y="1652"/>
                    <a:pt x="24687" y="2841"/>
                  </a:cubicBezTo>
                  <a:cubicBezTo>
                    <a:pt x="25105" y="4063"/>
                    <a:pt x="26455" y="4899"/>
                    <a:pt x="27580" y="5284"/>
                  </a:cubicBezTo>
                  <a:cubicBezTo>
                    <a:pt x="28155" y="5487"/>
                    <a:pt x="29054" y="5546"/>
                    <a:pt x="29898" y="5546"/>
                  </a:cubicBezTo>
                  <a:cubicBezTo>
                    <a:pt x="30798" y="5546"/>
                    <a:pt x="31636" y="5478"/>
                    <a:pt x="31952" y="5445"/>
                  </a:cubicBezTo>
                  <a:cubicBezTo>
                    <a:pt x="32370" y="5831"/>
                    <a:pt x="32755" y="6217"/>
                    <a:pt x="33205" y="6667"/>
                  </a:cubicBezTo>
                  <a:cubicBezTo>
                    <a:pt x="33977" y="7470"/>
                    <a:pt x="34845" y="8402"/>
                    <a:pt x="35745" y="9463"/>
                  </a:cubicBezTo>
                  <a:cubicBezTo>
                    <a:pt x="35970" y="9720"/>
                    <a:pt x="36195" y="10042"/>
                    <a:pt x="36452" y="10331"/>
                  </a:cubicBezTo>
                  <a:cubicBezTo>
                    <a:pt x="35938" y="9913"/>
                    <a:pt x="35230" y="9367"/>
                    <a:pt x="35166" y="9303"/>
                  </a:cubicBezTo>
                  <a:cubicBezTo>
                    <a:pt x="34261" y="8734"/>
                    <a:pt x="32599" y="8166"/>
                    <a:pt x="31170" y="8166"/>
                  </a:cubicBezTo>
                  <a:cubicBezTo>
                    <a:pt x="30417" y="8166"/>
                    <a:pt x="29729" y="8324"/>
                    <a:pt x="29252" y="8724"/>
                  </a:cubicBezTo>
                  <a:cubicBezTo>
                    <a:pt x="28223" y="9560"/>
                    <a:pt x="28319" y="11038"/>
                    <a:pt x="29187" y="11906"/>
                  </a:cubicBezTo>
                  <a:cubicBezTo>
                    <a:pt x="29882" y="12577"/>
                    <a:pt x="30934" y="12819"/>
                    <a:pt x="31917" y="12819"/>
                  </a:cubicBezTo>
                  <a:cubicBezTo>
                    <a:pt x="32253" y="12819"/>
                    <a:pt x="32581" y="12791"/>
                    <a:pt x="32884" y="12742"/>
                  </a:cubicBezTo>
                  <a:cubicBezTo>
                    <a:pt x="34137" y="12581"/>
                    <a:pt x="36388" y="11167"/>
                    <a:pt x="36870" y="10845"/>
                  </a:cubicBezTo>
                  <a:cubicBezTo>
                    <a:pt x="37384" y="11520"/>
                    <a:pt x="37898" y="12228"/>
                    <a:pt x="38381" y="12999"/>
                  </a:cubicBezTo>
                  <a:cubicBezTo>
                    <a:pt x="39248" y="14285"/>
                    <a:pt x="40084" y="15731"/>
                    <a:pt x="40759" y="17306"/>
                  </a:cubicBezTo>
                  <a:cubicBezTo>
                    <a:pt x="40791" y="17371"/>
                    <a:pt x="40824" y="17467"/>
                    <a:pt x="40856" y="17564"/>
                  </a:cubicBezTo>
                  <a:cubicBezTo>
                    <a:pt x="40663" y="17306"/>
                    <a:pt x="39377" y="16021"/>
                    <a:pt x="39281" y="15956"/>
                  </a:cubicBezTo>
                  <a:cubicBezTo>
                    <a:pt x="38355" y="15197"/>
                    <a:pt x="36449" y="14333"/>
                    <a:pt x="34907" y="14333"/>
                  </a:cubicBezTo>
                  <a:cubicBezTo>
                    <a:pt x="34360" y="14333"/>
                    <a:pt x="33858" y="14442"/>
                    <a:pt x="33462" y="14703"/>
                  </a:cubicBezTo>
                  <a:cubicBezTo>
                    <a:pt x="32370" y="15442"/>
                    <a:pt x="32273" y="16921"/>
                    <a:pt x="33077" y="17885"/>
                  </a:cubicBezTo>
                  <a:cubicBezTo>
                    <a:pt x="33810" y="18795"/>
                    <a:pt x="35160" y="19115"/>
                    <a:pt x="36319" y="19115"/>
                  </a:cubicBezTo>
                  <a:cubicBezTo>
                    <a:pt x="36430" y="19115"/>
                    <a:pt x="36538" y="19112"/>
                    <a:pt x="36645" y="19107"/>
                  </a:cubicBezTo>
                  <a:cubicBezTo>
                    <a:pt x="38027" y="19074"/>
                    <a:pt x="40791" y="17692"/>
                    <a:pt x="40888" y="17628"/>
                  </a:cubicBezTo>
                  <a:cubicBezTo>
                    <a:pt x="41499" y="19107"/>
                    <a:pt x="42013" y="20682"/>
                    <a:pt x="42431" y="22289"/>
                  </a:cubicBezTo>
                  <a:cubicBezTo>
                    <a:pt x="42752" y="23478"/>
                    <a:pt x="43041" y="24668"/>
                    <a:pt x="43299" y="25857"/>
                  </a:cubicBezTo>
                  <a:cubicBezTo>
                    <a:pt x="43009" y="25535"/>
                    <a:pt x="41820" y="24346"/>
                    <a:pt x="41724" y="24282"/>
                  </a:cubicBezTo>
                  <a:cubicBezTo>
                    <a:pt x="40775" y="23523"/>
                    <a:pt x="38880" y="22658"/>
                    <a:pt x="37345" y="22658"/>
                  </a:cubicBezTo>
                  <a:cubicBezTo>
                    <a:pt x="36800" y="22658"/>
                    <a:pt x="36301" y="22767"/>
                    <a:pt x="35905" y="23028"/>
                  </a:cubicBezTo>
                  <a:cubicBezTo>
                    <a:pt x="34813" y="23768"/>
                    <a:pt x="34716" y="25246"/>
                    <a:pt x="35520" y="26211"/>
                  </a:cubicBezTo>
                  <a:cubicBezTo>
                    <a:pt x="36284" y="27159"/>
                    <a:pt x="37718" y="27467"/>
                    <a:pt x="38908" y="27467"/>
                  </a:cubicBezTo>
                  <a:cubicBezTo>
                    <a:pt x="38968" y="27467"/>
                    <a:pt x="39028" y="27466"/>
                    <a:pt x="39088" y="27464"/>
                  </a:cubicBezTo>
                  <a:cubicBezTo>
                    <a:pt x="40438" y="27400"/>
                    <a:pt x="43074" y="26082"/>
                    <a:pt x="43299" y="25986"/>
                  </a:cubicBezTo>
                  <a:cubicBezTo>
                    <a:pt x="43427" y="26532"/>
                    <a:pt x="43556" y="27078"/>
                    <a:pt x="43652" y="27625"/>
                  </a:cubicBezTo>
                  <a:cubicBezTo>
                    <a:pt x="44038" y="29425"/>
                    <a:pt x="44392" y="31225"/>
                    <a:pt x="44809" y="32993"/>
                  </a:cubicBezTo>
                  <a:cubicBezTo>
                    <a:pt x="44938" y="33604"/>
                    <a:pt x="45099" y="34182"/>
                    <a:pt x="45292" y="34793"/>
                  </a:cubicBezTo>
                  <a:cubicBezTo>
                    <a:pt x="44842" y="34343"/>
                    <a:pt x="44006" y="33507"/>
                    <a:pt x="43942" y="33443"/>
                  </a:cubicBezTo>
                  <a:cubicBezTo>
                    <a:pt x="42993" y="32684"/>
                    <a:pt x="41098" y="31820"/>
                    <a:pt x="39550" y="31820"/>
                  </a:cubicBezTo>
                  <a:cubicBezTo>
                    <a:pt x="39001" y="31820"/>
                    <a:pt x="38495" y="31928"/>
                    <a:pt x="38091" y="32189"/>
                  </a:cubicBezTo>
                  <a:cubicBezTo>
                    <a:pt x="36998" y="32929"/>
                    <a:pt x="36934" y="34407"/>
                    <a:pt x="37706" y="35372"/>
                  </a:cubicBezTo>
                  <a:cubicBezTo>
                    <a:pt x="38439" y="36281"/>
                    <a:pt x="39816" y="36602"/>
                    <a:pt x="40979" y="36602"/>
                  </a:cubicBezTo>
                  <a:cubicBezTo>
                    <a:pt x="41090" y="36602"/>
                    <a:pt x="41199" y="36599"/>
                    <a:pt x="41306" y="36593"/>
                  </a:cubicBezTo>
                  <a:cubicBezTo>
                    <a:pt x="42495" y="36561"/>
                    <a:pt x="44745" y="35500"/>
                    <a:pt x="45388" y="35179"/>
                  </a:cubicBezTo>
                  <a:cubicBezTo>
                    <a:pt x="45645" y="36175"/>
                    <a:pt x="45967" y="37172"/>
                    <a:pt x="46288" y="38136"/>
                  </a:cubicBezTo>
                  <a:cubicBezTo>
                    <a:pt x="46449" y="38522"/>
                    <a:pt x="46577" y="38972"/>
                    <a:pt x="46738" y="39358"/>
                  </a:cubicBezTo>
                  <a:cubicBezTo>
                    <a:pt x="46835" y="39550"/>
                    <a:pt x="46899" y="39743"/>
                    <a:pt x="46995" y="39936"/>
                  </a:cubicBezTo>
                  <a:cubicBezTo>
                    <a:pt x="46770" y="39936"/>
                    <a:pt x="46642" y="39904"/>
                    <a:pt x="46642" y="39904"/>
                  </a:cubicBezTo>
                  <a:lnTo>
                    <a:pt x="46642" y="39904"/>
                  </a:lnTo>
                  <a:cubicBezTo>
                    <a:pt x="46642" y="39904"/>
                    <a:pt x="46610" y="40483"/>
                    <a:pt x="46674" y="41415"/>
                  </a:cubicBezTo>
                  <a:cubicBezTo>
                    <a:pt x="45663" y="40676"/>
                    <a:pt x="44294" y="40031"/>
                    <a:pt x="43145" y="40031"/>
                  </a:cubicBezTo>
                  <a:cubicBezTo>
                    <a:pt x="42795" y="40031"/>
                    <a:pt x="42466" y="40090"/>
                    <a:pt x="42174" y="40226"/>
                  </a:cubicBezTo>
                  <a:cubicBezTo>
                    <a:pt x="40984" y="40772"/>
                    <a:pt x="40663" y="42218"/>
                    <a:pt x="41306" y="43311"/>
                  </a:cubicBezTo>
                  <a:cubicBezTo>
                    <a:pt x="41370" y="43440"/>
                    <a:pt x="41466" y="43569"/>
                    <a:pt x="41595" y="43697"/>
                  </a:cubicBezTo>
                  <a:cubicBezTo>
                    <a:pt x="41788" y="45111"/>
                    <a:pt x="42591" y="46719"/>
                    <a:pt x="43299" y="47522"/>
                  </a:cubicBezTo>
                  <a:cubicBezTo>
                    <a:pt x="43363" y="47619"/>
                    <a:pt x="44295" y="48455"/>
                    <a:pt x="44745" y="48872"/>
                  </a:cubicBezTo>
                  <a:cubicBezTo>
                    <a:pt x="44295" y="48615"/>
                    <a:pt x="43845" y="48358"/>
                    <a:pt x="43363" y="48101"/>
                  </a:cubicBezTo>
                  <a:cubicBezTo>
                    <a:pt x="42688" y="47715"/>
                    <a:pt x="41981" y="47297"/>
                    <a:pt x="41306" y="46912"/>
                  </a:cubicBezTo>
                  <a:cubicBezTo>
                    <a:pt x="40952" y="46687"/>
                    <a:pt x="40599" y="46462"/>
                    <a:pt x="40245" y="46237"/>
                  </a:cubicBezTo>
                  <a:cubicBezTo>
                    <a:pt x="39859" y="46012"/>
                    <a:pt x="39538" y="45754"/>
                    <a:pt x="39216" y="45497"/>
                  </a:cubicBezTo>
                  <a:cubicBezTo>
                    <a:pt x="38702" y="45144"/>
                    <a:pt x="38188" y="44726"/>
                    <a:pt x="37706" y="44340"/>
                  </a:cubicBezTo>
                  <a:cubicBezTo>
                    <a:pt x="38123" y="43665"/>
                    <a:pt x="39345" y="41672"/>
                    <a:pt x="39506" y="40515"/>
                  </a:cubicBezTo>
                  <a:cubicBezTo>
                    <a:pt x="39698" y="39325"/>
                    <a:pt x="39602" y="37750"/>
                    <a:pt x="38702" y="36818"/>
                  </a:cubicBezTo>
                  <a:cubicBezTo>
                    <a:pt x="38264" y="36364"/>
                    <a:pt x="37671" y="36123"/>
                    <a:pt x="37080" y="36123"/>
                  </a:cubicBezTo>
                  <a:cubicBezTo>
                    <a:pt x="36498" y="36123"/>
                    <a:pt x="35918" y="36356"/>
                    <a:pt x="35488" y="36850"/>
                  </a:cubicBezTo>
                  <a:cubicBezTo>
                    <a:pt x="34330" y="38233"/>
                    <a:pt x="35198" y="41415"/>
                    <a:pt x="36066" y="42765"/>
                  </a:cubicBezTo>
                  <a:cubicBezTo>
                    <a:pt x="36098" y="42829"/>
                    <a:pt x="36291" y="43086"/>
                    <a:pt x="36548" y="43408"/>
                  </a:cubicBezTo>
                  <a:cubicBezTo>
                    <a:pt x="36098" y="43022"/>
                    <a:pt x="35616" y="42604"/>
                    <a:pt x="35134" y="42186"/>
                  </a:cubicBezTo>
                  <a:cubicBezTo>
                    <a:pt x="33784" y="40965"/>
                    <a:pt x="32466" y="39711"/>
                    <a:pt x="31148" y="38425"/>
                  </a:cubicBezTo>
                  <a:cubicBezTo>
                    <a:pt x="30859" y="38168"/>
                    <a:pt x="30602" y="37911"/>
                    <a:pt x="30312" y="37654"/>
                  </a:cubicBezTo>
                  <a:cubicBezTo>
                    <a:pt x="30666" y="37075"/>
                    <a:pt x="32016" y="34954"/>
                    <a:pt x="32209" y="33732"/>
                  </a:cubicBezTo>
                  <a:cubicBezTo>
                    <a:pt x="32370" y="32543"/>
                    <a:pt x="32273" y="30968"/>
                    <a:pt x="31373" y="30036"/>
                  </a:cubicBezTo>
                  <a:cubicBezTo>
                    <a:pt x="30932" y="29578"/>
                    <a:pt x="30333" y="29328"/>
                    <a:pt x="29741" y="29328"/>
                  </a:cubicBezTo>
                  <a:cubicBezTo>
                    <a:pt x="29168" y="29328"/>
                    <a:pt x="28602" y="29562"/>
                    <a:pt x="28191" y="30068"/>
                  </a:cubicBezTo>
                  <a:cubicBezTo>
                    <a:pt x="27001" y="31450"/>
                    <a:pt x="27869" y="34600"/>
                    <a:pt x="28737" y="35982"/>
                  </a:cubicBezTo>
                  <a:cubicBezTo>
                    <a:pt x="28769" y="36047"/>
                    <a:pt x="29027" y="36368"/>
                    <a:pt x="29316" y="36722"/>
                  </a:cubicBezTo>
                  <a:cubicBezTo>
                    <a:pt x="28577" y="36047"/>
                    <a:pt x="27837" y="35372"/>
                    <a:pt x="27098" y="34729"/>
                  </a:cubicBezTo>
                  <a:cubicBezTo>
                    <a:pt x="25780" y="33604"/>
                    <a:pt x="24430" y="32575"/>
                    <a:pt x="23016" y="31675"/>
                  </a:cubicBezTo>
                  <a:cubicBezTo>
                    <a:pt x="23144" y="31482"/>
                    <a:pt x="24783" y="29007"/>
                    <a:pt x="24976" y="27657"/>
                  </a:cubicBezTo>
                  <a:cubicBezTo>
                    <a:pt x="25169" y="26468"/>
                    <a:pt x="25073" y="24893"/>
                    <a:pt x="24173" y="23960"/>
                  </a:cubicBezTo>
                  <a:cubicBezTo>
                    <a:pt x="23735" y="23507"/>
                    <a:pt x="23134" y="23265"/>
                    <a:pt x="22538" y="23265"/>
                  </a:cubicBezTo>
                  <a:cubicBezTo>
                    <a:pt x="21953" y="23265"/>
                    <a:pt x="21373" y="23499"/>
                    <a:pt x="20958" y="23993"/>
                  </a:cubicBezTo>
                  <a:cubicBezTo>
                    <a:pt x="19801" y="25375"/>
                    <a:pt x="20669" y="28557"/>
                    <a:pt x="21537" y="29907"/>
                  </a:cubicBezTo>
                  <a:cubicBezTo>
                    <a:pt x="21601" y="30004"/>
                    <a:pt x="22533" y="31161"/>
                    <a:pt x="22855" y="31579"/>
                  </a:cubicBezTo>
                  <a:lnTo>
                    <a:pt x="22823" y="31547"/>
                  </a:lnTo>
                  <a:cubicBezTo>
                    <a:pt x="21344" y="30614"/>
                    <a:pt x="19833" y="29907"/>
                    <a:pt x="18355" y="29329"/>
                  </a:cubicBezTo>
                  <a:cubicBezTo>
                    <a:pt x="16876" y="28718"/>
                    <a:pt x="15462" y="28300"/>
                    <a:pt x="14112" y="27914"/>
                  </a:cubicBezTo>
                  <a:cubicBezTo>
                    <a:pt x="12794" y="27561"/>
                    <a:pt x="11572" y="27303"/>
                    <a:pt x="10447" y="27078"/>
                  </a:cubicBezTo>
                  <a:cubicBezTo>
                    <a:pt x="9868" y="26950"/>
                    <a:pt x="9322" y="26886"/>
                    <a:pt x="8808" y="26789"/>
                  </a:cubicBezTo>
                  <a:lnTo>
                    <a:pt x="8840" y="26757"/>
                  </a:lnTo>
                  <a:cubicBezTo>
                    <a:pt x="8872" y="26757"/>
                    <a:pt x="7008" y="25535"/>
                    <a:pt x="6879" y="25471"/>
                  </a:cubicBezTo>
                  <a:cubicBezTo>
                    <a:pt x="6067" y="25074"/>
                    <a:pt x="4688" y="24728"/>
                    <a:pt x="3412" y="24728"/>
                  </a:cubicBezTo>
                  <a:cubicBezTo>
                    <a:pt x="2416" y="24728"/>
                    <a:pt x="1482" y="24939"/>
                    <a:pt x="932" y="25503"/>
                  </a:cubicBezTo>
                  <a:cubicBezTo>
                    <a:pt x="0" y="26468"/>
                    <a:pt x="257" y="27914"/>
                    <a:pt x="1222" y="28718"/>
                  </a:cubicBezTo>
                  <a:cubicBezTo>
                    <a:pt x="1831" y="29175"/>
                    <a:pt x="2632" y="29350"/>
                    <a:pt x="3424" y="29350"/>
                  </a:cubicBezTo>
                  <a:cubicBezTo>
                    <a:pt x="3969" y="29350"/>
                    <a:pt x="4511" y="29267"/>
                    <a:pt x="4983" y="29136"/>
                  </a:cubicBezTo>
                  <a:cubicBezTo>
                    <a:pt x="6204" y="28846"/>
                    <a:pt x="8229" y="27239"/>
                    <a:pt x="8711" y="26853"/>
                  </a:cubicBezTo>
                  <a:cubicBezTo>
                    <a:pt x="9258" y="26950"/>
                    <a:pt x="9804" y="27046"/>
                    <a:pt x="10447" y="27207"/>
                  </a:cubicBezTo>
                  <a:cubicBezTo>
                    <a:pt x="11540" y="27432"/>
                    <a:pt x="12761" y="27721"/>
                    <a:pt x="14079" y="28107"/>
                  </a:cubicBezTo>
                  <a:cubicBezTo>
                    <a:pt x="14433" y="28236"/>
                    <a:pt x="14787" y="28364"/>
                    <a:pt x="15172" y="28461"/>
                  </a:cubicBezTo>
                  <a:cubicBezTo>
                    <a:pt x="14497" y="28396"/>
                    <a:pt x="13597" y="28300"/>
                    <a:pt x="13501" y="28300"/>
                  </a:cubicBezTo>
                  <a:cubicBezTo>
                    <a:pt x="11894" y="28332"/>
                    <a:pt x="8776" y="29361"/>
                    <a:pt x="8261" y="31096"/>
                  </a:cubicBezTo>
                  <a:cubicBezTo>
                    <a:pt x="7876" y="32350"/>
                    <a:pt x="8743" y="33539"/>
                    <a:pt x="9997" y="33797"/>
                  </a:cubicBezTo>
                  <a:cubicBezTo>
                    <a:pt x="10147" y="33824"/>
                    <a:pt x="10299" y="33836"/>
                    <a:pt x="10452" y="33836"/>
                  </a:cubicBezTo>
                  <a:cubicBezTo>
                    <a:pt x="11575" y="33836"/>
                    <a:pt x="12741" y="33154"/>
                    <a:pt x="13533" y="32447"/>
                  </a:cubicBezTo>
                  <a:cubicBezTo>
                    <a:pt x="14465" y="31579"/>
                    <a:pt x="15558" y="29200"/>
                    <a:pt x="15783" y="28654"/>
                  </a:cubicBezTo>
                  <a:cubicBezTo>
                    <a:pt x="16587" y="28943"/>
                    <a:pt x="17422" y="29232"/>
                    <a:pt x="18258" y="29586"/>
                  </a:cubicBezTo>
                  <a:cubicBezTo>
                    <a:pt x="19673" y="30229"/>
                    <a:pt x="21183" y="30936"/>
                    <a:pt x="22598" y="31900"/>
                  </a:cubicBezTo>
                  <a:cubicBezTo>
                    <a:pt x="22694" y="31932"/>
                    <a:pt x="22758" y="31997"/>
                    <a:pt x="22823" y="32061"/>
                  </a:cubicBezTo>
                  <a:cubicBezTo>
                    <a:pt x="22501" y="31964"/>
                    <a:pt x="20733" y="31579"/>
                    <a:pt x="20605" y="31579"/>
                  </a:cubicBezTo>
                  <a:cubicBezTo>
                    <a:pt x="20452" y="31563"/>
                    <a:pt x="20284" y="31556"/>
                    <a:pt x="20105" y="31556"/>
                  </a:cubicBezTo>
                  <a:cubicBezTo>
                    <a:pt x="18408" y="31556"/>
                    <a:pt x="15716" y="32252"/>
                    <a:pt x="15076" y="33764"/>
                  </a:cubicBezTo>
                  <a:cubicBezTo>
                    <a:pt x="14562" y="34954"/>
                    <a:pt x="15301" y="36240"/>
                    <a:pt x="16490" y="36625"/>
                  </a:cubicBezTo>
                  <a:cubicBezTo>
                    <a:pt x="16759" y="36708"/>
                    <a:pt x="17036" y="36745"/>
                    <a:pt x="17316" y="36745"/>
                  </a:cubicBezTo>
                  <a:cubicBezTo>
                    <a:pt x="18342" y="36745"/>
                    <a:pt x="19397" y="36249"/>
                    <a:pt x="20155" y="35693"/>
                  </a:cubicBezTo>
                  <a:cubicBezTo>
                    <a:pt x="21312" y="34857"/>
                    <a:pt x="22823" y="32189"/>
                    <a:pt x="22887" y="32093"/>
                  </a:cubicBezTo>
                  <a:cubicBezTo>
                    <a:pt x="24205" y="32993"/>
                    <a:pt x="25491" y="34022"/>
                    <a:pt x="26744" y="35115"/>
                  </a:cubicBezTo>
                  <a:cubicBezTo>
                    <a:pt x="27676" y="35918"/>
                    <a:pt x="28544" y="36786"/>
                    <a:pt x="29444" y="37654"/>
                  </a:cubicBezTo>
                  <a:cubicBezTo>
                    <a:pt x="29027" y="37525"/>
                    <a:pt x="27355" y="37204"/>
                    <a:pt x="27259" y="37172"/>
                  </a:cubicBezTo>
                  <a:cubicBezTo>
                    <a:pt x="27124" y="37161"/>
                    <a:pt x="26978" y="37156"/>
                    <a:pt x="26825" y="37156"/>
                  </a:cubicBezTo>
                  <a:cubicBezTo>
                    <a:pt x="25108" y="37156"/>
                    <a:pt x="22347" y="37824"/>
                    <a:pt x="21698" y="39358"/>
                  </a:cubicBezTo>
                  <a:cubicBezTo>
                    <a:pt x="21183" y="40579"/>
                    <a:pt x="21923" y="41865"/>
                    <a:pt x="23144" y="42218"/>
                  </a:cubicBezTo>
                  <a:cubicBezTo>
                    <a:pt x="23406" y="42301"/>
                    <a:pt x="23678" y="42338"/>
                    <a:pt x="23954" y="42338"/>
                  </a:cubicBezTo>
                  <a:cubicBezTo>
                    <a:pt x="24965" y="42338"/>
                    <a:pt x="26026" y="41842"/>
                    <a:pt x="26809" y="41286"/>
                  </a:cubicBezTo>
                  <a:cubicBezTo>
                    <a:pt x="27901" y="40483"/>
                    <a:pt x="29380" y="37943"/>
                    <a:pt x="29509" y="37718"/>
                  </a:cubicBezTo>
                  <a:cubicBezTo>
                    <a:pt x="29894" y="38104"/>
                    <a:pt x="30312" y="38490"/>
                    <a:pt x="30698" y="38908"/>
                  </a:cubicBezTo>
                  <a:cubicBezTo>
                    <a:pt x="32016" y="40193"/>
                    <a:pt x="33302" y="41479"/>
                    <a:pt x="34620" y="42733"/>
                  </a:cubicBezTo>
                  <a:cubicBezTo>
                    <a:pt x="35070" y="43183"/>
                    <a:pt x="35552" y="43569"/>
                    <a:pt x="36002" y="43986"/>
                  </a:cubicBezTo>
                  <a:cubicBezTo>
                    <a:pt x="35391" y="43858"/>
                    <a:pt x="34234" y="43601"/>
                    <a:pt x="34137" y="43601"/>
                  </a:cubicBezTo>
                  <a:cubicBezTo>
                    <a:pt x="33984" y="43585"/>
                    <a:pt x="33817" y="43578"/>
                    <a:pt x="33638" y="43578"/>
                  </a:cubicBezTo>
                  <a:cubicBezTo>
                    <a:pt x="31940" y="43578"/>
                    <a:pt x="29248" y="44274"/>
                    <a:pt x="28609" y="45787"/>
                  </a:cubicBezTo>
                  <a:cubicBezTo>
                    <a:pt x="28094" y="46976"/>
                    <a:pt x="28834" y="48262"/>
                    <a:pt x="30023" y="48647"/>
                  </a:cubicBezTo>
                  <a:cubicBezTo>
                    <a:pt x="30278" y="48728"/>
                    <a:pt x="30542" y="48764"/>
                    <a:pt x="30811" y="48764"/>
                  </a:cubicBezTo>
                  <a:cubicBezTo>
                    <a:pt x="31828" y="48764"/>
                    <a:pt x="32899" y="48249"/>
                    <a:pt x="33687" y="47715"/>
                  </a:cubicBezTo>
                  <a:cubicBezTo>
                    <a:pt x="34684" y="47008"/>
                    <a:pt x="35970" y="44886"/>
                    <a:pt x="36323" y="44276"/>
                  </a:cubicBezTo>
                  <a:cubicBezTo>
                    <a:pt x="37095" y="44951"/>
                    <a:pt x="37898" y="45594"/>
                    <a:pt x="38702" y="46204"/>
                  </a:cubicBezTo>
                  <a:cubicBezTo>
                    <a:pt x="39056" y="46462"/>
                    <a:pt x="39377" y="46751"/>
                    <a:pt x="39731" y="46976"/>
                  </a:cubicBezTo>
                  <a:cubicBezTo>
                    <a:pt x="40084" y="47201"/>
                    <a:pt x="40438" y="47458"/>
                    <a:pt x="40791" y="47683"/>
                  </a:cubicBezTo>
                  <a:cubicBezTo>
                    <a:pt x="41531" y="48133"/>
                    <a:pt x="42206" y="48551"/>
                    <a:pt x="42881" y="48937"/>
                  </a:cubicBezTo>
                  <a:cubicBezTo>
                    <a:pt x="43234" y="49162"/>
                    <a:pt x="43556" y="49355"/>
                    <a:pt x="43909" y="49547"/>
                  </a:cubicBezTo>
                  <a:cubicBezTo>
                    <a:pt x="43299" y="49290"/>
                    <a:pt x="42302" y="48937"/>
                    <a:pt x="42206" y="48905"/>
                  </a:cubicBezTo>
                  <a:cubicBezTo>
                    <a:pt x="41750" y="48793"/>
                    <a:pt x="41153" y="48727"/>
                    <a:pt x="40511" y="48727"/>
                  </a:cubicBezTo>
                  <a:cubicBezTo>
                    <a:pt x="38931" y="48727"/>
                    <a:pt x="37082" y="49126"/>
                    <a:pt x="36420" y="50222"/>
                  </a:cubicBezTo>
                  <a:cubicBezTo>
                    <a:pt x="35713" y="51348"/>
                    <a:pt x="36259" y="52730"/>
                    <a:pt x="37384" y="53276"/>
                  </a:cubicBezTo>
                  <a:cubicBezTo>
                    <a:pt x="37779" y="53463"/>
                    <a:pt x="38219" y="53541"/>
                    <a:pt x="38669" y="53541"/>
                  </a:cubicBezTo>
                  <a:cubicBezTo>
                    <a:pt x="39538" y="53541"/>
                    <a:pt x="40446" y="53250"/>
                    <a:pt x="41145" y="52890"/>
                  </a:cubicBezTo>
                  <a:cubicBezTo>
                    <a:pt x="42334" y="52280"/>
                    <a:pt x="44134" y="50062"/>
                    <a:pt x="44359" y="49805"/>
                  </a:cubicBezTo>
                  <a:cubicBezTo>
                    <a:pt x="45195" y="50287"/>
                    <a:pt x="45999" y="50737"/>
                    <a:pt x="46770" y="51123"/>
                  </a:cubicBezTo>
                  <a:cubicBezTo>
                    <a:pt x="48827" y="52248"/>
                    <a:pt x="50628" y="53115"/>
                    <a:pt x="52042" y="53791"/>
                  </a:cubicBezTo>
                  <a:cubicBezTo>
                    <a:pt x="56542" y="57680"/>
                    <a:pt x="62939" y="58130"/>
                    <a:pt x="62939" y="58130"/>
                  </a:cubicBezTo>
                  <a:cubicBezTo>
                    <a:pt x="62939" y="58130"/>
                    <a:pt x="63260" y="50480"/>
                    <a:pt x="58760" y="45465"/>
                  </a:cubicBezTo>
                  <a:cubicBezTo>
                    <a:pt x="57153" y="43633"/>
                    <a:pt x="55096" y="42411"/>
                    <a:pt x="53167" y="41576"/>
                  </a:cubicBezTo>
                  <a:cubicBezTo>
                    <a:pt x="53296" y="41447"/>
                    <a:pt x="53392" y="41286"/>
                    <a:pt x="53488" y="41158"/>
                  </a:cubicBezTo>
                  <a:cubicBezTo>
                    <a:pt x="54163" y="40161"/>
                    <a:pt x="54742" y="38683"/>
                    <a:pt x="54292" y="37461"/>
                  </a:cubicBezTo>
                  <a:cubicBezTo>
                    <a:pt x="53975" y="36558"/>
                    <a:pt x="53138" y="35951"/>
                    <a:pt x="52247" y="35951"/>
                  </a:cubicBezTo>
                  <a:cubicBezTo>
                    <a:pt x="51965" y="35951"/>
                    <a:pt x="51677" y="36012"/>
                    <a:pt x="51399" y="36143"/>
                  </a:cubicBezTo>
                  <a:cubicBezTo>
                    <a:pt x="50145" y="36722"/>
                    <a:pt x="49535" y="38747"/>
                    <a:pt x="49406" y="40354"/>
                  </a:cubicBezTo>
                  <a:cubicBezTo>
                    <a:pt x="48892" y="40258"/>
                    <a:pt x="48442" y="40161"/>
                    <a:pt x="48056" y="40097"/>
                  </a:cubicBezTo>
                  <a:cubicBezTo>
                    <a:pt x="47895" y="39743"/>
                    <a:pt x="47735" y="39358"/>
                    <a:pt x="47574" y="38972"/>
                  </a:cubicBezTo>
                  <a:cubicBezTo>
                    <a:pt x="47381" y="38586"/>
                    <a:pt x="47252" y="38200"/>
                    <a:pt x="47092" y="37815"/>
                  </a:cubicBezTo>
                  <a:cubicBezTo>
                    <a:pt x="46899" y="37236"/>
                    <a:pt x="46674" y="36625"/>
                    <a:pt x="46481" y="36015"/>
                  </a:cubicBezTo>
                  <a:cubicBezTo>
                    <a:pt x="47220" y="35693"/>
                    <a:pt x="49342" y="34697"/>
                    <a:pt x="50113" y="33829"/>
                  </a:cubicBezTo>
                  <a:cubicBezTo>
                    <a:pt x="50917" y="32929"/>
                    <a:pt x="51720" y="31579"/>
                    <a:pt x="51463" y="30293"/>
                  </a:cubicBezTo>
                  <a:cubicBezTo>
                    <a:pt x="51274" y="29266"/>
                    <a:pt x="50404" y="28467"/>
                    <a:pt x="49387" y="28467"/>
                  </a:cubicBezTo>
                  <a:cubicBezTo>
                    <a:pt x="49194" y="28467"/>
                    <a:pt x="48995" y="28496"/>
                    <a:pt x="48795" y="28557"/>
                  </a:cubicBezTo>
                  <a:cubicBezTo>
                    <a:pt x="47060" y="29071"/>
                    <a:pt x="46031" y="32189"/>
                    <a:pt x="45999" y="33797"/>
                  </a:cubicBezTo>
                  <a:cubicBezTo>
                    <a:pt x="45999" y="33861"/>
                    <a:pt x="46031" y="34214"/>
                    <a:pt x="46063" y="34600"/>
                  </a:cubicBezTo>
                  <a:cubicBezTo>
                    <a:pt x="45870" y="34022"/>
                    <a:pt x="45709" y="33411"/>
                    <a:pt x="45549" y="32800"/>
                  </a:cubicBezTo>
                  <a:cubicBezTo>
                    <a:pt x="45099" y="31064"/>
                    <a:pt x="44681" y="29264"/>
                    <a:pt x="44295" y="27464"/>
                  </a:cubicBezTo>
                  <a:cubicBezTo>
                    <a:pt x="44199" y="27111"/>
                    <a:pt x="44102" y="26725"/>
                    <a:pt x="44006" y="26371"/>
                  </a:cubicBezTo>
                  <a:cubicBezTo>
                    <a:pt x="44617" y="26082"/>
                    <a:pt x="46931" y="25053"/>
                    <a:pt x="47767" y="24121"/>
                  </a:cubicBezTo>
                  <a:cubicBezTo>
                    <a:pt x="48570" y="23221"/>
                    <a:pt x="49342" y="21871"/>
                    <a:pt x="49117" y="20585"/>
                  </a:cubicBezTo>
                  <a:cubicBezTo>
                    <a:pt x="48926" y="19551"/>
                    <a:pt x="48044" y="18770"/>
                    <a:pt x="47017" y="18770"/>
                  </a:cubicBezTo>
                  <a:cubicBezTo>
                    <a:pt x="46831" y="18770"/>
                    <a:pt x="46641" y="18795"/>
                    <a:pt x="46449" y="18849"/>
                  </a:cubicBezTo>
                  <a:cubicBezTo>
                    <a:pt x="44681" y="19364"/>
                    <a:pt x="43652" y="22482"/>
                    <a:pt x="43620" y="24121"/>
                  </a:cubicBezTo>
                  <a:cubicBezTo>
                    <a:pt x="43620" y="24153"/>
                    <a:pt x="43652" y="24571"/>
                    <a:pt x="43717" y="25021"/>
                  </a:cubicBezTo>
                  <a:cubicBezTo>
                    <a:pt x="43459" y="24057"/>
                    <a:pt x="43234" y="23093"/>
                    <a:pt x="42945" y="22160"/>
                  </a:cubicBezTo>
                  <a:cubicBezTo>
                    <a:pt x="42463" y="20489"/>
                    <a:pt x="41916" y="18882"/>
                    <a:pt x="41241" y="17371"/>
                  </a:cubicBezTo>
                  <a:cubicBezTo>
                    <a:pt x="41434" y="17274"/>
                    <a:pt x="44167" y="16117"/>
                    <a:pt x="45099" y="15089"/>
                  </a:cubicBezTo>
                  <a:cubicBezTo>
                    <a:pt x="45902" y="14188"/>
                    <a:pt x="46674" y="12806"/>
                    <a:pt x="46449" y="11553"/>
                  </a:cubicBezTo>
                  <a:cubicBezTo>
                    <a:pt x="46260" y="10526"/>
                    <a:pt x="45367" y="9726"/>
                    <a:pt x="44342" y="9726"/>
                  </a:cubicBezTo>
                  <a:cubicBezTo>
                    <a:pt x="44148" y="9726"/>
                    <a:pt x="43949" y="9755"/>
                    <a:pt x="43749" y="9817"/>
                  </a:cubicBezTo>
                  <a:cubicBezTo>
                    <a:pt x="42013" y="10331"/>
                    <a:pt x="40984" y="13449"/>
                    <a:pt x="40952" y="15056"/>
                  </a:cubicBezTo>
                  <a:cubicBezTo>
                    <a:pt x="40952" y="15181"/>
                    <a:pt x="41074" y="16585"/>
                    <a:pt x="41140" y="17134"/>
                  </a:cubicBezTo>
                  <a:lnTo>
                    <a:pt x="41140" y="17134"/>
                  </a:lnTo>
                  <a:cubicBezTo>
                    <a:pt x="40401" y="15532"/>
                    <a:pt x="39536" y="14121"/>
                    <a:pt x="38638" y="12806"/>
                  </a:cubicBezTo>
                  <a:cubicBezTo>
                    <a:pt x="37738" y="11520"/>
                    <a:pt x="36773" y="10363"/>
                    <a:pt x="35873" y="9303"/>
                  </a:cubicBezTo>
                  <a:cubicBezTo>
                    <a:pt x="34973" y="8274"/>
                    <a:pt x="34073" y="7374"/>
                    <a:pt x="33302" y="6602"/>
                  </a:cubicBezTo>
                  <a:cubicBezTo>
                    <a:pt x="32852" y="6152"/>
                    <a:pt x="32466" y="5799"/>
                    <a:pt x="32080" y="5445"/>
                  </a:cubicBezTo>
                  <a:lnTo>
                    <a:pt x="32112" y="5445"/>
                  </a:lnTo>
                  <a:cubicBezTo>
                    <a:pt x="32145" y="5445"/>
                    <a:pt x="31277" y="3420"/>
                    <a:pt x="31180" y="3291"/>
                  </a:cubicBezTo>
                  <a:cubicBezTo>
                    <a:pt x="30439" y="1988"/>
                    <a:pt x="28360" y="1"/>
                    <a:pt x="2662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34"/>
            <p:cNvSpPr/>
            <p:nvPr/>
          </p:nvSpPr>
          <p:spPr>
            <a:xfrm>
              <a:off x="3260300" y="1467650"/>
              <a:ext cx="425950" cy="439600"/>
            </a:xfrm>
            <a:custGeom>
              <a:rect b="b" l="l" r="r" t="t"/>
              <a:pathLst>
                <a:path extrusionOk="0" h="17584" w="17038">
                  <a:moveTo>
                    <a:pt x="16973" y="0"/>
                  </a:moveTo>
                  <a:cubicBezTo>
                    <a:pt x="16973" y="0"/>
                    <a:pt x="9355" y="225"/>
                    <a:pt x="4662" y="5079"/>
                  </a:cubicBezTo>
                  <a:cubicBezTo>
                    <a:pt x="1" y="9933"/>
                    <a:pt x="33" y="17583"/>
                    <a:pt x="33" y="17583"/>
                  </a:cubicBezTo>
                  <a:cubicBezTo>
                    <a:pt x="33" y="17583"/>
                    <a:pt x="7683" y="17358"/>
                    <a:pt x="12376" y="12504"/>
                  </a:cubicBezTo>
                  <a:cubicBezTo>
                    <a:pt x="17037" y="7651"/>
                    <a:pt x="16973" y="0"/>
                    <a:pt x="1697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34"/>
            <p:cNvSpPr/>
            <p:nvPr/>
          </p:nvSpPr>
          <p:spPr>
            <a:xfrm>
              <a:off x="2417325" y="520175"/>
              <a:ext cx="120550" cy="207350"/>
            </a:xfrm>
            <a:custGeom>
              <a:rect b="b" l="l" r="r" t="t"/>
              <a:pathLst>
                <a:path extrusionOk="0" h="8294" w="4822">
                  <a:moveTo>
                    <a:pt x="2572" y="1"/>
                  </a:moveTo>
                  <a:cubicBezTo>
                    <a:pt x="2218" y="1"/>
                    <a:pt x="1833" y="97"/>
                    <a:pt x="1511" y="290"/>
                  </a:cubicBezTo>
                  <a:cubicBezTo>
                    <a:pt x="418" y="965"/>
                    <a:pt x="0" y="2829"/>
                    <a:pt x="0" y="4405"/>
                  </a:cubicBezTo>
                  <a:cubicBezTo>
                    <a:pt x="0" y="5047"/>
                    <a:pt x="65" y="5658"/>
                    <a:pt x="193" y="6108"/>
                  </a:cubicBezTo>
                  <a:cubicBezTo>
                    <a:pt x="225" y="6237"/>
                    <a:pt x="997" y="8294"/>
                    <a:pt x="1029" y="8294"/>
                  </a:cubicBezTo>
                  <a:cubicBezTo>
                    <a:pt x="1029" y="8294"/>
                    <a:pt x="3536" y="6301"/>
                    <a:pt x="4179" y="5047"/>
                  </a:cubicBezTo>
                  <a:cubicBezTo>
                    <a:pt x="4533" y="4340"/>
                    <a:pt x="4822" y="3408"/>
                    <a:pt x="4822" y="2572"/>
                  </a:cubicBezTo>
                  <a:cubicBezTo>
                    <a:pt x="4822" y="2122"/>
                    <a:pt x="4758" y="1672"/>
                    <a:pt x="4565" y="1287"/>
                  </a:cubicBezTo>
                  <a:cubicBezTo>
                    <a:pt x="4179" y="483"/>
                    <a:pt x="3375" y="1"/>
                    <a:pt x="257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34"/>
            <p:cNvSpPr/>
            <p:nvPr/>
          </p:nvSpPr>
          <p:spPr>
            <a:xfrm>
              <a:off x="1806575" y="970200"/>
              <a:ext cx="126200" cy="203350"/>
            </a:xfrm>
            <a:custGeom>
              <a:rect b="b" l="l" r="r" t="t"/>
              <a:pathLst>
                <a:path extrusionOk="0" h="8134" w="5048">
                  <a:moveTo>
                    <a:pt x="2090" y="1"/>
                  </a:moveTo>
                  <a:cubicBezTo>
                    <a:pt x="1286" y="1"/>
                    <a:pt x="547" y="419"/>
                    <a:pt x="193" y="1190"/>
                  </a:cubicBezTo>
                  <a:cubicBezTo>
                    <a:pt x="33" y="1479"/>
                    <a:pt x="1" y="1801"/>
                    <a:pt x="1" y="2154"/>
                  </a:cubicBezTo>
                  <a:cubicBezTo>
                    <a:pt x="1" y="3794"/>
                    <a:pt x="1286" y="5851"/>
                    <a:pt x="2283" y="6783"/>
                  </a:cubicBezTo>
                  <a:cubicBezTo>
                    <a:pt x="2379" y="6880"/>
                    <a:pt x="4147" y="8133"/>
                    <a:pt x="4179" y="8133"/>
                  </a:cubicBezTo>
                  <a:cubicBezTo>
                    <a:pt x="4179" y="8133"/>
                    <a:pt x="5047" y="5529"/>
                    <a:pt x="5047" y="4019"/>
                  </a:cubicBezTo>
                  <a:cubicBezTo>
                    <a:pt x="5047" y="3922"/>
                    <a:pt x="5047" y="3794"/>
                    <a:pt x="5015" y="3697"/>
                  </a:cubicBezTo>
                  <a:cubicBezTo>
                    <a:pt x="4887" y="2476"/>
                    <a:pt x="4372" y="997"/>
                    <a:pt x="3247" y="322"/>
                  </a:cubicBezTo>
                  <a:cubicBezTo>
                    <a:pt x="2894" y="129"/>
                    <a:pt x="2476" y="1"/>
                    <a:pt x="209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34"/>
            <p:cNvSpPr/>
            <p:nvPr/>
          </p:nvSpPr>
          <p:spPr>
            <a:xfrm>
              <a:off x="2948500" y="802250"/>
              <a:ext cx="460500" cy="1052750"/>
            </a:xfrm>
            <a:custGeom>
              <a:rect b="b" l="l" r="r" t="t"/>
              <a:pathLst>
                <a:path extrusionOk="0" h="42110" w="18420">
                  <a:moveTo>
                    <a:pt x="9130" y="0"/>
                  </a:moveTo>
                  <a:cubicBezTo>
                    <a:pt x="9130" y="0"/>
                    <a:pt x="1" y="9419"/>
                    <a:pt x="1" y="20991"/>
                  </a:cubicBezTo>
                  <a:cubicBezTo>
                    <a:pt x="1" y="21023"/>
                    <a:pt x="1" y="21055"/>
                    <a:pt x="1" y="21087"/>
                  </a:cubicBezTo>
                  <a:cubicBezTo>
                    <a:pt x="33" y="32724"/>
                    <a:pt x="9290" y="42110"/>
                    <a:pt x="9290" y="42110"/>
                  </a:cubicBezTo>
                  <a:cubicBezTo>
                    <a:pt x="9290" y="42110"/>
                    <a:pt x="18419" y="32724"/>
                    <a:pt x="18419" y="21119"/>
                  </a:cubicBezTo>
                  <a:cubicBezTo>
                    <a:pt x="18419" y="21087"/>
                    <a:pt x="18419" y="21055"/>
                    <a:pt x="18419" y="21023"/>
                  </a:cubicBezTo>
                  <a:cubicBezTo>
                    <a:pt x="18387" y="9387"/>
                    <a:pt x="9130" y="0"/>
                    <a:pt x="913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34"/>
            <p:cNvSpPr/>
            <p:nvPr/>
          </p:nvSpPr>
          <p:spPr>
            <a:xfrm>
              <a:off x="1529325" y="463925"/>
              <a:ext cx="1564650" cy="1453775"/>
            </a:xfrm>
            <a:custGeom>
              <a:rect b="b" l="l" r="r" t="t"/>
              <a:pathLst>
                <a:path extrusionOk="0" h="58151" w="62586">
                  <a:moveTo>
                    <a:pt x="46771" y="44778"/>
                  </a:moveTo>
                  <a:cubicBezTo>
                    <a:pt x="47189" y="46899"/>
                    <a:pt x="48024" y="49342"/>
                    <a:pt x="49567" y="51496"/>
                  </a:cubicBezTo>
                  <a:cubicBezTo>
                    <a:pt x="48764" y="51110"/>
                    <a:pt x="47864" y="50692"/>
                    <a:pt x="46932" y="50210"/>
                  </a:cubicBezTo>
                  <a:cubicBezTo>
                    <a:pt x="46224" y="49857"/>
                    <a:pt x="45485" y="49471"/>
                    <a:pt x="44714" y="49053"/>
                  </a:cubicBezTo>
                  <a:cubicBezTo>
                    <a:pt x="44842" y="48732"/>
                    <a:pt x="45935" y="46321"/>
                    <a:pt x="46032" y="44939"/>
                  </a:cubicBezTo>
                  <a:cubicBezTo>
                    <a:pt x="46257" y="44906"/>
                    <a:pt x="46514" y="44842"/>
                    <a:pt x="46771" y="44778"/>
                  </a:cubicBezTo>
                  <a:close/>
                  <a:moveTo>
                    <a:pt x="26263" y="1"/>
                  </a:moveTo>
                  <a:cubicBezTo>
                    <a:pt x="26134" y="1"/>
                    <a:pt x="26006" y="33"/>
                    <a:pt x="25845" y="65"/>
                  </a:cubicBezTo>
                  <a:cubicBezTo>
                    <a:pt x="24816" y="290"/>
                    <a:pt x="24238" y="1190"/>
                    <a:pt x="24238" y="2154"/>
                  </a:cubicBezTo>
                  <a:cubicBezTo>
                    <a:pt x="24238" y="2379"/>
                    <a:pt x="24270" y="2636"/>
                    <a:pt x="24334" y="2861"/>
                  </a:cubicBezTo>
                  <a:cubicBezTo>
                    <a:pt x="24752" y="4083"/>
                    <a:pt x="26102" y="4919"/>
                    <a:pt x="27227" y="5304"/>
                  </a:cubicBezTo>
                  <a:cubicBezTo>
                    <a:pt x="27806" y="5497"/>
                    <a:pt x="28674" y="5562"/>
                    <a:pt x="29509" y="5562"/>
                  </a:cubicBezTo>
                  <a:cubicBezTo>
                    <a:pt x="30409" y="5562"/>
                    <a:pt x="31277" y="5497"/>
                    <a:pt x="31599" y="5465"/>
                  </a:cubicBezTo>
                  <a:cubicBezTo>
                    <a:pt x="32017" y="5851"/>
                    <a:pt x="32402" y="6237"/>
                    <a:pt x="32852" y="6687"/>
                  </a:cubicBezTo>
                  <a:cubicBezTo>
                    <a:pt x="33624" y="7490"/>
                    <a:pt x="34492" y="8422"/>
                    <a:pt x="35392" y="9483"/>
                  </a:cubicBezTo>
                  <a:cubicBezTo>
                    <a:pt x="35617" y="9740"/>
                    <a:pt x="35842" y="10062"/>
                    <a:pt x="36099" y="10351"/>
                  </a:cubicBezTo>
                  <a:cubicBezTo>
                    <a:pt x="35585" y="9933"/>
                    <a:pt x="34877" y="9387"/>
                    <a:pt x="34813" y="9323"/>
                  </a:cubicBezTo>
                  <a:cubicBezTo>
                    <a:pt x="33913" y="8744"/>
                    <a:pt x="32242" y="8197"/>
                    <a:pt x="30795" y="8197"/>
                  </a:cubicBezTo>
                  <a:cubicBezTo>
                    <a:pt x="30056" y="8197"/>
                    <a:pt x="29381" y="8326"/>
                    <a:pt x="28899" y="8744"/>
                  </a:cubicBezTo>
                  <a:cubicBezTo>
                    <a:pt x="28384" y="9162"/>
                    <a:pt x="28159" y="9708"/>
                    <a:pt x="28159" y="10287"/>
                  </a:cubicBezTo>
                  <a:cubicBezTo>
                    <a:pt x="28159" y="10898"/>
                    <a:pt x="28384" y="11508"/>
                    <a:pt x="28834" y="11926"/>
                  </a:cubicBezTo>
                  <a:cubicBezTo>
                    <a:pt x="29541" y="12601"/>
                    <a:pt x="30570" y="12826"/>
                    <a:pt x="31567" y="12826"/>
                  </a:cubicBezTo>
                  <a:cubicBezTo>
                    <a:pt x="31920" y="12826"/>
                    <a:pt x="32242" y="12826"/>
                    <a:pt x="32531" y="12762"/>
                  </a:cubicBezTo>
                  <a:cubicBezTo>
                    <a:pt x="33784" y="12601"/>
                    <a:pt x="36035" y="11187"/>
                    <a:pt x="36517" y="10865"/>
                  </a:cubicBezTo>
                  <a:cubicBezTo>
                    <a:pt x="37031" y="11540"/>
                    <a:pt x="37545" y="12248"/>
                    <a:pt x="38028" y="13019"/>
                  </a:cubicBezTo>
                  <a:cubicBezTo>
                    <a:pt x="38895" y="14305"/>
                    <a:pt x="39731" y="15751"/>
                    <a:pt x="40406" y="17326"/>
                  </a:cubicBezTo>
                  <a:cubicBezTo>
                    <a:pt x="40438" y="17391"/>
                    <a:pt x="40471" y="17487"/>
                    <a:pt x="40503" y="17584"/>
                  </a:cubicBezTo>
                  <a:cubicBezTo>
                    <a:pt x="40310" y="17326"/>
                    <a:pt x="39024" y="16041"/>
                    <a:pt x="38928" y="15976"/>
                  </a:cubicBezTo>
                  <a:cubicBezTo>
                    <a:pt x="37995" y="15205"/>
                    <a:pt x="36099" y="14369"/>
                    <a:pt x="34556" y="14369"/>
                  </a:cubicBezTo>
                  <a:cubicBezTo>
                    <a:pt x="34010" y="14369"/>
                    <a:pt x="33495" y="14466"/>
                    <a:pt x="33109" y="14723"/>
                  </a:cubicBezTo>
                  <a:cubicBezTo>
                    <a:pt x="32499" y="15141"/>
                    <a:pt x="32177" y="15784"/>
                    <a:pt x="32177" y="16459"/>
                  </a:cubicBezTo>
                  <a:cubicBezTo>
                    <a:pt x="32177" y="16973"/>
                    <a:pt x="32370" y="17487"/>
                    <a:pt x="32724" y="17905"/>
                  </a:cubicBezTo>
                  <a:cubicBezTo>
                    <a:pt x="33463" y="18837"/>
                    <a:pt x="34877" y="19159"/>
                    <a:pt x="36035" y="19159"/>
                  </a:cubicBezTo>
                  <a:cubicBezTo>
                    <a:pt x="36131" y="19159"/>
                    <a:pt x="36227" y="19159"/>
                    <a:pt x="36292" y="19127"/>
                  </a:cubicBezTo>
                  <a:cubicBezTo>
                    <a:pt x="37674" y="19094"/>
                    <a:pt x="40438" y="17712"/>
                    <a:pt x="40535" y="17648"/>
                  </a:cubicBezTo>
                  <a:cubicBezTo>
                    <a:pt x="41146" y="19127"/>
                    <a:pt x="41660" y="20702"/>
                    <a:pt x="42078" y="22309"/>
                  </a:cubicBezTo>
                  <a:cubicBezTo>
                    <a:pt x="42399" y="23498"/>
                    <a:pt x="42688" y="24688"/>
                    <a:pt x="42946" y="25877"/>
                  </a:cubicBezTo>
                  <a:cubicBezTo>
                    <a:pt x="42656" y="25555"/>
                    <a:pt x="41467" y="24366"/>
                    <a:pt x="41371" y="24302"/>
                  </a:cubicBezTo>
                  <a:cubicBezTo>
                    <a:pt x="40438" y="23563"/>
                    <a:pt x="38542" y="22695"/>
                    <a:pt x="36999" y="22695"/>
                  </a:cubicBezTo>
                  <a:cubicBezTo>
                    <a:pt x="36452" y="22695"/>
                    <a:pt x="35938" y="22791"/>
                    <a:pt x="35552" y="23048"/>
                  </a:cubicBezTo>
                  <a:cubicBezTo>
                    <a:pt x="34942" y="23466"/>
                    <a:pt x="34620" y="24109"/>
                    <a:pt x="34620" y="24784"/>
                  </a:cubicBezTo>
                  <a:cubicBezTo>
                    <a:pt x="34620" y="25298"/>
                    <a:pt x="34813" y="25813"/>
                    <a:pt x="35167" y="26231"/>
                  </a:cubicBezTo>
                  <a:cubicBezTo>
                    <a:pt x="35906" y="27163"/>
                    <a:pt x="37320" y="27484"/>
                    <a:pt x="38478" y="27484"/>
                  </a:cubicBezTo>
                  <a:lnTo>
                    <a:pt x="38735" y="27484"/>
                  </a:lnTo>
                  <a:cubicBezTo>
                    <a:pt x="40085" y="27420"/>
                    <a:pt x="42721" y="26102"/>
                    <a:pt x="42946" y="26006"/>
                  </a:cubicBezTo>
                  <a:cubicBezTo>
                    <a:pt x="43074" y="26552"/>
                    <a:pt x="43203" y="27098"/>
                    <a:pt x="43299" y="27645"/>
                  </a:cubicBezTo>
                  <a:cubicBezTo>
                    <a:pt x="43685" y="29445"/>
                    <a:pt x="44039" y="31245"/>
                    <a:pt x="44456" y="33013"/>
                  </a:cubicBezTo>
                  <a:cubicBezTo>
                    <a:pt x="44585" y="33624"/>
                    <a:pt x="44746" y="34202"/>
                    <a:pt x="44939" y="34813"/>
                  </a:cubicBezTo>
                  <a:cubicBezTo>
                    <a:pt x="44489" y="34363"/>
                    <a:pt x="43653" y="33527"/>
                    <a:pt x="43589" y="33463"/>
                  </a:cubicBezTo>
                  <a:cubicBezTo>
                    <a:pt x="42656" y="32692"/>
                    <a:pt x="40728" y="31856"/>
                    <a:pt x="39217" y="31856"/>
                  </a:cubicBezTo>
                  <a:cubicBezTo>
                    <a:pt x="38638" y="31856"/>
                    <a:pt x="38156" y="31952"/>
                    <a:pt x="37738" y="32209"/>
                  </a:cubicBezTo>
                  <a:cubicBezTo>
                    <a:pt x="37128" y="32627"/>
                    <a:pt x="36838" y="33270"/>
                    <a:pt x="36838" y="33945"/>
                  </a:cubicBezTo>
                  <a:cubicBezTo>
                    <a:pt x="36838" y="34460"/>
                    <a:pt x="36999" y="34974"/>
                    <a:pt x="37353" y="35392"/>
                  </a:cubicBezTo>
                  <a:cubicBezTo>
                    <a:pt x="38124" y="36324"/>
                    <a:pt x="39538" y="36645"/>
                    <a:pt x="40696" y="36645"/>
                  </a:cubicBezTo>
                  <a:cubicBezTo>
                    <a:pt x="40792" y="36645"/>
                    <a:pt x="40856" y="36613"/>
                    <a:pt x="40953" y="36613"/>
                  </a:cubicBezTo>
                  <a:cubicBezTo>
                    <a:pt x="42142" y="36581"/>
                    <a:pt x="44392" y="35520"/>
                    <a:pt x="45035" y="35199"/>
                  </a:cubicBezTo>
                  <a:cubicBezTo>
                    <a:pt x="45292" y="36195"/>
                    <a:pt x="45614" y="37192"/>
                    <a:pt x="45935" y="38156"/>
                  </a:cubicBezTo>
                  <a:cubicBezTo>
                    <a:pt x="46096" y="38542"/>
                    <a:pt x="46224" y="38992"/>
                    <a:pt x="46385" y="39378"/>
                  </a:cubicBezTo>
                  <a:cubicBezTo>
                    <a:pt x="46482" y="39570"/>
                    <a:pt x="46546" y="39763"/>
                    <a:pt x="46642" y="39956"/>
                  </a:cubicBezTo>
                  <a:cubicBezTo>
                    <a:pt x="46417" y="39956"/>
                    <a:pt x="46289" y="39924"/>
                    <a:pt x="46289" y="39924"/>
                  </a:cubicBezTo>
                  <a:cubicBezTo>
                    <a:pt x="46289" y="39924"/>
                    <a:pt x="46289" y="40053"/>
                    <a:pt x="46289" y="40278"/>
                  </a:cubicBezTo>
                  <a:cubicBezTo>
                    <a:pt x="46289" y="40535"/>
                    <a:pt x="46289" y="40953"/>
                    <a:pt x="46321" y="41435"/>
                  </a:cubicBezTo>
                  <a:cubicBezTo>
                    <a:pt x="45292" y="40696"/>
                    <a:pt x="43910" y="40053"/>
                    <a:pt x="42785" y="40053"/>
                  </a:cubicBezTo>
                  <a:cubicBezTo>
                    <a:pt x="42431" y="40053"/>
                    <a:pt x="42110" y="40117"/>
                    <a:pt x="41821" y="40246"/>
                  </a:cubicBezTo>
                  <a:cubicBezTo>
                    <a:pt x="41017" y="40599"/>
                    <a:pt x="40631" y="41338"/>
                    <a:pt x="40631" y="42142"/>
                  </a:cubicBezTo>
                  <a:cubicBezTo>
                    <a:pt x="40631" y="42528"/>
                    <a:pt x="40728" y="42946"/>
                    <a:pt x="40953" y="43331"/>
                  </a:cubicBezTo>
                  <a:cubicBezTo>
                    <a:pt x="41017" y="43460"/>
                    <a:pt x="41113" y="43589"/>
                    <a:pt x="41242" y="43717"/>
                  </a:cubicBezTo>
                  <a:cubicBezTo>
                    <a:pt x="41435" y="45131"/>
                    <a:pt x="42238" y="46739"/>
                    <a:pt x="42946" y="47542"/>
                  </a:cubicBezTo>
                  <a:cubicBezTo>
                    <a:pt x="43010" y="47639"/>
                    <a:pt x="43942" y="48475"/>
                    <a:pt x="44392" y="48892"/>
                  </a:cubicBezTo>
                  <a:cubicBezTo>
                    <a:pt x="43942" y="48635"/>
                    <a:pt x="43492" y="48378"/>
                    <a:pt x="43010" y="48121"/>
                  </a:cubicBezTo>
                  <a:cubicBezTo>
                    <a:pt x="42335" y="47735"/>
                    <a:pt x="41628" y="47317"/>
                    <a:pt x="40953" y="46932"/>
                  </a:cubicBezTo>
                  <a:cubicBezTo>
                    <a:pt x="40599" y="46707"/>
                    <a:pt x="40246" y="46482"/>
                    <a:pt x="39892" y="46257"/>
                  </a:cubicBezTo>
                  <a:cubicBezTo>
                    <a:pt x="39506" y="46032"/>
                    <a:pt x="39185" y="45774"/>
                    <a:pt x="38863" y="45517"/>
                  </a:cubicBezTo>
                  <a:cubicBezTo>
                    <a:pt x="38349" y="45164"/>
                    <a:pt x="37835" y="44746"/>
                    <a:pt x="37353" y="44360"/>
                  </a:cubicBezTo>
                  <a:cubicBezTo>
                    <a:pt x="37770" y="43685"/>
                    <a:pt x="38992" y="41692"/>
                    <a:pt x="39153" y="40535"/>
                  </a:cubicBezTo>
                  <a:cubicBezTo>
                    <a:pt x="39217" y="40213"/>
                    <a:pt x="39249" y="39892"/>
                    <a:pt x="39249" y="39538"/>
                  </a:cubicBezTo>
                  <a:cubicBezTo>
                    <a:pt x="39249" y="38574"/>
                    <a:pt x="39024" y="37513"/>
                    <a:pt x="38349" y="36838"/>
                  </a:cubicBezTo>
                  <a:cubicBezTo>
                    <a:pt x="37899" y="36388"/>
                    <a:pt x="37288" y="36131"/>
                    <a:pt x="36710" y="36131"/>
                  </a:cubicBezTo>
                  <a:cubicBezTo>
                    <a:pt x="36131" y="36131"/>
                    <a:pt x="35552" y="36388"/>
                    <a:pt x="35135" y="36870"/>
                  </a:cubicBezTo>
                  <a:cubicBezTo>
                    <a:pt x="34749" y="37353"/>
                    <a:pt x="34588" y="38060"/>
                    <a:pt x="34588" y="38799"/>
                  </a:cubicBezTo>
                  <a:cubicBezTo>
                    <a:pt x="34588" y="40246"/>
                    <a:pt x="35135" y="41885"/>
                    <a:pt x="35713" y="42785"/>
                  </a:cubicBezTo>
                  <a:cubicBezTo>
                    <a:pt x="35745" y="42849"/>
                    <a:pt x="35938" y="43106"/>
                    <a:pt x="36195" y="43428"/>
                  </a:cubicBezTo>
                  <a:cubicBezTo>
                    <a:pt x="35745" y="43042"/>
                    <a:pt x="35263" y="42624"/>
                    <a:pt x="34781" y="42206"/>
                  </a:cubicBezTo>
                  <a:cubicBezTo>
                    <a:pt x="33431" y="40985"/>
                    <a:pt x="32113" y="39731"/>
                    <a:pt x="30795" y="38445"/>
                  </a:cubicBezTo>
                  <a:cubicBezTo>
                    <a:pt x="30506" y="38188"/>
                    <a:pt x="30249" y="37931"/>
                    <a:pt x="29959" y="37674"/>
                  </a:cubicBezTo>
                  <a:cubicBezTo>
                    <a:pt x="30313" y="37095"/>
                    <a:pt x="31663" y="34974"/>
                    <a:pt x="31856" y="33752"/>
                  </a:cubicBezTo>
                  <a:cubicBezTo>
                    <a:pt x="31888" y="33431"/>
                    <a:pt x="31920" y="33109"/>
                    <a:pt x="31920" y="32756"/>
                  </a:cubicBezTo>
                  <a:cubicBezTo>
                    <a:pt x="31920" y="31759"/>
                    <a:pt x="31695" y="30731"/>
                    <a:pt x="31020" y="30056"/>
                  </a:cubicBezTo>
                  <a:cubicBezTo>
                    <a:pt x="30570" y="29606"/>
                    <a:pt x="29991" y="29349"/>
                    <a:pt x="29381" y="29349"/>
                  </a:cubicBezTo>
                  <a:cubicBezTo>
                    <a:pt x="28802" y="29349"/>
                    <a:pt x="28256" y="29574"/>
                    <a:pt x="27838" y="30088"/>
                  </a:cubicBezTo>
                  <a:cubicBezTo>
                    <a:pt x="27420" y="30570"/>
                    <a:pt x="27259" y="31245"/>
                    <a:pt x="27259" y="32017"/>
                  </a:cubicBezTo>
                  <a:cubicBezTo>
                    <a:pt x="27259" y="33463"/>
                    <a:pt x="27838" y="35102"/>
                    <a:pt x="28384" y="36002"/>
                  </a:cubicBezTo>
                  <a:cubicBezTo>
                    <a:pt x="28416" y="36067"/>
                    <a:pt x="28674" y="36388"/>
                    <a:pt x="28963" y="36742"/>
                  </a:cubicBezTo>
                  <a:cubicBezTo>
                    <a:pt x="28224" y="36067"/>
                    <a:pt x="27484" y="35392"/>
                    <a:pt x="26745" y="34749"/>
                  </a:cubicBezTo>
                  <a:cubicBezTo>
                    <a:pt x="25427" y="33624"/>
                    <a:pt x="24077" y="32595"/>
                    <a:pt x="22663" y="31695"/>
                  </a:cubicBezTo>
                  <a:cubicBezTo>
                    <a:pt x="22791" y="31502"/>
                    <a:pt x="24430" y="29027"/>
                    <a:pt x="24623" y="27677"/>
                  </a:cubicBezTo>
                  <a:cubicBezTo>
                    <a:pt x="24688" y="27356"/>
                    <a:pt x="24720" y="27034"/>
                    <a:pt x="24720" y="26681"/>
                  </a:cubicBezTo>
                  <a:cubicBezTo>
                    <a:pt x="24720" y="25716"/>
                    <a:pt x="24463" y="24655"/>
                    <a:pt x="23820" y="23980"/>
                  </a:cubicBezTo>
                  <a:cubicBezTo>
                    <a:pt x="23370" y="23530"/>
                    <a:pt x="22759" y="23273"/>
                    <a:pt x="22180" y="23273"/>
                  </a:cubicBezTo>
                  <a:cubicBezTo>
                    <a:pt x="21602" y="23273"/>
                    <a:pt x="21023" y="23498"/>
                    <a:pt x="20605" y="24013"/>
                  </a:cubicBezTo>
                  <a:cubicBezTo>
                    <a:pt x="20220" y="24495"/>
                    <a:pt x="20059" y="25202"/>
                    <a:pt x="20059" y="25941"/>
                  </a:cubicBezTo>
                  <a:cubicBezTo>
                    <a:pt x="20059" y="27388"/>
                    <a:pt x="20605" y="29027"/>
                    <a:pt x="21184" y="29927"/>
                  </a:cubicBezTo>
                  <a:cubicBezTo>
                    <a:pt x="21248" y="30024"/>
                    <a:pt x="22180" y="31181"/>
                    <a:pt x="22502" y="31599"/>
                  </a:cubicBezTo>
                  <a:lnTo>
                    <a:pt x="22470" y="31567"/>
                  </a:lnTo>
                  <a:cubicBezTo>
                    <a:pt x="20991" y="30634"/>
                    <a:pt x="19480" y="29927"/>
                    <a:pt x="18002" y="29349"/>
                  </a:cubicBezTo>
                  <a:cubicBezTo>
                    <a:pt x="16523" y="28738"/>
                    <a:pt x="15109" y="28320"/>
                    <a:pt x="13759" y="27934"/>
                  </a:cubicBezTo>
                  <a:cubicBezTo>
                    <a:pt x="12441" y="27581"/>
                    <a:pt x="11219" y="27323"/>
                    <a:pt x="10094" y="27098"/>
                  </a:cubicBezTo>
                  <a:cubicBezTo>
                    <a:pt x="9515" y="26970"/>
                    <a:pt x="8969" y="26906"/>
                    <a:pt x="8455" y="26809"/>
                  </a:cubicBezTo>
                  <a:lnTo>
                    <a:pt x="8487" y="26777"/>
                  </a:lnTo>
                  <a:cubicBezTo>
                    <a:pt x="8487" y="26745"/>
                    <a:pt x="6655" y="25555"/>
                    <a:pt x="6526" y="25491"/>
                  </a:cubicBezTo>
                  <a:cubicBezTo>
                    <a:pt x="5722" y="25105"/>
                    <a:pt x="4340" y="24752"/>
                    <a:pt x="3087" y="24752"/>
                  </a:cubicBezTo>
                  <a:cubicBezTo>
                    <a:pt x="2090" y="24752"/>
                    <a:pt x="1126" y="24977"/>
                    <a:pt x="579" y="25523"/>
                  </a:cubicBezTo>
                  <a:cubicBezTo>
                    <a:pt x="194" y="25941"/>
                    <a:pt x="1" y="26456"/>
                    <a:pt x="1" y="26938"/>
                  </a:cubicBezTo>
                  <a:cubicBezTo>
                    <a:pt x="1" y="27613"/>
                    <a:pt x="322" y="28288"/>
                    <a:pt x="869" y="28738"/>
                  </a:cubicBezTo>
                  <a:cubicBezTo>
                    <a:pt x="1479" y="29188"/>
                    <a:pt x="2251" y="29381"/>
                    <a:pt x="3054" y="29381"/>
                  </a:cubicBezTo>
                  <a:cubicBezTo>
                    <a:pt x="3601" y="29381"/>
                    <a:pt x="4147" y="29284"/>
                    <a:pt x="4630" y="29156"/>
                  </a:cubicBezTo>
                  <a:cubicBezTo>
                    <a:pt x="5851" y="28866"/>
                    <a:pt x="7876" y="27259"/>
                    <a:pt x="8358" y="26873"/>
                  </a:cubicBezTo>
                  <a:cubicBezTo>
                    <a:pt x="8905" y="26970"/>
                    <a:pt x="9451" y="27066"/>
                    <a:pt x="10094" y="27227"/>
                  </a:cubicBezTo>
                  <a:cubicBezTo>
                    <a:pt x="11187" y="27452"/>
                    <a:pt x="12408" y="27741"/>
                    <a:pt x="13726" y="28127"/>
                  </a:cubicBezTo>
                  <a:cubicBezTo>
                    <a:pt x="14080" y="28256"/>
                    <a:pt x="14434" y="28384"/>
                    <a:pt x="14819" y="28481"/>
                  </a:cubicBezTo>
                  <a:cubicBezTo>
                    <a:pt x="14144" y="28416"/>
                    <a:pt x="13276" y="28320"/>
                    <a:pt x="13180" y="28320"/>
                  </a:cubicBezTo>
                  <a:lnTo>
                    <a:pt x="13148" y="28320"/>
                  </a:lnTo>
                  <a:cubicBezTo>
                    <a:pt x="11541" y="28352"/>
                    <a:pt x="8423" y="29381"/>
                    <a:pt x="7908" y="31116"/>
                  </a:cubicBezTo>
                  <a:cubicBezTo>
                    <a:pt x="7844" y="31309"/>
                    <a:pt x="7812" y="31502"/>
                    <a:pt x="7812" y="31695"/>
                  </a:cubicBezTo>
                  <a:cubicBezTo>
                    <a:pt x="7812" y="32724"/>
                    <a:pt x="8583" y="33592"/>
                    <a:pt x="9644" y="33817"/>
                  </a:cubicBezTo>
                  <a:cubicBezTo>
                    <a:pt x="9805" y="33817"/>
                    <a:pt x="9966" y="33849"/>
                    <a:pt x="10126" y="33849"/>
                  </a:cubicBezTo>
                  <a:cubicBezTo>
                    <a:pt x="11219" y="33849"/>
                    <a:pt x="12376" y="33174"/>
                    <a:pt x="13180" y="32467"/>
                  </a:cubicBezTo>
                  <a:cubicBezTo>
                    <a:pt x="14112" y="31599"/>
                    <a:pt x="15205" y="29220"/>
                    <a:pt x="15430" y="28674"/>
                  </a:cubicBezTo>
                  <a:cubicBezTo>
                    <a:pt x="16234" y="28963"/>
                    <a:pt x="17069" y="29252"/>
                    <a:pt x="17905" y="29606"/>
                  </a:cubicBezTo>
                  <a:cubicBezTo>
                    <a:pt x="19320" y="30249"/>
                    <a:pt x="20830" y="30956"/>
                    <a:pt x="22245" y="31920"/>
                  </a:cubicBezTo>
                  <a:cubicBezTo>
                    <a:pt x="22341" y="31952"/>
                    <a:pt x="22405" y="32017"/>
                    <a:pt x="22470" y="32081"/>
                  </a:cubicBezTo>
                  <a:cubicBezTo>
                    <a:pt x="22148" y="31984"/>
                    <a:pt x="20380" y="31599"/>
                    <a:pt x="20252" y="31599"/>
                  </a:cubicBezTo>
                  <a:cubicBezTo>
                    <a:pt x="20123" y="31599"/>
                    <a:pt x="19962" y="31567"/>
                    <a:pt x="19770" y="31567"/>
                  </a:cubicBezTo>
                  <a:cubicBezTo>
                    <a:pt x="18098" y="31567"/>
                    <a:pt x="15366" y="32274"/>
                    <a:pt x="14723" y="33784"/>
                  </a:cubicBezTo>
                  <a:cubicBezTo>
                    <a:pt x="14594" y="34042"/>
                    <a:pt x="14562" y="34331"/>
                    <a:pt x="14562" y="34588"/>
                  </a:cubicBezTo>
                  <a:cubicBezTo>
                    <a:pt x="14562" y="35520"/>
                    <a:pt x="15205" y="36356"/>
                    <a:pt x="16137" y="36645"/>
                  </a:cubicBezTo>
                  <a:cubicBezTo>
                    <a:pt x="16394" y="36742"/>
                    <a:pt x="16684" y="36774"/>
                    <a:pt x="16941" y="36774"/>
                  </a:cubicBezTo>
                  <a:cubicBezTo>
                    <a:pt x="17969" y="36774"/>
                    <a:pt x="19030" y="36260"/>
                    <a:pt x="19802" y="35713"/>
                  </a:cubicBezTo>
                  <a:cubicBezTo>
                    <a:pt x="20959" y="34877"/>
                    <a:pt x="22470" y="32209"/>
                    <a:pt x="22534" y="32113"/>
                  </a:cubicBezTo>
                  <a:cubicBezTo>
                    <a:pt x="23852" y="33013"/>
                    <a:pt x="25138" y="34042"/>
                    <a:pt x="26391" y="35135"/>
                  </a:cubicBezTo>
                  <a:cubicBezTo>
                    <a:pt x="27323" y="35938"/>
                    <a:pt x="28191" y="36806"/>
                    <a:pt x="29091" y="37674"/>
                  </a:cubicBezTo>
                  <a:cubicBezTo>
                    <a:pt x="28674" y="37545"/>
                    <a:pt x="27002" y="37224"/>
                    <a:pt x="26906" y="37192"/>
                  </a:cubicBezTo>
                  <a:lnTo>
                    <a:pt x="26423" y="37192"/>
                  </a:lnTo>
                  <a:cubicBezTo>
                    <a:pt x="24720" y="37192"/>
                    <a:pt x="21988" y="37867"/>
                    <a:pt x="21345" y="39378"/>
                  </a:cubicBezTo>
                  <a:cubicBezTo>
                    <a:pt x="21248" y="39635"/>
                    <a:pt x="21184" y="39924"/>
                    <a:pt x="21184" y="40181"/>
                  </a:cubicBezTo>
                  <a:cubicBezTo>
                    <a:pt x="21184" y="41113"/>
                    <a:pt x="21859" y="41949"/>
                    <a:pt x="22791" y="42238"/>
                  </a:cubicBezTo>
                  <a:cubicBezTo>
                    <a:pt x="23048" y="42335"/>
                    <a:pt x="23305" y="42367"/>
                    <a:pt x="23563" y="42367"/>
                  </a:cubicBezTo>
                  <a:cubicBezTo>
                    <a:pt x="24591" y="42367"/>
                    <a:pt x="25652" y="41853"/>
                    <a:pt x="26456" y="41306"/>
                  </a:cubicBezTo>
                  <a:cubicBezTo>
                    <a:pt x="27548" y="40503"/>
                    <a:pt x="29027" y="37963"/>
                    <a:pt x="29156" y="37738"/>
                  </a:cubicBezTo>
                  <a:cubicBezTo>
                    <a:pt x="29541" y="38124"/>
                    <a:pt x="29959" y="38510"/>
                    <a:pt x="30345" y="38928"/>
                  </a:cubicBezTo>
                  <a:cubicBezTo>
                    <a:pt x="31663" y="40213"/>
                    <a:pt x="32949" y="41499"/>
                    <a:pt x="34267" y="42753"/>
                  </a:cubicBezTo>
                  <a:cubicBezTo>
                    <a:pt x="34717" y="43203"/>
                    <a:pt x="35199" y="43589"/>
                    <a:pt x="35649" y="44006"/>
                  </a:cubicBezTo>
                  <a:cubicBezTo>
                    <a:pt x="35038" y="43878"/>
                    <a:pt x="33881" y="43621"/>
                    <a:pt x="33784" y="43621"/>
                  </a:cubicBezTo>
                  <a:cubicBezTo>
                    <a:pt x="33624" y="43621"/>
                    <a:pt x="33463" y="43589"/>
                    <a:pt x="33302" y="43589"/>
                  </a:cubicBezTo>
                  <a:cubicBezTo>
                    <a:pt x="31599" y="43589"/>
                    <a:pt x="28899" y="44296"/>
                    <a:pt x="28256" y="45807"/>
                  </a:cubicBezTo>
                  <a:cubicBezTo>
                    <a:pt x="28127" y="46064"/>
                    <a:pt x="28063" y="46353"/>
                    <a:pt x="28063" y="46610"/>
                  </a:cubicBezTo>
                  <a:cubicBezTo>
                    <a:pt x="28095" y="47542"/>
                    <a:pt x="28738" y="48378"/>
                    <a:pt x="29670" y="48667"/>
                  </a:cubicBezTo>
                  <a:cubicBezTo>
                    <a:pt x="29927" y="48732"/>
                    <a:pt x="30184" y="48796"/>
                    <a:pt x="30474" y="48796"/>
                  </a:cubicBezTo>
                  <a:cubicBezTo>
                    <a:pt x="31502" y="48796"/>
                    <a:pt x="32563" y="48282"/>
                    <a:pt x="33334" y="47735"/>
                  </a:cubicBezTo>
                  <a:cubicBezTo>
                    <a:pt x="34331" y="47028"/>
                    <a:pt x="35617" y="44906"/>
                    <a:pt x="35970" y="44296"/>
                  </a:cubicBezTo>
                  <a:cubicBezTo>
                    <a:pt x="36742" y="44971"/>
                    <a:pt x="37545" y="45614"/>
                    <a:pt x="38349" y="46224"/>
                  </a:cubicBezTo>
                  <a:cubicBezTo>
                    <a:pt x="38703" y="46482"/>
                    <a:pt x="39024" y="46771"/>
                    <a:pt x="39378" y="46996"/>
                  </a:cubicBezTo>
                  <a:cubicBezTo>
                    <a:pt x="39731" y="47221"/>
                    <a:pt x="40085" y="47478"/>
                    <a:pt x="40438" y="47703"/>
                  </a:cubicBezTo>
                  <a:cubicBezTo>
                    <a:pt x="41178" y="48153"/>
                    <a:pt x="41853" y="48571"/>
                    <a:pt x="42528" y="48957"/>
                  </a:cubicBezTo>
                  <a:cubicBezTo>
                    <a:pt x="42881" y="49182"/>
                    <a:pt x="43203" y="49375"/>
                    <a:pt x="43556" y="49567"/>
                  </a:cubicBezTo>
                  <a:cubicBezTo>
                    <a:pt x="42946" y="49310"/>
                    <a:pt x="41949" y="48957"/>
                    <a:pt x="41853" y="48925"/>
                  </a:cubicBezTo>
                  <a:cubicBezTo>
                    <a:pt x="41403" y="48828"/>
                    <a:pt x="40792" y="48764"/>
                    <a:pt x="40149" y="48764"/>
                  </a:cubicBezTo>
                  <a:cubicBezTo>
                    <a:pt x="38574" y="48764"/>
                    <a:pt x="36742" y="49150"/>
                    <a:pt x="36067" y="50242"/>
                  </a:cubicBezTo>
                  <a:cubicBezTo>
                    <a:pt x="35842" y="50596"/>
                    <a:pt x="35745" y="50950"/>
                    <a:pt x="35745" y="51303"/>
                  </a:cubicBezTo>
                  <a:cubicBezTo>
                    <a:pt x="35745" y="52139"/>
                    <a:pt x="36260" y="52910"/>
                    <a:pt x="37031" y="53296"/>
                  </a:cubicBezTo>
                  <a:cubicBezTo>
                    <a:pt x="37417" y="53489"/>
                    <a:pt x="37867" y="53553"/>
                    <a:pt x="38317" y="53553"/>
                  </a:cubicBezTo>
                  <a:cubicBezTo>
                    <a:pt x="39185" y="53553"/>
                    <a:pt x="40085" y="53264"/>
                    <a:pt x="40792" y="52910"/>
                  </a:cubicBezTo>
                  <a:cubicBezTo>
                    <a:pt x="41981" y="52300"/>
                    <a:pt x="43781" y="50082"/>
                    <a:pt x="44006" y="49825"/>
                  </a:cubicBezTo>
                  <a:cubicBezTo>
                    <a:pt x="44842" y="50307"/>
                    <a:pt x="45646" y="50757"/>
                    <a:pt x="46417" y="51143"/>
                  </a:cubicBezTo>
                  <a:cubicBezTo>
                    <a:pt x="48474" y="52268"/>
                    <a:pt x="50275" y="53135"/>
                    <a:pt x="51689" y="53811"/>
                  </a:cubicBezTo>
                  <a:cubicBezTo>
                    <a:pt x="56189" y="57700"/>
                    <a:pt x="62586" y="58150"/>
                    <a:pt x="62586" y="58150"/>
                  </a:cubicBezTo>
                  <a:cubicBezTo>
                    <a:pt x="62586" y="58150"/>
                    <a:pt x="62586" y="58021"/>
                    <a:pt x="62586" y="57764"/>
                  </a:cubicBezTo>
                  <a:cubicBezTo>
                    <a:pt x="62586" y="56189"/>
                    <a:pt x="62329" y="49857"/>
                    <a:pt x="58407" y="45485"/>
                  </a:cubicBezTo>
                  <a:cubicBezTo>
                    <a:pt x="56800" y="43653"/>
                    <a:pt x="54743" y="42431"/>
                    <a:pt x="52814" y="41596"/>
                  </a:cubicBezTo>
                  <a:cubicBezTo>
                    <a:pt x="52943" y="41467"/>
                    <a:pt x="53039" y="41306"/>
                    <a:pt x="53135" y="41178"/>
                  </a:cubicBezTo>
                  <a:cubicBezTo>
                    <a:pt x="53650" y="40406"/>
                    <a:pt x="54100" y="39378"/>
                    <a:pt x="54100" y="38413"/>
                  </a:cubicBezTo>
                  <a:cubicBezTo>
                    <a:pt x="54100" y="38092"/>
                    <a:pt x="54035" y="37770"/>
                    <a:pt x="53939" y="37481"/>
                  </a:cubicBezTo>
                  <a:cubicBezTo>
                    <a:pt x="53618" y="36581"/>
                    <a:pt x="52782" y="35970"/>
                    <a:pt x="51882" y="35970"/>
                  </a:cubicBezTo>
                  <a:cubicBezTo>
                    <a:pt x="51625" y="35970"/>
                    <a:pt x="51303" y="36035"/>
                    <a:pt x="51046" y="36163"/>
                  </a:cubicBezTo>
                  <a:cubicBezTo>
                    <a:pt x="49792" y="36742"/>
                    <a:pt x="49182" y="38767"/>
                    <a:pt x="49053" y="40374"/>
                  </a:cubicBezTo>
                  <a:cubicBezTo>
                    <a:pt x="48539" y="40278"/>
                    <a:pt x="48089" y="40181"/>
                    <a:pt x="47703" y="40117"/>
                  </a:cubicBezTo>
                  <a:cubicBezTo>
                    <a:pt x="47542" y="39763"/>
                    <a:pt x="47382" y="39378"/>
                    <a:pt x="47221" y="38992"/>
                  </a:cubicBezTo>
                  <a:cubicBezTo>
                    <a:pt x="47028" y="38606"/>
                    <a:pt x="46899" y="38220"/>
                    <a:pt x="46739" y="37835"/>
                  </a:cubicBezTo>
                  <a:cubicBezTo>
                    <a:pt x="46546" y="37256"/>
                    <a:pt x="46321" y="36645"/>
                    <a:pt x="46128" y="36035"/>
                  </a:cubicBezTo>
                  <a:cubicBezTo>
                    <a:pt x="46867" y="35713"/>
                    <a:pt x="48989" y="34717"/>
                    <a:pt x="49760" y="33849"/>
                  </a:cubicBezTo>
                  <a:cubicBezTo>
                    <a:pt x="50467" y="33077"/>
                    <a:pt x="51175" y="31920"/>
                    <a:pt x="51175" y="30795"/>
                  </a:cubicBezTo>
                  <a:cubicBezTo>
                    <a:pt x="51175" y="30634"/>
                    <a:pt x="51142" y="30474"/>
                    <a:pt x="51110" y="30313"/>
                  </a:cubicBezTo>
                  <a:cubicBezTo>
                    <a:pt x="50917" y="29284"/>
                    <a:pt x="50050" y="28481"/>
                    <a:pt x="49021" y="28481"/>
                  </a:cubicBezTo>
                  <a:cubicBezTo>
                    <a:pt x="48828" y="28481"/>
                    <a:pt x="48635" y="28513"/>
                    <a:pt x="48442" y="28577"/>
                  </a:cubicBezTo>
                  <a:cubicBezTo>
                    <a:pt x="46707" y="29091"/>
                    <a:pt x="45678" y="32209"/>
                    <a:pt x="45646" y="33817"/>
                  </a:cubicBezTo>
                  <a:cubicBezTo>
                    <a:pt x="45646" y="33881"/>
                    <a:pt x="45678" y="34234"/>
                    <a:pt x="45710" y="34620"/>
                  </a:cubicBezTo>
                  <a:cubicBezTo>
                    <a:pt x="45517" y="34042"/>
                    <a:pt x="45356" y="33431"/>
                    <a:pt x="45196" y="32820"/>
                  </a:cubicBezTo>
                  <a:cubicBezTo>
                    <a:pt x="44746" y="31084"/>
                    <a:pt x="44328" y="29284"/>
                    <a:pt x="43942" y="27484"/>
                  </a:cubicBezTo>
                  <a:cubicBezTo>
                    <a:pt x="43846" y="27131"/>
                    <a:pt x="43749" y="26745"/>
                    <a:pt x="43653" y="26391"/>
                  </a:cubicBezTo>
                  <a:cubicBezTo>
                    <a:pt x="44264" y="26102"/>
                    <a:pt x="46578" y="25073"/>
                    <a:pt x="47414" y="24141"/>
                  </a:cubicBezTo>
                  <a:cubicBezTo>
                    <a:pt x="48121" y="23370"/>
                    <a:pt x="48796" y="22212"/>
                    <a:pt x="48796" y="21087"/>
                  </a:cubicBezTo>
                  <a:cubicBezTo>
                    <a:pt x="48796" y="20927"/>
                    <a:pt x="48796" y="20766"/>
                    <a:pt x="48764" y="20605"/>
                  </a:cubicBezTo>
                  <a:cubicBezTo>
                    <a:pt x="48571" y="19577"/>
                    <a:pt x="47671" y="18773"/>
                    <a:pt x="46674" y="18773"/>
                  </a:cubicBezTo>
                  <a:cubicBezTo>
                    <a:pt x="46482" y="18773"/>
                    <a:pt x="46289" y="18805"/>
                    <a:pt x="46096" y="18869"/>
                  </a:cubicBezTo>
                  <a:cubicBezTo>
                    <a:pt x="44328" y="19384"/>
                    <a:pt x="43299" y="22502"/>
                    <a:pt x="43267" y="24141"/>
                  </a:cubicBezTo>
                  <a:cubicBezTo>
                    <a:pt x="43267" y="24205"/>
                    <a:pt x="43299" y="24591"/>
                    <a:pt x="43364" y="25041"/>
                  </a:cubicBezTo>
                  <a:cubicBezTo>
                    <a:pt x="43106" y="24077"/>
                    <a:pt x="42881" y="23113"/>
                    <a:pt x="42592" y="22180"/>
                  </a:cubicBezTo>
                  <a:cubicBezTo>
                    <a:pt x="42110" y="20509"/>
                    <a:pt x="41563" y="18902"/>
                    <a:pt x="40888" y="17391"/>
                  </a:cubicBezTo>
                  <a:cubicBezTo>
                    <a:pt x="41081" y="17294"/>
                    <a:pt x="43814" y="16137"/>
                    <a:pt x="44746" y="15109"/>
                  </a:cubicBezTo>
                  <a:cubicBezTo>
                    <a:pt x="45453" y="14305"/>
                    <a:pt x="46128" y="13180"/>
                    <a:pt x="46128" y="12055"/>
                  </a:cubicBezTo>
                  <a:cubicBezTo>
                    <a:pt x="46128" y="11894"/>
                    <a:pt x="46128" y="11733"/>
                    <a:pt x="46096" y="11573"/>
                  </a:cubicBezTo>
                  <a:cubicBezTo>
                    <a:pt x="45903" y="10544"/>
                    <a:pt x="45003" y="9740"/>
                    <a:pt x="44006" y="9740"/>
                  </a:cubicBezTo>
                  <a:cubicBezTo>
                    <a:pt x="43814" y="9740"/>
                    <a:pt x="43621" y="9773"/>
                    <a:pt x="43396" y="9837"/>
                  </a:cubicBezTo>
                  <a:cubicBezTo>
                    <a:pt x="41660" y="10351"/>
                    <a:pt x="40631" y="13469"/>
                    <a:pt x="40599" y="15076"/>
                  </a:cubicBezTo>
                  <a:cubicBezTo>
                    <a:pt x="40599" y="15233"/>
                    <a:pt x="40721" y="16606"/>
                    <a:pt x="40787" y="17154"/>
                  </a:cubicBezTo>
                  <a:lnTo>
                    <a:pt x="40787" y="17154"/>
                  </a:lnTo>
                  <a:cubicBezTo>
                    <a:pt x="40048" y="15552"/>
                    <a:pt x="39183" y="14141"/>
                    <a:pt x="38285" y="12826"/>
                  </a:cubicBezTo>
                  <a:cubicBezTo>
                    <a:pt x="37385" y="11540"/>
                    <a:pt x="36420" y="10383"/>
                    <a:pt x="35520" y="9323"/>
                  </a:cubicBezTo>
                  <a:cubicBezTo>
                    <a:pt x="34620" y="8294"/>
                    <a:pt x="33720" y="7394"/>
                    <a:pt x="32949" y="6622"/>
                  </a:cubicBezTo>
                  <a:cubicBezTo>
                    <a:pt x="32499" y="6172"/>
                    <a:pt x="32113" y="5819"/>
                    <a:pt x="31727" y="5465"/>
                  </a:cubicBezTo>
                  <a:lnTo>
                    <a:pt x="31759" y="5465"/>
                  </a:lnTo>
                  <a:cubicBezTo>
                    <a:pt x="31759" y="5369"/>
                    <a:pt x="30924" y="3408"/>
                    <a:pt x="30827" y="3311"/>
                  </a:cubicBezTo>
                  <a:cubicBezTo>
                    <a:pt x="30088" y="2026"/>
                    <a:pt x="27999" y="1"/>
                    <a:pt x="2626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34"/>
            <p:cNvSpPr/>
            <p:nvPr/>
          </p:nvSpPr>
          <p:spPr>
            <a:xfrm>
              <a:off x="3261100" y="1467650"/>
              <a:ext cx="423525" cy="439600"/>
            </a:xfrm>
            <a:custGeom>
              <a:rect b="b" l="l" r="r" t="t"/>
              <a:pathLst>
                <a:path extrusionOk="0" h="17584" w="16941">
                  <a:moveTo>
                    <a:pt x="16941" y="0"/>
                  </a:moveTo>
                  <a:cubicBezTo>
                    <a:pt x="16941" y="0"/>
                    <a:pt x="9323" y="225"/>
                    <a:pt x="4630" y="5079"/>
                  </a:cubicBezTo>
                  <a:cubicBezTo>
                    <a:pt x="65" y="9836"/>
                    <a:pt x="1" y="17230"/>
                    <a:pt x="1" y="17583"/>
                  </a:cubicBezTo>
                  <a:cubicBezTo>
                    <a:pt x="1" y="17583"/>
                    <a:pt x="7651" y="17358"/>
                    <a:pt x="12344" y="12504"/>
                  </a:cubicBezTo>
                  <a:cubicBezTo>
                    <a:pt x="16909" y="7747"/>
                    <a:pt x="16941" y="354"/>
                    <a:pt x="1694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34"/>
            <p:cNvSpPr/>
            <p:nvPr/>
          </p:nvSpPr>
          <p:spPr>
            <a:xfrm>
              <a:off x="2983875" y="802250"/>
              <a:ext cx="389775" cy="1053550"/>
            </a:xfrm>
            <a:custGeom>
              <a:rect b="b" l="l" r="r" t="t"/>
              <a:pathLst>
                <a:path extrusionOk="0" h="42142" w="15591">
                  <a:moveTo>
                    <a:pt x="7458" y="0"/>
                  </a:moveTo>
                  <a:lnTo>
                    <a:pt x="7522" y="14433"/>
                  </a:lnTo>
                  <a:lnTo>
                    <a:pt x="7522" y="14433"/>
                  </a:lnTo>
                  <a:lnTo>
                    <a:pt x="2764" y="10319"/>
                  </a:lnTo>
                  <a:lnTo>
                    <a:pt x="2443" y="10672"/>
                  </a:lnTo>
                  <a:lnTo>
                    <a:pt x="7522" y="15076"/>
                  </a:lnTo>
                  <a:lnTo>
                    <a:pt x="7586" y="25427"/>
                  </a:lnTo>
                  <a:lnTo>
                    <a:pt x="322" y="18998"/>
                  </a:lnTo>
                  <a:lnTo>
                    <a:pt x="0" y="19351"/>
                  </a:lnTo>
                  <a:lnTo>
                    <a:pt x="7586" y="26070"/>
                  </a:lnTo>
                  <a:lnTo>
                    <a:pt x="7618" y="35456"/>
                  </a:lnTo>
                  <a:lnTo>
                    <a:pt x="2186" y="31181"/>
                  </a:lnTo>
                  <a:lnTo>
                    <a:pt x="1864" y="31566"/>
                  </a:lnTo>
                  <a:lnTo>
                    <a:pt x="7618" y="36067"/>
                  </a:lnTo>
                  <a:lnTo>
                    <a:pt x="7650" y="42142"/>
                  </a:lnTo>
                  <a:lnTo>
                    <a:pt x="8133" y="42110"/>
                  </a:lnTo>
                  <a:lnTo>
                    <a:pt x="8068" y="31534"/>
                  </a:lnTo>
                  <a:lnTo>
                    <a:pt x="15590" y="24784"/>
                  </a:lnTo>
                  <a:lnTo>
                    <a:pt x="15269" y="24430"/>
                  </a:lnTo>
                  <a:lnTo>
                    <a:pt x="8068" y="30891"/>
                  </a:lnTo>
                  <a:lnTo>
                    <a:pt x="8036" y="22052"/>
                  </a:lnTo>
                  <a:lnTo>
                    <a:pt x="8068" y="22084"/>
                  </a:lnTo>
                  <a:lnTo>
                    <a:pt x="14433" y="12794"/>
                  </a:lnTo>
                  <a:lnTo>
                    <a:pt x="14047" y="12505"/>
                  </a:lnTo>
                  <a:lnTo>
                    <a:pt x="8036" y="21280"/>
                  </a:lnTo>
                  <a:lnTo>
                    <a:pt x="794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34"/>
            <p:cNvSpPr/>
            <p:nvPr/>
          </p:nvSpPr>
          <p:spPr>
            <a:xfrm>
              <a:off x="2682500" y="1458000"/>
              <a:ext cx="415500" cy="463700"/>
            </a:xfrm>
            <a:custGeom>
              <a:rect b="b" l="l" r="r" t="t"/>
              <a:pathLst>
                <a:path extrusionOk="0" h="18548" w="16620">
                  <a:moveTo>
                    <a:pt x="355" y="0"/>
                  </a:moveTo>
                  <a:lnTo>
                    <a:pt x="1" y="322"/>
                  </a:lnTo>
                  <a:lnTo>
                    <a:pt x="5433" y="6397"/>
                  </a:lnTo>
                  <a:lnTo>
                    <a:pt x="1994" y="6461"/>
                  </a:lnTo>
                  <a:lnTo>
                    <a:pt x="1994" y="6944"/>
                  </a:lnTo>
                  <a:lnTo>
                    <a:pt x="5851" y="6879"/>
                  </a:lnTo>
                  <a:lnTo>
                    <a:pt x="9676" y="11154"/>
                  </a:lnTo>
                  <a:lnTo>
                    <a:pt x="4276" y="11154"/>
                  </a:lnTo>
                  <a:lnTo>
                    <a:pt x="4276" y="11637"/>
                  </a:lnTo>
                  <a:lnTo>
                    <a:pt x="10094" y="11637"/>
                  </a:lnTo>
                  <a:lnTo>
                    <a:pt x="13566" y="15494"/>
                  </a:lnTo>
                  <a:lnTo>
                    <a:pt x="9773" y="15719"/>
                  </a:lnTo>
                  <a:lnTo>
                    <a:pt x="9805" y="16201"/>
                  </a:lnTo>
                  <a:lnTo>
                    <a:pt x="13952" y="15976"/>
                  </a:lnTo>
                  <a:lnTo>
                    <a:pt x="16266" y="18548"/>
                  </a:lnTo>
                  <a:lnTo>
                    <a:pt x="16620" y="18226"/>
                  </a:lnTo>
                  <a:lnTo>
                    <a:pt x="12569" y="13662"/>
                  </a:lnTo>
                  <a:lnTo>
                    <a:pt x="13212" y="7908"/>
                  </a:lnTo>
                  <a:lnTo>
                    <a:pt x="12730" y="7844"/>
                  </a:lnTo>
                  <a:lnTo>
                    <a:pt x="12152" y="13212"/>
                  </a:lnTo>
                  <a:lnTo>
                    <a:pt x="8905" y="9579"/>
                  </a:lnTo>
                  <a:lnTo>
                    <a:pt x="8937" y="9579"/>
                  </a:lnTo>
                  <a:lnTo>
                    <a:pt x="8101" y="3118"/>
                  </a:lnTo>
                  <a:lnTo>
                    <a:pt x="7619" y="3183"/>
                  </a:lnTo>
                  <a:lnTo>
                    <a:pt x="8358" y="8969"/>
                  </a:lnTo>
                  <a:lnTo>
                    <a:pt x="35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34"/>
            <p:cNvSpPr/>
            <p:nvPr/>
          </p:nvSpPr>
          <p:spPr>
            <a:xfrm>
              <a:off x="3257100" y="1463625"/>
              <a:ext cx="432350" cy="447625"/>
            </a:xfrm>
            <a:custGeom>
              <a:rect b="b" l="l" r="r" t="t"/>
              <a:pathLst>
                <a:path extrusionOk="0" h="17905" w="17294">
                  <a:moveTo>
                    <a:pt x="16940" y="0"/>
                  </a:moveTo>
                  <a:lnTo>
                    <a:pt x="11283" y="5851"/>
                  </a:lnTo>
                  <a:lnTo>
                    <a:pt x="10994" y="2443"/>
                  </a:lnTo>
                  <a:lnTo>
                    <a:pt x="10511" y="2475"/>
                  </a:lnTo>
                  <a:lnTo>
                    <a:pt x="10833" y="6333"/>
                  </a:lnTo>
                  <a:lnTo>
                    <a:pt x="6879" y="10447"/>
                  </a:lnTo>
                  <a:lnTo>
                    <a:pt x="6461" y="5079"/>
                  </a:lnTo>
                  <a:lnTo>
                    <a:pt x="5979" y="5111"/>
                  </a:lnTo>
                  <a:lnTo>
                    <a:pt x="6429" y="10897"/>
                  </a:lnTo>
                  <a:lnTo>
                    <a:pt x="2829" y="14658"/>
                  </a:lnTo>
                  <a:lnTo>
                    <a:pt x="2315" y="10865"/>
                  </a:lnTo>
                  <a:lnTo>
                    <a:pt x="1832" y="10962"/>
                  </a:lnTo>
                  <a:lnTo>
                    <a:pt x="2411" y="15076"/>
                  </a:lnTo>
                  <a:lnTo>
                    <a:pt x="0" y="17583"/>
                  </a:lnTo>
                  <a:lnTo>
                    <a:pt x="354" y="17905"/>
                  </a:lnTo>
                  <a:lnTo>
                    <a:pt x="4565" y="13533"/>
                  </a:lnTo>
                  <a:lnTo>
                    <a:pt x="10383" y="13758"/>
                  </a:lnTo>
                  <a:lnTo>
                    <a:pt x="10383" y="13276"/>
                  </a:lnTo>
                  <a:lnTo>
                    <a:pt x="5015" y="13051"/>
                  </a:lnTo>
                  <a:lnTo>
                    <a:pt x="8390" y="9579"/>
                  </a:lnTo>
                  <a:lnTo>
                    <a:pt x="14754" y="8294"/>
                  </a:lnTo>
                  <a:lnTo>
                    <a:pt x="14658" y="7811"/>
                  </a:lnTo>
                  <a:lnTo>
                    <a:pt x="8968" y="8969"/>
                  </a:lnTo>
                  <a:lnTo>
                    <a:pt x="8968" y="8969"/>
                  </a:lnTo>
                  <a:lnTo>
                    <a:pt x="17294" y="322"/>
                  </a:lnTo>
                  <a:lnTo>
                    <a:pt x="1694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34"/>
            <p:cNvSpPr/>
            <p:nvPr/>
          </p:nvSpPr>
          <p:spPr>
            <a:xfrm>
              <a:off x="3434700" y="1007975"/>
              <a:ext cx="226625" cy="229850"/>
            </a:xfrm>
            <a:custGeom>
              <a:rect b="b" l="l" r="r" t="t"/>
              <a:pathLst>
                <a:path extrusionOk="0" h="9194" w="9065">
                  <a:moveTo>
                    <a:pt x="4532" y="0"/>
                  </a:moveTo>
                  <a:cubicBezTo>
                    <a:pt x="2025" y="0"/>
                    <a:pt x="0" y="2058"/>
                    <a:pt x="0" y="4597"/>
                  </a:cubicBezTo>
                  <a:cubicBezTo>
                    <a:pt x="0" y="7137"/>
                    <a:pt x="2025" y="9194"/>
                    <a:pt x="4532" y="9194"/>
                  </a:cubicBezTo>
                  <a:cubicBezTo>
                    <a:pt x="7040" y="9194"/>
                    <a:pt x="9065" y="7137"/>
                    <a:pt x="9065" y="4597"/>
                  </a:cubicBezTo>
                  <a:cubicBezTo>
                    <a:pt x="9065" y="2058"/>
                    <a:pt x="7040" y="0"/>
                    <a:pt x="45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34"/>
            <p:cNvSpPr/>
            <p:nvPr/>
          </p:nvSpPr>
          <p:spPr>
            <a:xfrm>
              <a:off x="3428250" y="1001550"/>
              <a:ext cx="240325" cy="242700"/>
            </a:xfrm>
            <a:custGeom>
              <a:rect b="b" l="l" r="r" t="t"/>
              <a:pathLst>
                <a:path extrusionOk="0" h="9708" w="9613">
                  <a:moveTo>
                    <a:pt x="4790" y="547"/>
                  </a:moveTo>
                  <a:cubicBezTo>
                    <a:pt x="5980" y="547"/>
                    <a:pt x="7041" y="1029"/>
                    <a:pt x="7812" y="1800"/>
                  </a:cubicBezTo>
                  <a:cubicBezTo>
                    <a:pt x="8583" y="2572"/>
                    <a:pt x="9066" y="3665"/>
                    <a:pt x="9066" y="4854"/>
                  </a:cubicBezTo>
                  <a:cubicBezTo>
                    <a:pt x="9066" y="6043"/>
                    <a:pt x="8583" y="7136"/>
                    <a:pt x="7812" y="7908"/>
                  </a:cubicBezTo>
                  <a:cubicBezTo>
                    <a:pt x="7041" y="8679"/>
                    <a:pt x="5980" y="9161"/>
                    <a:pt x="4790" y="9161"/>
                  </a:cubicBezTo>
                  <a:cubicBezTo>
                    <a:pt x="3633" y="9161"/>
                    <a:pt x="2540" y="8679"/>
                    <a:pt x="1769" y="7908"/>
                  </a:cubicBezTo>
                  <a:cubicBezTo>
                    <a:pt x="997" y="7136"/>
                    <a:pt x="515" y="6043"/>
                    <a:pt x="515" y="4854"/>
                  </a:cubicBezTo>
                  <a:cubicBezTo>
                    <a:pt x="515" y="3665"/>
                    <a:pt x="997" y="2572"/>
                    <a:pt x="1769" y="1800"/>
                  </a:cubicBezTo>
                  <a:cubicBezTo>
                    <a:pt x="2540" y="1029"/>
                    <a:pt x="3633" y="547"/>
                    <a:pt x="4790" y="547"/>
                  </a:cubicBezTo>
                  <a:close/>
                  <a:moveTo>
                    <a:pt x="4790" y="0"/>
                  </a:moveTo>
                  <a:cubicBezTo>
                    <a:pt x="3473" y="0"/>
                    <a:pt x="2251" y="547"/>
                    <a:pt x="1383" y="1415"/>
                  </a:cubicBezTo>
                  <a:cubicBezTo>
                    <a:pt x="515" y="2315"/>
                    <a:pt x="1" y="3504"/>
                    <a:pt x="1" y="4854"/>
                  </a:cubicBezTo>
                  <a:cubicBezTo>
                    <a:pt x="1" y="6204"/>
                    <a:pt x="515" y="7394"/>
                    <a:pt x="1383" y="8294"/>
                  </a:cubicBezTo>
                  <a:cubicBezTo>
                    <a:pt x="2251" y="9161"/>
                    <a:pt x="3473" y="9708"/>
                    <a:pt x="4790" y="9708"/>
                  </a:cubicBezTo>
                  <a:cubicBezTo>
                    <a:pt x="6108" y="9708"/>
                    <a:pt x="7330" y="9161"/>
                    <a:pt x="8198" y="8294"/>
                  </a:cubicBezTo>
                  <a:cubicBezTo>
                    <a:pt x="9066" y="7394"/>
                    <a:pt x="9612" y="6204"/>
                    <a:pt x="9612" y="4854"/>
                  </a:cubicBezTo>
                  <a:cubicBezTo>
                    <a:pt x="9612" y="3504"/>
                    <a:pt x="9066" y="2315"/>
                    <a:pt x="8198" y="1415"/>
                  </a:cubicBezTo>
                  <a:cubicBezTo>
                    <a:pt x="7330" y="547"/>
                    <a:pt x="6108" y="0"/>
                    <a:pt x="47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34"/>
            <p:cNvSpPr/>
            <p:nvPr/>
          </p:nvSpPr>
          <p:spPr>
            <a:xfrm>
              <a:off x="3804350" y="1436300"/>
              <a:ext cx="204950" cy="566025"/>
            </a:xfrm>
            <a:custGeom>
              <a:rect b="b" l="l" r="r" t="t"/>
              <a:pathLst>
                <a:path extrusionOk="0" h="22641" w="8198">
                  <a:moveTo>
                    <a:pt x="2361" y="0"/>
                  </a:moveTo>
                  <a:cubicBezTo>
                    <a:pt x="2352" y="0"/>
                    <a:pt x="2347" y="0"/>
                    <a:pt x="2347" y="0"/>
                  </a:cubicBezTo>
                  <a:lnTo>
                    <a:pt x="0" y="8101"/>
                  </a:lnTo>
                  <a:cubicBezTo>
                    <a:pt x="0" y="8101"/>
                    <a:pt x="1801" y="19351"/>
                    <a:pt x="1993" y="20284"/>
                  </a:cubicBezTo>
                  <a:cubicBezTo>
                    <a:pt x="2131" y="21083"/>
                    <a:pt x="2979" y="22640"/>
                    <a:pt x="4496" y="22640"/>
                  </a:cubicBezTo>
                  <a:cubicBezTo>
                    <a:pt x="4747" y="22640"/>
                    <a:pt x="5017" y="22598"/>
                    <a:pt x="5304" y="22502"/>
                  </a:cubicBezTo>
                  <a:cubicBezTo>
                    <a:pt x="7362" y="21859"/>
                    <a:pt x="8197" y="20187"/>
                    <a:pt x="8004" y="18805"/>
                  </a:cubicBezTo>
                  <a:cubicBezTo>
                    <a:pt x="7812" y="17423"/>
                    <a:pt x="5594" y="7522"/>
                    <a:pt x="5047" y="3729"/>
                  </a:cubicBezTo>
                  <a:cubicBezTo>
                    <a:pt x="4496" y="88"/>
                    <a:pt x="2547" y="0"/>
                    <a:pt x="23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34"/>
            <p:cNvSpPr/>
            <p:nvPr/>
          </p:nvSpPr>
          <p:spPr>
            <a:xfrm>
              <a:off x="3797925" y="1429875"/>
              <a:ext cx="213775" cy="579425"/>
            </a:xfrm>
            <a:custGeom>
              <a:rect b="b" l="l" r="r" t="t"/>
              <a:pathLst>
                <a:path extrusionOk="0" h="23177" w="8551">
                  <a:moveTo>
                    <a:pt x="2800" y="563"/>
                  </a:moveTo>
                  <a:cubicBezTo>
                    <a:pt x="3001" y="595"/>
                    <a:pt x="3326" y="689"/>
                    <a:pt x="3665" y="965"/>
                  </a:cubicBezTo>
                  <a:cubicBezTo>
                    <a:pt x="4179" y="1383"/>
                    <a:pt x="4758" y="2250"/>
                    <a:pt x="5015" y="4018"/>
                  </a:cubicBezTo>
                  <a:cubicBezTo>
                    <a:pt x="5304" y="5915"/>
                    <a:pt x="6011" y="9354"/>
                    <a:pt x="6654" y="12472"/>
                  </a:cubicBezTo>
                  <a:cubicBezTo>
                    <a:pt x="6976" y="14047"/>
                    <a:pt x="7297" y="15526"/>
                    <a:pt x="7522" y="16715"/>
                  </a:cubicBezTo>
                  <a:cubicBezTo>
                    <a:pt x="7779" y="17905"/>
                    <a:pt x="7940" y="18773"/>
                    <a:pt x="8004" y="19094"/>
                  </a:cubicBezTo>
                  <a:cubicBezTo>
                    <a:pt x="8004" y="19223"/>
                    <a:pt x="8004" y="19319"/>
                    <a:pt x="8004" y="19448"/>
                  </a:cubicBezTo>
                  <a:cubicBezTo>
                    <a:pt x="8004" y="20637"/>
                    <a:pt x="7233" y="21955"/>
                    <a:pt x="5497" y="22501"/>
                  </a:cubicBezTo>
                  <a:cubicBezTo>
                    <a:pt x="5240" y="22598"/>
                    <a:pt x="4983" y="22630"/>
                    <a:pt x="4790" y="22630"/>
                  </a:cubicBezTo>
                  <a:cubicBezTo>
                    <a:pt x="4115" y="22630"/>
                    <a:pt x="3568" y="22309"/>
                    <a:pt x="3183" y="21859"/>
                  </a:cubicBezTo>
                  <a:cubicBezTo>
                    <a:pt x="2797" y="21409"/>
                    <a:pt x="2572" y="20830"/>
                    <a:pt x="2508" y="20508"/>
                  </a:cubicBezTo>
                  <a:cubicBezTo>
                    <a:pt x="2411" y="20058"/>
                    <a:pt x="1897" y="17005"/>
                    <a:pt x="1447" y="14047"/>
                  </a:cubicBezTo>
                  <a:cubicBezTo>
                    <a:pt x="1190" y="12601"/>
                    <a:pt x="965" y="11154"/>
                    <a:pt x="804" y="10062"/>
                  </a:cubicBezTo>
                  <a:cubicBezTo>
                    <a:pt x="675" y="9210"/>
                    <a:pt x="567" y="8586"/>
                    <a:pt x="529" y="8373"/>
                  </a:cubicBezTo>
                  <a:lnTo>
                    <a:pt x="529" y="8373"/>
                  </a:lnTo>
                  <a:lnTo>
                    <a:pt x="2800" y="563"/>
                  </a:lnTo>
                  <a:close/>
                  <a:moveTo>
                    <a:pt x="2604" y="0"/>
                  </a:moveTo>
                  <a:cubicBezTo>
                    <a:pt x="2475" y="0"/>
                    <a:pt x="2379" y="97"/>
                    <a:pt x="2347" y="193"/>
                  </a:cubicBezTo>
                  <a:lnTo>
                    <a:pt x="0" y="8261"/>
                  </a:lnTo>
                  <a:lnTo>
                    <a:pt x="0" y="8390"/>
                  </a:lnTo>
                  <a:cubicBezTo>
                    <a:pt x="0" y="8390"/>
                    <a:pt x="450" y="11219"/>
                    <a:pt x="900" y="14144"/>
                  </a:cubicBezTo>
                  <a:cubicBezTo>
                    <a:pt x="1383" y="17069"/>
                    <a:pt x="1865" y="20123"/>
                    <a:pt x="1961" y="20605"/>
                  </a:cubicBezTo>
                  <a:cubicBezTo>
                    <a:pt x="2058" y="21055"/>
                    <a:pt x="2315" y="21666"/>
                    <a:pt x="2797" y="22212"/>
                  </a:cubicBezTo>
                  <a:cubicBezTo>
                    <a:pt x="3247" y="22726"/>
                    <a:pt x="3922" y="23176"/>
                    <a:pt x="4790" y="23176"/>
                  </a:cubicBezTo>
                  <a:cubicBezTo>
                    <a:pt x="5047" y="23176"/>
                    <a:pt x="5336" y="23112"/>
                    <a:pt x="5658" y="23016"/>
                  </a:cubicBezTo>
                  <a:cubicBezTo>
                    <a:pt x="7619" y="22405"/>
                    <a:pt x="8551" y="20862"/>
                    <a:pt x="8551" y="19448"/>
                  </a:cubicBezTo>
                  <a:cubicBezTo>
                    <a:pt x="8551" y="19319"/>
                    <a:pt x="8551" y="19158"/>
                    <a:pt x="8519" y="19030"/>
                  </a:cubicBezTo>
                  <a:cubicBezTo>
                    <a:pt x="8454" y="18676"/>
                    <a:pt x="8294" y="17776"/>
                    <a:pt x="8069" y="16619"/>
                  </a:cubicBezTo>
                  <a:cubicBezTo>
                    <a:pt x="7329" y="13051"/>
                    <a:pt x="5979" y="6751"/>
                    <a:pt x="5561" y="3922"/>
                  </a:cubicBezTo>
                  <a:cubicBezTo>
                    <a:pt x="5272" y="2090"/>
                    <a:pt x="4629" y="1093"/>
                    <a:pt x="3986" y="547"/>
                  </a:cubicBezTo>
                  <a:cubicBezTo>
                    <a:pt x="3343" y="32"/>
                    <a:pt x="2733" y="0"/>
                    <a:pt x="26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34"/>
            <p:cNvSpPr/>
            <p:nvPr/>
          </p:nvSpPr>
          <p:spPr>
            <a:xfrm>
              <a:off x="3106825" y="1594975"/>
              <a:ext cx="767475" cy="595950"/>
            </a:xfrm>
            <a:custGeom>
              <a:rect b="b" l="l" r="r" t="t"/>
              <a:pathLst>
                <a:path extrusionOk="0" h="23838" w="30699">
                  <a:moveTo>
                    <a:pt x="21971" y="1"/>
                  </a:moveTo>
                  <a:cubicBezTo>
                    <a:pt x="19140" y="1"/>
                    <a:pt x="15086" y="686"/>
                    <a:pt x="9386" y="2911"/>
                  </a:cubicBezTo>
                  <a:cubicBezTo>
                    <a:pt x="9386" y="2911"/>
                    <a:pt x="0" y="6865"/>
                    <a:pt x="0" y="8311"/>
                  </a:cubicBezTo>
                  <a:cubicBezTo>
                    <a:pt x="0" y="9758"/>
                    <a:pt x="5786" y="23837"/>
                    <a:pt x="5786" y="23837"/>
                  </a:cubicBezTo>
                  <a:lnTo>
                    <a:pt x="30698" y="17344"/>
                  </a:lnTo>
                  <a:lnTo>
                    <a:pt x="27901" y="1754"/>
                  </a:lnTo>
                  <a:cubicBezTo>
                    <a:pt x="27901" y="1754"/>
                    <a:pt x="26502" y="1"/>
                    <a:pt x="219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34"/>
            <p:cNvSpPr/>
            <p:nvPr/>
          </p:nvSpPr>
          <p:spPr>
            <a:xfrm>
              <a:off x="3100400" y="1588175"/>
              <a:ext cx="781125" cy="609375"/>
            </a:xfrm>
            <a:custGeom>
              <a:rect b="b" l="l" r="r" t="t"/>
              <a:pathLst>
                <a:path extrusionOk="0" h="24375" w="31245">
                  <a:moveTo>
                    <a:pt x="22244" y="515"/>
                  </a:moveTo>
                  <a:cubicBezTo>
                    <a:pt x="24462" y="515"/>
                    <a:pt x="25908" y="965"/>
                    <a:pt x="26776" y="1383"/>
                  </a:cubicBezTo>
                  <a:cubicBezTo>
                    <a:pt x="27226" y="1576"/>
                    <a:pt x="27516" y="1801"/>
                    <a:pt x="27708" y="1929"/>
                  </a:cubicBezTo>
                  <a:cubicBezTo>
                    <a:pt x="27805" y="2026"/>
                    <a:pt x="27869" y="2090"/>
                    <a:pt x="27901" y="2122"/>
                  </a:cubicBezTo>
                  <a:lnTo>
                    <a:pt x="27915" y="2136"/>
                  </a:lnTo>
                  <a:lnTo>
                    <a:pt x="30634" y="17423"/>
                  </a:lnTo>
                  <a:lnTo>
                    <a:pt x="6207" y="23793"/>
                  </a:lnTo>
                  <a:lnTo>
                    <a:pt x="6207" y="23793"/>
                  </a:lnTo>
                  <a:cubicBezTo>
                    <a:pt x="6165" y="23693"/>
                    <a:pt x="6109" y="23561"/>
                    <a:pt x="6043" y="23402"/>
                  </a:cubicBezTo>
                  <a:cubicBezTo>
                    <a:pt x="5497" y="22052"/>
                    <a:pt x="4114" y="18645"/>
                    <a:pt x="2861" y="15398"/>
                  </a:cubicBezTo>
                  <a:cubicBezTo>
                    <a:pt x="2250" y="13791"/>
                    <a:pt x="1639" y="12216"/>
                    <a:pt x="1222" y="10994"/>
                  </a:cubicBezTo>
                  <a:cubicBezTo>
                    <a:pt x="996" y="10351"/>
                    <a:pt x="836" y="9805"/>
                    <a:pt x="707" y="9387"/>
                  </a:cubicBezTo>
                  <a:cubicBezTo>
                    <a:pt x="643" y="9194"/>
                    <a:pt x="611" y="9001"/>
                    <a:pt x="579" y="8873"/>
                  </a:cubicBezTo>
                  <a:cubicBezTo>
                    <a:pt x="546" y="8744"/>
                    <a:pt x="546" y="8615"/>
                    <a:pt x="546" y="8583"/>
                  </a:cubicBezTo>
                  <a:cubicBezTo>
                    <a:pt x="514" y="8583"/>
                    <a:pt x="546" y="8519"/>
                    <a:pt x="611" y="8423"/>
                  </a:cubicBezTo>
                  <a:cubicBezTo>
                    <a:pt x="707" y="8262"/>
                    <a:pt x="900" y="8037"/>
                    <a:pt x="1222" y="7812"/>
                  </a:cubicBezTo>
                  <a:cubicBezTo>
                    <a:pt x="2314" y="6976"/>
                    <a:pt x="4468" y="5851"/>
                    <a:pt x="6332" y="4983"/>
                  </a:cubicBezTo>
                  <a:cubicBezTo>
                    <a:pt x="7265" y="4533"/>
                    <a:pt x="8100" y="4147"/>
                    <a:pt x="8743" y="3858"/>
                  </a:cubicBezTo>
                  <a:cubicBezTo>
                    <a:pt x="9354" y="3569"/>
                    <a:pt x="9740" y="3408"/>
                    <a:pt x="9740" y="3408"/>
                  </a:cubicBezTo>
                  <a:cubicBezTo>
                    <a:pt x="15429" y="1190"/>
                    <a:pt x="19447" y="515"/>
                    <a:pt x="22244" y="515"/>
                  </a:cubicBezTo>
                  <a:close/>
                  <a:moveTo>
                    <a:pt x="22244" y="1"/>
                  </a:moveTo>
                  <a:cubicBezTo>
                    <a:pt x="19351" y="1"/>
                    <a:pt x="15269" y="676"/>
                    <a:pt x="9547" y="2926"/>
                  </a:cubicBezTo>
                  <a:cubicBezTo>
                    <a:pt x="9547" y="2926"/>
                    <a:pt x="7200" y="3922"/>
                    <a:pt x="4822" y="5112"/>
                  </a:cubicBezTo>
                  <a:cubicBezTo>
                    <a:pt x="3664" y="5690"/>
                    <a:pt x="2475" y="6333"/>
                    <a:pt x="1575" y="6912"/>
                  </a:cubicBezTo>
                  <a:cubicBezTo>
                    <a:pt x="1125" y="7201"/>
                    <a:pt x="771" y="7490"/>
                    <a:pt x="482" y="7748"/>
                  </a:cubicBezTo>
                  <a:cubicBezTo>
                    <a:pt x="354" y="7876"/>
                    <a:pt x="225" y="8005"/>
                    <a:pt x="129" y="8133"/>
                  </a:cubicBezTo>
                  <a:cubicBezTo>
                    <a:pt x="64" y="8262"/>
                    <a:pt x="0" y="8423"/>
                    <a:pt x="0" y="8583"/>
                  </a:cubicBezTo>
                  <a:cubicBezTo>
                    <a:pt x="0" y="8712"/>
                    <a:pt x="32" y="8873"/>
                    <a:pt x="64" y="9066"/>
                  </a:cubicBezTo>
                  <a:cubicBezTo>
                    <a:pt x="225" y="9773"/>
                    <a:pt x="675" y="11058"/>
                    <a:pt x="1222" y="12601"/>
                  </a:cubicBezTo>
                  <a:cubicBezTo>
                    <a:pt x="2925" y="17262"/>
                    <a:pt x="5786" y="24206"/>
                    <a:pt x="5786" y="24206"/>
                  </a:cubicBezTo>
                  <a:cubicBezTo>
                    <a:pt x="5839" y="24312"/>
                    <a:pt x="5937" y="24374"/>
                    <a:pt x="6042" y="24374"/>
                  </a:cubicBezTo>
                  <a:cubicBezTo>
                    <a:pt x="6063" y="24374"/>
                    <a:pt x="6085" y="24372"/>
                    <a:pt x="6107" y="24366"/>
                  </a:cubicBezTo>
                  <a:lnTo>
                    <a:pt x="31019" y="17873"/>
                  </a:lnTo>
                  <a:cubicBezTo>
                    <a:pt x="31148" y="17841"/>
                    <a:pt x="31244" y="17712"/>
                    <a:pt x="31212" y="17552"/>
                  </a:cubicBezTo>
                  <a:lnTo>
                    <a:pt x="28416" y="1962"/>
                  </a:lnTo>
                  <a:lnTo>
                    <a:pt x="28351" y="1833"/>
                  </a:lnTo>
                  <a:cubicBezTo>
                    <a:pt x="28319" y="1769"/>
                    <a:pt x="26808" y="1"/>
                    <a:pt x="222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34"/>
            <p:cNvSpPr/>
            <p:nvPr/>
          </p:nvSpPr>
          <p:spPr>
            <a:xfrm>
              <a:off x="3300475" y="1435225"/>
              <a:ext cx="606750" cy="742775"/>
            </a:xfrm>
            <a:custGeom>
              <a:rect b="b" l="l" r="r" t="t"/>
              <a:pathLst>
                <a:path extrusionOk="0" h="29711" w="24270">
                  <a:moveTo>
                    <a:pt x="17600" y="1"/>
                  </a:moveTo>
                  <a:cubicBezTo>
                    <a:pt x="15099" y="1"/>
                    <a:pt x="12134" y="159"/>
                    <a:pt x="10191" y="783"/>
                  </a:cubicBezTo>
                  <a:cubicBezTo>
                    <a:pt x="10191" y="783"/>
                    <a:pt x="7523" y="2422"/>
                    <a:pt x="5401" y="3644"/>
                  </a:cubicBezTo>
                  <a:cubicBezTo>
                    <a:pt x="3248" y="4833"/>
                    <a:pt x="1" y="6504"/>
                    <a:pt x="1" y="9848"/>
                  </a:cubicBezTo>
                  <a:cubicBezTo>
                    <a:pt x="1" y="13191"/>
                    <a:pt x="2412" y="26434"/>
                    <a:pt x="2412" y="27816"/>
                  </a:cubicBezTo>
                  <a:cubicBezTo>
                    <a:pt x="2412" y="28999"/>
                    <a:pt x="2482" y="29711"/>
                    <a:pt x="2503" y="29711"/>
                  </a:cubicBezTo>
                  <a:cubicBezTo>
                    <a:pt x="2506" y="29711"/>
                    <a:pt x="2508" y="29690"/>
                    <a:pt x="2508" y="29649"/>
                  </a:cubicBezTo>
                  <a:cubicBezTo>
                    <a:pt x="2508" y="29391"/>
                    <a:pt x="18805" y="24023"/>
                    <a:pt x="18805" y="24023"/>
                  </a:cubicBezTo>
                  <a:cubicBezTo>
                    <a:pt x="18805" y="24023"/>
                    <a:pt x="19834" y="19748"/>
                    <a:pt x="20670" y="17723"/>
                  </a:cubicBezTo>
                  <a:cubicBezTo>
                    <a:pt x="21506" y="15666"/>
                    <a:pt x="20670" y="13930"/>
                    <a:pt x="21602" y="10587"/>
                  </a:cubicBezTo>
                  <a:cubicBezTo>
                    <a:pt x="22534" y="7244"/>
                    <a:pt x="24270" y="5026"/>
                    <a:pt x="23531" y="2519"/>
                  </a:cubicBezTo>
                  <a:cubicBezTo>
                    <a:pt x="22791" y="43"/>
                    <a:pt x="22598" y="108"/>
                    <a:pt x="19930" y="43"/>
                  </a:cubicBezTo>
                  <a:cubicBezTo>
                    <a:pt x="19246" y="19"/>
                    <a:pt x="18450" y="1"/>
                    <a:pt x="176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34"/>
            <p:cNvSpPr/>
            <p:nvPr/>
          </p:nvSpPr>
          <p:spPr>
            <a:xfrm>
              <a:off x="3294050" y="1428275"/>
              <a:ext cx="605950" cy="757025"/>
            </a:xfrm>
            <a:custGeom>
              <a:rect b="b" l="l" r="r" t="t"/>
              <a:pathLst>
                <a:path extrusionOk="0" h="30281" w="24238">
                  <a:moveTo>
                    <a:pt x="17905" y="546"/>
                  </a:moveTo>
                  <a:cubicBezTo>
                    <a:pt x="18741" y="546"/>
                    <a:pt x="19512" y="546"/>
                    <a:pt x="20187" y="579"/>
                  </a:cubicBezTo>
                  <a:cubicBezTo>
                    <a:pt x="20863" y="611"/>
                    <a:pt x="21377" y="611"/>
                    <a:pt x="21763" y="643"/>
                  </a:cubicBezTo>
                  <a:cubicBezTo>
                    <a:pt x="22052" y="675"/>
                    <a:pt x="22245" y="739"/>
                    <a:pt x="22438" y="804"/>
                  </a:cubicBezTo>
                  <a:cubicBezTo>
                    <a:pt x="22663" y="900"/>
                    <a:pt x="22823" y="1061"/>
                    <a:pt x="22984" y="1382"/>
                  </a:cubicBezTo>
                  <a:cubicBezTo>
                    <a:pt x="23177" y="1704"/>
                    <a:pt x="23338" y="2186"/>
                    <a:pt x="23531" y="2893"/>
                  </a:cubicBezTo>
                  <a:cubicBezTo>
                    <a:pt x="23659" y="3279"/>
                    <a:pt x="23691" y="3664"/>
                    <a:pt x="23691" y="4050"/>
                  </a:cubicBezTo>
                  <a:cubicBezTo>
                    <a:pt x="23691" y="4982"/>
                    <a:pt x="23370" y="5979"/>
                    <a:pt x="22952" y="7072"/>
                  </a:cubicBezTo>
                  <a:cubicBezTo>
                    <a:pt x="22534" y="8165"/>
                    <a:pt x="21988" y="9386"/>
                    <a:pt x="21602" y="10801"/>
                  </a:cubicBezTo>
                  <a:cubicBezTo>
                    <a:pt x="21120" y="12504"/>
                    <a:pt x="21088" y="13790"/>
                    <a:pt x="21088" y="14915"/>
                  </a:cubicBezTo>
                  <a:cubicBezTo>
                    <a:pt x="21088" y="16040"/>
                    <a:pt x="21055" y="16940"/>
                    <a:pt x="20670" y="17904"/>
                  </a:cubicBezTo>
                  <a:cubicBezTo>
                    <a:pt x="20252" y="18933"/>
                    <a:pt x="19802" y="20508"/>
                    <a:pt x="19416" y="21826"/>
                  </a:cubicBezTo>
                  <a:cubicBezTo>
                    <a:pt x="19139" y="22885"/>
                    <a:pt x="18921" y="23766"/>
                    <a:pt x="18840" y="24097"/>
                  </a:cubicBezTo>
                  <a:lnTo>
                    <a:pt x="18840" y="24097"/>
                  </a:lnTo>
                  <a:cubicBezTo>
                    <a:pt x="18051" y="24357"/>
                    <a:pt x="14442" y="25551"/>
                    <a:pt x="10833" y="26744"/>
                  </a:cubicBezTo>
                  <a:cubicBezTo>
                    <a:pt x="8808" y="27451"/>
                    <a:pt x="6751" y="28159"/>
                    <a:pt x="5240" y="28673"/>
                  </a:cubicBezTo>
                  <a:cubicBezTo>
                    <a:pt x="4469" y="28962"/>
                    <a:pt x="3826" y="29187"/>
                    <a:pt x="3376" y="29380"/>
                  </a:cubicBezTo>
                  <a:cubicBezTo>
                    <a:pt x="3229" y="29422"/>
                    <a:pt x="3096" y="29478"/>
                    <a:pt x="2986" y="29520"/>
                  </a:cubicBezTo>
                  <a:lnTo>
                    <a:pt x="2986" y="29520"/>
                  </a:lnTo>
                  <a:cubicBezTo>
                    <a:pt x="2977" y="29197"/>
                    <a:pt x="2958" y="28712"/>
                    <a:pt x="2958" y="28094"/>
                  </a:cubicBezTo>
                  <a:cubicBezTo>
                    <a:pt x="2958" y="27869"/>
                    <a:pt x="2894" y="27516"/>
                    <a:pt x="2830" y="27034"/>
                  </a:cubicBezTo>
                  <a:cubicBezTo>
                    <a:pt x="2605" y="25266"/>
                    <a:pt x="2026" y="21762"/>
                    <a:pt x="1512" y="18322"/>
                  </a:cubicBezTo>
                  <a:cubicBezTo>
                    <a:pt x="997" y="14915"/>
                    <a:pt x="547" y="11540"/>
                    <a:pt x="547" y="10126"/>
                  </a:cubicBezTo>
                  <a:cubicBezTo>
                    <a:pt x="547" y="8550"/>
                    <a:pt x="1287" y="7361"/>
                    <a:pt x="2347" y="6429"/>
                  </a:cubicBezTo>
                  <a:cubicBezTo>
                    <a:pt x="3376" y="5465"/>
                    <a:pt x="4694" y="4757"/>
                    <a:pt x="5787" y="4147"/>
                  </a:cubicBezTo>
                  <a:cubicBezTo>
                    <a:pt x="7908" y="2957"/>
                    <a:pt x="10608" y="1286"/>
                    <a:pt x="10608" y="1286"/>
                  </a:cubicBezTo>
                  <a:lnTo>
                    <a:pt x="10597" y="1270"/>
                  </a:lnTo>
                  <a:lnTo>
                    <a:pt x="10597" y="1270"/>
                  </a:lnTo>
                  <a:cubicBezTo>
                    <a:pt x="12495" y="704"/>
                    <a:pt x="15421" y="546"/>
                    <a:pt x="17905" y="546"/>
                  </a:cubicBezTo>
                  <a:close/>
                  <a:moveTo>
                    <a:pt x="17905" y="0"/>
                  </a:moveTo>
                  <a:cubicBezTo>
                    <a:pt x="15366" y="0"/>
                    <a:pt x="12376" y="161"/>
                    <a:pt x="10383" y="804"/>
                  </a:cubicBezTo>
                  <a:lnTo>
                    <a:pt x="10319" y="804"/>
                  </a:lnTo>
                  <a:cubicBezTo>
                    <a:pt x="10319" y="804"/>
                    <a:pt x="10158" y="932"/>
                    <a:pt x="9869" y="1093"/>
                  </a:cubicBezTo>
                  <a:cubicBezTo>
                    <a:pt x="9001" y="1607"/>
                    <a:pt x="7105" y="2797"/>
                    <a:pt x="5498" y="3697"/>
                  </a:cubicBezTo>
                  <a:cubicBezTo>
                    <a:pt x="4437" y="4275"/>
                    <a:pt x="3087" y="5015"/>
                    <a:pt x="1994" y="6011"/>
                  </a:cubicBezTo>
                  <a:cubicBezTo>
                    <a:pt x="869" y="7040"/>
                    <a:pt x="1" y="8358"/>
                    <a:pt x="1" y="10126"/>
                  </a:cubicBezTo>
                  <a:cubicBezTo>
                    <a:pt x="1" y="10993"/>
                    <a:pt x="162" y="12440"/>
                    <a:pt x="387" y="14176"/>
                  </a:cubicBezTo>
                  <a:cubicBezTo>
                    <a:pt x="708" y="16779"/>
                    <a:pt x="1222" y="19994"/>
                    <a:pt x="1640" y="22726"/>
                  </a:cubicBezTo>
                  <a:cubicBezTo>
                    <a:pt x="1865" y="24076"/>
                    <a:pt x="2058" y="25298"/>
                    <a:pt x="2187" y="26230"/>
                  </a:cubicBezTo>
                  <a:cubicBezTo>
                    <a:pt x="2347" y="27194"/>
                    <a:pt x="2412" y="27869"/>
                    <a:pt x="2412" y="28094"/>
                  </a:cubicBezTo>
                  <a:cubicBezTo>
                    <a:pt x="2412" y="28705"/>
                    <a:pt x="2444" y="29187"/>
                    <a:pt x="2444" y="29509"/>
                  </a:cubicBezTo>
                  <a:cubicBezTo>
                    <a:pt x="2476" y="29669"/>
                    <a:pt x="2476" y="29798"/>
                    <a:pt x="2476" y="29894"/>
                  </a:cubicBezTo>
                  <a:lnTo>
                    <a:pt x="2508" y="30023"/>
                  </a:lnTo>
                  <a:lnTo>
                    <a:pt x="2508" y="30055"/>
                  </a:lnTo>
                  <a:lnTo>
                    <a:pt x="2540" y="30119"/>
                  </a:lnTo>
                  <a:lnTo>
                    <a:pt x="2572" y="30184"/>
                  </a:lnTo>
                  <a:cubicBezTo>
                    <a:pt x="2605" y="30216"/>
                    <a:pt x="2669" y="30248"/>
                    <a:pt x="2765" y="30280"/>
                  </a:cubicBezTo>
                  <a:cubicBezTo>
                    <a:pt x="2862" y="30280"/>
                    <a:pt x="2926" y="30216"/>
                    <a:pt x="2958" y="30184"/>
                  </a:cubicBezTo>
                  <a:cubicBezTo>
                    <a:pt x="2987" y="30155"/>
                    <a:pt x="3016" y="30126"/>
                    <a:pt x="3021" y="30097"/>
                  </a:cubicBezTo>
                  <a:lnTo>
                    <a:pt x="3021" y="30097"/>
                  </a:lnTo>
                  <a:cubicBezTo>
                    <a:pt x="3066" y="30081"/>
                    <a:pt x="3132" y="30056"/>
                    <a:pt x="3215" y="30023"/>
                  </a:cubicBezTo>
                  <a:cubicBezTo>
                    <a:pt x="3762" y="29766"/>
                    <a:pt x="5047" y="29316"/>
                    <a:pt x="6655" y="28769"/>
                  </a:cubicBezTo>
                  <a:cubicBezTo>
                    <a:pt x="9066" y="27901"/>
                    <a:pt x="12184" y="26873"/>
                    <a:pt x="14723" y="26037"/>
                  </a:cubicBezTo>
                  <a:cubicBezTo>
                    <a:pt x="15977" y="25587"/>
                    <a:pt x="17069" y="25233"/>
                    <a:pt x="17873" y="24976"/>
                  </a:cubicBezTo>
                  <a:cubicBezTo>
                    <a:pt x="18677" y="24719"/>
                    <a:pt x="19159" y="24558"/>
                    <a:pt x="19159" y="24558"/>
                  </a:cubicBezTo>
                  <a:cubicBezTo>
                    <a:pt x="19255" y="24526"/>
                    <a:pt x="19320" y="24430"/>
                    <a:pt x="19320" y="24366"/>
                  </a:cubicBezTo>
                  <a:cubicBezTo>
                    <a:pt x="19320" y="24366"/>
                    <a:pt x="19384" y="24076"/>
                    <a:pt x="19512" y="23658"/>
                  </a:cubicBezTo>
                  <a:cubicBezTo>
                    <a:pt x="19834" y="22373"/>
                    <a:pt x="20573" y="19576"/>
                    <a:pt x="21184" y="18097"/>
                  </a:cubicBezTo>
                  <a:cubicBezTo>
                    <a:pt x="21602" y="17004"/>
                    <a:pt x="21602" y="16008"/>
                    <a:pt x="21634" y="14915"/>
                  </a:cubicBezTo>
                  <a:cubicBezTo>
                    <a:pt x="21634" y="13822"/>
                    <a:pt x="21666" y="12569"/>
                    <a:pt x="22116" y="10929"/>
                  </a:cubicBezTo>
                  <a:cubicBezTo>
                    <a:pt x="22502" y="9579"/>
                    <a:pt x="23016" y="8390"/>
                    <a:pt x="23466" y="7265"/>
                  </a:cubicBezTo>
                  <a:cubicBezTo>
                    <a:pt x="23884" y="6172"/>
                    <a:pt x="24238" y="5111"/>
                    <a:pt x="24238" y="4050"/>
                  </a:cubicBezTo>
                  <a:cubicBezTo>
                    <a:pt x="24238" y="3600"/>
                    <a:pt x="24173" y="3182"/>
                    <a:pt x="24045" y="2732"/>
                  </a:cubicBezTo>
                  <a:cubicBezTo>
                    <a:pt x="23852" y="2089"/>
                    <a:pt x="23723" y="1639"/>
                    <a:pt x="23531" y="1254"/>
                  </a:cubicBezTo>
                  <a:cubicBezTo>
                    <a:pt x="23402" y="996"/>
                    <a:pt x="23273" y="771"/>
                    <a:pt x="23080" y="579"/>
                  </a:cubicBezTo>
                  <a:cubicBezTo>
                    <a:pt x="22791" y="321"/>
                    <a:pt x="22405" y="193"/>
                    <a:pt x="21955" y="129"/>
                  </a:cubicBezTo>
                  <a:cubicBezTo>
                    <a:pt x="21505" y="64"/>
                    <a:pt x="20959" y="64"/>
                    <a:pt x="20187" y="32"/>
                  </a:cubicBezTo>
                  <a:cubicBezTo>
                    <a:pt x="19512" y="0"/>
                    <a:pt x="18741" y="0"/>
                    <a:pt x="179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34"/>
            <p:cNvSpPr/>
            <p:nvPr/>
          </p:nvSpPr>
          <p:spPr>
            <a:xfrm>
              <a:off x="3471650" y="1404675"/>
              <a:ext cx="296550" cy="281575"/>
            </a:xfrm>
            <a:custGeom>
              <a:rect b="b" l="l" r="r" t="t"/>
              <a:pathLst>
                <a:path extrusionOk="0" h="11263" w="11862">
                  <a:moveTo>
                    <a:pt x="3896" y="0"/>
                  </a:moveTo>
                  <a:cubicBezTo>
                    <a:pt x="3088" y="0"/>
                    <a:pt x="2433" y="172"/>
                    <a:pt x="2122" y="526"/>
                  </a:cubicBezTo>
                  <a:cubicBezTo>
                    <a:pt x="2122" y="526"/>
                    <a:pt x="933" y="1169"/>
                    <a:pt x="483" y="4158"/>
                  </a:cubicBezTo>
                  <a:cubicBezTo>
                    <a:pt x="1" y="7116"/>
                    <a:pt x="1" y="11262"/>
                    <a:pt x="1" y="11262"/>
                  </a:cubicBezTo>
                  <a:cubicBezTo>
                    <a:pt x="1" y="11262"/>
                    <a:pt x="5015" y="8498"/>
                    <a:pt x="5755" y="8402"/>
                  </a:cubicBezTo>
                  <a:cubicBezTo>
                    <a:pt x="5770" y="8399"/>
                    <a:pt x="5788" y="8398"/>
                    <a:pt x="5808" y="8398"/>
                  </a:cubicBezTo>
                  <a:cubicBezTo>
                    <a:pt x="6720" y="8398"/>
                    <a:pt x="11862" y="10523"/>
                    <a:pt x="11862" y="10523"/>
                  </a:cubicBezTo>
                  <a:cubicBezTo>
                    <a:pt x="11862" y="10523"/>
                    <a:pt x="11123" y="6280"/>
                    <a:pt x="9998" y="3323"/>
                  </a:cubicBezTo>
                  <a:cubicBezTo>
                    <a:pt x="9206" y="1181"/>
                    <a:pt x="6021" y="0"/>
                    <a:pt x="389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34"/>
            <p:cNvSpPr/>
            <p:nvPr/>
          </p:nvSpPr>
          <p:spPr>
            <a:xfrm>
              <a:off x="3465225" y="1397725"/>
              <a:ext cx="310225" cy="295550"/>
            </a:xfrm>
            <a:custGeom>
              <a:rect b="b" l="l" r="r" t="t"/>
              <a:pathLst>
                <a:path extrusionOk="0" h="11822" w="12409">
                  <a:moveTo>
                    <a:pt x="4179" y="547"/>
                  </a:moveTo>
                  <a:cubicBezTo>
                    <a:pt x="5176" y="547"/>
                    <a:pt x="6494" y="836"/>
                    <a:pt x="7587" y="1383"/>
                  </a:cubicBezTo>
                  <a:cubicBezTo>
                    <a:pt x="8712" y="1929"/>
                    <a:pt x="9644" y="2701"/>
                    <a:pt x="9997" y="3697"/>
                  </a:cubicBezTo>
                  <a:cubicBezTo>
                    <a:pt x="10576" y="5144"/>
                    <a:pt x="11026" y="6944"/>
                    <a:pt x="11348" y="8358"/>
                  </a:cubicBezTo>
                  <a:cubicBezTo>
                    <a:pt x="11508" y="9097"/>
                    <a:pt x="11637" y="9708"/>
                    <a:pt x="11733" y="10158"/>
                  </a:cubicBezTo>
                  <a:cubicBezTo>
                    <a:pt x="11745" y="10242"/>
                    <a:pt x="11757" y="10319"/>
                    <a:pt x="11769" y="10389"/>
                  </a:cubicBezTo>
                  <a:lnTo>
                    <a:pt x="11769" y="10389"/>
                  </a:lnTo>
                  <a:cubicBezTo>
                    <a:pt x="11272" y="10182"/>
                    <a:pt x="10420" y="9833"/>
                    <a:pt x="9515" y="9483"/>
                  </a:cubicBezTo>
                  <a:cubicBezTo>
                    <a:pt x="8808" y="9226"/>
                    <a:pt x="8069" y="8969"/>
                    <a:pt x="7458" y="8776"/>
                  </a:cubicBezTo>
                  <a:cubicBezTo>
                    <a:pt x="7169" y="8647"/>
                    <a:pt x="6879" y="8583"/>
                    <a:pt x="6654" y="8519"/>
                  </a:cubicBezTo>
                  <a:cubicBezTo>
                    <a:pt x="6397" y="8455"/>
                    <a:pt x="6204" y="8422"/>
                    <a:pt x="6044" y="8422"/>
                  </a:cubicBezTo>
                  <a:lnTo>
                    <a:pt x="5979" y="8422"/>
                  </a:lnTo>
                  <a:cubicBezTo>
                    <a:pt x="5819" y="8455"/>
                    <a:pt x="5658" y="8487"/>
                    <a:pt x="5433" y="8583"/>
                  </a:cubicBezTo>
                  <a:cubicBezTo>
                    <a:pt x="4694" y="8905"/>
                    <a:pt x="3376" y="9580"/>
                    <a:pt x="2219" y="10190"/>
                  </a:cubicBezTo>
                  <a:cubicBezTo>
                    <a:pt x="1538" y="10560"/>
                    <a:pt x="916" y="10894"/>
                    <a:pt x="531" y="11100"/>
                  </a:cubicBezTo>
                  <a:lnTo>
                    <a:pt x="531" y="11100"/>
                  </a:lnTo>
                  <a:cubicBezTo>
                    <a:pt x="535" y="11029"/>
                    <a:pt x="540" y="10951"/>
                    <a:pt x="547" y="10865"/>
                  </a:cubicBezTo>
                  <a:cubicBezTo>
                    <a:pt x="547" y="9547"/>
                    <a:pt x="643" y="6654"/>
                    <a:pt x="997" y="4469"/>
                  </a:cubicBezTo>
                  <a:cubicBezTo>
                    <a:pt x="1222" y="3022"/>
                    <a:pt x="1608" y="2154"/>
                    <a:pt x="1961" y="1672"/>
                  </a:cubicBezTo>
                  <a:cubicBezTo>
                    <a:pt x="2122" y="1415"/>
                    <a:pt x="2283" y="1254"/>
                    <a:pt x="2379" y="1158"/>
                  </a:cubicBezTo>
                  <a:cubicBezTo>
                    <a:pt x="2411" y="1126"/>
                    <a:pt x="2476" y="1093"/>
                    <a:pt x="2508" y="1061"/>
                  </a:cubicBezTo>
                  <a:lnTo>
                    <a:pt x="2604" y="997"/>
                  </a:lnTo>
                  <a:cubicBezTo>
                    <a:pt x="2701" y="868"/>
                    <a:pt x="2894" y="740"/>
                    <a:pt x="3183" y="676"/>
                  </a:cubicBezTo>
                  <a:cubicBezTo>
                    <a:pt x="3440" y="579"/>
                    <a:pt x="3794" y="547"/>
                    <a:pt x="4179" y="547"/>
                  </a:cubicBezTo>
                  <a:close/>
                  <a:moveTo>
                    <a:pt x="4179" y="1"/>
                  </a:moveTo>
                  <a:cubicBezTo>
                    <a:pt x="3761" y="1"/>
                    <a:pt x="3344" y="65"/>
                    <a:pt x="3022" y="161"/>
                  </a:cubicBezTo>
                  <a:cubicBezTo>
                    <a:pt x="2700" y="249"/>
                    <a:pt x="2431" y="390"/>
                    <a:pt x="2240" y="585"/>
                  </a:cubicBezTo>
                  <a:lnTo>
                    <a:pt x="2240" y="585"/>
                  </a:lnTo>
                  <a:cubicBezTo>
                    <a:pt x="2102" y="664"/>
                    <a:pt x="916" y="1453"/>
                    <a:pt x="451" y="4372"/>
                  </a:cubicBezTo>
                  <a:cubicBezTo>
                    <a:pt x="1" y="7394"/>
                    <a:pt x="1" y="11540"/>
                    <a:pt x="1" y="11540"/>
                  </a:cubicBezTo>
                  <a:cubicBezTo>
                    <a:pt x="1" y="11637"/>
                    <a:pt x="33" y="11733"/>
                    <a:pt x="129" y="11798"/>
                  </a:cubicBezTo>
                  <a:cubicBezTo>
                    <a:pt x="161" y="11814"/>
                    <a:pt x="210" y="11822"/>
                    <a:pt x="258" y="11822"/>
                  </a:cubicBezTo>
                  <a:cubicBezTo>
                    <a:pt x="306" y="11822"/>
                    <a:pt x="354" y="11814"/>
                    <a:pt x="386" y="11798"/>
                  </a:cubicBezTo>
                  <a:cubicBezTo>
                    <a:pt x="386" y="11798"/>
                    <a:pt x="708" y="11605"/>
                    <a:pt x="1190" y="11348"/>
                  </a:cubicBezTo>
                  <a:cubicBezTo>
                    <a:pt x="1897" y="10962"/>
                    <a:pt x="2990" y="10383"/>
                    <a:pt x="3986" y="9869"/>
                  </a:cubicBezTo>
                  <a:cubicBezTo>
                    <a:pt x="4469" y="9612"/>
                    <a:pt x="4951" y="9387"/>
                    <a:pt x="5304" y="9226"/>
                  </a:cubicBezTo>
                  <a:cubicBezTo>
                    <a:pt x="5497" y="9130"/>
                    <a:pt x="5658" y="9065"/>
                    <a:pt x="5787" y="9033"/>
                  </a:cubicBezTo>
                  <a:cubicBezTo>
                    <a:pt x="5915" y="8969"/>
                    <a:pt x="6012" y="8937"/>
                    <a:pt x="6044" y="8937"/>
                  </a:cubicBezTo>
                  <a:cubicBezTo>
                    <a:pt x="6108" y="8937"/>
                    <a:pt x="6301" y="8969"/>
                    <a:pt x="6494" y="9033"/>
                  </a:cubicBezTo>
                  <a:cubicBezTo>
                    <a:pt x="7265" y="9226"/>
                    <a:pt x="8680" y="9740"/>
                    <a:pt x="9837" y="10190"/>
                  </a:cubicBezTo>
                  <a:cubicBezTo>
                    <a:pt x="10447" y="10415"/>
                    <a:pt x="10994" y="10640"/>
                    <a:pt x="11380" y="10801"/>
                  </a:cubicBezTo>
                  <a:cubicBezTo>
                    <a:pt x="11765" y="10962"/>
                    <a:pt x="12023" y="11058"/>
                    <a:pt x="12023" y="11058"/>
                  </a:cubicBezTo>
                  <a:cubicBezTo>
                    <a:pt x="12063" y="11072"/>
                    <a:pt x="12102" y="11079"/>
                    <a:pt x="12140" y="11079"/>
                  </a:cubicBezTo>
                  <a:cubicBezTo>
                    <a:pt x="12193" y="11079"/>
                    <a:pt x="12242" y="11064"/>
                    <a:pt x="12280" y="11026"/>
                  </a:cubicBezTo>
                  <a:cubicBezTo>
                    <a:pt x="12344" y="10962"/>
                    <a:pt x="12408" y="10865"/>
                    <a:pt x="12376" y="10769"/>
                  </a:cubicBezTo>
                  <a:cubicBezTo>
                    <a:pt x="12376" y="10769"/>
                    <a:pt x="11637" y="6494"/>
                    <a:pt x="10512" y="3504"/>
                  </a:cubicBezTo>
                  <a:cubicBezTo>
                    <a:pt x="10062" y="2347"/>
                    <a:pt x="9033" y="1479"/>
                    <a:pt x="7844" y="901"/>
                  </a:cubicBezTo>
                  <a:cubicBezTo>
                    <a:pt x="6622" y="322"/>
                    <a:pt x="5272" y="1"/>
                    <a:pt x="41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34"/>
            <p:cNvSpPr/>
            <p:nvPr/>
          </p:nvSpPr>
          <p:spPr>
            <a:xfrm>
              <a:off x="3502200" y="1399325"/>
              <a:ext cx="156725" cy="307825"/>
            </a:xfrm>
            <a:custGeom>
              <a:rect b="b" l="l" r="r" t="t"/>
              <a:pathLst>
                <a:path extrusionOk="0" h="12313" w="6269">
                  <a:moveTo>
                    <a:pt x="0" y="1"/>
                  </a:moveTo>
                  <a:cubicBezTo>
                    <a:pt x="0" y="1"/>
                    <a:pt x="32" y="129"/>
                    <a:pt x="64" y="322"/>
                  </a:cubicBezTo>
                  <a:cubicBezTo>
                    <a:pt x="450" y="1576"/>
                    <a:pt x="1768" y="6205"/>
                    <a:pt x="2572" y="8519"/>
                  </a:cubicBezTo>
                  <a:cubicBezTo>
                    <a:pt x="3504" y="11219"/>
                    <a:pt x="4886" y="12312"/>
                    <a:pt x="4886" y="12312"/>
                  </a:cubicBezTo>
                  <a:lnTo>
                    <a:pt x="6268" y="6783"/>
                  </a:lnTo>
                  <a:cubicBezTo>
                    <a:pt x="6268" y="6783"/>
                    <a:pt x="836" y="1479"/>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34"/>
            <p:cNvSpPr/>
            <p:nvPr/>
          </p:nvSpPr>
          <p:spPr>
            <a:xfrm>
              <a:off x="3494150" y="1392900"/>
              <a:ext cx="172000" cy="321200"/>
            </a:xfrm>
            <a:custGeom>
              <a:rect b="b" l="l" r="r" t="t"/>
              <a:pathLst>
                <a:path extrusionOk="0" h="12848" w="6880">
                  <a:moveTo>
                    <a:pt x="957" y="1566"/>
                  </a:moveTo>
                  <a:cubicBezTo>
                    <a:pt x="1108" y="1743"/>
                    <a:pt x="1272" y="1929"/>
                    <a:pt x="1447" y="2122"/>
                  </a:cubicBezTo>
                  <a:cubicBezTo>
                    <a:pt x="3115" y="3988"/>
                    <a:pt x="5702" y="6499"/>
                    <a:pt x="6302" y="7100"/>
                  </a:cubicBezTo>
                  <a:lnTo>
                    <a:pt x="6302" y="7100"/>
                  </a:lnTo>
                  <a:lnTo>
                    <a:pt x="5062" y="12062"/>
                  </a:lnTo>
                  <a:lnTo>
                    <a:pt x="5062" y="12062"/>
                  </a:lnTo>
                  <a:cubicBezTo>
                    <a:pt x="4616" y="11571"/>
                    <a:pt x="3788" y="10505"/>
                    <a:pt x="3151" y="8712"/>
                  </a:cubicBezTo>
                  <a:cubicBezTo>
                    <a:pt x="2501" y="6840"/>
                    <a:pt x="1515" y="3456"/>
                    <a:pt x="957" y="1566"/>
                  </a:cubicBezTo>
                  <a:close/>
                  <a:moveTo>
                    <a:pt x="328" y="1"/>
                  </a:moveTo>
                  <a:cubicBezTo>
                    <a:pt x="283" y="1"/>
                    <a:pt x="236" y="11"/>
                    <a:pt x="194" y="33"/>
                  </a:cubicBezTo>
                  <a:cubicBezTo>
                    <a:pt x="65" y="65"/>
                    <a:pt x="1" y="194"/>
                    <a:pt x="65" y="354"/>
                  </a:cubicBezTo>
                  <a:cubicBezTo>
                    <a:pt x="65" y="354"/>
                    <a:pt x="68" y="364"/>
                    <a:pt x="73" y="382"/>
                  </a:cubicBezTo>
                  <a:lnTo>
                    <a:pt x="73" y="382"/>
                  </a:lnTo>
                  <a:lnTo>
                    <a:pt x="65" y="386"/>
                  </a:lnTo>
                  <a:cubicBezTo>
                    <a:pt x="71" y="395"/>
                    <a:pt x="76" y="404"/>
                    <a:pt x="82" y="413"/>
                  </a:cubicBezTo>
                  <a:lnTo>
                    <a:pt x="82" y="413"/>
                  </a:lnTo>
                  <a:cubicBezTo>
                    <a:pt x="94" y="461"/>
                    <a:pt x="112" y="538"/>
                    <a:pt x="129" y="644"/>
                  </a:cubicBezTo>
                  <a:cubicBezTo>
                    <a:pt x="515" y="1897"/>
                    <a:pt x="1833" y="6558"/>
                    <a:pt x="2637" y="8873"/>
                  </a:cubicBezTo>
                  <a:cubicBezTo>
                    <a:pt x="3601" y="11605"/>
                    <a:pt x="5015" y="12762"/>
                    <a:pt x="5047" y="12794"/>
                  </a:cubicBezTo>
                  <a:cubicBezTo>
                    <a:pt x="5085" y="12832"/>
                    <a:pt x="5134" y="12847"/>
                    <a:pt x="5187" y="12847"/>
                  </a:cubicBezTo>
                  <a:cubicBezTo>
                    <a:pt x="5225" y="12847"/>
                    <a:pt x="5265" y="12840"/>
                    <a:pt x="5305" y="12826"/>
                  </a:cubicBezTo>
                  <a:cubicBezTo>
                    <a:pt x="5401" y="12794"/>
                    <a:pt x="5465" y="12730"/>
                    <a:pt x="5465" y="12633"/>
                  </a:cubicBezTo>
                  <a:lnTo>
                    <a:pt x="6880" y="7105"/>
                  </a:lnTo>
                  <a:cubicBezTo>
                    <a:pt x="6880" y="7008"/>
                    <a:pt x="6848" y="6912"/>
                    <a:pt x="6783" y="6847"/>
                  </a:cubicBezTo>
                  <a:cubicBezTo>
                    <a:pt x="6783" y="6847"/>
                    <a:pt x="6462" y="6494"/>
                    <a:pt x="5915" y="5980"/>
                  </a:cubicBezTo>
                  <a:cubicBezTo>
                    <a:pt x="5144" y="5208"/>
                    <a:pt x="3955" y="4019"/>
                    <a:pt x="2862" y="2862"/>
                  </a:cubicBezTo>
                  <a:cubicBezTo>
                    <a:pt x="2315" y="2315"/>
                    <a:pt x="1801" y="1736"/>
                    <a:pt x="1415" y="1254"/>
                  </a:cubicBezTo>
                  <a:cubicBezTo>
                    <a:pt x="997" y="772"/>
                    <a:pt x="676" y="386"/>
                    <a:pt x="547" y="129"/>
                  </a:cubicBezTo>
                  <a:cubicBezTo>
                    <a:pt x="504" y="44"/>
                    <a:pt x="419" y="1"/>
                    <a:pt x="3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34"/>
            <p:cNvSpPr/>
            <p:nvPr/>
          </p:nvSpPr>
          <p:spPr>
            <a:xfrm>
              <a:off x="3432275" y="1102075"/>
              <a:ext cx="359250" cy="500225"/>
            </a:xfrm>
            <a:custGeom>
              <a:rect b="b" l="l" r="r" t="t"/>
              <a:pathLst>
                <a:path extrusionOk="0" h="20009" w="14370">
                  <a:moveTo>
                    <a:pt x="7203" y="0"/>
                  </a:moveTo>
                  <a:cubicBezTo>
                    <a:pt x="5995" y="0"/>
                    <a:pt x="2837" y="474"/>
                    <a:pt x="1576" y="5237"/>
                  </a:cubicBezTo>
                  <a:cubicBezTo>
                    <a:pt x="1" y="11151"/>
                    <a:pt x="5112" y="16262"/>
                    <a:pt x="6590" y="18191"/>
                  </a:cubicBezTo>
                  <a:cubicBezTo>
                    <a:pt x="7446" y="19326"/>
                    <a:pt x="8517" y="20008"/>
                    <a:pt x="9504" y="20008"/>
                  </a:cubicBezTo>
                  <a:cubicBezTo>
                    <a:pt x="10223" y="20008"/>
                    <a:pt x="10897" y="19647"/>
                    <a:pt x="11412" y="18834"/>
                  </a:cubicBezTo>
                  <a:cubicBezTo>
                    <a:pt x="13244" y="15877"/>
                    <a:pt x="13791" y="14398"/>
                    <a:pt x="14080" y="10509"/>
                  </a:cubicBezTo>
                  <a:cubicBezTo>
                    <a:pt x="14369" y="6619"/>
                    <a:pt x="13887" y="4015"/>
                    <a:pt x="12151" y="1990"/>
                  </a:cubicBezTo>
                  <a:cubicBezTo>
                    <a:pt x="10489" y="86"/>
                    <a:pt x="8002" y="29"/>
                    <a:pt x="7711" y="29"/>
                  </a:cubicBezTo>
                  <a:cubicBezTo>
                    <a:pt x="7693" y="29"/>
                    <a:pt x="7683" y="29"/>
                    <a:pt x="7683" y="29"/>
                  </a:cubicBezTo>
                  <a:cubicBezTo>
                    <a:pt x="7683" y="29"/>
                    <a:pt x="7503" y="0"/>
                    <a:pt x="7203" y="0"/>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34"/>
            <p:cNvSpPr/>
            <p:nvPr/>
          </p:nvSpPr>
          <p:spPr>
            <a:xfrm>
              <a:off x="3457200" y="1095575"/>
              <a:ext cx="335925" cy="513525"/>
            </a:xfrm>
            <a:custGeom>
              <a:rect b="b" l="l" r="r" t="t"/>
              <a:pathLst>
                <a:path extrusionOk="0" h="20541" w="13437">
                  <a:moveTo>
                    <a:pt x="6558" y="547"/>
                  </a:moveTo>
                  <a:lnTo>
                    <a:pt x="6622" y="579"/>
                  </a:lnTo>
                  <a:lnTo>
                    <a:pt x="6750" y="579"/>
                  </a:lnTo>
                  <a:cubicBezTo>
                    <a:pt x="6911" y="579"/>
                    <a:pt x="7586" y="579"/>
                    <a:pt x="8422" y="836"/>
                  </a:cubicBezTo>
                  <a:cubicBezTo>
                    <a:pt x="9226" y="1061"/>
                    <a:pt x="10158" y="1543"/>
                    <a:pt x="10929" y="2411"/>
                  </a:cubicBezTo>
                  <a:cubicBezTo>
                    <a:pt x="12344" y="4050"/>
                    <a:pt x="12890" y="6011"/>
                    <a:pt x="12890" y="8840"/>
                  </a:cubicBezTo>
                  <a:cubicBezTo>
                    <a:pt x="12890" y="9419"/>
                    <a:pt x="12858" y="10061"/>
                    <a:pt x="12826" y="10736"/>
                  </a:cubicBezTo>
                  <a:cubicBezTo>
                    <a:pt x="12665" y="12697"/>
                    <a:pt x="12472" y="14015"/>
                    <a:pt x="12086" y="15205"/>
                  </a:cubicBezTo>
                  <a:cubicBezTo>
                    <a:pt x="11669" y="16394"/>
                    <a:pt x="11090" y="17487"/>
                    <a:pt x="10158" y="18965"/>
                  </a:cubicBezTo>
                  <a:cubicBezTo>
                    <a:pt x="9708" y="19705"/>
                    <a:pt x="9129" y="19994"/>
                    <a:pt x="8518" y="19994"/>
                  </a:cubicBezTo>
                  <a:cubicBezTo>
                    <a:pt x="7650" y="19994"/>
                    <a:pt x="6622" y="19383"/>
                    <a:pt x="5786" y="18290"/>
                  </a:cubicBezTo>
                  <a:cubicBezTo>
                    <a:pt x="5143" y="17423"/>
                    <a:pt x="3825" y="16008"/>
                    <a:pt x="2668" y="14176"/>
                  </a:cubicBezTo>
                  <a:cubicBezTo>
                    <a:pt x="1543" y="12376"/>
                    <a:pt x="547" y="10158"/>
                    <a:pt x="547" y="7779"/>
                  </a:cubicBezTo>
                  <a:cubicBezTo>
                    <a:pt x="547" y="7040"/>
                    <a:pt x="643" y="6301"/>
                    <a:pt x="836" y="5561"/>
                  </a:cubicBezTo>
                  <a:cubicBezTo>
                    <a:pt x="1447" y="3247"/>
                    <a:pt x="2507" y="1993"/>
                    <a:pt x="3568" y="1318"/>
                  </a:cubicBezTo>
                  <a:cubicBezTo>
                    <a:pt x="4597" y="643"/>
                    <a:pt x="5625" y="547"/>
                    <a:pt x="6204" y="547"/>
                  </a:cubicBezTo>
                  <a:close/>
                  <a:moveTo>
                    <a:pt x="6204" y="0"/>
                  </a:moveTo>
                  <a:cubicBezTo>
                    <a:pt x="5561" y="0"/>
                    <a:pt x="4436" y="129"/>
                    <a:pt x="3279" y="868"/>
                  </a:cubicBezTo>
                  <a:cubicBezTo>
                    <a:pt x="2122" y="1640"/>
                    <a:pt x="964" y="2990"/>
                    <a:pt x="322" y="5433"/>
                  </a:cubicBezTo>
                  <a:cubicBezTo>
                    <a:pt x="97" y="6236"/>
                    <a:pt x="0" y="7008"/>
                    <a:pt x="0" y="7779"/>
                  </a:cubicBezTo>
                  <a:cubicBezTo>
                    <a:pt x="0" y="10319"/>
                    <a:pt x="1061" y="12601"/>
                    <a:pt x="2218" y="14465"/>
                  </a:cubicBezTo>
                  <a:cubicBezTo>
                    <a:pt x="3407" y="16330"/>
                    <a:pt x="4757" y="17776"/>
                    <a:pt x="5368" y="18612"/>
                  </a:cubicBezTo>
                  <a:cubicBezTo>
                    <a:pt x="6268" y="19801"/>
                    <a:pt x="7393" y="20541"/>
                    <a:pt x="8518" y="20541"/>
                  </a:cubicBezTo>
                  <a:cubicBezTo>
                    <a:pt x="9322" y="20541"/>
                    <a:pt x="10093" y="20123"/>
                    <a:pt x="10640" y="19255"/>
                  </a:cubicBezTo>
                  <a:cubicBezTo>
                    <a:pt x="11572" y="17744"/>
                    <a:pt x="12183" y="16619"/>
                    <a:pt x="12601" y="15365"/>
                  </a:cubicBezTo>
                  <a:cubicBezTo>
                    <a:pt x="12986" y="14112"/>
                    <a:pt x="13211" y="12729"/>
                    <a:pt x="13340" y="10801"/>
                  </a:cubicBezTo>
                  <a:cubicBezTo>
                    <a:pt x="13404" y="10094"/>
                    <a:pt x="13436" y="9451"/>
                    <a:pt x="13436" y="8840"/>
                  </a:cubicBezTo>
                  <a:cubicBezTo>
                    <a:pt x="13436" y="5947"/>
                    <a:pt x="12858" y="3825"/>
                    <a:pt x="11347" y="2090"/>
                  </a:cubicBezTo>
                  <a:cubicBezTo>
                    <a:pt x="10479" y="1093"/>
                    <a:pt x="9451" y="579"/>
                    <a:pt x="8551" y="322"/>
                  </a:cubicBezTo>
                  <a:cubicBezTo>
                    <a:pt x="7683" y="64"/>
                    <a:pt x="6975" y="32"/>
                    <a:pt x="6750" y="32"/>
                  </a:cubicBezTo>
                  <a:cubicBezTo>
                    <a:pt x="6718" y="32"/>
                    <a:pt x="6525" y="0"/>
                    <a:pt x="62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34"/>
            <p:cNvSpPr/>
            <p:nvPr/>
          </p:nvSpPr>
          <p:spPr>
            <a:xfrm>
              <a:off x="3459600" y="1102075"/>
              <a:ext cx="323875" cy="276500"/>
            </a:xfrm>
            <a:custGeom>
              <a:rect b="b" l="l" r="r" t="t"/>
              <a:pathLst>
                <a:path extrusionOk="0" h="11060" w="12955">
                  <a:moveTo>
                    <a:pt x="6110" y="0"/>
                  </a:moveTo>
                  <a:cubicBezTo>
                    <a:pt x="4902" y="0"/>
                    <a:pt x="1744" y="474"/>
                    <a:pt x="483" y="5237"/>
                  </a:cubicBezTo>
                  <a:cubicBezTo>
                    <a:pt x="1" y="7037"/>
                    <a:pt x="161" y="8741"/>
                    <a:pt x="611" y="10348"/>
                  </a:cubicBezTo>
                  <a:cubicBezTo>
                    <a:pt x="772" y="9898"/>
                    <a:pt x="1029" y="9576"/>
                    <a:pt x="1415" y="9576"/>
                  </a:cubicBezTo>
                  <a:cubicBezTo>
                    <a:pt x="2507" y="9576"/>
                    <a:pt x="2599" y="11059"/>
                    <a:pt x="2956" y="11059"/>
                  </a:cubicBezTo>
                  <a:cubicBezTo>
                    <a:pt x="2967" y="11059"/>
                    <a:pt x="2979" y="11058"/>
                    <a:pt x="2990" y="11055"/>
                  </a:cubicBezTo>
                  <a:cubicBezTo>
                    <a:pt x="3344" y="10959"/>
                    <a:pt x="4854" y="9673"/>
                    <a:pt x="4565" y="8483"/>
                  </a:cubicBezTo>
                  <a:cubicBezTo>
                    <a:pt x="4276" y="7262"/>
                    <a:pt x="4661" y="6716"/>
                    <a:pt x="6590" y="6716"/>
                  </a:cubicBezTo>
                  <a:cubicBezTo>
                    <a:pt x="8348" y="6716"/>
                    <a:pt x="8892" y="7387"/>
                    <a:pt x="9449" y="7387"/>
                  </a:cubicBezTo>
                  <a:cubicBezTo>
                    <a:pt x="9513" y="7387"/>
                    <a:pt x="9577" y="7378"/>
                    <a:pt x="9644" y="7358"/>
                  </a:cubicBezTo>
                  <a:cubicBezTo>
                    <a:pt x="10319" y="7166"/>
                    <a:pt x="10769" y="5880"/>
                    <a:pt x="11412" y="5880"/>
                  </a:cubicBezTo>
                  <a:cubicBezTo>
                    <a:pt x="11830" y="5880"/>
                    <a:pt x="12376" y="6041"/>
                    <a:pt x="12955" y="6587"/>
                  </a:cubicBezTo>
                  <a:cubicBezTo>
                    <a:pt x="12730" y="4723"/>
                    <a:pt x="12119" y="3244"/>
                    <a:pt x="11058" y="1990"/>
                  </a:cubicBezTo>
                  <a:cubicBezTo>
                    <a:pt x="9396" y="86"/>
                    <a:pt x="6909" y="29"/>
                    <a:pt x="6618" y="29"/>
                  </a:cubicBezTo>
                  <a:cubicBezTo>
                    <a:pt x="6600" y="29"/>
                    <a:pt x="6590" y="29"/>
                    <a:pt x="6590" y="29"/>
                  </a:cubicBezTo>
                  <a:cubicBezTo>
                    <a:pt x="6590" y="29"/>
                    <a:pt x="6410" y="0"/>
                    <a:pt x="61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34"/>
            <p:cNvSpPr/>
            <p:nvPr/>
          </p:nvSpPr>
          <p:spPr>
            <a:xfrm>
              <a:off x="3457200" y="1095575"/>
              <a:ext cx="333525" cy="290125"/>
            </a:xfrm>
            <a:custGeom>
              <a:rect b="b" l="l" r="r" t="t"/>
              <a:pathLst>
                <a:path extrusionOk="0" h="11605" w="13341">
                  <a:moveTo>
                    <a:pt x="6558" y="547"/>
                  </a:moveTo>
                  <a:lnTo>
                    <a:pt x="6622" y="579"/>
                  </a:lnTo>
                  <a:lnTo>
                    <a:pt x="6750" y="579"/>
                  </a:lnTo>
                  <a:cubicBezTo>
                    <a:pt x="6911" y="579"/>
                    <a:pt x="7586" y="579"/>
                    <a:pt x="8422" y="836"/>
                  </a:cubicBezTo>
                  <a:cubicBezTo>
                    <a:pt x="9226" y="1061"/>
                    <a:pt x="10158" y="1543"/>
                    <a:pt x="10929" y="2411"/>
                  </a:cubicBezTo>
                  <a:cubicBezTo>
                    <a:pt x="11859" y="3482"/>
                    <a:pt x="12419" y="4701"/>
                    <a:pt x="12694" y="6220"/>
                  </a:cubicBezTo>
                  <a:lnTo>
                    <a:pt x="12694" y="6220"/>
                  </a:lnTo>
                  <a:cubicBezTo>
                    <a:pt x="12264" y="5962"/>
                    <a:pt x="11846" y="5883"/>
                    <a:pt x="11508" y="5883"/>
                  </a:cubicBezTo>
                  <a:cubicBezTo>
                    <a:pt x="11251" y="5883"/>
                    <a:pt x="11058" y="6011"/>
                    <a:pt x="10865" y="6140"/>
                  </a:cubicBezTo>
                  <a:cubicBezTo>
                    <a:pt x="10640" y="6365"/>
                    <a:pt x="10415" y="6654"/>
                    <a:pt x="10222" y="6911"/>
                  </a:cubicBezTo>
                  <a:cubicBezTo>
                    <a:pt x="10029" y="7136"/>
                    <a:pt x="9804" y="7329"/>
                    <a:pt x="9676" y="7361"/>
                  </a:cubicBezTo>
                  <a:lnTo>
                    <a:pt x="9547" y="7393"/>
                  </a:lnTo>
                  <a:cubicBezTo>
                    <a:pt x="9483" y="7393"/>
                    <a:pt x="9354" y="7361"/>
                    <a:pt x="9226" y="7297"/>
                  </a:cubicBezTo>
                  <a:cubicBezTo>
                    <a:pt x="8792" y="7111"/>
                    <a:pt x="8120" y="6717"/>
                    <a:pt x="6836" y="6717"/>
                  </a:cubicBezTo>
                  <a:cubicBezTo>
                    <a:pt x="6787" y="6717"/>
                    <a:pt x="6737" y="6717"/>
                    <a:pt x="6686" y="6718"/>
                  </a:cubicBezTo>
                  <a:cubicBezTo>
                    <a:pt x="5883" y="6718"/>
                    <a:pt x="5304" y="6783"/>
                    <a:pt x="4918" y="7008"/>
                  </a:cubicBezTo>
                  <a:cubicBezTo>
                    <a:pt x="4693" y="7136"/>
                    <a:pt x="4532" y="7297"/>
                    <a:pt x="4436" y="7490"/>
                  </a:cubicBezTo>
                  <a:cubicBezTo>
                    <a:pt x="4340" y="7683"/>
                    <a:pt x="4307" y="7908"/>
                    <a:pt x="4307" y="8133"/>
                  </a:cubicBezTo>
                  <a:cubicBezTo>
                    <a:pt x="4307" y="8326"/>
                    <a:pt x="4340" y="8551"/>
                    <a:pt x="4404" y="8808"/>
                  </a:cubicBezTo>
                  <a:lnTo>
                    <a:pt x="4405" y="8808"/>
                  </a:lnTo>
                  <a:lnTo>
                    <a:pt x="4405" y="8808"/>
                  </a:lnTo>
                  <a:cubicBezTo>
                    <a:pt x="4411" y="8893"/>
                    <a:pt x="4436" y="8976"/>
                    <a:pt x="4436" y="9033"/>
                  </a:cubicBezTo>
                  <a:cubicBezTo>
                    <a:pt x="4436" y="9483"/>
                    <a:pt x="4147" y="9997"/>
                    <a:pt x="3825" y="10383"/>
                  </a:cubicBezTo>
                  <a:cubicBezTo>
                    <a:pt x="3632" y="10576"/>
                    <a:pt x="3472" y="10769"/>
                    <a:pt x="3311" y="10865"/>
                  </a:cubicBezTo>
                  <a:cubicBezTo>
                    <a:pt x="3247" y="10929"/>
                    <a:pt x="3150" y="10994"/>
                    <a:pt x="3118" y="11026"/>
                  </a:cubicBezTo>
                  <a:lnTo>
                    <a:pt x="3098" y="11036"/>
                  </a:lnTo>
                  <a:lnTo>
                    <a:pt x="3098" y="11036"/>
                  </a:lnTo>
                  <a:cubicBezTo>
                    <a:pt x="3071" y="10986"/>
                    <a:pt x="3021" y="10908"/>
                    <a:pt x="2957" y="10801"/>
                  </a:cubicBezTo>
                  <a:cubicBezTo>
                    <a:pt x="2861" y="10608"/>
                    <a:pt x="2732" y="10286"/>
                    <a:pt x="2507" y="10029"/>
                  </a:cubicBezTo>
                  <a:cubicBezTo>
                    <a:pt x="2282" y="9804"/>
                    <a:pt x="1961" y="9579"/>
                    <a:pt x="1511" y="9579"/>
                  </a:cubicBezTo>
                  <a:cubicBezTo>
                    <a:pt x="1222" y="9579"/>
                    <a:pt x="997" y="9708"/>
                    <a:pt x="836" y="9869"/>
                  </a:cubicBezTo>
                  <a:cubicBezTo>
                    <a:pt x="825" y="9881"/>
                    <a:pt x="815" y="9894"/>
                    <a:pt x="804" y="9907"/>
                  </a:cubicBezTo>
                  <a:lnTo>
                    <a:pt x="804" y="9907"/>
                  </a:lnTo>
                  <a:cubicBezTo>
                    <a:pt x="642" y="9218"/>
                    <a:pt x="547" y="8498"/>
                    <a:pt x="547" y="7779"/>
                  </a:cubicBezTo>
                  <a:cubicBezTo>
                    <a:pt x="547" y="7040"/>
                    <a:pt x="643" y="6301"/>
                    <a:pt x="836" y="5561"/>
                  </a:cubicBezTo>
                  <a:cubicBezTo>
                    <a:pt x="1447" y="3247"/>
                    <a:pt x="2507" y="1993"/>
                    <a:pt x="3568" y="1318"/>
                  </a:cubicBezTo>
                  <a:cubicBezTo>
                    <a:pt x="4597" y="643"/>
                    <a:pt x="5625" y="547"/>
                    <a:pt x="6204" y="547"/>
                  </a:cubicBezTo>
                  <a:close/>
                  <a:moveTo>
                    <a:pt x="6204" y="0"/>
                  </a:moveTo>
                  <a:cubicBezTo>
                    <a:pt x="5561" y="0"/>
                    <a:pt x="4436" y="129"/>
                    <a:pt x="3279" y="868"/>
                  </a:cubicBezTo>
                  <a:cubicBezTo>
                    <a:pt x="2122" y="1640"/>
                    <a:pt x="964" y="2990"/>
                    <a:pt x="322" y="5433"/>
                  </a:cubicBezTo>
                  <a:cubicBezTo>
                    <a:pt x="97" y="6236"/>
                    <a:pt x="0" y="7008"/>
                    <a:pt x="32" y="7779"/>
                  </a:cubicBezTo>
                  <a:cubicBezTo>
                    <a:pt x="0" y="8776"/>
                    <a:pt x="193" y="9740"/>
                    <a:pt x="450" y="10672"/>
                  </a:cubicBezTo>
                  <a:cubicBezTo>
                    <a:pt x="482" y="10769"/>
                    <a:pt x="579" y="10865"/>
                    <a:pt x="707" y="10865"/>
                  </a:cubicBezTo>
                  <a:cubicBezTo>
                    <a:pt x="804" y="10865"/>
                    <a:pt x="900" y="10801"/>
                    <a:pt x="964" y="10704"/>
                  </a:cubicBezTo>
                  <a:cubicBezTo>
                    <a:pt x="1029" y="10511"/>
                    <a:pt x="1125" y="10351"/>
                    <a:pt x="1222" y="10254"/>
                  </a:cubicBezTo>
                  <a:cubicBezTo>
                    <a:pt x="1318" y="10158"/>
                    <a:pt x="1382" y="10126"/>
                    <a:pt x="1511" y="10126"/>
                  </a:cubicBezTo>
                  <a:cubicBezTo>
                    <a:pt x="1704" y="10126"/>
                    <a:pt x="1864" y="10190"/>
                    <a:pt x="1993" y="10286"/>
                  </a:cubicBezTo>
                  <a:cubicBezTo>
                    <a:pt x="2186" y="10447"/>
                    <a:pt x="2347" y="10704"/>
                    <a:pt x="2443" y="10961"/>
                  </a:cubicBezTo>
                  <a:cubicBezTo>
                    <a:pt x="2507" y="11122"/>
                    <a:pt x="2572" y="11219"/>
                    <a:pt x="2636" y="11347"/>
                  </a:cubicBezTo>
                  <a:cubicBezTo>
                    <a:pt x="2700" y="11379"/>
                    <a:pt x="2732" y="11444"/>
                    <a:pt x="2797" y="11508"/>
                  </a:cubicBezTo>
                  <a:cubicBezTo>
                    <a:pt x="2861" y="11540"/>
                    <a:pt x="2957" y="11604"/>
                    <a:pt x="3054" y="11604"/>
                  </a:cubicBezTo>
                  <a:lnTo>
                    <a:pt x="3150" y="11572"/>
                  </a:lnTo>
                  <a:cubicBezTo>
                    <a:pt x="3247" y="11572"/>
                    <a:pt x="3311" y="11540"/>
                    <a:pt x="3375" y="11476"/>
                  </a:cubicBezTo>
                  <a:cubicBezTo>
                    <a:pt x="3665" y="11315"/>
                    <a:pt x="4018" y="10994"/>
                    <a:pt x="4372" y="10576"/>
                  </a:cubicBezTo>
                  <a:cubicBezTo>
                    <a:pt x="4693" y="10126"/>
                    <a:pt x="4950" y="9611"/>
                    <a:pt x="4950" y="9033"/>
                  </a:cubicBezTo>
                  <a:cubicBezTo>
                    <a:pt x="4950" y="8904"/>
                    <a:pt x="4950" y="8808"/>
                    <a:pt x="4918" y="8679"/>
                  </a:cubicBezTo>
                  <a:cubicBezTo>
                    <a:pt x="4854" y="8454"/>
                    <a:pt x="4854" y="8261"/>
                    <a:pt x="4854" y="8133"/>
                  </a:cubicBezTo>
                  <a:cubicBezTo>
                    <a:pt x="4854" y="7940"/>
                    <a:pt x="4886" y="7843"/>
                    <a:pt x="4918" y="7747"/>
                  </a:cubicBezTo>
                  <a:cubicBezTo>
                    <a:pt x="4983" y="7586"/>
                    <a:pt x="5111" y="7490"/>
                    <a:pt x="5400" y="7393"/>
                  </a:cubicBezTo>
                  <a:cubicBezTo>
                    <a:pt x="5690" y="7297"/>
                    <a:pt x="6108" y="7233"/>
                    <a:pt x="6686" y="7233"/>
                  </a:cubicBezTo>
                  <a:cubicBezTo>
                    <a:pt x="7522" y="7233"/>
                    <a:pt x="8068" y="7393"/>
                    <a:pt x="8486" y="7554"/>
                  </a:cubicBezTo>
                  <a:cubicBezTo>
                    <a:pt x="8679" y="7651"/>
                    <a:pt x="8840" y="7715"/>
                    <a:pt x="9033" y="7779"/>
                  </a:cubicBezTo>
                  <a:cubicBezTo>
                    <a:pt x="9193" y="7843"/>
                    <a:pt x="9354" y="7908"/>
                    <a:pt x="9547" y="7908"/>
                  </a:cubicBezTo>
                  <a:cubicBezTo>
                    <a:pt x="9643" y="7908"/>
                    <a:pt x="9740" y="7908"/>
                    <a:pt x="9836" y="7876"/>
                  </a:cubicBezTo>
                  <a:cubicBezTo>
                    <a:pt x="10061" y="7811"/>
                    <a:pt x="10254" y="7651"/>
                    <a:pt x="10415" y="7490"/>
                  </a:cubicBezTo>
                  <a:cubicBezTo>
                    <a:pt x="10640" y="7265"/>
                    <a:pt x="10833" y="6943"/>
                    <a:pt x="11026" y="6751"/>
                  </a:cubicBezTo>
                  <a:cubicBezTo>
                    <a:pt x="11122" y="6622"/>
                    <a:pt x="11219" y="6526"/>
                    <a:pt x="11315" y="6493"/>
                  </a:cubicBezTo>
                  <a:cubicBezTo>
                    <a:pt x="11411" y="6429"/>
                    <a:pt x="11444" y="6397"/>
                    <a:pt x="11508" y="6397"/>
                  </a:cubicBezTo>
                  <a:cubicBezTo>
                    <a:pt x="11861" y="6397"/>
                    <a:pt x="12344" y="6526"/>
                    <a:pt x="12858" y="7040"/>
                  </a:cubicBezTo>
                  <a:cubicBezTo>
                    <a:pt x="12917" y="7080"/>
                    <a:pt x="12977" y="7107"/>
                    <a:pt x="13044" y="7107"/>
                  </a:cubicBezTo>
                  <a:cubicBezTo>
                    <a:pt x="13086" y="7107"/>
                    <a:pt x="13130" y="7097"/>
                    <a:pt x="13179" y="7072"/>
                  </a:cubicBezTo>
                  <a:cubicBezTo>
                    <a:pt x="13276" y="7040"/>
                    <a:pt x="13340" y="6911"/>
                    <a:pt x="13308" y="6815"/>
                  </a:cubicBezTo>
                  <a:cubicBezTo>
                    <a:pt x="13083" y="4918"/>
                    <a:pt x="12472" y="3375"/>
                    <a:pt x="11347" y="2090"/>
                  </a:cubicBezTo>
                  <a:cubicBezTo>
                    <a:pt x="10479" y="1093"/>
                    <a:pt x="9451" y="579"/>
                    <a:pt x="8551" y="322"/>
                  </a:cubicBezTo>
                  <a:cubicBezTo>
                    <a:pt x="7683" y="64"/>
                    <a:pt x="6975" y="32"/>
                    <a:pt x="6750" y="32"/>
                  </a:cubicBezTo>
                  <a:cubicBezTo>
                    <a:pt x="6718" y="32"/>
                    <a:pt x="6525" y="0"/>
                    <a:pt x="62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34"/>
            <p:cNvSpPr/>
            <p:nvPr/>
          </p:nvSpPr>
          <p:spPr>
            <a:xfrm>
              <a:off x="3464200" y="1340575"/>
              <a:ext cx="70150" cy="105400"/>
            </a:xfrm>
            <a:custGeom>
              <a:rect b="b" l="l" r="r" t="t"/>
              <a:pathLst>
                <a:path extrusionOk="0" h="4216" w="2806">
                  <a:moveTo>
                    <a:pt x="941" y="1"/>
                  </a:moveTo>
                  <a:cubicBezTo>
                    <a:pt x="298" y="1"/>
                    <a:pt x="0" y="616"/>
                    <a:pt x="395" y="1997"/>
                  </a:cubicBezTo>
                  <a:cubicBezTo>
                    <a:pt x="845" y="3572"/>
                    <a:pt x="1520" y="4215"/>
                    <a:pt x="1874" y="4215"/>
                  </a:cubicBezTo>
                  <a:cubicBezTo>
                    <a:pt x="2260" y="4215"/>
                    <a:pt x="2420" y="3669"/>
                    <a:pt x="2420" y="3669"/>
                  </a:cubicBezTo>
                  <a:lnTo>
                    <a:pt x="2806" y="2094"/>
                  </a:lnTo>
                  <a:cubicBezTo>
                    <a:pt x="2806" y="2094"/>
                    <a:pt x="2067" y="229"/>
                    <a:pt x="1231" y="36"/>
                  </a:cubicBezTo>
                  <a:cubicBezTo>
                    <a:pt x="1128" y="13"/>
                    <a:pt x="1031" y="1"/>
                    <a:pt x="941" y="1"/>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34"/>
            <p:cNvSpPr/>
            <p:nvPr/>
          </p:nvSpPr>
          <p:spPr>
            <a:xfrm>
              <a:off x="3462825" y="1334250"/>
              <a:ext cx="78775" cy="118150"/>
            </a:xfrm>
            <a:custGeom>
              <a:rect b="b" l="l" r="r" t="t"/>
              <a:pathLst>
                <a:path extrusionOk="0" h="4726" w="3151">
                  <a:moveTo>
                    <a:pt x="997" y="0"/>
                  </a:moveTo>
                  <a:cubicBezTo>
                    <a:pt x="707" y="0"/>
                    <a:pt x="450" y="97"/>
                    <a:pt x="257" y="322"/>
                  </a:cubicBezTo>
                  <a:cubicBezTo>
                    <a:pt x="64" y="514"/>
                    <a:pt x="0" y="836"/>
                    <a:pt x="0" y="1189"/>
                  </a:cubicBezTo>
                  <a:cubicBezTo>
                    <a:pt x="0" y="1511"/>
                    <a:pt x="64" y="1864"/>
                    <a:pt x="193" y="2315"/>
                  </a:cubicBezTo>
                  <a:cubicBezTo>
                    <a:pt x="418" y="3118"/>
                    <a:pt x="707" y="3697"/>
                    <a:pt x="997" y="4115"/>
                  </a:cubicBezTo>
                  <a:cubicBezTo>
                    <a:pt x="1157" y="4307"/>
                    <a:pt x="1318" y="4436"/>
                    <a:pt x="1447" y="4565"/>
                  </a:cubicBezTo>
                  <a:cubicBezTo>
                    <a:pt x="1607" y="4661"/>
                    <a:pt x="1768" y="4725"/>
                    <a:pt x="1929" y="4725"/>
                  </a:cubicBezTo>
                  <a:cubicBezTo>
                    <a:pt x="2090" y="4725"/>
                    <a:pt x="2218" y="4661"/>
                    <a:pt x="2347" y="4597"/>
                  </a:cubicBezTo>
                  <a:cubicBezTo>
                    <a:pt x="2475" y="4468"/>
                    <a:pt x="2572" y="4340"/>
                    <a:pt x="2636" y="4211"/>
                  </a:cubicBezTo>
                  <a:cubicBezTo>
                    <a:pt x="2700" y="4082"/>
                    <a:pt x="2732" y="3986"/>
                    <a:pt x="2732" y="3986"/>
                  </a:cubicBezTo>
                  <a:cubicBezTo>
                    <a:pt x="2797" y="3857"/>
                    <a:pt x="2700" y="3697"/>
                    <a:pt x="2572" y="3665"/>
                  </a:cubicBezTo>
                  <a:cubicBezTo>
                    <a:pt x="2543" y="3650"/>
                    <a:pt x="2514" y="3644"/>
                    <a:pt x="2484" y="3644"/>
                  </a:cubicBezTo>
                  <a:cubicBezTo>
                    <a:pt x="2379" y="3644"/>
                    <a:pt x="2275" y="3725"/>
                    <a:pt x="2250" y="3825"/>
                  </a:cubicBezTo>
                  <a:lnTo>
                    <a:pt x="2218" y="3825"/>
                  </a:lnTo>
                  <a:cubicBezTo>
                    <a:pt x="2218" y="3825"/>
                    <a:pt x="2186" y="3954"/>
                    <a:pt x="2122" y="4050"/>
                  </a:cubicBezTo>
                  <a:lnTo>
                    <a:pt x="1993" y="4179"/>
                  </a:lnTo>
                  <a:lnTo>
                    <a:pt x="1929" y="4211"/>
                  </a:lnTo>
                  <a:cubicBezTo>
                    <a:pt x="1929" y="4211"/>
                    <a:pt x="1865" y="4179"/>
                    <a:pt x="1768" y="4115"/>
                  </a:cubicBezTo>
                  <a:cubicBezTo>
                    <a:pt x="1479" y="3922"/>
                    <a:pt x="1029" y="3311"/>
                    <a:pt x="707" y="2154"/>
                  </a:cubicBezTo>
                  <a:cubicBezTo>
                    <a:pt x="579" y="1768"/>
                    <a:pt x="547" y="1414"/>
                    <a:pt x="547" y="1189"/>
                  </a:cubicBezTo>
                  <a:cubicBezTo>
                    <a:pt x="547" y="900"/>
                    <a:pt x="611" y="739"/>
                    <a:pt x="675" y="643"/>
                  </a:cubicBezTo>
                  <a:cubicBezTo>
                    <a:pt x="739" y="579"/>
                    <a:pt x="836" y="547"/>
                    <a:pt x="997" y="514"/>
                  </a:cubicBezTo>
                  <a:cubicBezTo>
                    <a:pt x="1061" y="514"/>
                    <a:pt x="1125" y="547"/>
                    <a:pt x="1222" y="547"/>
                  </a:cubicBezTo>
                  <a:cubicBezTo>
                    <a:pt x="1350" y="579"/>
                    <a:pt x="1511" y="707"/>
                    <a:pt x="1672" y="868"/>
                  </a:cubicBezTo>
                  <a:cubicBezTo>
                    <a:pt x="1929" y="1157"/>
                    <a:pt x="2186" y="1543"/>
                    <a:pt x="2347" y="1864"/>
                  </a:cubicBezTo>
                  <a:cubicBezTo>
                    <a:pt x="2411" y="2025"/>
                    <a:pt x="2507" y="2154"/>
                    <a:pt x="2540" y="2282"/>
                  </a:cubicBezTo>
                  <a:cubicBezTo>
                    <a:pt x="2572" y="2315"/>
                    <a:pt x="2572" y="2379"/>
                    <a:pt x="2604" y="2379"/>
                  </a:cubicBezTo>
                  <a:lnTo>
                    <a:pt x="2604" y="2443"/>
                  </a:lnTo>
                  <a:cubicBezTo>
                    <a:pt x="2651" y="2537"/>
                    <a:pt x="2750" y="2597"/>
                    <a:pt x="2850" y="2597"/>
                  </a:cubicBezTo>
                  <a:cubicBezTo>
                    <a:pt x="2886" y="2597"/>
                    <a:pt x="2923" y="2589"/>
                    <a:pt x="2957" y="2572"/>
                  </a:cubicBezTo>
                  <a:cubicBezTo>
                    <a:pt x="3086" y="2540"/>
                    <a:pt x="3150" y="2379"/>
                    <a:pt x="3118" y="2218"/>
                  </a:cubicBezTo>
                  <a:cubicBezTo>
                    <a:pt x="3118" y="2218"/>
                    <a:pt x="2925" y="1768"/>
                    <a:pt x="2604" y="1254"/>
                  </a:cubicBezTo>
                  <a:cubicBezTo>
                    <a:pt x="2475" y="997"/>
                    <a:pt x="2282" y="739"/>
                    <a:pt x="2090" y="514"/>
                  </a:cubicBezTo>
                  <a:cubicBezTo>
                    <a:pt x="1865" y="289"/>
                    <a:pt x="1639" y="97"/>
                    <a:pt x="1350" y="32"/>
                  </a:cubicBezTo>
                  <a:cubicBezTo>
                    <a:pt x="1222" y="0"/>
                    <a:pt x="1093" y="0"/>
                    <a:pt x="9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34"/>
            <p:cNvSpPr/>
            <p:nvPr/>
          </p:nvSpPr>
          <p:spPr>
            <a:xfrm>
              <a:off x="3358350" y="1860450"/>
              <a:ext cx="196900" cy="140000"/>
            </a:xfrm>
            <a:custGeom>
              <a:rect b="b" l="l" r="r" t="t"/>
              <a:pathLst>
                <a:path extrusionOk="0" h="5600" w="7876">
                  <a:moveTo>
                    <a:pt x="286" y="1"/>
                  </a:moveTo>
                  <a:cubicBezTo>
                    <a:pt x="266" y="1"/>
                    <a:pt x="246" y="3"/>
                    <a:pt x="225" y="7"/>
                  </a:cubicBezTo>
                  <a:cubicBezTo>
                    <a:pt x="97" y="39"/>
                    <a:pt x="0" y="167"/>
                    <a:pt x="0" y="296"/>
                  </a:cubicBezTo>
                  <a:cubicBezTo>
                    <a:pt x="0" y="328"/>
                    <a:pt x="129" y="1100"/>
                    <a:pt x="515" y="2032"/>
                  </a:cubicBezTo>
                  <a:cubicBezTo>
                    <a:pt x="900" y="2932"/>
                    <a:pt x="1543" y="4057"/>
                    <a:pt x="2636" y="4764"/>
                  </a:cubicBezTo>
                  <a:cubicBezTo>
                    <a:pt x="3729" y="5439"/>
                    <a:pt x="4983" y="5600"/>
                    <a:pt x="5947" y="5600"/>
                  </a:cubicBezTo>
                  <a:cubicBezTo>
                    <a:pt x="6911" y="5600"/>
                    <a:pt x="7651" y="5439"/>
                    <a:pt x="7651" y="5439"/>
                  </a:cubicBezTo>
                  <a:cubicBezTo>
                    <a:pt x="7811" y="5407"/>
                    <a:pt x="7876" y="5246"/>
                    <a:pt x="7844" y="5118"/>
                  </a:cubicBezTo>
                  <a:cubicBezTo>
                    <a:pt x="7816" y="5006"/>
                    <a:pt x="7715" y="4919"/>
                    <a:pt x="7584" y="4919"/>
                  </a:cubicBezTo>
                  <a:cubicBezTo>
                    <a:pt x="7564" y="4919"/>
                    <a:pt x="7543" y="4921"/>
                    <a:pt x="7522" y="4925"/>
                  </a:cubicBezTo>
                  <a:lnTo>
                    <a:pt x="7490" y="4925"/>
                  </a:lnTo>
                  <a:cubicBezTo>
                    <a:pt x="7361" y="4957"/>
                    <a:pt x="6751" y="5086"/>
                    <a:pt x="5947" y="5086"/>
                  </a:cubicBezTo>
                  <a:cubicBezTo>
                    <a:pt x="5015" y="5086"/>
                    <a:pt x="3890" y="4925"/>
                    <a:pt x="2926" y="4314"/>
                  </a:cubicBezTo>
                  <a:cubicBezTo>
                    <a:pt x="1961" y="3703"/>
                    <a:pt x="1383" y="2675"/>
                    <a:pt x="997" y="1807"/>
                  </a:cubicBezTo>
                  <a:cubicBezTo>
                    <a:pt x="836" y="1389"/>
                    <a:pt x="708" y="971"/>
                    <a:pt x="643" y="682"/>
                  </a:cubicBezTo>
                  <a:cubicBezTo>
                    <a:pt x="611" y="553"/>
                    <a:pt x="579" y="425"/>
                    <a:pt x="579" y="360"/>
                  </a:cubicBezTo>
                  <a:lnTo>
                    <a:pt x="547" y="264"/>
                  </a:lnTo>
                  <a:lnTo>
                    <a:pt x="547" y="232"/>
                  </a:lnTo>
                  <a:cubicBezTo>
                    <a:pt x="519" y="92"/>
                    <a:pt x="418" y="1"/>
                    <a:pt x="2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34"/>
            <p:cNvSpPr/>
            <p:nvPr/>
          </p:nvSpPr>
          <p:spPr>
            <a:xfrm>
              <a:off x="3617100" y="1700525"/>
              <a:ext cx="40225" cy="189850"/>
            </a:xfrm>
            <a:custGeom>
              <a:rect b="b" l="l" r="r" t="t"/>
              <a:pathLst>
                <a:path extrusionOk="0" h="7594" w="1609">
                  <a:moveTo>
                    <a:pt x="287" y="1"/>
                  </a:moveTo>
                  <a:cubicBezTo>
                    <a:pt x="268" y="1"/>
                    <a:pt x="247" y="3"/>
                    <a:pt x="226" y="7"/>
                  </a:cubicBezTo>
                  <a:cubicBezTo>
                    <a:pt x="97" y="71"/>
                    <a:pt x="1" y="200"/>
                    <a:pt x="33" y="361"/>
                  </a:cubicBezTo>
                  <a:cubicBezTo>
                    <a:pt x="33" y="361"/>
                    <a:pt x="97" y="586"/>
                    <a:pt x="194" y="1003"/>
                  </a:cubicBezTo>
                  <a:cubicBezTo>
                    <a:pt x="515" y="2225"/>
                    <a:pt x="1094" y="4925"/>
                    <a:pt x="1094" y="6629"/>
                  </a:cubicBezTo>
                  <a:cubicBezTo>
                    <a:pt x="1094" y="6854"/>
                    <a:pt x="1062" y="7079"/>
                    <a:pt x="1062" y="7272"/>
                  </a:cubicBezTo>
                  <a:cubicBezTo>
                    <a:pt x="1029" y="7432"/>
                    <a:pt x="1126" y="7561"/>
                    <a:pt x="1287" y="7593"/>
                  </a:cubicBezTo>
                  <a:cubicBezTo>
                    <a:pt x="1447" y="7593"/>
                    <a:pt x="1576" y="7497"/>
                    <a:pt x="1576" y="7336"/>
                  </a:cubicBezTo>
                  <a:cubicBezTo>
                    <a:pt x="1608" y="7143"/>
                    <a:pt x="1608" y="6886"/>
                    <a:pt x="1608" y="6629"/>
                  </a:cubicBezTo>
                  <a:cubicBezTo>
                    <a:pt x="1608" y="5407"/>
                    <a:pt x="1351" y="3832"/>
                    <a:pt x="1094" y="2514"/>
                  </a:cubicBezTo>
                  <a:cubicBezTo>
                    <a:pt x="837" y="1228"/>
                    <a:pt x="547" y="200"/>
                    <a:pt x="547" y="200"/>
                  </a:cubicBezTo>
                  <a:cubicBezTo>
                    <a:pt x="519" y="88"/>
                    <a:pt x="419" y="1"/>
                    <a:pt x="2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34"/>
            <p:cNvSpPr/>
            <p:nvPr/>
          </p:nvSpPr>
          <p:spPr>
            <a:xfrm>
              <a:off x="2852875" y="1675025"/>
              <a:ext cx="234675" cy="478400"/>
            </a:xfrm>
            <a:custGeom>
              <a:rect b="b" l="l" r="r" t="t"/>
              <a:pathLst>
                <a:path extrusionOk="0" h="19136" w="9387">
                  <a:moveTo>
                    <a:pt x="2842" y="0"/>
                  </a:moveTo>
                  <a:cubicBezTo>
                    <a:pt x="1898" y="0"/>
                    <a:pt x="884" y="1395"/>
                    <a:pt x="483" y="3888"/>
                  </a:cubicBezTo>
                  <a:cubicBezTo>
                    <a:pt x="1" y="6717"/>
                    <a:pt x="933" y="11956"/>
                    <a:pt x="1318" y="12535"/>
                  </a:cubicBezTo>
                  <a:cubicBezTo>
                    <a:pt x="1686" y="13056"/>
                    <a:pt x="4073" y="19136"/>
                    <a:pt x="6413" y="19136"/>
                  </a:cubicBezTo>
                  <a:cubicBezTo>
                    <a:pt x="6526" y="19136"/>
                    <a:pt x="6639" y="19122"/>
                    <a:pt x="6751" y="19092"/>
                  </a:cubicBezTo>
                  <a:cubicBezTo>
                    <a:pt x="9194" y="18417"/>
                    <a:pt x="9387" y="15813"/>
                    <a:pt x="8808" y="13724"/>
                  </a:cubicBezTo>
                  <a:cubicBezTo>
                    <a:pt x="8262" y="11667"/>
                    <a:pt x="6012" y="6331"/>
                    <a:pt x="5176" y="3438"/>
                  </a:cubicBezTo>
                  <a:cubicBezTo>
                    <a:pt x="4308" y="513"/>
                    <a:pt x="3183" y="63"/>
                    <a:pt x="3183" y="63"/>
                  </a:cubicBezTo>
                  <a:cubicBezTo>
                    <a:pt x="3071" y="21"/>
                    <a:pt x="2957" y="0"/>
                    <a:pt x="284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34"/>
            <p:cNvSpPr/>
            <p:nvPr/>
          </p:nvSpPr>
          <p:spPr>
            <a:xfrm>
              <a:off x="2854475" y="1667750"/>
              <a:ext cx="232275" cy="491825"/>
            </a:xfrm>
            <a:custGeom>
              <a:rect b="b" l="l" r="r" t="t"/>
              <a:pathLst>
                <a:path extrusionOk="0" h="19673" w="9291">
                  <a:moveTo>
                    <a:pt x="2797" y="547"/>
                  </a:moveTo>
                  <a:cubicBezTo>
                    <a:pt x="2862" y="547"/>
                    <a:pt x="2958" y="579"/>
                    <a:pt x="3022" y="579"/>
                  </a:cubicBezTo>
                  <a:lnTo>
                    <a:pt x="3055" y="611"/>
                  </a:lnTo>
                  <a:cubicBezTo>
                    <a:pt x="3247" y="739"/>
                    <a:pt x="4147" y="1382"/>
                    <a:pt x="4855" y="3793"/>
                  </a:cubicBezTo>
                  <a:cubicBezTo>
                    <a:pt x="5273" y="5272"/>
                    <a:pt x="6044" y="7329"/>
                    <a:pt x="6783" y="9290"/>
                  </a:cubicBezTo>
                  <a:cubicBezTo>
                    <a:pt x="7523" y="11251"/>
                    <a:pt x="8230" y="13083"/>
                    <a:pt x="8487" y="14112"/>
                  </a:cubicBezTo>
                  <a:cubicBezTo>
                    <a:pt x="8648" y="14690"/>
                    <a:pt x="8744" y="15301"/>
                    <a:pt x="8744" y="15912"/>
                  </a:cubicBezTo>
                  <a:cubicBezTo>
                    <a:pt x="8744" y="16651"/>
                    <a:pt x="8616" y="17358"/>
                    <a:pt x="8262" y="17905"/>
                  </a:cubicBezTo>
                  <a:cubicBezTo>
                    <a:pt x="7940" y="18451"/>
                    <a:pt x="7426" y="18901"/>
                    <a:pt x="6623" y="19126"/>
                  </a:cubicBezTo>
                  <a:cubicBezTo>
                    <a:pt x="6526" y="19126"/>
                    <a:pt x="6430" y="19158"/>
                    <a:pt x="6333" y="19158"/>
                  </a:cubicBezTo>
                  <a:cubicBezTo>
                    <a:pt x="6108" y="19158"/>
                    <a:pt x="5851" y="19062"/>
                    <a:pt x="5594" y="18933"/>
                  </a:cubicBezTo>
                  <a:cubicBezTo>
                    <a:pt x="5144" y="18676"/>
                    <a:pt x="4662" y="18162"/>
                    <a:pt x="4212" y="17583"/>
                  </a:cubicBezTo>
                  <a:cubicBezTo>
                    <a:pt x="3537" y="16683"/>
                    <a:pt x="2894" y="15558"/>
                    <a:pt x="2444" y="14594"/>
                  </a:cubicBezTo>
                  <a:cubicBezTo>
                    <a:pt x="2187" y="14112"/>
                    <a:pt x="1994" y="13694"/>
                    <a:pt x="1833" y="13340"/>
                  </a:cubicBezTo>
                  <a:cubicBezTo>
                    <a:pt x="1737" y="13179"/>
                    <a:pt x="1672" y="13051"/>
                    <a:pt x="1608" y="12922"/>
                  </a:cubicBezTo>
                  <a:cubicBezTo>
                    <a:pt x="1576" y="12826"/>
                    <a:pt x="1512" y="12729"/>
                    <a:pt x="1479" y="12665"/>
                  </a:cubicBezTo>
                  <a:cubicBezTo>
                    <a:pt x="1479" y="12665"/>
                    <a:pt x="1415" y="12569"/>
                    <a:pt x="1383" y="12408"/>
                  </a:cubicBezTo>
                  <a:cubicBezTo>
                    <a:pt x="1222" y="11958"/>
                    <a:pt x="997" y="10929"/>
                    <a:pt x="837" y="9772"/>
                  </a:cubicBezTo>
                  <a:cubicBezTo>
                    <a:pt x="676" y="8615"/>
                    <a:pt x="547" y="7233"/>
                    <a:pt x="547" y="6043"/>
                  </a:cubicBezTo>
                  <a:cubicBezTo>
                    <a:pt x="547" y="5368"/>
                    <a:pt x="579" y="4757"/>
                    <a:pt x="676" y="4243"/>
                  </a:cubicBezTo>
                  <a:cubicBezTo>
                    <a:pt x="869" y="2990"/>
                    <a:pt x="1222" y="2057"/>
                    <a:pt x="1640" y="1447"/>
                  </a:cubicBezTo>
                  <a:cubicBezTo>
                    <a:pt x="1833" y="1125"/>
                    <a:pt x="2026" y="900"/>
                    <a:pt x="2251" y="739"/>
                  </a:cubicBezTo>
                  <a:cubicBezTo>
                    <a:pt x="2444" y="611"/>
                    <a:pt x="2637" y="547"/>
                    <a:pt x="2797" y="547"/>
                  </a:cubicBezTo>
                  <a:close/>
                  <a:moveTo>
                    <a:pt x="2797" y="0"/>
                  </a:moveTo>
                  <a:cubicBezTo>
                    <a:pt x="2476" y="0"/>
                    <a:pt x="2187" y="129"/>
                    <a:pt x="1929" y="322"/>
                  </a:cubicBezTo>
                  <a:cubicBezTo>
                    <a:pt x="1512" y="611"/>
                    <a:pt x="1158" y="1093"/>
                    <a:pt x="869" y="1736"/>
                  </a:cubicBezTo>
                  <a:cubicBezTo>
                    <a:pt x="547" y="2379"/>
                    <a:pt x="290" y="3182"/>
                    <a:pt x="129" y="4147"/>
                  </a:cubicBezTo>
                  <a:cubicBezTo>
                    <a:pt x="65" y="4693"/>
                    <a:pt x="1" y="5336"/>
                    <a:pt x="1" y="6043"/>
                  </a:cubicBezTo>
                  <a:cubicBezTo>
                    <a:pt x="1" y="7458"/>
                    <a:pt x="194" y="9065"/>
                    <a:pt x="387" y="10351"/>
                  </a:cubicBezTo>
                  <a:cubicBezTo>
                    <a:pt x="483" y="10993"/>
                    <a:pt x="612" y="11572"/>
                    <a:pt x="708" y="12022"/>
                  </a:cubicBezTo>
                  <a:cubicBezTo>
                    <a:pt x="772" y="12247"/>
                    <a:pt x="804" y="12440"/>
                    <a:pt x="869" y="12601"/>
                  </a:cubicBezTo>
                  <a:cubicBezTo>
                    <a:pt x="933" y="12729"/>
                    <a:pt x="965" y="12858"/>
                    <a:pt x="1029" y="12954"/>
                  </a:cubicBezTo>
                  <a:cubicBezTo>
                    <a:pt x="1062" y="12986"/>
                    <a:pt x="1126" y="13147"/>
                    <a:pt x="1222" y="13372"/>
                  </a:cubicBezTo>
                  <a:cubicBezTo>
                    <a:pt x="1608" y="14112"/>
                    <a:pt x="2315" y="15687"/>
                    <a:pt x="3183" y="17037"/>
                  </a:cubicBezTo>
                  <a:cubicBezTo>
                    <a:pt x="3633" y="17744"/>
                    <a:pt x="4115" y="18387"/>
                    <a:pt x="4630" y="18869"/>
                  </a:cubicBezTo>
                  <a:cubicBezTo>
                    <a:pt x="5176" y="19351"/>
                    <a:pt x="5723" y="19673"/>
                    <a:pt x="6333" y="19673"/>
                  </a:cubicBezTo>
                  <a:cubicBezTo>
                    <a:pt x="6494" y="19673"/>
                    <a:pt x="6623" y="19673"/>
                    <a:pt x="6751" y="19640"/>
                  </a:cubicBezTo>
                  <a:cubicBezTo>
                    <a:pt x="7683" y="19383"/>
                    <a:pt x="8326" y="18837"/>
                    <a:pt x="8744" y="18194"/>
                  </a:cubicBezTo>
                  <a:cubicBezTo>
                    <a:pt x="9130" y="17519"/>
                    <a:pt x="9291" y="16715"/>
                    <a:pt x="9291" y="15912"/>
                  </a:cubicBezTo>
                  <a:cubicBezTo>
                    <a:pt x="9291" y="15237"/>
                    <a:pt x="9194" y="14594"/>
                    <a:pt x="9001" y="13951"/>
                  </a:cubicBezTo>
                  <a:cubicBezTo>
                    <a:pt x="8712" y="12890"/>
                    <a:pt x="8005" y="11058"/>
                    <a:pt x="7298" y="9097"/>
                  </a:cubicBezTo>
                  <a:cubicBezTo>
                    <a:pt x="6558" y="7136"/>
                    <a:pt x="5787" y="5079"/>
                    <a:pt x="5369" y="3632"/>
                  </a:cubicBezTo>
                  <a:cubicBezTo>
                    <a:pt x="4501" y="675"/>
                    <a:pt x="3312" y="129"/>
                    <a:pt x="3215" y="97"/>
                  </a:cubicBezTo>
                  <a:cubicBezTo>
                    <a:pt x="3087" y="32"/>
                    <a:pt x="2926" y="0"/>
                    <a:pt x="27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34"/>
            <p:cNvSpPr/>
            <p:nvPr/>
          </p:nvSpPr>
          <p:spPr>
            <a:xfrm>
              <a:off x="2232500" y="1920075"/>
              <a:ext cx="607550" cy="897025"/>
            </a:xfrm>
            <a:custGeom>
              <a:rect b="b" l="l" r="r" t="t"/>
              <a:pathLst>
                <a:path extrusionOk="0" h="35881" w="24302">
                  <a:moveTo>
                    <a:pt x="14658" y="0"/>
                  </a:moveTo>
                  <a:cubicBezTo>
                    <a:pt x="14658" y="0"/>
                    <a:pt x="0" y="14273"/>
                    <a:pt x="0" y="16426"/>
                  </a:cubicBezTo>
                  <a:cubicBezTo>
                    <a:pt x="0" y="18523"/>
                    <a:pt x="8416" y="35881"/>
                    <a:pt x="10939" y="35881"/>
                  </a:cubicBezTo>
                  <a:cubicBezTo>
                    <a:pt x="10969" y="35881"/>
                    <a:pt x="10998" y="35879"/>
                    <a:pt x="11026" y="35874"/>
                  </a:cubicBezTo>
                  <a:cubicBezTo>
                    <a:pt x="13436" y="35488"/>
                    <a:pt x="24301" y="23916"/>
                    <a:pt x="24301" y="23916"/>
                  </a:cubicBezTo>
                  <a:lnTo>
                    <a:pt x="1465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34"/>
            <p:cNvSpPr/>
            <p:nvPr/>
          </p:nvSpPr>
          <p:spPr>
            <a:xfrm>
              <a:off x="2226050" y="1912850"/>
              <a:ext cx="621225" cy="911300"/>
            </a:xfrm>
            <a:custGeom>
              <a:rect b="b" l="l" r="r" t="t"/>
              <a:pathLst>
                <a:path extrusionOk="0" h="36452" w="24849">
                  <a:moveTo>
                    <a:pt x="14809" y="759"/>
                  </a:moveTo>
                  <a:lnTo>
                    <a:pt x="24242" y="24153"/>
                  </a:lnTo>
                  <a:lnTo>
                    <a:pt x="24242" y="24153"/>
                  </a:lnTo>
                  <a:cubicBezTo>
                    <a:pt x="24162" y="24241"/>
                    <a:pt x="24042" y="24368"/>
                    <a:pt x="23884" y="24526"/>
                  </a:cubicBezTo>
                  <a:cubicBezTo>
                    <a:pt x="22823" y="25619"/>
                    <a:pt x="20155" y="28416"/>
                    <a:pt x="17520" y="30955"/>
                  </a:cubicBezTo>
                  <a:cubicBezTo>
                    <a:pt x="16170" y="32209"/>
                    <a:pt x="14852" y="33430"/>
                    <a:pt x="13727" y="34330"/>
                  </a:cubicBezTo>
                  <a:cubicBezTo>
                    <a:pt x="13148" y="34780"/>
                    <a:pt x="12634" y="35166"/>
                    <a:pt x="12216" y="35456"/>
                  </a:cubicBezTo>
                  <a:cubicBezTo>
                    <a:pt x="11798" y="35713"/>
                    <a:pt x="11444" y="35873"/>
                    <a:pt x="11251" y="35906"/>
                  </a:cubicBezTo>
                  <a:lnTo>
                    <a:pt x="11219" y="35906"/>
                  </a:lnTo>
                  <a:cubicBezTo>
                    <a:pt x="11123" y="35906"/>
                    <a:pt x="10994" y="35873"/>
                    <a:pt x="10834" y="35745"/>
                  </a:cubicBezTo>
                  <a:cubicBezTo>
                    <a:pt x="10480" y="35552"/>
                    <a:pt x="10062" y="35102"/>
                    <a:pt x="9580" y="34523"/>
                  </a:cubicBezTo>
                  <a:cubicBezTo>
                    <a:pt x="7876" y="32434"/>
                    <a:pt x="5626" y="28352"/>
                    <a:pt x="3762" y="24623"/>
                  </a:cubicBezTo>
                  <a:cubicBezTo>
                    <a:pt x="2862" y="22758"/>
                    <a:pt x="2026" y="20958"/>
                    <a:pt x="1447" y="19544"/>
                  </a:cubicBezTo>
                  <a:cubicBezTo>
                    <a:pt x="1158" y="18837"/>
                    <a:pt x="933" y="18226"/>
                    <a:pt x="772" y="17712"/>
                  </a:cubicBezTo>
                  <a:cubicBezTo>
                    <a:pt x="612" y="17230"/>
                    <a:pt x="547" y="16844"/>
                    <a:pt x="547" y="16715"/>
                  </a:cubicBezTo>
                  <a:cubicBezTo>
                    <a:pt x="547" y="16651"/>
                    <a:pt x="580" y="16490"/>
                    <a:pt x="676" y="16297"/>
                  </a:cubicBezTo>
                  <a:cubicBezTo>
                    <a:pt x="1062" y="15494"/>
                    <a:pt x="2155" y="14079"/>
                    <a:pt x="3569" y="12440"/>
                  </a:cubicBezTo>
                  <a:cubicBezTo>
                    <a:pt x="5723" y="9997"/>
                    <a:pt x="8616" y="6975"/>
                    <a:pt x="10930" y="4597"/>
                  </a:cubicBezTo>
                  <a:cubicBezTo>
                    <a:pt x="12119" y="3407"/>
                    <a:pt x="13148" y="2379"/>
                    <a:pt x="13887" y="1640"/>
                  </a:cubicBezTo>
                  <a:cubicBezTo>
                    <a:pt x="14287" y="1257"/>
                    <a:pt x="14600" y="960"/>
                    <a:pt x="14809" y="759"/>
                  </a:cubicBezTo>
                  <a:close/>
                  <a:moveTo>
                    <a:pt x="14980" y="0"/>
                  </a:moveTo>
                  <a:cubicBezTo>
                    <a:pt x="14884" y="0"/>
                    <a:pt x="14787" y="32"/>
                    <a:pt x="14723" y="97"/>
                  </a:cubicBezTo>
                  <a:cubicBezTo>
                    <a:pt x="14723" y="97"/>
                    <a:pt x="11059" y="3665"/>
                    <a:pt x="7394" y="7490"/>
                  </a:cubicBezTo>
                  <a:cubicBezTo>
                    <a:pt x="5562" y="9418"/>
                    <a:pt x="3730" y="11411"/>
                    <a:pt x="2347" y="13051"/>
                  </a:cubicBezTo>
                  <a:cubicBezTo>
                    <a:pt x="1672" y="13887"/>
                    <a:pt x="1094" y="14626"/>
                    <a:pt x="676" y="15237"/>
                  </a:cubicBezTo>
                  <a:cubicBezTo>
                    <a:pt x="483" y="15526"/>
                    <a:pt x="322" y="15815"/>
                    <a:pt x="194" y="16040"/>
                  </a:cubicBezTo>
                  <a:cubicBezTo>
                    <a:pt x="65" y="16297"/>
                    <a:pt x="1" y="16490"/>
                    <a:pt x="1" y="16715"/>
                  </a:cubicBezTo>
                  <a:cubicBezTo>
                    <a:pt x="1" y="16876"/>
                    <a:pt x="33" y="17069"/>
                    <a:pt x="97" y="17326"/>
                  </a:cubicBezTo>
                  <a:cubicBezTo>
                    <a:pt x="355" y="18290"/>
                    <a:pt x="997" y="19930"/>
                    <a:pt x="1865" y="21891"/>
                  </a:cubicBezTo>
                  <a:cubicBezTo>
                    <a:pt x="3183" y="24816"/>
                    <a:pt x="5015" y="28416"/>
                    <a:pt x="6751" y="31309"/>
                  </a:cubicBezTo>
                  <a:cubicBezTo>
                    <a:pt x="7619" y="32723"/>
                    <a:pt x="8455" y="34009"/>
                    <a:pt x="9194" y="34909"/>
                  </a:cubicBezTo>
                  <a:cubicBezTo>
                    <a:pt x="9580" y="35359"/>
                    <a:pt x="9934" y="35745"/>
                    <a:pt x="10255" y="36002"/>
                  </a:cubicBezTo>
                  <a:cubicBezTo>
                    <a:pt x="10576" y="36259"/>
                    <a:pt x="10866" y="36452"/>
                    <a:pt x="11219" y="36452"/>
                  </a:cubicBezTo>
                  <a:lnTo>
                    <a:pt x="11348" y="36420"/>
                  </a:lnTo>
                  <a:cubicBezTo>
                    <a:pt x="11734" y="36356"/>
                    <a:pt x="12152" y="36131"/>
                    <a:pt x="12698" y="35777"/>
                  </a:cubicBezTo>
                  <a:cubicBezTo>
                    <a:pt x="14594" y="34491"/>
                    <a:pt x="17584" y="31662"/>
                    <a:pt x="20123" y="29123"/>
                  </a:cubicBezTo>
                  <a:cubicBezTo>
                    <a:pt x="22663" y="26616"/>
                    <a:pt x="24752" y="24398"/>
                    <a:pt x="24752" y="24398"/>
                  </a:cubicBezTo>
                  <a:cubicBezTo>
                    <a:pt x="24816" y="24301"/>
                    <a:pt x="24849" y="24205"/>
                    <a:pt x="24816" y="24109"/>
                  </a:cubicBezTo>
                  <a:lnTo>
                    <a:pt x="15173" y="161"/>
                  </a:lnTo>
                  <a:cubicBezTo>
                    <a:pt x="15141" y="97"/>
                    <a:pt x="15045" y="32"/>
                    <a:pt x="149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34"/>
            <p:cNvSpPr/>
            <p:nvPr/>
          </p:nvSpPr>
          <p:spPr>
            <a:xfrm>
              <a:off x="2330525" y="1675750"/>
              <a:ext cx="585850" cy="1056000"/>
            </a:xfrm>
            <a:custGeom>
              <a:rect b="b" l="l" r="r" t="t"/>
              <a:pathLst>
                <a:path extrusionOk="0" h="42240" w="23434">
                  <a:moveTo>
                    <a:pt x="18339" y="1"/>
                  </a:moveTo>
                  <a:cubicBezTo>
                    <a:pt x="15917" y="1"/>
                    <a:pt x="11880" y="1698"/>
                    <a:pt x="11155" y="2284"/>
                  </a:cubicBezTo>
                  <a:cubicBezTo>
                    <a:pt x="11155" y="2284"/>
                    <a:pt x="6558" y="6302"/>
                    <a:pt x="3279" y="10159"/>
                  </a:cubicBezTo>
                  <a:cubicBezTo>
                    <a:pt x="1" y="13984"/>
                    <a:pt x="258" y="20445"/>
                    <a:pt x="1319" y="24881"/>
                  </a:cubicBezTo>
                  <a:cubicBezTo>
                    <a:pt x="2347" y="29285"/>
                    <a:pt x="4212" y="41757"/>
                    <a:pt x="6558" y="42207"/>
                  </a:cubicBezTo>
                  <a:cubicBezTo>
                    <a:pt x="6665" y="42229"/>
                    <a:pt x="6770" y="42240"/>
                    <a:pt x="6875" y="42240"/>
                  </a:cubicBezTo>
                  <a:cubicBezTo>
                    <a:pt x="9079" y="42240"/>
                    <a:pt x="10956" y="37545"/>
                    <a:pt x="14884" y="34139"/>
                  </a:cubicBezTo>
                  <a:cubicBezTo>
                    <a:pt x="19030" y="30571"/>
                    <a:pt x="22309" y="27581"/>
                    <a:pt x="22598" y="25235"/>
                  </a:cubicBezTo>
                  <a:cubicBezTo>
                    <a:pt x="22855" y="22888"/>
                    <a:pt x="22502" y="15399"/>
                    <a:pt x="22695" y="14820"/>
                  </a:cubicBezTo>
                  <a:cubicBezTo>
                    <a:pt x="22855" y="14274"/>
                    <a:pt x="23434" y="9195"/>
                    <a:pt x="23434" y="6495"/>
                  </a:cubicBezTo>
                  <a:cubicBezTo>
                    <a:pt x="23434" y="3762"/>
                    <a:pt x="21377" y="773"/>
                    <a:pt x="19319" y="130"/>
                  </a:cubicBezTo>
                  <a:cubicBezTo>
                    <a:pt x="19042" y="40"/>
                    <a:pt x="18709" y="1"/>
                    <a:pt x="1833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34"/>
            <p:cNvSpPr/>
            <p:nvPr/>
          </p:nvSpPr>
          <p:spPr>
            <a:xfrm>
              <a:off x="2338575" y="1668550"/>
              <a:ext cx="584250" cy="1069625"/>
            </a:xfrm>
            <a:custGeom>
              <a:rect b="b" l="l" r="r" t="t"/>
              <a:pathLst>
                <a:path extrusionOk="0" h="42785" w="23370">
                  <a:moveTo>
                    <a:pt x="18033" y="547"/>
                  </a:moveTo>
                  <a:cubicBezTo>
                    <a:pt x="18387" y="547"/>
                    <a:pt x="18676" y="579"/>
                    <a:pt x="18901" y="643"/>
                  </a:cubicBezTo>
                  <a:cubicBezTo>
                    <a:pt x="19833" y="965"/>
                    <a:pt x="20862" y="1832"/>
                    <a:pt x="21601" y="2958"/>
                  </a:cubicBezTo>
                  <a:cubicBezTo>
                    <a:pt x="22340" y="4083"/>
                    <a:pt x="22855" y="5497"/>
                    <a:pt x="22855" y="6783"/>
                  </a:cubicBezTo>
                  <a:cubicBezTo>
                    <a:pt x="22855" y="8133"/>
                    <a:pt x="22694" y="10061"/>
                    <a:pt x="22533" y="11733"/>
                  </a:cubicBezTo>
                  <a:cubicBezTo>
                    <a:pt x="22469" y="12569"/>
                    <a:pt x="22373" y="13340"/>
                    <a:pt x="22276" y="13919"/>
                  </a:cubicBezTo>
                  <a:cubicBezTo>
                    <a:pt x="22244" y="14208"/>
                    <a:pt x="22212" y="14465"/>
                    <a:pt x="22180" y="14658"/>
                  </a:cubicBezTo>
                  <a:cubicBezTo>
                    <a:pt x="22148" y="14851"/>
                    <a:pt x="22115" y="15012"/>
                    <a:pt x="22115" y="15044"/>
                  </a:cubicBezTo>
                  <a:cubicBezTo>
                    <a:pt x="22083" y="15108"/>
                    <a:pt x="22083" y="15172"/>
                    <a:pt x="22051" y="15237"/>
                  </a:cubicBezTo>
                  <a:cubicBezTo>
                    <a:pt x="22051" y="15494"/>
                    <a:pt x="22019" y="15847"/>
                    <a:pt x="22019" y="16362"/>
                  </a:cubicBezTo>
                  <a:cubicBezTo>
                    <a:pt x="22019" y="17840"/>
                    <a:pt x="22115" y="20316"/>
                    <a:pt x="22115" y="22405"/>
                  </a:cubicBezTo>
                  <a:cubicBezTo>
                    <a:pt x="22115" y="23691"/>
                    <a:pt x="22083" y="24816"/>
                    <a:pt x="21987" y="25491"/>
                  </a:cubicBezTo>
                  <a:cubicBezTo>
                    <a:pt x="21890" y="26552"/>
                    <a:pt x="21023" y="27869"/>
                    <a:pt x="19673" y="29348"/>
                  </a:cubicBezTo>
                  <a:cubicBezTo>
                    <a:pt x="18322" y="30827"/>
                    <a:pt x="16458" y="32466"/>
                    <a:pt x="14401" y="34234"/>
                  </a:cubicBezTo>
                  <a:cubicBezTo>
                    <a:pt x="12408" y="35970"/>
                    <a:pt x="10929" y="37995"/>
                    <a:pt x="9708" y="39602"/>
                  </a:cubicBezTo>
                  <a:cubicBezTo>
                    <a:pt x="9065" y="40406"/>
                    <a:pt x="8518" y="41081"/>
                    <a:pt x="8004" y="41531"/>
                  </a:cubicBezTo>
                  <a:cubicBezTo>
                    <a:pt x="7458" y="42013"/>
                    <a:pt x="6975" y="42270"/>
                    <a:pt x="6525" y="42270"/>
                  </a:cubicBezTo>
                  <a:cubicBezTo>
                    <a:pt x="6461" y="42270"/>
                    <a:pt x="6365" y="42238"/>
                    <a:pt x="6300" y="42238"/>
                  </a:cubicBezTo>
                  <a:cubicBezTo>
                    <a:pt x="6108" y="42206"/>
                    <a:pt x="5850" y="42013"/>
                    <a:pt x="5593" y="41659"/>
                  </a:cubicBezTo>
                  <a:cubicBezTo>
                    <a:pt x="5143" y="41017"/>
                    <a:pt x="4693" y="39859"/>
                    <a:pt x="4243" y="38509"/>
                  </a:cubicBezTo>
                  <a:cubicBezTo>
                    <a:pt x="2957" y="34363"/>
                    <a:pt x="1929" y="27998"/>
                    <a:pt x="1254" y="25105"/>
                  </a:cubicBezTo>
                  <a:cubicBezTo>
                    <a:pt x="836" y="23369"/>
                    <a:pt x="547" y="21312"/>
                    <a:pt x="547" y="19255"/>
                  </a:cubicBezTo>
                  <a:cubicBezTo>
                    <a:pt x="547" y="16072"/>
                    <a:pt x="1222" y="12858"/>
                    <a:pt x="3150" y="10608"/>
                  </a:cubicBezTo>
                  <a:cubicBezTo>
                    <a:pt x="4790" y="8711"/>
                    <a:pt x="6750" y="6718"/>
                    <a:pt x="8293" y="5240"/>
                  </a:cubicBezTo>
                  <a:cubicBezTo>
                    <a:pt x="9097" y="4500"/>
                    <a:pt x="9772" y="3890"/>
                    <a:pt x="10222" y="3440"/>
                  </a:cubicBezTo>
                  <a:cubicBezTo>
                    <a:pt x="10704" y="3022"/>
                    <a:pt x="10994" y="2765"/>
                    <a:pt x="10994" y="2765"/>
                  </a:cubicBezTo>
                  <a:cubicBezTo>
                    <a:pt x="11122" y="2668"/>
                    <a:pt x="11540" y="2443"/>
                    <a:pt x="12022" y="2218"/>
                  </a:cubicBezTo>
                  <a:cubicBezTo>
                    <a:pt x="12794" y="1865"/>
                    <a:pt x="13887" y="1447"/>
                    <a:pt x="14979" y="1093"/>
                  </a:cubicBezTo>
                  <a:cubicBezTo>
                    <a:pt x="16072" y="772"/>
                    <a:pt x="17197" y="547"/>
                    <a:pt x="18033" y="547"/>
                  </a:cubicBezTo>
                  <a:close/>
                  <a:moveTo>
                    <a:pt x="18033" y="0"/>
                  </a:moveTo>
                  <a:cubicBezTo>
                    <a:pt x="16780" y="0"/>
                    <a:pt x="15140" y="450"/>
                    <a:pt x="13726" y="965"/>
                  </a:cubicBezTo>
                  <a:cubicBezTo>
                    <a:pt x="13019" y="1190"/>
                    <a:pt x="12344" y="1479"/>
                    <a:pt x="11797" y="1704"/>
                  </a:cubicBezTo>
                  <a:cubicBezTo>
                    <a:pt x="11283" y="1961"/>
                    <a:pt x="10897" y="2186"/>
                    <a:pt x="10672" y="2347"/>
                  </a:cubicBezTo>
                  <a:lnTo>
                    <a:pt x="10640" y="2347"/>
                  </a:lnTo>
                  <a:cubicBezTo>
                    <a:pt x="10640" y="2347"/>
                    <a:pt x="6043" y="6397"/>
                    <a:pt x="2732" y="10254"/>
                  </a:cubicBezTo>
                  <a:cubicBezTo>
                    <a:pt x="707" y="12665"/>
                    <a:pt x="32" y="16008"/>
                    <a:pt x="0" y="19255"/>
                  </a:cubicBezTo>
                  <a:cubicBezTo>
                    <a:pt x="0" y="21376"/>
                    <a:pt x="322" y="23466"/>
                    <a:pt x="707" y="25202"/>
                  </a:cubicBezTo>
                  <a:cubicBezTo>
                    <a:pt x="1222" y="27387"/>
                    <a:pt x="1961" y="31630"/>
                    <a:pt x="2861" y="35359"/>
                  </a:cubicBezTo>
                  <a:cubicBezTo>
                    <a:pt x="3311" y="37224"/>
                    <a:pt x="3793" y="38991"/>
                    <a:pt x="4307" y="40309"/>
                  </a:cubicBezTo>
                  <a:cubicBezTo>
                    <a:pt x="4597" y="40984"/>
                    <a:pt x="4854" y="41531"/>
                    <a:pt x="5143" y="41949"/>
                  </a:cubicBezTo>
                  <a:cubicBezTo>
                    <a:pt x="5465" y="42367"/>
                    <a:pt x="5786" y="42688"/>
                    <a:pt x="6172" y="42752"/>
                  </a:cubicBezTo>
                  <a:cubicBezTo>
                    <a:pt x="6300" y="42785"/>
                    <a:pt x="6429" y="42785"/>
                    <a:pt x="6525" y="42785"/>
                  </a:cubicBezTo>
                  <a:cubicBezTo>
                    <a:pt x="7200" y="42785"/>
                    <a:pt x="7779" y="42463"/>
                    <a:pt x="8358" y="41949"/>
                  </a:cubicBezTo>
                  <a:cubicBezTo>
                    <a:pt x="9193" y="41177"/>
                    <a:pt x="10061" y="39988"/>
                    <a:pt x="11090" y="38670"/>
                  </a:cubicBezTo>
                  <a:cubicBezTo>
                    <a:pt x="12119" y="37352"/>
                    <a:pt x="13308" y="35906"/>
                    <a:pt x="14754" y="34652"/>
                  </a:cubicBezTo>
                  <a:cubicBezTo>
                    <a:pt x="16812" y="32852"/>
                    <a:pt x="18676" y="31213"/>
                    <a:pt x="20058" y="29702"/>
                  </a:cubicBezTo>
                  <a:cubicBezTo>
                    <a:pt x="21440" y="28191"/>
                    <a:pt x="22373" y="26841"/>
                    <a:pt x="22533" y="25555"/>
                  </a:cubicBezTo>
                  <a:cubicBezTo>
                    <a:pt x="22630" y="24848"/>
                    <a:pt x="22630" y="23691"/>
                    <a:pt x="22630" y="22405"/>
                  </a:cubicBezTo>
                  <a:cubicBezTo>
                    <a:pt x="22630" y="20316"/>
                    <a:pt x="22565" y="17808"/>
                    <a:pt x="22565" y="16362"/>
                  </a:cubicBezTo>
                  <a:cubicBezTo>
                    <a:pt x="22565" y="16040"/>
                    <a:pt x="22565" y="15751"/>
                    <a:pt x="22565" y="15558"/>
                  </a:cubicBezTo>
                  <a:cubicBezTo>
                    <a:pt x="22598" y="15462"/>
                    <a:pt x="22598" y="15365"/>
                    <a:pt x="22598" y="15301"/>
                  </a:cubicBezTo>
                  <a:lnTo>
                    <a:pt x="22598" y="15237"/>
                  </a:lnTo>
                  <a:lnTo>
                    <a:pt x="22598" y="15205"/>
                  </a:lnTo>
                  <a:cubicBezTo>
                    <a:pt x="22662" y="15108"/>
                    <a:pt x="22662" y="14947"/>
                    <a:pt x="22694" y="14755"/>
                  </a:cubicBezTo>
                  <a:cubicBezTo>
                    <a:pt x="22951" y="13340"/>
                    <a:pt x="23369" y="9194"/>
                    <a:pt x="23369" y="6783"/>
                  </a:cubicBezTo>
                  <a:cubicBezTo>
                    <a:pt x="23369" y="5336"/>
                    <a:pt x="22855" y="3890"/>
                    <a:pt x="22051" y="2668"/>
                  </a:cubicBezTo>
                  <a:cubicBezTo>
                    <a:pt x="21248" y="1447"/>
                    <a:pt x="20187" y="515"/>
                    <a:pt x="19062" y="161"/>
                  </a:cubicBezTo>
                  <a:cubicBezTo>
                    <a:pt x="18772" y="65"/>
                    <a:pt x="18419" y="0"/>
                    <a:pt x="180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34"/>
            <p:cNvSpPr/>
            <p:nvPr/>
          </p:nvSpPr>
          <p:spPr>
            <a:xfrm>
              <a:off x="2408475" y="3896950"/>
              <a:ext cx="675875" cy="654975"/>
            </a:xfrm>
            <a:custGeom>
              <a:rect b="b" l="l" r="r" t="t"/>
              <a:pathLst>
                <a:path extrusionOk="0" h="26199" w="27035">
                  <a:moveTo>
                    <a:pt x="22331" y="1"/>
                  </a:moveTo>
                  <a:cubicBezTo>
                    <a:pt x="19738" y="1"/>
                    <a:pt x="17488" y="1145"/>
                    <a:pt x="17005" y="1608"/>
                  </a:cubicBezTo>
                  <a:cubicBezTo>
                    <a:pt x="16266" y="2380"/>
                    <a:pt x="7555" y="16555"/>
                    <a:pt x="5272" y="18805"/>
                  </a:cubicBezTo>
                  <a:cubicBezTo>
                    <a:pt x="3022" y="21088"/>
                    <a:pt x="1" y="23916"/>
                    <a:pt x="194" y="25041"/>
                  </a:cubicBezTo>
                  <a:cubicBezTo>
                    <a:pt x="386" y="26199"/>
                    <a:pt x="3408" y="26199"/>
                    <a:pt x="8133" y="26199"/>
                  </a:cubicBezTo>
                  <a:cubicBezTo>
                    <a:pt x="12858" y="26199"/>
                    <a:pt x="14916" y="25620"/>
                    <a:pt x="16619" y="24881"/>
                  </a:cubicBezTo>
                  <a:cubicBezTo>
                    <a:pt x="18323" y="24109"/>
                    <a:pt x="18709" y="23370"/>
                    <a:pt x="17198" y="23177"/>
                  </a:cubicBezTo>
                  <a:cubicBezTo>
                    <a:pt x="15687" y="22984"/>
                    <a:pt x="8487" y="20702"/>
                    <a:pt x="8487" y="20702"/>
                  </a:cubicBezTo>
                  <a:cubicBezTo>
                    <a:pt x="8487" y="20702"/>
                    <a:pt x="15301" y="15784"/>
                    <a:pt x="19641" y="11830"/>
                  </a:cubicBezTo>
                  <a:cubicBezTo>
                    <a:pt x="24013" y="7844"/>
                    <a:pt x="27034" y="1608"/>
                    <a:pt x="27034" y="1608"/>
                  </a:cubicBezTo>
                  <a:cubicBezTo>
                    <a:pt x="25545" y="407"/>
                    <a:pt x="23877" y="1"/>
                    <a:pt x="2233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34"/>
            <p:cNvSpPr/>
            <p:nvPr/>
          </p:nvSpPr>
          <p:spPr>
            <a:xfrm>
              <a:off x="2406075" y="3890525"/>
              <a:ext cx="685500" cy="667825"/>
            </a:xfrm>
            <a:custGeom>
              <a:rect b="b" l="l" r="r" t="t"/>
              <a:pathLst>
                <a:path extrusionOk="0" h="26713" w="27420">
                  <a:moveTo>
                    <a:pt x="22270" y="546"/>
                  </a:moveTo>
                  <a:cubicBezTo>
                    <a:pt x="22315" y="546"/>
                    <a:pt x="22360" y="546"/>
                    <a:pt x="22405" y="547"/>
                  </a:cubicBezTo>
                  <a:cubicBezTo>
                    <a:pt x="23860" y="547"/>
                    <a:pt x="25404" y="905"/>
                    <a:pt x="26780" y="1965"/>
                  </a:cubicBezTo>
                  <a:lnTo>
                    <a:pt x="26780" y="1965"/>
                  </a:lnTo>
                  <a:cubicBezTo>
                    <a:pt x="26769" y="1984"/>
                    <a:pt x="26757" y="2004"/>
                    <a:pt x="26744" y="2026"/>
                  </a:cubicBezTo>
                  <a:cubicBezTo>
                    <a:pt x="26102" y="3280"/>
                    <a:pt x="23337" y="8455"/>
                    <a:pt x="19576" y="11894"/>
                  </a:cubicBezTo>
                  <a:cubicBezTo>
                    <a:pt x="17390" y="13855"/>
                    <a:pt x="14626" y="16073"/>
                    <a:pt x="12376" y="17809"/>
                  </a:cubicBezTo>
                  <a:cubicBezTo>
                    <a:pt x="11251" y="18677"/>
                    <a:pt x="10286" y="19384"/>
                    <a:pt x="9579" y="19930"/>
                  </a:cubicBezTo>
                  <a:cubicBezTo>
                    <a:pt x="8872" y="20445"/>
                    <a:pt x="8454" y="20734"/>
                    <a:pt x="8454" y="20734"/>
                  </a:cubicBezTo>
                  <a:cubicBezTo>
                    <a:pt x="8358" y="20798"/>
                    <a:pt x="8326" y="20895"/>
                    <a:pt x="8326" y="21023"/>
                  </a:cubicBezTo>
                  <a:cubicBezTo>
                    <a:pt x="8358" y="21120"/>
                    <a:pt x="8422" y="21184"/>
                    <a:pt x="8519" y="21216"/>
                  </a:cubicBezTo>
                  <a:cubicBezTo>
                    <a:pt x="8519" y="21216"/>
                    <a:pt x="10319" y="21795"/>
                    <a:pt x="12312" y="22373"/>
                  </a:cubicBezTo>
                  <a:cubicBezTo>
                    <a:pt x="13308" y="22663"/>
                    <a:pt x="14337" y="22984"/>
                    <a:pt x="15237" y="23209"/>
                  </a:cubicBezTo>
                  <a:cubicBezTo>
                    <a:pt x="16105" y="23466"/>
                    <a:pt x="16844" y="23627"/>
                    <a:pt x="17262" y="23691"/>
                  </a:cubicBezTo>
                  <a:cubicBezTo>
                    <a:pt x="17551" y="23723"/>
                    <a:pt x="17776" y="23788"/>
                    <a:pt x="17873" y="23852"/>
                  </a:cubicBezTo>
                  <a:cubicBezTo>
                    <a:pt x="17937" y="23884"/>
                    <a:pt x="17969" y="23916"/>
                    <a:pt x="17969" y="23916"/>
                  </a:cubicBezTo>
                  <a:cubicBezTo>
                    <a:pt x="17969" y="23948"/>
                    <a:pt x="17969" y="23981"/>
                    <a:pt x="17905" y="24045"/>
                  </a:cubicBezTo>
                  <a:cubicBezTo>
                    <a:pt x="17776" y="24238"/>
                    <a:pt x="17326" y="24559"/>
                    <a:pt x="16619" y="24881"/>
                  </a:cubicBezTo>
                  <a:cubicBezTo>
                    <a:pt x="14947" y="25620"/>
                    <a:pt x="12922" y="26166"/>
                    <a:pt x="8229" y="26166"/>
                  </a:cubicBezTo>
                  <a:cubicBezTo>
                    <a:pt x="5851" y="26166"/>
                    <a:pt x="3922" y="26166"/>
                    <a:pt x="2572" y="26038"/>
                  </a:cubicBezTo>
                  <a:cubicBezTo>
                    <a:pt x="1897" y="25974"/>
                    <a:pt x="1382" y="25877"/>
                    <a:pt x="1029" y="25716"/>
                  </a:cubicBezTo>
                  <a:cubicBezTo>
                    <a:pt x="868" y="25652"/>
                    <a:pt x="740" y="25588"/>
                    <a:pt x="675" y="25491"/>
                  </a:cubicBezTo>
                  <a:cubicBezTo>
                    <a:pt x="579" y="25427"/>
                    <a:pt x="547" y="25363"/>
                    <a:pt x="547" y="25266"/>
                  </a:cubicBezTo>
                  <a:lnTo>
                    <a:pt x="547" y="25202"/>
                  </a:lnTo>
                  <a:cubicBezTo>
                    <a:pt x="547" y="25009"/>
                    <a:pt x="675" y="24623"/>
                    <a:pt x="997" y="24206"/>
                  </a:cubicBezTo>
                  <a:cubicBezTo>
                    <a:pt x="1865" y="22856"/>
                    <a:pt x="3922" y="20927"/>
                    <a:pt x="5561" y="19255"/>
                  </a:cubicBezTo>
                  <a:cubicBezTo>
                    <a:pt x="6172" y="18677"/>
                    <a:pt x="7136" y="17359"/>
                    <a:pt x="8294" y="15687"/>
                  </a:cubicBezTo>
                  <a:cubicBezTo>
                    <a:pt x="9997" y="13180"/>
                    <a:pt x="12119" y="9933"/>
                    <a:pt x="13887" y="7201"/>
                  </a:cubicBezTo>
                  <a:cubicBezTo>
                    <a:pt x="14755" y="5851"/>
                    <a:pt x="15558" y="4597"/>
                    <a:pt x="16169" y="3697"/>
                  </a:cubicBezTo>
                  <a:cubicBezTo>
                    <a:pt x="16458" y="3247"/>
                    <a:pt x="16715" y="2862"/>
                    <a:pt x="16908" y="2572"/>
                  </a:cubicBezTo>
                  <a:cubicBezTo>
                    <a:pt x="17005" y="2444"/>
                    <a:pt x="17101" y="2315"/>
                    <a:pt x="17165" y="2219"/>
                  </a:cubicBezTo>
                  <a:cubicBezTo>
                    <a:pt x="17230" y="2154"/>
                    <a:pt x="17262" y="2090"/>
                    <a:pt x="17294" y="2058"/>
                  </a:cubicBezTo>
                  <a:cubicBezTo>
                    <a:pt x="17358" y="1994"/>
                    <a:pt x="17583" y="1833"/>
                    <a:pt x="17905" y="1672"/>
                  </a:cubicBezTo>
                  <a:cubicBezTo>
                    <a:pt x="18783" y="1170"/>
                    <a:pt x="20457" y="546"/>
                    <a:pt x="22270" y="546"/>
                  </a:cubicBezTo>
                  <a:close/>
                  <a:moveTo>
                    <a:pt x="22405" y="1"/>
                  </a:moveTo>
                  <a:cubicBezTo>
                    <a:pt x="21087" y="1"/>
                    <a:pt x="19833" y="290"/>
                    <a:pt x="18869" y="644"/>
                  </a:cubicBezTo>
                  <a:cubicBezTo>
                    <a:pt x="18387" y="804"/>
                    <a:pt x="17969" y="997"/>
                    <a:pt x="17648" y="1190"/>
                  </a:cubicBezTo>
                  <a:cubicBezTo>
                    <a:pt x="17294" y="1383"/>
                    <a:pt x="17069" y="1544"/>
                    <a:pt x="16908" y="1672"/>
                  </a:cubicBezTo>
                  <a:cubicBezTo>
                    <a:pt x="16844" y="1769"/>
                    <a:pt x="16780" y="1865"/>
                    <a:pt x="16651" y="2026"/>
                  </a:cubicBezTo>
                  <a:cubicBezTo>
                    <a:pt x="16233" y="2572"/>
                    <a:pt x="15462" y="3762"/>
                    <a:pt x="14465" y="5272"/>
                  </a:cubicBezTo>
                  <a:cubicBezTo>
                    <a:pt x="12987" y="7587"/>
                    <a:pt x="11058" y="10576"/>
                    <a:pt x="9322" y="13212"/>
                  </a:cubicBezTo>
                  <a:cubicBezTo>
                    <a:pt x="8422" y="14530"/>
                    <a:pt x="7586" y="15752"/>
                    <a:pt x="6879" y="16748"/>
                  </a:cubicBezTo>
                  <a:cubicBezTo>
                    <a:pt x="6172" y="17745"/>
                    <a:pt x="5561" y="18516"/>
                    <a:pt x="5208" y="18870"/>
                  </a:cubicBezTo>
                  <a:cubicBezTo>
                    <a:pt x="4083" y="19995"/>
                    <a:pt x="2829" y="21216"/>
                    <a:pt x="1800" y="22341"/>
                  </a:cubicBezTo>
                  <a:cubicBezTo>
                    <a:pt x="1286" y="22888"/>
                    <a:pt x="868" y="23434"/>
                    <a:pt x="547" y="23916"/>
                  </a:cubicBezTo>
                  <a:cubicBezTo>
                    <a:pt x="225" y="24398"/>
                    <a:pt x="0" y="24784"/>
                    <a:pt x="0" y="25202"/>
                  </a:cubicBezTo>
                  <a:cubicBezTo>
                    <a:pt x="0" y="25266"/>
                    <a:pt x="0" y="25298"/>
                    <a:pt x="0" y="25363"/>
                  </a:cubicBezTo>
                  <a:cubicBezTo>
                    <a:pt x="32" y="25556"/>
                    <a:pt x="161" y="25749"/>
                    <a:pt x="290" y="25877"/>
                  </a:cubicBezTo>
                  <a:cubicBezTo>
                    <a:pt x="547" y="26134"/>
                    <a:pt x="900" y="26263"/>
                    <a:pt x="1382" y="26391"/>
                  </a:cubicBezTo>
                  <a:cubicBezTo>
                    <a:pt x="2765" y="26713"/>
                    <a:pt x="5111" y="26713"/>
                    <a:pt x="8229" y="26713"/>
                  </a:cubicBezTo>
                  <a:cubicBezTo>
                    <a:pt x="12954" y="26713"/>
                    <a:pt x="15108" y="26134"/>
                    <a:pt x="16844" y="25363"/>
                  </a:cubicBezTo>
                  <a:cubicBezTo>
                    <a:pt x="17326" y="25138"/>
                    <a:pt x="17712" y="24913"/>
                    <a:pt x="18001" y="24688"/>
                  </a:cubicBezTo>
                  <a:cubicBezTo>
                    <a:pt x="18162" y="24591"/>
                    <a:pt x="18258" y="24463"/>
                    <a:pt x="18355" y="24334"/>
                  </a:cubicBezTo>
                  <a:cubicBezTo>
                    <a:pt x="18451" y="24238"/>
                    <a:pt x="18515" y="24077"/>
                    <a:pt x="18515" y="23916"/>
                  </a:cubicBezTo>
                  <a:cubicBezTo>
                    <a:pt x="18515" y="23820"/>
                    <a:pt x="18451" y="23691"/>
                    <a:pt x="18387" y="23595"/>
                  </a:cubicBezTo>
                  <a:cubicBezTo>
                    <a:pt x="18290" y="23466"/>
                    <a:pt x="18162" y="23370"/>
                    <a:pt x="17969" y="23306"/>
                  </a:cubicBezTo>
                  <a:cubicBezTo>
                    <a:pt x="17808" y="23241"/>
                    <a:pt x="17583" y="23177"/>
                    <a:pt x="17326" y="23145"/>
                  </a:cubicBezTo>
                  <a:cubicBezTo>
                    <a:pt x="16973" y="23113"/>
                    <a:pt x="16233" y="22952"/>
                    <a:pt x="15365" y="22695"/>
                  </a:cubicBezTo>
                  <a:cubicBezTo>
                    <a:pt x="14047" y="22341"/>
                    <a:pt x="12376" y="21859"/>
                    <a:pt x="11026" y="21441"/>
                  </a:cubicBezTo>
                  <a:cubicBezTo>
                    <a:pt x="10351" y="21248"/>
                    <a:pt x="9772" y="21055"/>
                    <a:pt x="9354" y="20927"/>
                  </a:cubicBezTo>
                  <a:cubicBezTo>
                    <a:pt x="9290" y="20907"/>
                    <a:pt x="9230" y="20888"/>
                    <a:pt x="9174" y="20870"/>
                  </a:cubicBezTo>
                  <a:lnTo>
                    <a:pt x="9174" y="20870"/>
                  </a:lnTo>
                  <a:cubicBezTo>
                    <a:pt x="10737" y="19726"/>
                    <a:pt x="16215" y="15667"/>
                    <a:pt x="19930" y="12280"/>
                  </a:cubicBezTo>
                  <a:cubicBezTo>
                    <a:pt x="24334" y="8262"/>
                    <a:pt x="27355" y="1994"/>
                    <a:pt x="27355" y="1994"/>
                  </a:cubicBezTo>
                  <a:cubicBezTo>
                    <a:pt x="27419" y="1865"/>
                    <a:pt x="27387" y="1737"/>
                    <a:pt x="27291" y="1672"/>
                  </a:cubicBezTo>
                  <a:cubicBezTo>
                    <a:pt x="25748" y="419"/>
                    <a:pt x="24012" y="1"/>
                    <a:pt x="224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34"/>
            <p:cNvSpPr/>
            <p:nvPr/>
          </p:nvSpPr>
          <p:spPr>
            <a:xfrm>
              <a:off x="2410900" y="4419300"/>
              <a:ext cx="465300" cy="132625"/>
            </a:xfrm>
            <a:custGeom>
              <a:rect b="b" l="l" r="r" t="t"/>
              <a:pathLst>
                <a:path extrusionOk="0" h="5305" w="18612">
                  <a:moveTo>
                    <a:pt x="9001" y="1"/>
                  </a:moveTo>
                  <a:lnTo>
                    <a:pt x="7651" y="3022"/>
                  </a:lnTo>
                  <a:cubicBezTo>
                    <a:pt x="7651" y="3022"/>
                    <a:pt x="7258" y="3107"/>
                    <a:pt x="6637" y="3107"/>
                  </a:cubicBezTo>
                  <a:cubicBezTo>
                    <a:pt x="5499" y="3107"/>
                    <a:pt x="3593" y="2824"/>
                    <a:pt x="1929" y="1222"/>
                  </a:cubicBezTo>
                  <a:cubicBezTo>
                    <a:pt x="804" y="2476"/>
                    <a:pt x="0" y="3569"/>
                    <a:pt x="97" y="4147"/>
                  </a:cubicBezTo>
                  <a:cubicBezTo>
                    <a:pt x="289" y="5305"/>
                    <a:pt x="3311" y="5305"/>
                    <a:pt x="8036" y="5305"/>
                  </a:cubicBezTo>
                  <a:cubicBezTo>
                    <a:pt x="12761" y="5305"/>
                    <a:pt x="14819" y="4726"/>
                    <a:pt x="16522" y="3987"/>
                  </a:cubicBezTo>
                  <a:cubicBezTo>
                    <a:pt x="18226" y="3215"/>
                    <a:pt x="18612" y="2476"/>
                    <a:pt x="17101" y="2283"/>
                  </a:cubicBezTo>
                  <a:cubicBezTo>
                    <a:pt x="15847" y="2122"/>
                    <a:pt x="10769" y="547"/>
                    <a:pt x="90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34"/>
            <p:cNvSpPr/>
            <p:nvPr/>
          </p:nvSpPr>
          <p:spPr>
            <a:xfrm>
              <a:off x="2406075" y="4412675"/>
              <a:ext cx="462900" cy="145675"/>
            </a:xfrm>
            <a:custGeom>
              <a:rect b="b" l="l" r="r" t="t"/>
              <a:pathLst>
                <a:path extrusionOk="0" h="5827" w="18516">
                  <a:moveTo>
                    <a:pt x="9359" y="599"/>
                  </a:moveTo>
                  <a:cubicBezTo>
                    <a:pt x="10277" y="897"/>
                    <a:pt x="11838" y="1366"/>
                    <a:pt x="13372" y="1809"/>
                  </a:cubicBezTo>
                  <a:cubicBezTo>
                    <a:pt x="14176" y="2034"/>
                    <a:pt x="15012" y="2291"/>
                    <a:pt x="15687" y="2452"/>
                  </a:cubicBezTo>
                  <a:cubicBezTo>
                    <a:pt x="16362" y="2645"/>
                    <a:pt x="16908" y="2773"/>
                    <a:pt x="17262" y="2805"/>
                  </a:cubicBezTo>
                  <a:cubicBezTo>
                    <a:pt x="17551" y="2837"/>
                    <a:pt x="17776" y="2902"/>
                    <a:pt x="17873" y="2966"/>
                  </a:cubicBezTo>
                  <a:cubicBezTo>
                    <a:pt x="17937" y="2998"/>
                    <a:pt x="17969" y="3030"/>
                    <a:pt x="17969" y="3030"/>
                  </a:cubicBezTo>
                  <a:cubicBezTo>
                    <a:pt x="17969" y="3062"/>
                    <a:pt x="17969" y="3095"/>
                    <a:pt x="17905" y="3159"/>
                  </a:cubicBezTo>
                  <a:cubicBezTo>
                    <a:pt x="17776" y="3352"/>
                    <a:pt x="17326" y="3673"/>
                    <a:pt x="16619" y="3995"/>
                  </a:cubicBezTo>
                  <a:cubicBezTo>
                    <a:pt x="14947" y="4734"/>
                    <a:pt x="12922" y="5280"/>
                    <a:pt x="8229" y="5280"/>
                  </a:cubicBezTo>
                  <a:cubicBezTo>
                    <a:pt x="5851" y="5280"/>
                    <a:pt x="3922" y="5280"/>
                    <a:pt x="2572" y="5152"/>
                  </a:cubicBezTo>
                  <a:cubicBezTo>
                    <a:pt x="1897" y="5088"/>
                    <a:pt x="1382" y="4991"/>
                    <a:pt x="1029" y="4830"/>
                  </a:cubicBezTo>
                  <a:cubicBezTo>
                    <a:pt x="868" y="4766"/>
                    <a:pt x="740" y="4702"/>
                    <a:pt x="675" y="4605"/>
                  </a:cubicBezTo>
                  <a:cubicBezTo>
                    <a:pt x="579" y="4541"/>
                    <a:pt x="547" y="4477"/>
                    <a:pt x="547" y="4380"/>
                  </a:cubicBezTo>
                  <a:lnTo>
                    <a:pt x="547" y="4316"/>
                  </a:lnTo>
                  <a:cubicBezTo>
                    <a:pt x="547" y="4123"/>
                    <a:pt x="707" y="3737"/>
                    <a:pt x="1029" y="3255"/>
                  </a:cubicBezTo>
                  <a:cubicBezTo>
                    <a:pt x="1314" y="2857"/>
                    <a:pt x="1699" y="2382"/>
                    <a:pt x="2141" y="1877"/>
                  </a:cubicBezTo>
                  <a:lnTo>
                    <a:pt x="2141" y="1877"/>
                  </a:lnTo>
                  <a:cubicBezTo>
                    <a:pt x="3823" y="3375"/>
                    <a:pt x="5674" y="3641"/>
                    <a:pt x="6815" y="3641"/>
                  </a:cubicBezTo>
                  <a:cubicBezTo>
                    <a:pt x="7458" y="3641"/>
                    <a:pt x="7876" y="3545"/>
                    <a:pt x="7908" y="3545"/>
                  </a:cubicBezTo>
                  <a:cubicBezTo>
                    <a:pt x="7972" y="3545"/>
                    <a:pt x="8036" y="3480"/>
                    <a:pt x="8101" y="3416"/>
                  </a:cubicBezTo>
                  <a:lnTo>
                    <a:pt x="9359" y="599"/>
                  </a:lnTo>
                  <a:close/>
                  <a:moveTo>
                    <a:pt x="9222" y="0"/>
                  </a:moveTo>
                  <a:cubicBezTo>
                    <a:pt x="9110" y="0"/>
                    <a:pt x="8995" y="63"/>
                    <a:pt x="8969" y="169"/>
                  </a:cubicBezTo>
                  <a:lnTo>
                    <a:pt x="7644" y="3064"/>
                  </a:lnTo>
                  <a:lnTo>
                    <a:pt x="7644" y="3064"/>
                  </a:lnTo>
                  <a:cubicBezTo>
                    <a:pt x="7477" y="3095"/>
                    <a:pt x="7178" y="3127"/>
                    <a:pt x="6815" y="3127"/>
                  </a:cubicBezTo>
                  <a:cubicBezTo>
                    <a:pt x="5722" y="3095"/>
                    <a:pt x="3890" y="2837"/>
                    <a:pt x="2315" y="1294"/>
                  </a:cubicBezTo>
                  <a:cubicBezTo>
                    <a:pt x="2250" y="1262"/>
                    <a:pt x="2186" y="1230"/>
                    <a:pt x="2122" y="1230"/>
                  </a:cubicBezTo>
                  <a:cubicBezTo>
                    <a:pt x="2058" y="1230"/>
                    <a:pt x="1961" y="1262"/>
                    <a:pt x="1929" y="1327"/>
                  </a:cubicBezTo>
                  <a:cubicBezTo>
                    <a:pt x="1382" y="1905"/>
                    <a:pt x="932" y="2452"/>
                    <a:pt x="579" y="2966"/>
                  </a:cubicBezTo>
                  <a:cubicBezTo>
                    <a:pt x="225" y="3448"/>
                    <a:pt x="0" y="3898"/>
                    <a:pt x="0" y="4316"/>
                  </a:cubicBezTo>
                  <a:cubicBezTo>
                    <a:pt x="0" y="4378"/>
                    <a:pt x="0" y="4410"/>
                    <a:pt x="29" y="4470"/>
                  </a:cubicBezTo>
                  <a:lnTo>
                    <a:pt x="29" y="4470"/>
                  </a:lnTo>
                  <a:lnTo>
                    <a:pt x="0" y="4477"/>
                  </a:lnTo>
                  <a:cubicBezTo>
                    <a:pt x="32" y="4670"/>
                    <a:pt x="161" y="4863"/>
                    <a:pt x="290" y="4991"/>
                  </a:cubicBezTo>
                  <a:cubicBezTo>
                    <a:pt x="547" y="5248"/>
                    <a:pt x="900" y="5377"/>
                    <a:pt x="1382" y="5505"/>
                  </a:cubicBezTo>
                  <a:cubicBezTo>
                    <a:pt x="2765" y="5827"/>
                    <a:pt x="5111" y="5827"/>
                    <a:pt x="8229" y="5827"/>
                  </a:cubicBezTo>
                  <a:cubicBezTo>
                    <a:pt x="12954" y="5827"/>
                    <a:pt x="15108" y="5248"/>
                    <a:pt x="16844" y="4477"/>
                  </a:cubicBezTo>
                  <a:cubicBezTo>
                    <a:pt x="17326" y="4252"/>
                    <a:pt x="17744" y="4027"/>
                    <a:pt x="18001" y="3802"/>
                  </a:cubicBezTo>
                  <a:cubicBezTo>
                    <a:pt x="18162" y="3705"/>
                    <a:pt x="18258" y="3577"/>
                    <a:pt x="18355" y="3448"/>
                  </a:cubicBezTo>
                  <a:cubicBezTo>
                    <a:pt x="18451" y="3352"/>
                    <a:pt x="18515" y="3191"/>
                    <a:pt x="18515" y="3030"/>
                  </a:cubicBezTo>
                  <a:cubicBezTo>
                    <a:pt x="18515" y="2934"/>
                    <a:pt x="18451" y="2805"/>
                    <a:pt x="18387" y="2709"/>
                  </a:cubicBezTo>
                  <a:cubicBezTo>
                    <a:pt x="18290" y="2580"/>
                    <a:pt x="18162" y="2484"/>
                    <a:pt x="17969" y="2420"/>
                  </a:cubicBezTo>
                  <a:cubicBezTo>
                    <a:pt x="17808" y="2355"/>
                    <a:pt x="17583" y="2291"/>
                    <a:pt x="17326" y="2259"/>
                  </a:cubicBezTo>
                  <a:cubicBezTo>
                    <a:pt x="17037" y="2227"/>
                    <a:pt x="16490" y="2098"/>
                    <a:pt x="15815" y="1937"/>
                  </a:cubicBezTo>
                  <a:cubicBezTo>
                    <a:pt x="13790" y="1391"/>
                    <a:pt x="10608" y="427"/>
                    <a:pt x="9290" y="9"/>
                  </a:cubicBezTo>
                  <a:cubicBezTo>
                    <a:pt x="9268" y="3"/>
                    <a:pt x="9245" y="0"/>
                    <a:pt x="92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34"/>
            <p:cNvSpPr/>
            <p:nvPr/>
          </p:nvSpPr>
          <p:spPr>
            <a:xfrm>
              <a:off x="4440000" y="3896950"/>
              <a:ext cx="675875" cy="654975"/>
            </a:xfrm>
            <a:custGeom>
              <a:rect b="b" l="l" r="r" t="t"/>
              <a:pathLst>
                <a:path extrusionOk="0" h="26199" w="27035">
                  <a:moveTo>
                    <a:pt x="4688" y="1"/>
                  </a:moveTo>
                  <a:cubicBezTo>
                    <a:pt x="3143" y="1"/>
                    <a:pt x="1478" y="407"/>
                    <a:pt x="1" y="1608"/>
                  </a:cubicBezTo>
                  <a:cubicBezTo>
                    <a:pt x="1" y="1608"/>
                    <a:pt x="3022" y="7844"/>
                    <a:pt x="7362" y="11830"/>
                  </a:cubicBezTo>
                  <a:cubicBezTo>
                    <a:pt x="11701" y="15784"/>
                    <a:pt x="18516" y="20702"/>
                    <a:pt x="18516" y="20702"/>
                  </a:cubicBezTo>
                  <a:cubicBezTo>
                    <a:pt x="18516" y="20702"/>
                    <a:pt x="11316" y="22984"/>
                    <a:pt x="9805" y="23177"/>
                  </a:cubicBezTo>
                  <a:cubicBezTo>
                    <a:pt x="8294" y="23370"/>
                    <a:pt x="8680" y="24109"/>
                    <a:pt x="10383" y="24881"/>
                  </a:cubicBezTo>
                  <a:cubicBezTo>
                    <a:pt x="12087" y="25620"/>
                    <a:pt x="14176" y="26199"/>
                    <a:pt x="18902" y="26199"/>
                  </a:cubicBezTo>
                  <a:cubicBezTo>
                    <a:pt x="23627" y="26199"/>
                    <a:pt x="26648" y="26199"/>
                    <a:pt x="26841" y="25041"/>
                  </a:cubicBezTo>
                  <a:cubicBezTo>
                    <a:pt x="27034" y="23916"/>
                    <a:pt x="23980" y="21088"/>
                    <a:pt x="21730" y="18805"/>
                  </a:cubicBezTo>
                  <a:cubicBezTo>
                    <a:pt x="19448" y="16555"/>
                    <a:pt x="10769" y="2380"/>
                    <a:pt x="9998" y="1608"/>
                  </a:cubicBezTo>
                  <a:cubicBezTo>
                    <a:pt x="9534" y="1145"/>
                    <a:pt x="7280" y="1"/>
                    <a:pt x="4688" y="1"/>
                  </a:cubicBezTo>
                  <a:close/>
                </a:path>
              </a:pathLst>
            </a:custGeom>
            <a:solidFill>
              <a:srgbClr val="7070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34"/>
            <p:cNvSpPr/>
            <p:nvPr/>
          </p:nvSpPr>
          <p:spPr>
            <a:xfrm>
              <a:off x="4431975" y="3890525"/>
              <a:ext cx="685500" cy="667825"/>
            </a:xfrm>
            <a:custGeom>
              <a:rect b="b" l="l" r="r" t="t"/>
              <a:pathLst>
                <a:path extrusionOk="0" h="26713" w="27420">
                  <a:moveTo>
                    <a:pt x="5015" y="547"/>
                  </a:moveTo>
                  <a:cubicBezTo>
                    <a:pt x="6268" y="547"/>
                    <a:pt x="7458" y="804"/>
                    <a:pt x="8390" y="1158"/>
                  </a:cubicBezTo>
                  <a:cubicBezTo>
                    <a:pt x="8840" y="1319"/>
                    <a:pt x="9226" y="1479"/>
                    <a:pt x="9547" y="1672"/>
                  </a:cubicBezTo>
                  <a:cubicBezTo>
                    <a:pt x="9836" y="1833"/>
                    <a:pt x="10061" y="1994"/>
                    <a:pt x="10126" y="2058"/>
                  </a:cubicBezTo>
                  <a:cubicBezTo>
                    <a:pt x="10158" y="2090"/>
                    <a:pt x="10254" y="2187"/>
                    <a:pt x="10351" y="2315"/>
                  </a:cubicBezTo>
                  <a:cubicBezTo>
                    <a:pt x="10736" y="2862"/>
                    <a:pt x="11508" y="4051"/>
                    <a:pt x="12504" y="5594"/>
                  </a:cubicBezTo>
                  <a:cubicBezTo>
                    <a:pt x="13983" y="7876"/>
                    <a:pt x="15912" y="10866"/>
                    <a:pt x="17680" y="13501"/>
                  </a:cubicBezTo>
                  <a:cubicBezTo>
                    <a:pt x="18548" y="14852"/>
                    <a:pt x="19383" y="16073"/>
                    <a:pt x="20123" y="17069"/>
                  </a:cubicBezTo>
                  <a:cubicBezTo>
                    <a:pt x="20830" y="18066"/>
                    <a:pt x="21441" y="18837"/>
                    <a:pt x="21858" y="19255"/>
                  </a:cubicBezTo>
                  <a:cubicBezTo>
                    <a:pt x="22951" y="20380"/>
                    <a:pt x="24237" y="21602"/>
                    <a:pt x="25234" y="22695"/>
                  </a:cubicBezTo>
                  <a:cubicBezTo>
                    <a:pt x="25716" y="23241"/>
                    <a:pt x="26166" y="23756"/>
                    <a:pt x="26455" y="24206"/>
                  </a:cubicBezTo>
                  <a:cubicBezTo>
                    <a:pt x="26744" y="24656"/>
                    <a:pt x="26905" y="25009"/>
                    <a:pt x="26905" y="25202"/>
                  </a:cubicBezTo>
                  <a:lnTo>
                    <a:pt x="26873" y="25266"/>
                  </a:lnTo>
                  <a:cubicBezTo>
                    <a:pt x="26873" y="25363"/>
                    <a:pt x="26841" y="25427"/>
                    <a:pt x="26777" y="25491"/>
                  </a:cubicBezTo>
                  <a:cubicBezTo>
                    <a:pt x="26616" y="25620"/>
                    <a:pt x="26359" y="25781"/>
                    <a:pt x="25941" y="25877"/>
                  </a:cubicBezTo>
                  <a:cubicBezTo>
                    <a:pt x="24687" y="26166"/>
                    <a:pt x="22308" y="26166"/>
                    <a:pt x="19223" y="26166"/>
                  </a:cubicBezTo>
                  <a:cubicBezTo>
                    <a:pt x="14497" y="26166"/>
                    <a:pt x="12472" y="25620"/>
                    <a:pt x="10801" y="24881"/>
                  </a:cubicBezTo>
                  <a:cubicBezTo>
                    <a:pt x="10351" y="24656"/>
                    <a:pt x="9965" y="24463"/>
                    <a:pt x="9740" y="24270"/>
                  </a:cubicBezTo>
                  <a:cubicBezTo>
                    <a:pt x="9644" y="24173"/>
                    <a:pt x="9547" y="24109"/>
                    <a:pt x="9515" y="24045"/>
                  </a:cubicBezTo>
                  <a:cubicBezTo>
                    <a:pt x="9451" y="23981"/>
                    <a:pt x="9451" y="23948"/>
                    <a:pt x="9451" y="23916"/>
                  </a:cubicBezTo>
                  <a:cubicBezTo>
                    <a:pt x="9483" y="23884"/>
                    <a:pt x="9547" y="23852"/>
                    <a:pt x="9644" y="23820"/>
                  </a:cubicBezTo>
                  <a:cubicBezTo>
                    <a:pt x="9772" y="23756"/>
                    <a:pt x="9933" y="23723"/>
                    <a:pt x="10158" y="23691"/>
                  </a:cubicBezTo>
                  <a:cubicBezTo>
                    <a:pt x="10576" y="23627"/>
                    <a:pt x="11315" y="23466"/>
                    <a:pt x="12215" y="23209"/>
                  </a:cubicBezTo>
                  <a:cubicBezTo>
                    <a:pt x="14883" y="22502"/>
                    <a:pt x="18901" y="21216"/>
                    <a:pt x="18901" y="21216"/>
                  </a:cubicBezTo>
                  <a:cubicBezTo>
                    <a:pt x="18998" y="21184"/>
                    <a:pt x="19094" y="21120"/>
                    <a:pt x="19094" y="21023"/>
                  </a:cubicBezTo>
                  <a:cubicBezTo>
                    <a:pt x="19126" y="20895"/>
                    <a:pt x="19062" y="20798"/>
                    <a:pt x="18998" y="20734"/>
                  </a:cubicBezTo>
                  <a:cubicBezTo>
                    <a:pt x="18998" y="20734"/>
                    <a:pt x="18580" y="20445"/>
                    <a:pt x="17873" y="19930"/>
                  </a:cubicBezTo>
                  <a:cubicBezTo>
                    <a:pt x="15751" y="18355"/>
                    <a:pt x="11122" y="14852"/>
                    <a:pt x="7876" y="11894"/>
                  </a:cubicBezTo>
                  <a:cubicBezTo>
                    <a:pt x="5722" y="9933"/>
                    <a:pt x="3890" y="7394"/>
                    <a:pt x="2604" y="5337"/>
                  </a:cubicBezTo>
                  <a:cubicBezTo>
                    <a:pt x="1961" y="4340"/>
                    <a:pt x="1447" y="3440"/>
                    <a:pt x="1093" y="2797"/>
                  </a:cubicBezTo>
                  <a:cubicBezTo>
                    <a:pt x="900" y="2476"/>
                    <a:pt x="772" y="2219"/>
                    <a:pt x="675" y="2026"/>
                  </a:cubicBezTo>
                  <a:cubicBezTo>
                    <a:pt x="666" y="2002"/>
                    <a:pt x="656" y="1980"/>
                    <a:pt x="647" y="1959"/>
                  </a:cubicBezTo>
                  <a:lnTo>
                    <a:pt x="647" y="1959"/>
                  </a:lnTo>
                  <a:cubicBezTo>
                    <a:pt x="2021" y="904"/>
                    <a:pt x="3562" y="547"/>
                    <a:pt x="5015" y="547"/>
                  </a:cubicBezTo>
                  <a:close/>
                  <a:moveTo>
                    <a:pt x="5015" y="1"/>
                  </a:moveTo>
                  <a:cubicBezTo>
                    <a:pt x="3408" y="1"/>
                    <a:pt x="1672" y="419"/>
                    <a:pt x="129" y="1672"/>
                  </a:cubicBezTo>
                  <a:cubicBezTo>
                    <a:pt x="32" y="1737"/>
                    <a:pt x="0" y="1865"/>
                    <a:pt x="65" y="1994"/>
                  </a:cubicBezTo>
                  <a:cubicBezTo>
                    <a:pt x="65" y="1994"/>
                    <a:pt x="3086" y="8262"/>
                    <a:pt x="7490" y="12280"/>
                  </a:cubicBezTo>
                  <a:cubicBezTo>
                    <a:pt x="11201" y="15664"/>
                    <a:pt x="16672" y="19719"/>
                    <a:pt x="18241" y="20867"/>
                  </a:cubicBezTo>
                  <a:lnTo>
                    <a:pt x="18241" y="20867"/>
                  </a:lnTo>
                  <a:cubicBezTo>
                    <a:pt x="18068" y="20922"/>
                    <a:pt x="17856" y="20987"/>
                    <a:pt x="17615" y="21055"/>
                  </a:cubicBezTo>
                  <a:cubicBezTo>
                    <a:pt x="16555" y="21377"/>
                    <a:pt x="14947" y="21891"/>
                    <a:pt x="13469" y="22309"/>
                  </a:cubicBezTo>
                  <a:cubicBezTo>
                    <a:pt x="12729" y="22502"/>
                    <a:pt x="12022" y="22727"/>
                    <a:pt x="11444" y="22856"/>
                  </a:cubicBezTo>
                  <a:cubicBezTo>
                    <a:pt x="10833" y="23016"/>
                    <a:pt x="10351" y="23113"/>
                    <a:pt x="10094" y="23145"/>
                  </a:cubicBezTo>
                  <a:cubicBezTo>
                    <a:pt x="9772" y="23209"/>
                    <a:pt x="9515" y="23273"/>
                    <a:pt x="9290" y="23370"/>
                  </a:cubicBezTo>
                  <a:cubicBezTo>
                    <a:pt x="9194" y="23434"/>
                    <a:pt x="9097" y="23498"/>
                    <a:pt x="9033" y="23595"/>
                  </a:cubicBezTo>
                  <a:cubicBezTo>
                    <a:pt x="8969" y="23691"/>
                    <a:pt x="8936" y="23820"/>
                    <a:pt x="8936" y="23916"/>
                  </a:cubicBezTo>
                  <a:cubicBezTo>
                    <a:pt x="8936" y="24077"/>
                    <a:pt x="9001" y="24238"/>
                    <a:pt x="9065" y="24334"/>
                  </a:cubicBezTo>
                  <a:cubicBezTo>
                    <a:pt x="9322" y="24720"/>
                    <a:pt x="9836" y="25041"/>
                    <a:pt x="10608" y="25363"/>
                  </a:cubicBezTo>
                  <a:cubicBezTo>
                    <a:pt x="12344" y="26134"/>
                    <a:pt x="14465" y="26713"/>
                    <a:pt x="19223" y="26713"/>
                  </a:cubicBezTo>
                  <a:cubicBezTo>
                    <a:pt x="21569" y="26713"/>
                    <a:pt x="23530" y="26713"/>
                    <a:pt x="24912" y="26584"/>
                  </a:cubicBezTo>
                  <a:cubicBezTo>
                    <a:pt x="25619" y="26488"/>
                    <a:pt x="26166" y="26391"/>
                    <a:pt x="26584" y="26231"/>
                  </a:cubicBezTo>
                  <a:cubicBezTo>
                    <a:pt x="26809" y="26134"/>
                    <a:pt x="27002" y="26006"/>
                    <a:pt x="27130" y="25877"/>
                  </a:cubicBezTo>
                  <a:cubicBezTo>
                    <a:pt x="27291" y="25749"/>
                    <a:pt x="27387" y="25556"/>
                    <a:pt x="27419" y="25363"/>
                  </a:cubicBezTo>
                  <a:cubicBezTo>
                    <a:pt x="27419" y="25298"/>
                    <a:pt x="27419" y="25266"/>
                    <a:pt x="27419" y="25202"/>
                  </a:cubicBezTo>
                  <a:cubicBezTo>
                    <a:pt x="27419" y="24784"/>
                    <a:pt x="27194" y="24398"/>
                    <a:pt x="26905" y="23916"/>
                  </a:cubicBezTo>
                  <a:cubicBezTo>
                    <a:pt x="25941" y="22470"/>
                    <a:pt x="23884" y="20541"/>
                    <a:pt x="22244" y="18870"/>
                  </a:cubicBezTo>
                  <a:cubicBezTo>
                    <a:pt x="21698" y="18355"/>
                    <a:pt x="20733" y="17037"/>
                    <a:pt x="19576" y="15398"/>
                  </a:cubicBezTo>
                  <a:cubicBezTo>
                    <a:pt x="17873" y="12891"/>
                    <a:pt x="15751" y="9612"/>
                    <a:pt x="13983" y="6912"/>
                  </a:cubicBezTo>
                  <a:cubicBezTo>
                    <a:pt x="13115" y="5530"/>
                    <a:pt x="12312" y="4308"/>
                    <a:pt x="11733" y="3408"/>
                  </a:cubicBezTo>
                  <a:cubicBezTo>
                    <a:pt x="11412" y="2926"/>
                    <a:pt x="11154" y="2572"/>
                    <a:pt x="10961" y="2283"/>
                  </a:cubicBezTo>
                  <a:cubicBezTo>
                    <a:pt x="10865" y="2122"/>
                    <a:pt x="10769" y="1994"/>
                    <a:pt x="10704" y="1897"/>
                  </a:cubicBezTo>
                  <a:cubicBezTo>
                    <a:pt x="10640" y="1801"/>
                    <a:pt x="10576" y="1737"/>
                    <a:pt x="10511" y="1672"/>
                  </a:cubicBezTo>
                  <a:cubicBezTo>
                    <a:pt x="10351" y="1544"/>
                    <a:pt x="10126" y="1383"/>
                    <a:pt x="9804" y="1190"/>
                  </a:cubicBezTo>
                  <a:cubicBezTo>
                    <a:pt x="8808" y="644"/>
                    <a:pt x="7008" y="1"/>
                    <a:pt x="50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34"/>
            <p:cNvSpPr/>
            <p:nvPr/>
          </p:nvSpPr>
          <p:spPr>
            <a:xfrm>
              <a:off x="4647325" y="4419300"/>
              <a:ext cx="466125" cy="132625"/>
            </a:xfrm>
            <a:custGeom>
              <a:rect b="b" l="l" r="r" t="t"/>
              <a:pathLst>
                <a:path extrusionOk="0" h="5305" w="18645">
                  <a:moveTo>
                    <a:pt x="9612" y="1"/>
                  </a:moveTo>
                  <a:cubicBezTo>
                    <a:pt x="7844" y="547"/>
                    <a:pt x="2765" y="2122"/>
                    <a:pt x="1512" y="2283"/>
                  </a:cubicBezTo>
                  <a:cubicBezTo>
                    <a:pt x="1" y="2476"/>
                    <a:pt x="387" y="3215"/>
                    <a:pt x="2090" y="3987"/>
                  </a:cubicBezTo>
                  <a:cubicBezTo>
                    <a:pt x="3794" y="4726"/>
                    <a:pt x="5883" y="5305"/>
                    <a:pt x="10609" y="5305"/>
                  </a:cubicBezTo>
                  <a:cubicBezTo>
                    <a:pt x="15334" y="5305"/>
                    <a:pt x="18355" y="5305"/>
                    <a:pt x="18548" y="4147"/>
                  </a:cubicBezTo>
                  <a:cubicBezTo>
                    <a:pt x="18645" y="3569"/>
                    <a:pt x="17809" y="2476"/>
                    <a:pt x="16684" y="1222"/>
                  </a:cubicBezTo>
                  <a:cubicBezTo>
                    <a:pt x="15020" y="2824"/>
                    <a:pt x="13114" y="3107"/>
                    <a:pt x="11975" y="3107"/>
                  </a:cubicBezTo>
                  <a:cubicBezTo>
                    <a:pt x="11355" y="3107"/>
                    <a:pt x="10962" y="3022"/>
                    <a:pt x="10962" y="3022"/>
                  </a:cubicBezTo>
                  <a:lnTo>
                    <a:pt x="961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34"/>
            <p:cNvSpPr/>
            <p:nvPr/>
          </p:nvSpPr>
          <p:spPr>
            <a:xfrm>
              <a:off x="4655375" y="4412675"/>
              <a:ext cx="462100" cy="145675"/>
            </a:xfrm>
            <a:custGeom>
              <a:rect b="b" l="l" r="r" t="t"/>
              <a:pathLst>
                <a:path extrusionOk="0" h="5827" w="18484">
                  <a:moveTo>
                    <a:pt x="9155" y="595"/>
                  </a:moveTo>
                  <a:lnTo>
                    <a:pt x="10415" y="3416"/>
                  </a:lnTo>
                  <a:cubicBezTo>
                    <a:pt x="10447" y="3480"/>
                    <a:pt x="10512" y="3545"/>
                    <a:pt x="10608" y="3545"/>
                  </a:cubicBezTo>
                  <a:cubicBezTo>
                    <a:pt x="10608" y="3545"/>
                    <a:pt x="11026" y="3641"/>
                    <a:pt x="11669" y="3641"/>
                  </a:cubicBezTo>
                  <a:cubicBezTo>
                    <a:pt x="12811" y="3641"/>
                    <a:pt x="14665" y="3374"/>
                    <a:pt x="16348" y="1872"/>
                  </a:cubicBezTo>
                  <a:lnTo>
                    <a:pt x="16348" y="1872"/>
                  </a:lnTo>
                  <a:cubicBezTo>
                    <a:pt x="16814" y="2379"/>
                    <a:pt x="17201" y="2855"/>
                    <a:pt x="17487" y="3255"/>
                  </a:cubicBezTo>
                  <a:cubicBezTo>
                    <a:pt x="17808" y="3737"/>
                    <a:pt x="17969" y="4123"/>
                    <a:pt x="17969" y="4316"/>
                  </a:cubicBezTo>
                  <a:lnTo>
                    <a:pt x="17937" y="4380"/>
                  </a:lnTo>
                  <a:cubicBezTo>
                    <a:pt x="17937" y="4477"/>
                    <a:pt x="17905" y="4541"/>
                    <a:pt x="17841" y="4605"/>
                  </a:cubicBezTo>
                  <a:cubicBezTo>
                    <a:pt x="17680" y="4734"/>
                    <a:pt x="17423" y="4895"/>
                    <a:pt x="17005" y="4991"/>
                  </a:cubicBezTo>
                  <a:cubicBezTo>
                    <a:pt x="15751" y="5280"/>
                    <a:pt x="13372" y="5280"/>
                    <a:pt x="10287" y="5280"/>
                  </a:cubicBezTo>
                  <a:cubicBezTo>
                    <a:pt x="5561" y="5280"/>
                    <a:pt x="3536" y="4734"/>
                    <a:pt x="1865" y="3995"/>
                  </a:cubicBezTo>
                  <a:cubicBezTo>
                    <a:pt x="1415" y="3770"/>
                    <a:pt x="1029" y="3577"/>
                    <a:pt x="804" y="3384"/>
                  </a:cubicBezTo>
                  <a:cubicBezTo>
                    <a:pt x="708" y="3287"/>
                    <a:pt x="611" y="3223"/>
                    <a:pt x="579" y="3159"/>
                  </a:cubicBezTo>
                  <a:cubicBezTo>
                    <a:pt x="515" y="3095"/>
                    <a:pt x="515" y="3062"/>
                    <a:pt x="515" y="3030"/>
                  </a:cubicBezTo>
                  <a:cubicBezTo>
                    <a:pt x="547" y="2998"/>
                    <a:pt x="611" y="2966"/>
                    <a:pt x="708" y="2934"/>
                  </a:cubicBezTo>
                  <a:cubicBezTo>
                    <a:pt x="836" y="2870"/>
                    <a:pt x="997" y="2837"/>
                    <a:pt x="1222" y="2805"/>
                  </a:cubicBezTo>
                  <a:cubicBezTo>
                    <a:pt x="1575" y="2773"/>
                    <a:pt x="2122" y="2645"/>
                    <a:pt x="2797" y="2452"/>
                  </a:cubicBezTo>
                  <a:cubicBezTo>
                    <a:pt x="4744" y="1934"/>
                    <a:pt x="7699" y="1043"/>
                    <a:pt x="9155" y="595"/>
                  </a:cubicBezTo>
                  <a:close/>
                  <a:moveTo>
                    <a:pt x="9292" y="0"/>
                  </a:moveTo>
                  <a:cubicBezTo>
                    <a:pt x="9270" y="0"/>
                    <a:pt x="9248" y="3"/>
                    <a:pt x="9226" y="9"/>
                  </a:cubicBezTo>
                  <a:cubicBezTo>
                    <a:pt x="8326" y="298"/>
                    <a:pt x="6622" y="812"/>
                    <a:pt x="4983" y="1294"/>
                  </a:cubicBezTo>
                  <a:cubicBezTo>
                    <a:pt x="4147" y="1519"/>
                    <a:pt x="3343" y="1744"/>
                    <a:pt x="2668" y="1937"/>
                  </a:cubicBezTo>
                  <a:cubicBezTo>
                    <a:pt x="1993" y="2098"/>
                    <a:pt x="1447" y="2227"/>
                    <a:pt x="1158" y="2259"/>
                  </a:cubicBezTo>
                  <a:cubicBezTo>
                    <a:pt x="836" y="2323"/>
                    <a:pt x="547" y="2387"/>
                    <a:pt x="354" y="2484"/>
                  </a:cubicBezTo>
                  <a:cubicBezTo>
                    <a:pt x="258" y="2548"/>
                    <a:pt x="161" y="2612"/>
                    <a:pt x="97" y="2709"/>
                  </a:cubicBezTo>
                  <a:cubicBezTo>
                    <a:pt x="33" y="2805"/>
                    <a:pt x="0" y="2934"/>
                    <a:pt x="0" y="3030"/>
                  </a:cubicBezTo>
                  <a:cubicBezTo>
                    <a:pt x="0" y="3191"/>
                    <a:pt x="65" y="3352"/>
                    <a:pt x="129" y="3448"/>
                  </a:cubicBezTo>
                  <a:cubicBezTo>
                    <a:pt x="386" y="3834"/>
                    <a:pt x="900" y="4155"/>
                    <a:pt x="1672" y="4477"/>
                  </a:cubicBezTo>
                  <a:cubicBezTo>
                    <a:pt x="3408" y="5248"/>
                    <a:pt x="5529" y="5827"/>
                    <a:pt x="10287" y="5827"/>
                  </a:cubicBezTo>
                  <a:cubicBezTo>
                    <a:pt x="12633" y="5827"/>
                    <a:pt x="14594" y="5827"/>
                    <a:pt x="15976" y="5698"/>
                  </a:cubicBezTo>
                  <a:cubicBezTo>
                    <a:pt x="16683" y="5602"/>
                    <a:pt x="17230" y="5505"/>
                    <a:pt x="17648" y="5345"/>
                  </a:cubicBezTo>
                  <a:cubicBezTo>
                    <a:pt x="17873" y="5248"/>
                    <a:pt x="18066" y="5120"/>
                    <a:pt x="18194" y="4991"/>
                  </a:cubicBezTo>
                  <a:cubicBezTo>
                    <a:pt x="18355" y="4863"/>
                    <a:pt x="18451" y="4670"/>
                    <a:pt x="18483" y="4477"/>
                  </a:cubicBezTo>
                  <a:cubicBezTo>
                    <a:pt x="18483" y="4412"/>
                    <a:pt x="18483" y="4380"/>
                    <a:pt x="18483" y="4316"/>
                  </a:cubicBezTo>
                  <a:cubicBezTo>
                    <a:pt x="18483" y="3898"/>
                    <a:pt x="18258" y="3448"/>
                    <a:pt x="17905" y="2966"/>
                  </a:cubicBezTo>
                  <a:cubicBezTo>
                    <a:pt x="17583" y="2452"/>
                    <a:pt x="17101" y="1905"/>
                    <a:pt x="16555" y="1327"/>
                  </a:cubicBezTo>
                  <a:cubicBezTo>
                    <a:pt x="16523" y="1262"/>
                    <a:pt x="16458" y="1230"/>
                    <a:pt x="16394" y="1230"/>
                  </a:cubicBezTo>
                  <a:cubicBezTo>
                    <a:pt x="16298" y="1230"/>
                    <a:pt x="16233" y="1262"/>
                    <a:pt x="16169" y="1294"/>
                  </a:cubicBezTo>
                  <a:cubicBezTo>
                    <a:pt x="14594" y="2837"/>
                    <a:pt x="12762" y="3095"/>
                    <a:pt x="11669" y="3127"/>
                  </a:cubicBezTo>
                  <a:cubicBezTo>
                    <a:pt x="11380" y="3127"/>
                    <a:pt x="11122" y="3095"/>
                    <a:pt x="10962" y="3062"/>
                  </a:cubicBezTo>
                  <a:cubicBezTo>
                    <a:pt x="10912" y="3062"/>
                    <a:pt x="10871" y="3062"/>
                    <a:pt x="10838" y="3058"/>
                  </a:cubicBezTo>
                  <a:lnTo>
                    <a:pt x="10838" y="3058"/>
                  </a:lnTo>
                  <a:lnTo>
                    <a:pt x="9547" y="169"/>
                  </a:lnTo>
                  <a:cubicBezTo>
                    <a:pt x="9494" y="63"/>
                    <a:pt x="9397" y="0"/>
                    <a:pt x="92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34"/>
            <p:cNvSpPr/>
            <p:nvPr/>
          </p:nvSpPr>
          <p:spPr>
            <a:xfrm>
              <a:off x="1932200" y="3946775"/>
              <a:ext cx="1003475" cy="650250"/>
            </a:xfrm>
            <a:custGeom>
              <a:rect b="b" l="l" r="r" t="t"/>
              <a:pathLst>
                <a:path extrusionOk="0" h="26010" w="40139">
                  <a:moveTo>
                    <a:pt x="3365" y="1"/>
                  </a:moveTo>
                  <a:cubicBezTo>
                    <a:pt x="3365" y="1"/>
                    <a:pt x="2240" y="1"/>
                    <a:pt x="2401" y="2283"/>
                  </a:cubicBezTo>
                  <a:cubicBezTo>
                    <a:pt x="2401" y="2283"/>
                    <a:pt x="5069" y="7201"/>
                    <a:pt x="4876" y="8873"/>
                  </a:cubicBezTo>
                  <a:cubicBezTo>
                    <a:pt x="4715" y="10287"/>
                    <a:pt x="1404" y="20863"/>
                    <a:pt x="215" y="24720"/>
                  </a:cubicBezTo>
                  <a:cubicBezTo>
                    <a:pt x="1" y="25333"/>
                    <a:pt x="487" y="25946"/>
                    <a:pt x="1118" y="25946"/>
                  </a:cubicBezTo>
                  <a:cubicBezTo>
                    <a:pt x="1149" y="25946"/>
                    <a:pt x="1180" y="25944"/>
                    <a:pt x="1212" y="25941"/>
                  </a:cubicBezTo>
                  <a:cubicBezTo>
                    <a:pt x="1597" y="25909"/>
                    <a:pt x="1919" y="25652"/>
                    <a:pt x="2047" y="25299"/>
                  </a:cubicBezTo>
                  <a:lnTo>
                    <a:pt x="7319" y="9066"/>
                  </a:lnTo>
                  <a:cubicBezTo>
                    <a:pt x="7319" y="9066"/>
                    <a:pt x="8283" y="7941"/>
                    <a:pt x="11305" y="7362"/>
                  </a:cubicBezTo>
                  <a:cubicBezTo>
                    <a:pt x="13619" y="6944"/>
                    <a:pt x="25127" y="6398"/>
                    <a:pt x="30399" y="6173"/>
                  </a:cubicBezTo>
                  <a:cubicBezTo>
                    <a:pt x="30461" y="6170"/>
                    <a:pt x="30524" y="6168"/>
                    <a:pt x="30586" y="6168"/>
                  </a:cubicBezTo>
                  <a:cubicBezTo>
                    <a:pt x="32532" y="6168"/>
                    <a:pt x="34197" y="7617"/>
                    <a:pt x="34352" y="9580"/>
                  </a:cubicBezTo>
                  <a:lnTo>
                    <a:pt x="34352" y="9644"/>
                  </a:lnTo>
                  <a:cubicBezTo>
                    <a:pt x="34513" y="11830"/>
                    <a:pt x="38113" y="23113"/>
                    <a:pt x="38917" y="25588"/>
                  </a:cubicBezTo>
                  <a:cubicBezTo>
                    <a:pt x="39005" y="25853"/>
                    <a:pt x="39255" y="26010"/>
                    <a:pt x="39519" y="26010"/>
                  </a:cubicBezTo>
                  <a:cubicBezTo>
                    <a:pt x="39543" y="26010"/>
                    <a:pt x="39568" y="26008"/>
                    <a:pt x="39592" y="26006"/>
                  </a:cubicBezTo>
                  <a:cubicBezTo>
                    <a:pt x="39946" y="25941"/>
                    <a:pt x="40138" y="25620"/>
                    <a:pt x="40074" y="25299"/>
                  </a:cubicBezTo>
                  <a:cubicBezTo>
                    <a:pt x="39431" y="22373"/>
                    <a:pt x="36667" y="9741"/>
                    <a:pt x="35670" y="3408"/>
                  </a:cubicBezTo>
                  <a:cubicBezTo>
                    <a:pt x="35670" y="3408"/>
                    <a:pt x="27881" y="3771"/>
                    <a:pt x="20919" y="3771"/>
                  </a:cubicBezTo>
                  <a:cubicBezTo>
                    <a:pt x="16718" y="3771"/>
                    <a:pt x="12818" y="3639"/>
                    <a:pt x="11112" y="3215"/>
                  </a:cubicBezTo>
                  <a:cubicBezTo>
                    <a:pt x="6580" y="2090"/>
                    <a:pt x="3365" y="1"/>
                    <a:pt x="33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34"/>
            <p:cNvSpPr/>
            <p:nvPr/>
          </p:nvSpPr>
          <p:spPr>
            <a:xfrm>
              <a:off x="1929525" y="3940350"/>
              <a:ext cx="1011775" cy="663000"/>
            </a:xfrm>
            <a:custGeom>
              <a:rect b="b" l="l" r="r" t="t"/>
              <a:pathLst>
                <a:path extrusionOk="0" h="26520" w="40471">
                  <a:moveTo>
                    <a:pt x="3416" y="543"/>
                  </a:moveTo>
                  <a:cubicBezTo>
                    <a:pt x="4004" y="894"/>
                    <a:pt x="7020" y="2689"/>
                    <a:pt x="11155" y="3729"/>
                  </a:cubicBezTo>
                  <a:cubicBezTo>
                    <a:pt x="12023" y="3954"/>
                    <a:pt x="13437" y="4083"/>
                    <a:pt x="15141" y="4180"/>
                  </a:cubicBezTo>
                  <a:cubicBezTo>
                    <a:pt x="16876" y="4276"/>
                    <a:pt x="18869" y="4308"/>
                    <a:pt x="20991" y="4308"/>
                  </a:cubicBezTo>
                  <a:cubicBezTo>
                    <a:pt x="27230" y="4308"/>
                    <a:pt x="34164" y="3999"/>
                    <a:pt x="35558" y="3934"/>
                  </a:cubicBezTo>
                  <a:lnTo>
                    <a:pt x="35558" y="3934"/>
                  </a:lnTo>
                  <a:cubicBezTo>
                    <a:pt x="36584" y="10340"/>
                    <a:pt x="39289" y="22699"/>
                    <a:pt x="39924" y="25588"/>
                  </a:cubicBezTo>
                  <a:lnTo>
                    <a:pt x="39924" y="25684"/>
                  </a:lnTo>
                  <a:cubicBezTo>
                    <a:pt x="39924" y="25813"/>
                    <a:pt x="39828" y="25973"/>
                    <a:pt x="39667" y="26006"/>
                  </a:cubicBezTo>
                  <a:lnTo>
                    <a:pt x="39603" y="26006"/>
                  </a:lnTo>
                  <a:cubicBezTo>
                    <a:pt x="39442" y="26006"/>
                    <a:pt x="39345" y="25909"/>
                    <a:pt x="39281" y="25781"/>
                  </a:cubicBezTo>
                  <a:cubicBezTo>
                    <a:pt x="38895" y="24527"/>
                    <a:pt x="37770" y="21088"/>
                    <a:pt x="36774" y="17680"/>
                  </a:cubicBezTo>
                  <a:cubicBezTo>
                    <a:pt x="36260" y="15977"/>
                    <a:pt x="35777" y="14305"/>
                    <a:pt x="35392" y="12891"/>
                  </a:cubicBezTo>
                  <a:cubicBezTo>
                    <a:pt x="35006" y="11508"/>
                    <a:pt x="34781" y="10383"/>
                    <a:pt x="34717" y="9869"/>
                  </a:cubicBezTo>
                  <a:lnTo>
                    <a:pt x="34717" y="9805"/>
                  </a:lnTo>
                  <a:cubicBezTo>
                    <a:pt x="34556" y="7715"/>
                    <a:pt x="32756" y="6140"/>
                    <a:pt x="30666" y="6140"/>
                  </a:cubicBezTo>
                  <a:lnTo>
                    <a:pt x="30506" y="6140"/>
                  </a:lnTo>
                  <a:cubicBezTo>
                    <a:pt x="27870" y="6269"/>
                    <a:pt x="23659" y="6462"/>
                    <a:pt x="19834" y="6687"/>
                  </a:cubicBezTo>
                  <a:cubicBezTo>
                    <a:pt x="17905" y="6783"/>
                    <a:pt x="16105" y="6912"/>
                    <a:pt x="14594" y="7040"/>
                  </a:cubicBezTo>
                  <a:cubicBezTo>
                    <a:pt x="13116" y="7137"/>
                    <a:pt x="11958" y="7265"/>
                    <a:pt x="11348" y="7362"/>
                  </a:cubicBezTo>
                  <a:cubicBezTo>
                    <a:pt x="8262" y="7940"/>
                    <a:pt x="7265" y="9130"/>
                    <a:pt x="7233" y="9162"/>
                  </a:cubicBezTo>
                  <a:lnTo>
                    <a:pt x="7169" y="9258"/>
                  </a:lnTo>
                  <a:lnTo>
                    <a:pt x="1897" y="25459"/>
                  </a:lnTo>
                  <a:cubicBezTo>
                    <a:pt x="1801" y="25716"/>
                    <a:pt x="1576" y="25909"/>
                    <a:pt x="1286" y="25941"/>
                  </a:cubicBezTo>
                  <a:lnTo>
                    <a:pt x="1222" y="25941"/>
                  </a:lnTo>
                  <a:cubicBezTo>
                    <a:pt x="1029" y="25941"/>
                    <a:pt x="869" y="25877"/>
                    <a:pt x="740" y="25748"/>
                  </a:cubicBezTo>
                  <a:cubicBezTo>
                    <a:pt x="611" y="25620"/>
                    <a:pt x="515" y="25427"/>
                    <a:pt x="515" y="25266"/>
                  </a:cubicBezTo>
                  <a:cubicBezTo>
                    <a:pt x="547" y="25202"/>
                    <a:pt x="547" y="25106"/>
                    <a:pt x="579" y="25041"/>
                  </a:cubicBezTo>
                  <a:cubicBezTo>
                    <a:pt x="1158" y="23113"/>
                    <a:pt x="2283" y="19512"/>
                    <a:pt x="3279" y="16202"/>
                  </a:cubicBezTo>
                  <a:cubicBezTo>
                    <a:pt x="3794" y="14562"/>
                    <a:pt x="4244" y="12987"/>
                    <a:pt x="4597" y="11733"/>
                  </a:cubicBezTo>
                  <a:cubicBezTo>
                    <a:pt x="4790" y="11123"/>
                    <a:pt x="4919" y="10576"/>
                    <a:pt x="5047" y="10126"/>
                  </a:cubicBezTo>
                  <a:cubicBezTo>
                    <a:pt x="5144" y="9708"/>
                    <a:pt x="5208" y="9387"/>
                    <a:pt x="5240" y="9162"/>
                  </a:cubicBezTo>
                  <a:cubicBezTo>
                    <a:pt x="5240" y="9098"/>
                    <a:pt x="5240" y="9033"/>
                    <a:pt x="5240" y="8969"/>
                  </a:cubicBezTo>
                  <a:cubicBezTo>
                    <a:pt x="5240" y="8423"/>
                    <a:pt x="5079" y="7780"/>
                    <a:pt x="4854" y="7073"/>
                  </a:cubicBezTo>
                  <a:cubicBezTo>
                    <a:pt x="4200" y="5140"/>
                    <a:pt x="2969" y="2794"/>
                    <a:pt x="2788" y="2454"/>
                  </a:cubicBezTo>
                  <a:lnTo>
                    <a:pt x="2788" y="2454"/>
                  </a:lnTo>
                  <a:cubicBezTo>
                    <a:pt x="2765" y="2311"/>
                    <a:pt x="2765" y="2172"/>
                    <a:pt x="2765" y="2058"/>
                  </a:cubicBezTo>
                  <a:cubicBezTo>
                    <a:pt x="2765" y="1190"/>
                    <a:pt x="2990" y="836"/>
                    <a:pt x="3151" y="676"/>
                  </a:cubicBezTo>
                  <a:cubicBezTo>
                    <a:pt x="3247" y="611"/>
                    <a:pt x="3344" y="547"/>
                    <a:pt x="3408" y="547"/>
                  </a:cubicBezTo>
                  <a:lnTo>
                    <a:pt x="3416" y="543"/>
                  </a:lnTo>
                  <a:close/>
                  <a:moveTo>
                    <a:pt x="3472" y="1"/>
                  </a:moveTo>
                  <a:cubicBezTo>
                    <a:pt x="3440" y="1"/>
                    <a:pt x="3119" y="1"/>
                    <a:pt x="2797" y="290"/>
                  </a:cubicBezTo>
                  <a:cubicBezTo>
                    <a:pt x="2476" y="579"/>
                    <a:pt x="2219" y="1094"/>
                    <a:pt x="2219" y="2058"/>
                  </a:cubicBezTo>
                  <a:cubicBezTo>
                    <a:pt x="2219" y="2187"/>
                    <a:pt x="2251" y="2379"/>
                    <a:pt x="2251" y="2540"/>
                  </a:cubicBezTo>
                  <a:lnTo>
                    <a:pt x="2283" y="2669"/>
                  </a:lnTo>
                  <a:cubicBezTo>
                    <a:pt x="2283" y="2669"/>
                    <a:pt x="2315" y="2733"/>
                    <a:pt x="2379" y="2862"/>
                  </a:cubicBezTo>
                  <a:cubicBezTo>
                    <a:pt x="2636" y="3312"/>
                    <a:pt x="3215" y="4437"/>
                    <a:pt x="3729" y="5690"/>
                  </a:cubicBezTo>
                  <a:cubicBezTo>
                    <a:pt x="3987" y="6301"/>
                    <a:pt x="4244" y="6944"/>
                    <a:pt x="4437" y="7523"/>
                  </a:cubicBezTo>
                  <a:cubicBezTo>
                    <a:pt x="4597" y="8069"/>
                    <a:pt x="4726" y="8615"/>
                    <a:pt x="4726" y="8969"/>
                  </a:cubicBezTo>
                  <a:cubicBezTo>
                    <a:pt x="4726" y="9001"/>
                    <a:pt x="4726" y="9065"/>
                    <a:pt x="4726" y="9130"/>
                  </a:cubicBezTo>
                  <a:cubicBezTo>
                    <a:pt x="4694" y="9258"/>
                    <a:pt x="4629" y="9580"/>
                    <a:pt x="4533" y="9998"/>
                  </a:cubicBezTo>
                  <a:cubicBezTo>
                    <a:pt x="3762" y="12987"/>
                    <a:pt x="1094" y="21538"/>
                    <a:pt x="65" y="24881"/>
                  </a:cubicBezTo>
                  <a:cubicBezTo>
                    <a:pt x="1" y="25009"/>
                    <a:pt x="1" y="25138"/>
                    <a:pt x="1" y="25266"/>
                  </a:cubicBezTo>
                  <a:cubicBezTo>
                    <a:pt x="1" y="25909"/>
                    <a:pt x="547" y="26488"/>
                    <a:pt x="1222" y="26488"/>
                  </a:cubicBezTo>
                  <a:lnTo>
                    <a:pt x="1351" y="26488"/>
                  </a:lnTo>
                  <a:cubicBezTo>
                    <a:pt x="1833" y="26424"/>
                    <a:pt x="2251" y="26102"/>
                    <a:pt x="2411" y="25620"/>
                  </a:cubicBezTo>
                  <a:lnTo>
                    <a:pt x="7654" y="9510"/>
                  </a:lnTo>
                  <a:lnTo>
                    <a:pt x="7654" y="9510"/>
                  </a:lnTo>
                  <a:cubicBezTo>
                    <a:pt x="7710" y="9419"/>
                    <a:pt x="8671" y="8407"/>
                    <a:pt x="11444" y="7908"/>
                  </a:cubicBezTo>
                  <a:cubicBezTo>
                    <a:pt x="12023" y="7780"/>
                    <a:pt x="13148" y="7683"/>
                    <a:pt x="14658" y="7555"/>
                  </a:cubicBezTo>
                  <a:cubicBezTo>
                    <a:pt x="19094" y="7201"/>
                    <a:pt x="26584" y="6848"/>
                    <a:pt x="30538" y="6687"/>
                  </a:cubicBezTo>
                  <a:lnTo>
                    <a:pt x="30666" y="6687"/>
                  </a:lnTo>
                  <a:cubicBezTo>
                    <a:pt x="32499" y="6687"/>
                    <a:pt x="34042" y="8037"/>
                    <a:pt x="34202" y="9837"/>
                  </a:cubicBezTo>
                  <a:lnTo>
                    <a:pt x="34202" y="9933"/>
                  </a:lnTo>
                  <a:cubicBezTo>
                    <a:pt x="34234" y="10512"/>
                    <a:pt x="34492" y="11605"/>
                    <a:pt x="34877" y="13019"/>
                  </a:cubicBezTo>
                  <a:cubicBezTo>
                    <a:pt x="36002" y="17262"/>
                    <a:pt x="38188" y="24077"/>
                    <a:pt x="38767" y="25941"/>
                  </a:cubicBezTo>
                  <a:cubicBezTo>
                    <a:pt x="38895" y="26295"/>
                    <a:pt x="39217" y="26520"/>
                    <a:pt x="39603" y="26520"/>
                  </a:cubicBezTo>
                  <a:lnTo>
                    <a:pt x="39731" y="26520"/>
                  </a:lnTo>
                  <a:cubicBezTo>
                    <a:pt x="40181" y="26456"/>
                    <a:pt x="40470" y="26102"/>
                    <a:pt x="40470" y="25684"/>
                  </a:cubicBezTo>
                  <a:cubicBezTo>
                    <a:pt x="40470" y="25620"/>
                    <a:pt x="40470" y="25556"/>
                    <a:pt x="40438" y="25491"/>
                  </a:cubicBezTo>
                  <a:cubicBezTo>
                    <a:pt x="39795" y="22566"/>
                    <a:pt x="37031" y="9933"/>
                    <a:pt x="36067" y="3633"/>
                  </a:cubicBezTo>
                  <a:cubicBezTo>
                    <a:pt x="36039" y="3493"/>
                    <a:pt x="35938" y="3402"/>
                    <a:pt x="35827" y="3402"/>
                  </a:cubicBezTo>
                  <a:cubicBezTo>
                    <a:pt x="35811" y="3402"/>
                    <a:pt x="35794" y="3404"/>
                    <a:pt x="35777" y="3408"/>
                  </a:cubicBezTo>
                  <a:cubicBezTo>
                    <a:pt x="35777" y="3408"/>
                    <a:pt x="35295" y="3408"/>
                    <a:pt x="34427" y="3440"/>
                  </a:cubicBezTo>
                  <a:cubicBezTo>
                    <a:pt x="31920" y="3569"/>
                    <a:pt x="26198" y="3762"/>
                    <a:pt x="20991" y="3762"/>
                  </a:cubicBezTo>
                  <a:cubicBezTo>
                    <a:pt x="18902" y="3762"/>
                    <a:pt x="16876" y="3729"/>
                    <a:pt x="15173" y="3633"/>
                  </a:cubicBezTo>
                  <a:cubicBezTo>
                    <a:pt x="13469" y="3569"/>
                    <a:pt x="12087" y="3408"/>
                    <a:pt x="11283" y="3215"/>
                  </a:cubicBezTo>
                  <a:cubicBezTo>
                    <a:pt x="9033" y="2637"/>
                    <a:pt x="7105" y="1865"/>
                    <a:pt x="5754" y="1190"/>
                  </a:cubicBezTo>
                  <a:cubicBezTo>
                    <a:pt x="5079" y="869"/>
                    <a:pt x="4533" y="579"/>
                    <a:pt x="4179" y="354"/>
                  </a:cubicBezTo>
                  <a:cubicBezTo>
                    <a:pt x="3987" y="258"/>
                    <a:pt x="3858" y="194"/>
                    <a:pt x="3762" y="129"/>
                  </a:cubicBezTo>
                  <a:cubicBezTo>
                    <a:pt x="3665" y="65"/>
                    <a:pt x="3601" y="33"/>
                    <a:pt x="3601" y="33"/>
                  </a:cubicBezTo>
                  <a:cubicBezTo>
                    <a:pt x="3569" y="1"/>
                    <a:pt x="3504" y="1"/>
                    <a:pt x="34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34"/>
            <p:cNvSpPr/>
            <p:nvPr/>
          </p:nvSpPr>
          <p:spPr>
            <a:xfrm>
              <a:off x="1780050" y="3140675"/>
              <a:ext cx="339950" cy="886500"/>
            </a:xfrm>
            <a:custGeom>
              <a:rect b="b" l="l" r="r" t="t"/>
              <a:pathLst>
                <a:path extrusionOk="0" h="35460" w="13598">
                  <a:moveTo>
                    <a:pt x="7831" y="0"/>
                  </a:moveTo>
                  <a:cubicBezTo>
                    <a:pt x="7212" y="0"/>
                    <a:pt x="6783" y="1258"/>
                    <a:pt x="6783" y="1258"/>
                  </a:cubicBezTo>
                  <a:cubicBezTo>
                    <a:pt x="6783" y="1258"/>
                    <a:pt x="1" y="22602"/>
                    <a:pt x="1126" y="26395"/>
                  </a:cubicBezTo>
                  <a:cubicBezTo>
                    <a:pt x="2251" y="30155"/>
                    <a:pt x="7748" y="35459"/>
                    <a:pt x="9837" y="35459"/>
                  </a:cubicBezTo>
                  <a:cubicBezTo>
                    <a:pt x="11894" y="35459"/>
                    <a:pt x="13598" y="14662"/>
                    <a:pt x="13598" y="12765"/>
                  </a:cubicBezTo>
                  <a:cubicBezTo>
                    <a:pt x="13598" y="10901"/>
                    <a:pt x="9998" y="4086"/>
                    <a:pt x="8873" y="1258"/>
                  </a:cubicBezTo>
                  <a:cubicBezTo>
                    <a:pt x="8498" y="315"/>
                    <a:pt x="8140" y="0"/>
                    <a:pt x="78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34"/>
            <p:cNvSpPr/>
            <p:nvPr/>
          </p:nvSpPr>
          <p:spPr>
            <a:xfrm>
              <a:off x="1798550" y="3133525"/>
              <a:ext cx="327900" cy="900075"/>
            </a:xfrm>
            <a:custGeom>
              <a:rect b="b" l="l" r="r" t="t"/>
              <a:pathLst>
                <a:path extrusionOk="0" h="36003" w="13116">
                  <a:moveTo>
                    <a:pt x="7104" y="547"/>
                  </a:moveTo>
                  <a:cubicBezTo>
                    <a:pt x="7136" y="547"/>
                    <a:pt x="7233" y="579"/>
                    <a:pt x="7393" y="740"/>
                  </a:cubicBezTo>
                  <a:cubicBezTo>
                    <a:pt x="7522" y="901"/>
                    <a:pt x="7715" y="1190"/>
                    <a:pt x="7875" y="1640"/>
                  </a:cubicBezTo>
                  <a:cubicBezTo>
                    <a:pt x="8454" y="3054"/>
                    <a:pt x="9643" y="5465"/>
                    <a:pt x="10672" y="7780"/>
                  </a:cubicBezTo>
                  <a:cubicBezTo>
                    <a:pt x="11186" y="8905"/>
                    <a:pt x="11669" y="10030"/>
                    <a:pt x="12022" y="10962"/>
                  </a:cubicBezTo>
                  <a:cubicBezTo>
                    <a:pt x="12376" y="11894"/>
                    <a:pt x="12601" y="12666"/>
                    <a:pt x="12601" y="13051"/>
                  </a:cubicBezTo>
                  <a:cubicBezTo>
                    <a:pt x="12601" y="13501"/>
                    <a:pt x="12504" y="15173"/>
                    <a:pt x="12311" y="17391"/>
                  </a:cubicBezTo>
                  <a:cubicBezTo>
                    <a:pt x="12022" y="20702"/>
                    <a:pt x="11540" y="25298"/>
                    <a:pt x="10929" y="29027"/>
                  </a:cubicBezTo>
                  <a:cubicBezTo>
                    <a:pt x="10640" y="30892"/>
                    <a:pt x="10286" y="32563"/>
                    <a:pt x="9933" y="33752"/>
                  </a:cubicBezTo>
                  <a:cubicBezTo>
                    <a:pt x="9772" y="34331"/>
                    <a:pt x="9579" y="34813"/>
                    <a:pt x="9418" y="35102"/>
                  </a:cubicBezTo>
                  <a:cubicBezTo>
                    <a:pt x="9322" y="35263"/>
                    <a:pt x="9258" y="35360"/>
                    <a:pt x="9193" y="35424"/>
                  </a:cubicBezTo>
                  <a:cubicBezTo>
                    <a:pt x="9129" y="35488"/>
                    <a:pt x="9097" y="35488"/>
                    <a:pt x="9097" y="35488"/>
                  </a:cubicBezTo>
                  <a:cubicBezTo>
                    <a:pt x="8872" y="35488"/>
                    <a:pt x="8583" y="35424"/>
                    <a:pt x="8261" y="35263"/>
                  </a:cubicBezTo>
                  <a:cubicBezTo>
                    <a:pt x="7104" y="34781"/>
                    <a:pt x="5400" y="33399"/>
                    <a:pt x="3922" y="31759"/>
                  </a:cubicBezTo>
                  <a:cubicBezTo>
                    <a:pt x="2411" y="30120"/>
                    <a:pt x="1125" y="28191"/>
                    <a:pt x="643" y="26584"/>
                  </a:cubicBezTo>
                  <a:cubicBezTo>
                    <a:pt x="579" y="26359"/>
                    <a:pt x="514" y="25973"/>
                    <a:pt x="514" y="25523"/>
                  </a:cubicBezTo>
                  <a:cubicBezTo>
                    <a:pt x="514" y="24109"/>
                    <a:pt x="900" y="21891"/>
                    <a:pt x="1414" y="19384"/>
                  </a:cubicBezTo>
                  <a:cubicBezTo>
                    <a:pt x="2250" y="15623"/>
                    <a:pt x="3472" y="11187"/>
                    <a:pt x="4468" y="7683"/>
                  </a:cubicBezTo>
                  <a:cubicBezTo>
                    <a:pt x="4983" y="5915"/>
                    <a:pt x="5433" y="4404"/>
                    <a:pt x="5786" y="3344"/>
                  </a:cubicBezTo>
                  <a:cubicBezTo>
                    <a:pt x="6108" y="2251"/>
                    <a:pt x="6300" y="1608"/>
                    <a:pt x="6300" y="1608"/>
                  </a:cubicBezTo>
                  <a:lnTo>
                    <a:pt x="6333" y="1576"/>
                  </a:lnTo>
                  <a:cubicBezTo>
                    <a:pt x="6365" y="1447"/>
                    <a:pt x="6493" y="1190"/>
                    <a:pt x="6654" y="933"/>
                  </a:cubicBezTo>
                  <a:cubicBezTo>
                    <a:pt x="6718" y="804"/>
                    <a:pt x="6815" y="708"/>
                    <a:pt x="6879" y="644"/>
                  </a:cubicBezTo>
                  <a:cubicBezTo>
                    <a:pt x="6975" y="579"/>
                    <a:pt x="7040" y="547"/>
                    <a:pt x="7104" y="547"/>
                  </a:cubicBezTo>
                  <a:close/>
                  <a:moveTo>
                    <a:pt x="7104" y="1"/>
                  </a:moveTo>
                  <a:cubicBezTo>
                    <a:pt x="6847" y="1"/>
                    <a:pt x="6654" y="129"/>
                    <a:pt x="6493" y="290"/>
                  </a:cubicBezTo>
                  <a:cubicBezTo>
                    <a:pt x="6268" y="483"/>
                    <a:pt x="6108" y="772"/>
                    <a:pt x="5979" y="1029"/>
                  </a:cubicBezTo>
                  <a:cubicBezTo>
                    <a:pt x="5883" y="1254"/>
                    <a:pt x="5818" y="1447"/>
                    <a:pt x="5818" y="1447"/>
                  </a:cubicBezTo>
                  <a:cubicBezTo>
                    <a:pt x="5786" y="1447"/>
                    <a:pt x="4340" y="6012"/>
                    <a:pt x="2893" y="11283"/>
                  </a:cubicBezTo>
                  <a:cubicBezTo>
                    <a:pt x="2186" y="13919"/>
                    <a:pt x="1447" y="16748"/>
                    <a:pt x="900" y="19255"/>
                  </a:cubicBezTo>
                  <a:cubicBezTo>
                    <a:pt x="354" y="21795"/>
                    <a:pt x="0" y="24013"/>
                    <a:pt x="0" y="25523"/>
                  </a:cubicBezTo>
                  <a:cubicBezTo>
                    <a:pt x="0" y="26006"/>
                    <a:pt x="32" y="26423"/>
                    <a:pt x="129" y="26745"/>
                  </a:cubicBezTo>
                  <a:cubicBezTo>
                    <a:pt x="739" y="28706"/>
                    <a:pt x="2411" y="30988"/>
                    <a:pt x="4179" y="32820"/>
                  </a:cubicBezTo>
                  <a:cubicBezTo>
                    <a:pt x="5079" y="33720"/>
                    <a:pt x="6011" y="34524"/>
                    <a:pt x="6847" y="35070"/>
                  </a:cubicBezTo>
                  <a:cubicBezTo>
                    <a:pt x="7265" y="35360"/>
                    <a:pt x="7683" y="35585"/>
                    <a:pt x="8036" y="35745"/>
                  </a:cubicBezTo>
                  <a:cubicBezTo>
                    <a:pt x="8422" y="35906"/>
                    <a:pt x="8776" y="36002"/>
                    <a:pt x="9097" y="36002"/>
                  </a:cubicBezTo>
                  <a:cubicBezTo>
                    <a:pt x="9193" y="36002"/>
                    <a:pt x="9322" y="35970"/>
                    <a:pt x="9418" y="35906"/>
                  </a:cubicBezTo>
                  <a:cubicBezTo>
                    <a:pt x="9611" y="35810"/>
                    <a:pt x="9740" y="35617"/>
                    <a:pt x="9868" y="35392"/>
                  </a:cubicBezTo>
                  <a:cubicBezTo>
                    <a:pt x="10126" y="34942"/>
                    <a:pt x="10351" y="34331"/>
                    <a:pt x="10576" y="33527"/>
                  </a:cubicBezTo>
                  <a:cubicBezTo>
                    <a:pt x="11315" y="30763"/>
                    <a:pt x="11958" y="26038"/>
                    <a:pt x="12408" y="21795"/>
                  </a:cubicBezTo>
                  <a:cubicBezTo>
                    <a:pt x="12633" y="19705"/>
                    <a:pt x="12826" y="17712"/>
                    <a:pt x="12954" y="16137"/>
                  </a:cubicBezTo>
                  <a:cubicBezTo>
                    <a:pt x="13051" y="14562"/>
                    <a:pt x="13115" y="13469"/>
                    <a:pt x="13115" y="13051"/>
                  </a:cubicBezTo>
                  <a:cubicBezTo>
                    <a:pt x="13115" y="12505"/>
                    <a:pt x="12890" y="11733"/>
                    <a:pt x="12536" y="10769"/>
                  </a:cubicBezTo>
                  <a:cubicBezTo>
                    <a:pt x="11990" y="9323"/>
                    <a:pt x="11186" y="7522"/>
                    <a:pt x="10383" y="5819"/>
                  </a:cubicBezTo>
                  <a:cubicBezTo>
                    <a:pt x="9579" y="4115"/>
                    <a:pt x="8808" y="2476"/>
                    <a:pt x="8390" y="1447"/>
                  </a:cubicBezTo>
                  <a:cubicBezTo>
                    <a:pt x="8197" y="933"/>
                    <a:pt x="8004" y="611"/>
                    <a:pt x="7779" y="386"/>
                  </a:cubicBezTo>
                  <a:cubicBezTo>
                    <a:pt x="7586" y="129"/>
                    <a:pt x="7329" y="1"/>
                    <a:pt x="71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34"/>
            <p:cNvSpPr/>
            <p:nvPr/>
          </p:nvSpPr>
          <p:spPr>
            <a:xfrm>
              <a:off x="2044450" y="3431675"/>
              <a:ext cx="838175" cy="676200"/>
            </a:xfrm>
            <a:custGeom>
              <a:rect b="b" l="l" r="r" t="t"/>
              <a:pathLst>
                <a:path extrusionOk="0" h="27048" w="33527">
                  <a:moveTo>
                    <a:pt x="27612" y="0"/>
                  </a:moveTo>
                  <a:cubicBezTo>
                    <a:pt x="23626" y="0"/>
                    <a:pt x="6622" y="193"/>
                    <a:pt x="3408" y="2090"/>
                  </a:cubicBezTo>
                  <a:cubicBezTo>
                    <a:pt x="193" y="3986"/>
                    <a:pt x="0" y="18162"/>
                    <a:pt x="0" y="21376"/>
                  </a:cubicBezTo>
                  <a:cubicBezTo>
                    <a:pt x="0" y="24591"/>
                    <a:pt x="3215" y="26841"/>
                    <a:pt x="7554" y="27034"/>
                  </a:cubicBezTo>
                  <a:cubicBezTo>
                    <a:pt x="7766" y="27043"/>
                    <a:pt x="8010" y="27048"/>
                    <a:pt x="8285" y="27048"/>
                  </a:cubicBezTo>
                  <a:cubicBezTo>
                    <a:pt x="13678" y="27048"/>
                    <a:pt x="30523" y="25330"/>
                    <a:pt x="32145" y="25330"/>
                  </a:cubicBezTo>
                  <a:cubicBezTo>
                    <a:pt x="33013" y="25330"/>
                    <a:pt x="33366" y="23691"/>
                    <a:pt x="33430" y="21537"/>
                  </a:cubicBezTo>
                  <a:cubicBezTo>
                    <a:pt x="33527" y="18162"/>
                    <a:pt x="32948" y="13597"/>
                    <a:pt x="32916" y="12633"/>
                  </a:cubicBezTo>
                  <a:cubicBezTo>
                    <a:pt x="32691" y="9451"/>
                    <a:pt x="32498" y="0"/>
                    <a:pt x="276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34"/>
            <p:cNvSpPr/>
            <p:nvPr/>
          </p:nvSpPr>
          <p:spPr>
            <a:xfrm>
              <a:off x="2038025" y="3425250"/>
              <a:ext cx="849425" cy="689525"/>
            </a:xfrm>
            <a:custGeom>
              <a:rect b="b" l="l" r="r" t="t"/>
              <a:pathLst>
                <a:path extrusionOk="0" h="27581" w="33977">
                  <a:moveTo>
                    <a:pt x="27869" y="514"/>
                  </a:moveTo>
                  <a:cubicBezTo>
                    <a:pt x="28994" y="547"/>
                    <a:pt x="29830" y="1061"/>
                    <a:pt x="30505" y="1961"/>
                  </a:cubicBezTo>
                  <a:cubicBezTo>
                    <a:pt x="31534" y="3279"/>
                    <a:pt x="32080" y="5433"/>
                    <a:pt x="32402" y="7522"/>
                  </a:cubicBezTo>
                  <a:cubicBezTo>
                    <a:pt x="32723" y="9643"/>
                    <a:pt x="32820" y="11701"/>
                    <a:pt x="32884" y="12922"/>
                  </a:cubicBezTo>
                  <a:cubicBezTo>
                    <a:pt x="32916" y="13372"/>
                    <a:pt x="33045" y="14562"/>
                    <a:pt x="33173" y="16040"/>
                  </a:cubicBezTo>
                  <a:cubicBezTo>
                    <a:pt x="33302" y="17519"/>
                    <a:pt x="33430" y="19319"/>
                    <a:pt x="33430" y="20926"/>
                  </a:cubicBezTo>
                  <a:cubicBezTo>
                    <a:pt x="33430" y="21215"/>
                    <a:pt x="33430" y="21505"/>
                    <a:pt x="33430" y="21794"/>
                  </a:cubicBezTo>
                  <a:cubicBezTo>
                    <a:pt x="33398" y="22855"/>
                    <a:pt x="33270" y="23787"/>
                    <a:pt x="33077" y="24430"/>
                  </a:cubicBezTo>
                  <a:cubicBezTo>
                    <a:pt x="32980" y="24751"/>
                    <a:pt x="32884" y="24976"/>
                    <a:pt x="32755" y="25137"/>
                  </a:cubicBezTo>
                  <a:cubicBezTo>
                    <a:pt x="32627" y="25266"/>
                    <a:pt x="32530" y="25330"/>
                    <a:pt x="32402" y="25330"/>
                  </a:cubicBezTo>
                  <a:cubicBezTo>
                    <a:pt x="31952" y="25330"/>
                    <a:pt x="30602" y="25426"/>
                    <a:pt x="28705" y="25587"/>
                  </a:cubicBezTo>
                  <a:cubicBezTo>
                    <a:pt x="23016" y="26069"/>
                    <a:pt x="12536" y="27034"/>
                    <a:pt x="8518" y="27034"/>
                  </a:cubicBezTo>
                  <a:lnTo>
                    <a:pt x="7843" y="27034"/>
                  </a:lnTo>
                  <a:cubicBezTo>
                    <a:pt x="5690" y="26937"/>
                    <a:pt x="3857" y="26326"/>
                    <a:pt x="2572" y="25362"/>
                  </a:cubicBezTo>
                  <a:cubicBezTo>
                    <a:pt x="1286" y="24430"/>
                    <a:pt x="514" y="23144"/>
                    <a:pt x="514" y="21633"/>
                  </a:cubicBezTo>
                  <a:cubicBezTo>
                    <a:pt x="514" y="20026"/>
                    <a:pt x="579" y="15687"/>
                    <a:pt x="1029" y="11508"/>
                  </a:cubicBezTo>
                  <a:cubicBezTo>
                    <a:pt x="1254" y="9418"/>
                    <a:pt x="1575" y="7393"/>
                    <a:pt x="2025" y="5786"/>
                  </a:cubicBezTo>
                  <a:cubicBezTo>
                    <a:pt x="2250" y="4950"/>
                    <a:pt x="2540" y="4243"/>
                    <a:pt x="2829" y="3697"/>
                  </a:cubicBezTo>
                  <a:cubicBezTo>
                    <a:pt x="3118" y="3150"/>
                    <a:pt x="3472" y="2765"/>
                    <a:pt x="3793" y="2572"/>
                  </a:cubicBezTo>
                  <a:cubicBezTo>
                    <a:pt x="4147" y="2347"/>
                    <a:pt x="4758" y="2154"/>
                    <a:pt x="5529" y="1961"/>
                  </a:cubicBezTo>
                  <a:cubicBezTo>
                    <a:pt x="8229" y="1318"/>
                    <a:pt x="12954" y="964"/>
                    <a:pt x="17422" y="772"/>
                  </a:cubicBezTo>
                  <a:cubicBezTo>
                    <a:pt x="21890" y="579"/>
                    <a:pt x="26134" y="514"/>
                    <a:pt x="27869" y="514"/>
                  </a:cubicBezTo>
                  <a:close/>
                  <a:moveTo>
                    <a:pt x="27869" y="0"/>
                  </a:moveTo>
                  <a:cubicBezTo>
                    <a:pt x="25876" y="0"/>
                    <a:pt x="20605" y="32"/>
                    <a:pt x="15462" y="322"/>
                  </a:cubicBezTo>
                  <a:cubicBezTo>
                    <a:pt x="12890" y="482"/>
                    <a:pt x="10318" y="675"/>
                    <a:pt x="8197" y="964"/>
                  </a:cubicBezTo>
                  <a:cubicBezTo>
                    <a:pt x="7136" y="1093"/>
                    <a:pt x="6204" y="1254"/>
                    <a:pt x="5400" y="1447"/>
                  </a:cubicBezTo>
                  <a:cubicBezTo>
                    <a:pt x="4597" y="1639"/>
                    <a:pt x="3986" y="1864"/>
                    <a:pt x="3536" y="2122"/>
                  </a:cubicBezTo>
                  <a:cubicBezTo>
                    <a:pt x="3054" y="2379"/>
                    <a:pt x="2700" y="2861"/>
                    <a:pt x="2347" y="3440"/>
                  </a:cubicBezTo>
                  <a:cubicBezTo>
                    <a:pt x="1800" y="4500"/>
                    <a:pt x="1350" y="5979"/>
                    <a:pt x="1029" y="7650"/>
                  </a:cubicBezTo>
                  <a:cubicBezTo>
                    <a:pt x="64" y="12665"/>
                    <a:pt x="0" y="19512"/>
                    <a:pt x="0" y="21633"/>
                  </a:cubicBezTo>
                  <a:cubicBezTo>
                    <a:pt x="0" y="23305"/>
                    <a:pt x="836" y="24784"/>
                    <a:pt x="2250" y="25812"/>
                  </a:cubicBezTo>
                  <a:cubicBezTo>
                    <a:pt x="3665" y="26841"/>
                    <a:pt x="5593" y="27452"/>
                    <a:pt x="7811" y="27548"/>
                  </a:cubicBezTo>
                  <a:cubicBezTo>
                    <a:pt x="8004" y="27580"/>
                    <a:pt x="8261" y="27580"/>
                    <a:pt x="8518" y="27580"/>
                  </a:cubicBezTo>
                  <a:cubicBezTo>
                    <a:pt x="11219" y="27580"/>
                    <a:pt x="16780" y="27130"/>
                    <a:pt x="21890" y="26712"/>
                  </a:cubicBezTo>
                  <a:cubicBezTo>
                    <a:pt x="24430" y="26487"/>
                    <a:pt x="26873" y="26294"/>
                    <a:pt x="28769" y="26134"/>
                  </a:cubicBezTo>
                  <a:cubicBezTo>
                    <a:pt x="30634" y="25973"/>
                    <a:pt x="32016" y="25844"/>
                    <a:pt x="32402" y="25844"/>
                  </a:cubicBezTo>
                  <a:cubicBezTo>
                    <a:pt x="32691" y="25844"/>
                    <a:pt x="32980" y="25716"/>
                    <a:pt x="33173" y="25459"/>
                  </a:cubicBezTo>
                  <a:cubicBezTo>
                    <a:pt x="33462" y="25105"/>
                    <a:pt x="33623" y="24623"/>
                    <a:pt x="33752" y="23980"/>
                  </a:cubicBezTo>
                  <a:cubicBezTo>
                    <a:pt x="33848" y="23369"/>
                    <a:pt x="33912" y="22630"/>
                    <a:pt x="33945" y="21826"/>
                  </a:cubicBezTo>
                  <a:cubicBezTo>
                    <a:pt x="33945" y="21537"/>
                    <a:pt x="33977" y="21215"/>
                    <a:pt x="33977" y="20926"/>
                  </a:cubicBezTo>
                  <a:cubicBezTo>
                    <a:pt x="33977" y="19287"/>
                    <a:pt x="33848" y="17487"/>
                    <a:pt x="33720" y="15976"/>
                  </a:cubicBezTo>
                  <a:cubicBezTo>
                    <a:pt x="33591" y="14497"/>
                    <a:pt x="33462" y="13308"/>
                    <a:pt x="33430" y="12890"/>
                  </a:cubicBezTo>
                  <a:cubicBezTo>
                    <a:pt x="33334" y="11283"/>
                    <a:pt x="33205" y="8101"/>
                    <a:pt x="32530" y="5304"/>
                  </a:cubicBezTo>
                  <a:cubicBezTo>
                    <a:pt x="32177" y="3922"/>
                    <a:pt x="31662" y="2604"/>
                    <a:pt x="30923" y="1639"/>
                  </a:cubicBezTo>
                  <a:cubicBezTo>
                    <a:pt x="30184" y="643"/>
                    <a:pt x="29155" y="0"/>
                    <a:pt x="278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34"/>
            <p:cNvSpPr/>
            <p:nvPr/>
          </p:nvSpPr>
          <p:spPr>
            <a:xfrm>
              <a:off x="2705825" y="3762375"/>
              <a:ext cx="401825" cy="213375"/>
            </a:xfrm>
            <a:custGeom>
              <a:rect b="b" l="l" r="r" t="t"/>
              <a:pathLst>
                <a:path extrusionOk="0" h="8535" w="16073">
                  <a:moveTo>
                    <a:pt x="7152" y="0"/>
                  </a:moveTo>
                  <a:cubicBezTo>
                    <a:pt x="3680" y="0"/>
                    <a:pt x="0" y="209"/>
                    <a:pt x="0" y="209"/>
                  </a:cubicBezTo>
                  <a:lnTo>
                    <a:pt x="2090" y="8502"/>
                  </a:lnTo>
                  <a:cubicBezTo>
                    <a:pt x="2090" y="8502"/>
                    <a:pt x="3100" y="8534"/>
                    <a:pt x="4560" y="8534"/>
                  </a:cubicBezTo>
                  <a:cubicBezTo>
                    <a:pt x="8149" y="8534"/>
                    <a:pt x="14455" y="8339"/>
                    <a:pt x="15140" y="6991"/>
                  </a:cubicBezTo>
                  <a:cubicBezTo>
                    <a:pt x="16072" y="5127"/>
                    <a:pt x="15140" y="1141"/>
                    <a:pt x="12665" y="402"/>
                  </a:cubicBezTo>
                  <a:cubicBezTo>
                    <a:pt x="11688" y="93"/>
                    <a:pt x="9466" y="0"/>
                    <a:pt x="715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34"/>
            <p:cNvSpPr/>
            <p:nvPr/>
          </p:nvSpPr>
          <p:spPr>
            <a:xfrm>
              <a:off x="2699375" y="3755525"/>
              <a:ext cx="400225" cy="227450"/>
            </a:xfrm>
            <a:custGeom>
              <a:rect b="b" l="l" r="r" t="t"/>
              <a:pathLst>
                <a:path extrusionOk="0" h="9098" w="16009">
                  <a:moveTo>
                    <a:pt x="7394" y="547"/>
                  </a:moveTo>
                  <a:cubicBezTo>
                    <a:pt x="8551" y="547"/>
                    <a:pt x="9709" y="547"/>
                    <a:pt x="10641" y="611"/>
                  </a:cubicBezTo>
                  <a:cubicBezTo>
                    <a:pt x="11605" y="676"/>
                    <a:pt x="12409" y="772"/>
                    <a:pt x="12859" y="901"/>
                  </a:cubicBezTo>
                  <a:cubicBezTo>
                    <a:pt x="13662" y="1158"/>
                    <a:pt x="14337" y="1833"/>
                    <a:pt x="14787" y="2701"/>
                  </a:cubicBezTo>
                  <a:cubicBezTo>
                    <a:pt x="15237" y="3536"/>
                    <a:pt x="15495" y="4565"/>
                    <a:pt x="15495" y="5497"/>
                  </a:cubicBezTo>
                  <a:cubicBezTo>
                    <a:pt x="15495" y="6140"/>
                    <a:pt x="15366" y="6719"/>
                    <a:pt x="15141" y="7169"/>
                  </a:cubicBezTo>
                  <a:cubicBezTo>
                    <a:pt x="15109" y="7233"/>
                    <a:pt x="14980" y="7362"/>
                    <a:pt x="14755" y="7490"/>
                  </a:cubicBezTo>
                  <a:cubicBezTo>
                    <a:pt x="14370" y="7715"/>
                    <a:pt x="13727" y="7876"/>
                    <a:pt x="12955" y="8037"/>
                  </a:cubicBezTo>
                  <a:cubicBezTo>
                    <a:pt x="10641" y="8454"/>
                    <a:pt x="7105" y="8551"/>
                    <a:pt x="4758" y="8551"/>
                  </a:cubicBezTo>
                  <a:lnTo>
                    <a:pt x="3023" y="8551"/>
                  </a:lnTo>
                  <a:cubicBezTo>
                    <a:pt x="2830" y="8536"/>
                    <a:pt x="2672" y="8528"/>
                    <a:pt x="2557" y="8524"/>
                  </a:cubicBezTo>
                  <a:lnTo>
                    <a:pt x="2557" y="8524"/>
                  </a:lnTo>
                  <a:lnTo>
                    <a:pt x="594" y="729"/>
                  </a:lnTo>
                  <a:lnTo>
                    <a:pt x="594" y="729"/>
                  </a:lnTo>
                  <a:cubicBezTo>
                    <a:pt x="680" y="724"/>
                    <a:pt x="783" y="718"/>
                    <a:pt x="901" y="708"/>
                  </a:cubicBezTo>
                  <a:cubicBezTo>
                    <a:pt x="2090" y="643"/>
                    <a:pt x="4823" y="547"/>
                    <a:pt x="7394" y="547"/>
                  </a:cubicBezTo>
                  <a:close/>
                  <a:moveTo>
                    <a:pt x="7394" y="0"/>
                  </a:moveTo>
                  <a:cubicBezTo>
                    <a:pt x="3923" y="0"/>
                    <a:pt x="258" y="193"/>
                    <a:pt x="258" y="193"/>
                  </a:cubicBezTo>
                  <a:cubicBezTo>
                    <a:pt x="162" y="193"/>
                    <a:pt x="97" y="258"/>
                    <a:pt x="65" y="322"/>
                  </a:cubicBezTo>
                  <a:cubicBezTo>
                    <a:pt x="1" y="386"/>
                    <a:pt x="1" y="451"/>
                    <a:pt x="1" y="547"/>
                  </a:cubicBezTo>
                  <a:lnTo>
                    <a:pt x="2090" y="8840"/>
                  </a:lnTo>
                  <a:cubicBezTo>
                    <a:pt x="2123" y="8969"/>
                    <a:pt x="2219" y="9065"/>
                    <a:pt x="2348" y="9065"/>
                  </a:cubicBezTo>
                  <a:cubicBezTo>
                    <a:pt x="2348" y="9065"/>
                    <a:pt x="3344" y="9097"/>
                    <a:pt x="4758" y="9097"/>
                  </a:cubicBezTo>
                  <a:cubicBezTo>
                    <a:pt x="6558" y="9097"/>
                    <a:pt x="9066" y="9033"/>
                    <a:pt x="11187" y="8808"/>
                  </a:cubicBezTo>
                  <a:cubicBezTo>
                    <a:pt x="12280" y="8712"/>
                    <a:pt x="13244" y="8551"/>
                    <a:pt x="14016" y="8358"/>
                  </a:cubicBezTo>
                  <a:cubicBezTo>
                    <a:pt x="14402" y="8229"/>
                    <a:pt x="14755" y="8101"/>
                    <a:pt x="15012" y="7972"/>
                  </a:cubicBezTo>
                  <a:cubicBezTo>
                    <a:pt x="15270" y="7812"/>
                    <a:pt x="15495" y="7651"/>
                    <a:pt x="15623" y="7394"/>
                  </a:cubicBezTo>
                  <a:cubicBezTo>
                    <a:pt x="15880" y="6847"/>
                    <a:pt x="16009" y="6204"/>
                    <a:pt x="16009" y="5497"/>
                  </a:cubicBezTo>
                  <a:cubicBezTo>
                    <a:pt x="16009" y="4469"/>
                    <a:pt x="15752" y="3376"/>
                    <a:pt x="15270" y="2443"/>
                  </a:cubicBezTo>
                  <a:cubicBezTo>
                    <a:pt x="14755" y="1511"/>
                    <a:pt x="14016" y="708"/>
                    <a:pt x="13019" y="418"/>
                  </a:cubicBezTo>
                  <a:cubicBezTo>
                    <a:pt x="12473" y="225"/>
                    <a:pt x="11669" y="129"/>
                    <a:pt x="10673" y="97"/>
                  </a:cubicBezTo>
                  <a:cubicBezTo>
                    <a:pt x="9709" y="33"/>
                    <a:pt x="8584" y="0"/>
                    <a:pt x="73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34"/>
            <p:cNvSpPr/>
            <p:nvPr/>
          </p:nvSpPr>
          <p:spPr>
            <a:xfrm>
              <a:off x="1997025" y="3365950"/>
              <a:ext cx="784350" cy="686200"/>
            </a:xfrm>
            <a:custGeom>
              <a:rect b="b" l="l" r="r" t="t"/>
              <a:pathLst>
                <a:path extrusionOk="0" h="27448" w="31374">
                  <a:moveTo>
                    <a:pt x="18186" y="0"/>
                  </a:moveTo>
                  <a:cubicBezTo>
                    <a:pt x="15605" y="0"/>
                    <a:pt x="13032" y="140"/>
                    <a:pt x="10962" y="540"/>
                  </a:cubicBezTo>
                  <a:cubicBezTo>
                    <a:pt x="4180" y="1890"/>
                    <a:pt x="1319" y="5844"/>
                    <a:pt x="1158" y="6615"/>
                  </a:cubicBezTo>
                  <a:cubicBezTo>
                    <a:pt x="1158" y="6615"/>
                    <a:pt x="1" y="10183"/>
                    <a:pt x="194" y="14362"/>
                  </a:cubicBezTo>
                  <a:cubicBezTo>
                    <a:pt x="387" y="18509"/>
                    <a:pt x="1512" y="22655"/>
                    <a:pt x="7201" y="26063"/>
                  </a:cubicBezTo>
                  <a:cubicBezTo>
                    <a:pt x="8905" y="27089"/>
                    <a:pt x="11774" y="27447"/>
                    <a:pt x="14953" y="27447"/>
                  </a:cubicBezTo>
                  <a:cubicBezTo>
                    <a:pt x="22331" y="27447"/>
                    <a:pt x="31374" y="25516"/>
                    <a:pt x="31374" y="25516"/>
                  </a:cubicBezTo>
                  <a:lnTo>
                    <a:pt x="30056" y="733"/>
                  </a:lnTo>
                  <a:cubicBezTo>
                    <a:pt x="30056" y="733"/>
                    <a:pt x="24102" y="0"/>
                    <a:pt x="18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34"/>
            <p:cNvSpPr/>
            <p:nvPr/>
          </p:nvSpPr>
          <p:spPr>
            <a:xfrm>
              <a:off x="1994625" y="3359350"/>
              <a:ext cx="793975" cy="699150"/>
            </a:xfrm>
            <a:custGeom>
              <a:rect b="b" l="l" r="r" t="t"/>
              <a:pathLst>
                <a:path extrusionOk="0" h="27966" w="31759">
                  <a:moveTo>
                    <a:pt x="18291" y="547"/>
                  </a:moveTo>
                  <a:cubicBezTo>
                    <a:pt x="21248" y="547"/>
                    <a:pt x="24205" y="740"/>
                    <a:pt x="26423" y="900"/>
                  </a:cubicBezTo>
                  <a:cubicBezTo>
                    <a:pt x="27548" y="997"/>
                    <a:pt x="28448" y="1093"/>
                    <a:pt x="29123" y="1157"/>
                  </a:cubicBezTo>
                  <a:cubicBezTo>
                    <a:pt x="29474" y="1193"/>
                    <a:pt x="29738" y="1228"/>
                    <a:pt x="29907" y="1252"/>
                  </a:cubicBezTo>
                  <a:lnTo>
                    <a:pt x="29907" y="1252"/>
                  </a:lnTo>
                  <a:lnTo>
                    <a:pt x="31200" y="25544"/>
                  </a:lnTo>
                  <a:lnTo>
                    <a:pt x="31200" y="25544"/>
                  </a:lnTo>
                  <a:cubicBezTo>
                    <a:pt x="31147" y="25556"/>
                    <a:pt x="31087" y="25571"/>
                    <a:pt x="31020" y="25587"/>
                  </a:cubicBezTo>
                  <a:cubicBezTo>
                    <a:pt x="29187" y="25973"/>
                    <a:pt x="21441" y="27452"/>
                    <a:pt x="15012" y="27452"/>
                  </a:cubicBezTo>
                  <a:cubicBezTo>
                    <a:pt x="11862" y="27452"/>
                    <a:pt x="9033" y="27066"/>
                    <a:pt x="7426" y="26102"/>
                  </a:cubicBezTo>
                  <a:cubicBezTo>
                    <a:pt x="4629" y="24430"/>
                    <a:pt x="2958" y="22566"/>
                    <a:pt x="1961" y="20637"/>
                  </a:cubicBezTo>
                  <a:cubicBezTo>
                    <a:pt x="997" y="18708"/>
                    <a:pt x="643" y="16651"/>
                    <a:pt x="547" y="14594"/>
                  </a:cubicBezTo>
                  <a:cubicBezTo>
                    <a:pt x="547" y="14272"/>
                    <a:pt x="547" y="13983"/>
                    <a:pt x="547" y="13662"/>
                  </a:cubicBezTo>
                  <a:cubicBezTo>
                    <a:pt x="547" y="11829"/>
                    <a:pt x="772" y="10126"/>
                    <a:pt x="1029" y="8904"/>
                  </a:cubicBezTo>
                  <a:cubicBezTo>
                    <a:pt x="1125" y="8294"/>
                    <a:pt x="1254" y="7811"/>
                    <a:pt x="1350" y="7458"/>
                  </a:cubicBezTo>
                  <a:cubicBezTo>
                    <a:pt x="1383" y="7297"/>
                    <a:pt x="1415" y="7168"/>
                    <a:pt x="1447" y="7072"/>
                  </a:cubicBezTo>
                  <a:cubicBezTo>
                    <a:pt x="1479" y="6976"/>
                    <a:pt x="1479" y="6943"/>
                    <a:pt x="1479" y="6943"/>
                  </a:cubicBezTo>
                  <a:lnTo>
                    <a:pt x="1511" y="6943"/>
                  </a:lnTo>
                  <a:cubicBezTo>
                    <a:pt x="1511" y="6879"/>
                    <a:pt x="1575" y="6751"/>
                    <a:pt x="1672" y="6590"/>
                  </a:cubicBezTo>
                  <a:cubicBezTo>
                    <a:pt x="2025" y="5979"/>
                    <a:pt x="2925" y="4886"/>
                    <a:pt x="4468" y="3793"/>
                  </a:cubicBezTo>
                  <a:cubicBezTo>
                    <a:pt x="6011" y="2733"/>
                    <a:pt x="8165" y="1640"/>
                    <a:pt x="11122" y="1093"/>
                  </a:cubicBezTo>
                  <a:cubicBezTo>
                    <a:pt x="13147" y="675"/>
                    <a:pt x="15719" y="547"/>
                    <a:pt x="18291" y="547"/>
                  </a:cubicBezTo>
                  <a:close/>
                  <a:moveTo>
                    <a:pt x="18291" y="0"/>
                  </a:moveTo>
                  <a:cubicBezTo>
                    <a:pt x="15719" y="0"/>
                    <a:pt x="13115" y="161"/>
                    <a:pt x="11026" y="547"/>
                  </a:cubicBezTo>
                  <a:cubicBezTo>
                    <a:pt x="7586" y="1222"/>
                    <a:pt x="5111" y="2572"/>
                    <a:pt x="3504" y="3858"/>
                  </a:cubicBezTo>
                  <a:cubicBezTo>
                    <a:pt x="2700" y="4468"/>
                    <a:pt x="2090" y="5111"/>
                    <a:pt x="1704" y="5626"/>
                  </a:cubicBezTo>
                  <a:cubicBezTo>
                    <a:pt x="1479" y="5883"/>
                    <a:pt x="1318" y="6108"/>
                    <a:pt x="1222" y="6301"/>
                  </a:cubicBezTo>
                  <a:cubicBezTo>
                    <a:pt x="1093" y="6493"/>
                    <a:pt x="1029" y="6654"/>
                    <a:pt x="965" y="6815"/>
                  </a:cubicBezTo>
                  <a:lnTo>
                    <a:pt x="982" y="6819"/>
                  </a:lnTo>
                  <a:lnTo>
                    <a:pt x="982" y="6819"/>
                  </a:lnTo>
                  <a:cubicBezTo>
                    <a:pt x="855" y="7174"/>
                    <a:pt x="0" y="10090"/>
                    <a:pt x="0" y="13662"/>
                  </a:cubicBezTo>
                  <a:cubicBezTo>
                    <a:pt x="0" y="13983"/>
                    <a:pt x="0" y="14305"/>
                    <a:pt x="32" y="14626"/>
                  </a:cubicBezTo>
                  <a:cubicBezTo>
                    <a:pt x="129" y="16715"/>
                    <a:pt x="450" y="18837"/>
                    <a:pt x="1511" y="20894"/>
                  </a:cubicBezTo>
                  <a:cubicBezTo>
                    <a:pt x="2540" y="22919"/>
                    <a:pt x="4276" y="24848"/>
                    <a:pt x="7136" y="26552"/>
                  </a:cubicBezTo>
                  <a:cubicBezTo>
                    <a:pt x="8936" y="27645"/>
                    <a:pt x="11829" y="27966"/>
                    <a:pt x="15012" y="27966"/>
                  </a:cubicBezTo>
                  <a:cubicBezTo>
                    <a:pt x="22437" y="27966"/>
                    <a:pt x="31534" y="26037"/>
                    <a:pt x="31534" y="26037"/>
                  </a:cubicBezTo>
                  <a:cubicBezTo>
                    <a:pt x="31663" y="26005"/>
                    <a:pt x="31759" y="25877"/>
                    <a:pt x="31759" y="25748"/>
                  </a:cubicBezTo>
                  <a:lnTo>
                    <a:pt x="30441" y="997"/>
                  </a:lnTo>
                  <a:cubicBezTo>
                    <a:pt x="30409" y="868"/>
                    <a:pt x="30313" y="772"/>
                    <a:pt x="30184" y="740"/>
                  </a:cubicBezTo>
                  <a:cubicBezTo>
                    <a:pt x="30184" y="740"/>
                    <a:pt x="24237" y="0"/>
                    <a:pt x="182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34"/>
            <p:cNvSpPr/>
            <p:nvPr/>
          </p:nvSpPr>
          <p:spPr>
            <a:xfrm>
              <a:off x="4052675" y="1352675"/>
              <a:ext cx="217625" cy="519725"/>
            </a:xfrm>
            <a:custGeom>
              <a:rect b="b" l="l" r="r" t="t"/>
              <a:pathLst>
                <a:path extrusionOk="0" h="20789" w="8705">
                  <a:moveTo>
                    <a:pt x="7541" y="0"/>
                  </a:moveTo>
                  <a:cubicBezTo>
                    <a:pt x="7524" y="0"/>
                    <a:pt x="7507" y="1"/>
                    <a:pt x="7490" y="2"/>
                  </a:cubicBezTo>
                  <a:cubicBezTo>
                    <a:pt x="7490" y="2"/>
                    <a:pt x="5368" y="2124"/>
                    <a:pt x="4340" y="4985"/>
                  </a:cubicBezTo>
                  <a:cubicBezTo>
                    <a:pt x="3343" y="7814"/>
                    <a:pt x="0" y="16332"/>
                    <a:pt x="97" y="17939"/>
                  </a:cubicBezTo>
                  <a:cubicBezTo>
                    <a:pt x="174" y="19229"/>
                    <a:pt x="1100" y="20788"/>
                    <a:pt x="2194" y="20788"/>
                  </a:cubicBezTo>
                  <a:cubicBezTo>
                    <a:pt x="2463" y="20788"/>
                    <a:pt x="2743" y="20694"/>
                    <a:pt x="3022" y="20478"/>
                  </a:cubicBezTo>
                  <a:cubicBezTo>
                    <a:pt x="4436" y="19353"/>
                    <a:pt x="7875" y="13375"/>
                    <a:pt x="8100" y="13085"/>
                  </a:cubicBezTo>
                  <a:cubicBezTo>
                    <a:pt x="8293" y="12764"/>
                    <a:pt x="8486" y="8521"/>
                    <a:pt x="8486" y="5885"/>
                  </a:cubicBezTo>
                  <a:cubicBezTo>
                    <a:pt x="8486" y="3286"/>
                    <a:pt x="8705" y="0"/>
                    <a:pt x="754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34"/>
            <p:cNvSpPr/>
            <p:nvPr/>
          </p:nvSpPr>
          <p:spPr>
            <a:xfrm>
              <a:off x="4047850" y="1346300"/>
              <a:ext cx="224225" cy="532825"/>
            </a:xfrm>
            <a:custGeom>
              <a:rect b="b" l="l" r="r" t="t"/>
              <a:pathLst>
                <a:path extrusionOk="0" h="21313" w="8969">
                  <a:moveTo>
                    <a:pt x="7777" y="548"/>
                  </a:moveTo>
                  <a:cubicBezTo>
                    <a:pt x="7808" y="551"/>
                    <a:pt x="7836" y="559"/>
                    <a:pt x="7876" y="579"/>
                  </a:cubicBezTo>
                  <a:cubicBezTo>
                    <a:pt x="7940" y="611"/>
                    <a:pt x="8036" y="740"/>
                    <a:pt x="8133" y="932"/>
                  </a:cubicBezTo>
                  <a:cubicBezTo>
                    <a:pt x="8261" y="1254"/>
                    <a:pt x="8326" y="1704"/>
                    <a:pt x="8390" y="2250"/>
                  </a:cubicBezTo>
                  <a:cubicBezTo>
                    <a:pt x="8422" y="2797"/>
                    <a:pt x="8422" y="3440"/>
                    <a:pt x="8422" y="4083"/>
                  </a:cubicBezTo>
                  <a:cubicBezTo>
                    <a:pt x="8422" y="4790"/>
                    <a:pt x="8422" y="5465"/>
                    <a:pt x="8422" y="6140"/>
                  </a:cubicBezTo>
                  <a:cubicBezTo>
                    <a:pt x="8422" y="7458"/>
                    <a:pt x="8358" y="9161"/>
                    <a:pt x="8293" y="10608"/>
                  </a:cubicBezTo>
                  <a:cubicBezTo>
                    <a:pt x="8261" y="11315"/>
                    <a:pt x="8197" y="11958"/>
                    <a:pt x="8165" y="12440"/>
                  </a:cubicBezTo>
                  <a:cubicBezTo>
                    <a:pt x="8133" y="12665"/>
                    <a:pt x="8101" y="12858"/>
                    <a:pt x="8101" y="12987"/>
                  </a:cubicBezTo>
                  <a:cubicBezTo>
                    <a:pt x="8068" y="13083"/>
                    <a:pt x="8068" y="13115"/>
                    <a:pt x="8068" y="13147"/>
                  </a:cubicBezTo>
                  <a:lnTo>
                    <a:pt x="8036" y="13212"/>
                  </a:lnTo>
                  <a:lnTo>
                    <a:pt x="8049" y="13215"/>
                  </a:lnTo>
                  <a:lnTo>
                    <a:pt x="8049" y="13215"/>
                  </a:lnTo>
                  <a:cubicBezTo>
                    <a:pt x="8006" y="13286"/>
                    <a:pt x="7925" y="13403"/>
                    <a:pt x="7843" y="13565"/>
                  </a:cubicBezTo>
                  <a:cubicBezTo>
                    <a:pt x="7426" y="14240"/>
                    <a:pt x="6526" y="15751"/>
                    <a:pt x="5561" y="17198"/>
                  </a:cubicBezTo>
                  <a:cubicBezTo>
                    <a:pt x="5111" y="17937"/>
                    <a:pt x="4597" y="18644"/>
                    <a:pt x="4179" y="19255"/>
                  </a:cubicBezTo>
                  <a:cubicBezTo>
                    <a:pt x="3729" y="19833"/>
                    <a:pt x="3311" y="20316"/>
                    <a:pt x="3054" y="20508"/>
                  </a:cubicBezTo>
                  <a:cubicBezTo>
                    <a:pt x="2797" y="20701"/>
                    <a:pt x="2572" y="20766"/>
                    <a:pt x="2379" y="20766"/>
                  </a:cubicBezTo>
                  <a:cubicBezTo>
                    <a:pt x="2154" y="20766"/>
                    <a:pt x="1961" y="20701"/>
                    <a:pt x="1736" y="20573"/>
                  </a:cubicBezTo>
                  <a:cubicBezTo>
                    <a:pt x="1447" y="20348"/>
                    <a:pt x="1157" y="19994"/>
                    <a:pt x="932" y="19544"/>
                  </a:cubicBezTo>
                  <a:cubicBezTo>
                    <a:pt x="707" y="19126"/>
                    <a:pt x="579" y="18612"/>
                    <a:pt x="547" y="18194"/>
                  </a:cubicBezTo>
                  <a:lnTo>
                    <a:pt x="547" y="18162"/>
                  </a:lnTo>
                  <a:lnTo>
                    <a:pt x="547" y="18130"/>
                  </a:lnTo>
                  <a:cubicBezTo>
                    <a:pt x="547" y="17937"/>
                    <a:pt x="579" y="17615"/>
                    <a:pt x="675" y="17230"/>
                  </a:cubicBezTo>
                  <a:cubicBezTo>
                    <a:pt x="997" y="15848"/>
                    <a:pt x="1800" y="13469"/>
                    <a:pt x="2636" y="11154"/>
                  </a:cubicBezTo>
                  <a:cubicBezTo>
                    <a:pt x="3472" y="8808"/>
                    <a:pt x="4340" y="6558"/>
                    <a:pt x="4790" y="5304"/>
                  </a:cubicBezTo>
                  <a:cubicBezTo>
                    <a:pt x="5272" y="3922"/>
                    <a:pt x="6043" y="2700"/>
                    <a:pt x="6686" y="1833"/>
                  </a:cubicBezTo>
                  <a:cubicBezTo>
                    <a:pt x="7008" y="1415"/>
                    <a:pt x="7329" y="1061"/>
                    <a:pt x="7522" y="836"/>
                  </a:cubicBezTo>
                  <a:cubicBezTo>
                    <a:pt x="7618" y="709"/>
                    <a:pt x="7713" y="613"/>
                    <a:pt x="7777" y="548"/>
                  </a:cubicBezTo>
                  <a:close/>
                  <a:moveTo>
                    <a:pt x="7651" y="0"/>
                  </a:moveTo>
                  <a:cubicBezTo>
                    <a:pt x="7586" y="0"/>
                    <a:pt x="7522" y="32"/>
                    <a:pt x="7490" y="65"/>
                  </a:cubicBezTo>
                  <a:cubicBezTo>
                    <a:pt x="7458" y="97"/>
                    <a:pt x="5336" y="2218"/>
                    <a:pt x="4275" y="5143"/>
                  </a:cubicBezTo>
                  <a:cubicBezTo>
                    <a:pt x="3793" y="6526"/>
                    <a:pt x="2733" y="9290"/>
                    <a:pt x="1768" y="11958"/>
                  </a:cubicBezTo>
                  <a:cubicBezTo>
                    <a:pt x="1318" y="13276"/>
                    <a:pt x="868" y="14594"/>
                    <a:pt x="547" y="15655"/>
                  </a:cubicBezTo>
                  <a:cubicBezTo>
                    <a:pt x="386" y="16201"/>
                    <a:pt x="257" y="16683"/>
                    <a:pt x="161" y="17101"/>
                  </a:cubicBezTo>
                  <a:cubicBezTo>
                    <a:pt x="65" y="17519"/>
                    <a:pt x="0" y="17840"/>
                    <a:pt x="0" y="18130"/>
                  </a:cubicBezTo>
                  <a:cubicBezTo>
                    <a:pt x="0" y="18130"/>
                    <a:pt x="0" y="18194"/>
                    <a:pt x="0" y="18226"/>
                  </a:cubicBezTo>
                  <a:cubicBezTo>
                    <a:pt x="65" y="18901"/>
                    <a:pt x="322" y="19673"/>
                    <a:pt x="740" y="20251"/>
                  </a:cubicBezTo>
                  <a:cubicBezTo>
                    <a:pt x="932" y="20541"/>
                    <a:pt x="1157" y="20830"/>
                    <a:pt x="1447" y="20991"/>
                  </a:cubicBezTo>
                  <a:cubicBezTo>
                    <a:pt x="1736" y="21183"/>
                    <a:pt x="2025" y="21312"/>
                    <a:pt x="2379" y="21312"/>
                  </a:cubicBezTo>
                  <a:cubicBezTo>
                    <a:pt x="2700" y="21312"/>
                    <a:pt x="3054" y="21183"/>
                    <a:pt x="3375" y="20926"/>
                  </a:cubicBezTo>
                  <a:cubicBezTo>
                    <a:pt x="3793" y="20637"/>
                    <a:pt x="4275" y="20026"/>
                    <a:pt x="4790" y="19287"/>
                  </a:cubicBezTo>
                  <a:cubicBezTo>
                    <a:pt x="5593" y="18194"/>
                    <a:pt x="6493" y="16812"/>
                    <a:pt x="7201" y="15655"/>
                  </a:cubicBezTo>
                  <a:cubicBezTo>
                    <a:pt x="7554" y="15076"/>
                    <a:pt x="7876" y="14562"/>
                    <a:pt x="8101" y="14176"/>
                  </a:cubicBezTo>
                  <a:cubicBezTo>
                    <a:pt x="8197" y="13983"/>
                    <a:pt x="8293" y="13822"/>
                    <a:pt x="8390" y="13694"/>
                  </a:cubicBezTo>
                  <a:cubicBezTo>
                    <a:pt x="8454" y="13565"/>
                    <a:pt x="8486" y="13501"/>
                    <a:pt x="8519" y="13469"/>
                  </a:cubicBezTo>
                  <a:cubicBezTo>
                    <a:pt x="8551" y="13405"/>
                    <a:pt x="8551" y="13372"/>
                    <a:pt x="8583" y="13308"/>
                  </a:cubicBezTo>
                  <a:cubicBezTo>
                    <a:pt x="8647" y="13083"/>
                    <a:pt x="8679" y="12697"/>
                    <a:pt x="8711" y="12183"/>
                  </a:cubicBezTo>
                  <a:cubicBezTo>
                    <a:pt x="8840" y="10640"/>
                    <a:pt x="8969" y="8004"/>
                    <a:pt x="8969" y="6140"/>
                  </a:cubicBezTo>
                  <a:cubicBezTo>
                    <a:pt x="8969" y="5497"/>
                    <a:pt x="8969" y="4790"/>
                    <a:pt x="8969" y="4083"/>
                  </a:cubicBezTo>
                  <a:cubicBezTo>
                    <a:pt x="8969" y="3086"/>
                    <a:pt x="8936" y="2122"/>
                    <a:pt x="8808" y="1382"/>
                  </a:cubicBezTo>
                  <a:cubicBezTo>
                    <a:pt x="8711" y="997"/>
                    <a:pt x="8615" y="675"/>
                    <a:pt x="8454" y="450"/>
                  </a:cubicBezTo>
                  <a:cubicBezTo>
                    <a:pt x="8390" y="322"/>
                    <a:pt x="8293" y="193"/>
                    <a:pt x="8165" y="129"/>
                  </a:cubicBezTo>
                  <a:cubicBezTo>
                    <a:pt x="8036" y="32"/>
                    <a:pt x="7876" y="0"/>
                    <a:pt x="77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34"/>
            <p:cNvSpPr/>
            <p:nvPr/>
          </p:nvSpPr>
          <p:spPr>
            <a:xfrm>
              <a:off x="4232675" y="1580025"/>
              <a:ext cx="750600" cy="670350"/>
            </a:xfrm>
            <a:custGeom>
              <a:rect b="b" l="l" r="r" t="t"/>
              <a:pathLst>
                <a:path extrusionOk="0" h="26814" w="30024">
                  <a:moveTo>
                    <a:pt x="3646" y="0"/>
                  </a:moveTo>
                  <a:cubicBezTo>
                    <a:pt x="3614" y="0"/>
                    <a:pt x="3588" y="2"/>
                    <a:pt x="3568" y="5"/>
                  </a:cubicBezTo>
                  <a:cubicBezTo>
                    <a:pt x="483" y="616"/>
                    <a:pt x="0" y="20385"/>
                    <a:pt x="0" y="20385"/>
                  </a:cubicBezTo>
                  <a:lnTo>
                    <a:pt x="24302" y="26814"/>
                  </a:lnTo>
                  <a:cubicBezTo>
                    <a:pt x="24302" y="26814"/>
                    <a:pt x="30023" y="11095"/>
                    <a:pt x="30023" y="8234"/>
                  </a:cubicBezTo>
                  <a:cubicBezTo>
                    <a:pt x="30023" y="5422"/>
                    <a:pt x="5546" y="0"/>
                    <a:pt x="364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34"/>
            <p:cNvSpPr/>
            <p:nvPr/>
          </p:nvSpPr>
          <p:spPr>
            <a:xfrm>
              <a:off x="4226250" y="1573725"/>
              <a:ext cx="763450" cy="683300"/>
            </a:xfrm>
            <a:custGeom>
              <a:rect b="b" l="l" r="r" t="t"/>
              <a:pathLst>
                <a:path extrusionOk="0" h="27332" w="30538">
                  <a:moveTo>
                    <a:pt x="3922" y="514"/>
                  </a:moveTo>
                  <a:cubicBezTo>
                    <a:pt x="4115" y="514"/>
                    <a:pt x="4726" y="611"/>
                    <a:pt x="5561" y="772"/>
                  </a:cubicBezTo>
                  <a:cubicBezTo>
                    <a:pt x="8551" y="1286"/>
                    <a:pt x="14690" y="2668"/>
                    <a:pt x="20123" y="4243"/>
                  </a:cubicBezTo>
                  <a:cubicBezTo>
                    <a:pt x="22823" y="5015"/>
                    <a:pt x="25330" y="5818"/>
                    <a:pt x="27162" y="6590"/>
                  </a:cubicBezTo>
                  <a:cubicBezTo>
                    <a:pt x="28062" y="6976"/>
                    <a:pt x="28802" y="7361"/>
                    <a:pt x="29316" y="7683"/>
                  </a:cubicBezTo>
                  <a:cubicBezTo>
                    <a:pt x="29541" y="7876"/>
                    <a:pt x="29734" y="8036"/>
                    <a:pt x="29862" y="8165"/>
                  </a:cubicBezTo>
                  <a:cubicBezTo>
                    <a:pt x="29959" y="8326"/>
                    <a:pt x="29991" y="8422"/>
                    <a:pt x="29991" y="8486"/>
                  </a:cubicBezTo>
                  <a:cubicBezTo>
                    <a:pt x="29991" y="8808"/>
                    <a:pt x="29927" y="9354"/>
                    <a:pt x="29766" y="10029"/>
                  </a:cubicBezTo>
                  <a:cubicBezTo>
                    <a:pt x="29220" y="12472"/>
                    <a:pt x="27837" y="16715"/>
                    <a:pt x="26616" y="20348"/>
                  </a:cubicBezTo>
                  <a:cubicBezTo>
                    <a:pt x="26005" y="22148"/>
                    <a:pt x="25427" y="23787"/>
                    <a:pt x="25009" y="25009"/>
                  </a:cubicBezTo>
                  <a:cubicBezTo>
                    <a:pt x="24703" y="25817"/>
                    <a:pt x="24486" y="26433"/>
                    <a:pt x="24378" y="26744"/>
                  </a:cubicBezTo>
                  <a:lnTo>
                    <a:pt x="24378" y="26744"/>
                  </a:lnTo>
                  <a:lnTo>
                    <a:pt x="547" y="20439"/>
                  </a:lnTo>
                  <a:lnTo>
                    <a:pt x="547" y="20439"/>
                  </a:lnTo>
                  <a:cubicBezTo>
                    <a:pt x="547" y="20291"/>
                    <a:pt x="547" y="20062"/>
                    <a:pt x="547" y="19769"/>
                  </a:cubicBezTo>
                  <a:cubicBezTo>
                    <a:pt x="611" y="17905"/>
                    <a:pt x="836" y="13147"/>
                    <a:pt x="1383" y="8840"/>
                  </a:cubicBezTo>
                  <a:cubicBezTo>
                    <a:pt x="1640" y="6654"/>
                    <a:pt x="1993" y="4597"/>
                    <a:pt x="2411" y="3086"/>
                  </a:cubicBezTo>
                  <a:cubicBezTo>
                    <a:pt x="2636" y="2315"/>
                    <a:pt x="2893" y="1672"/>
                    <a:pt x="3150" y="1222"/>
                  </a:cubicBezTo>
                  <a:cubicBezTo>
                    <a:pt x="3279" y="1029"/>
                    <a:pt x="3408" y="836"/>
                    <a:pt x="3536" y="739"/>
                  </a:cubicBezTo>
                  <a:cubicBezTo>
                    <a:pt x="3665" y="611"/>
                    <a:pt x="3793" y="547"/>
                    <a:pt x="3890" y="514"/>
                  </a:cubicBezTo>
                  <a:close/>
                  <a:moveTo>
                    <a:pt x="3793" y="0"/>
                  </a:moveTo>
                  <a:cubicBezTo>
                    <a:pt x="3536" y="64"/>
                    <a:pt x="3279" y="193"/>
                    <a:pt x="3086" y="418"/>
                  </a:cubicBezTo>
                  <a:cubicBezTo>
                    <a:pt x="2733" y="804"/>
                    <a:pt x="2443" y="1382"/>
                    <a:pt x="2154" y="2122"/>
                  </a:cubicBezTo>
                  <a:cubicBezTo>
                    <a:pt x="1222" y="4725"/>
                    <a:pt x="707" y="9354"/>
                    <a:pt x="386" y="13308"/>
                  </a:cubicBezTo>
                  <a:cubicBezTo>
                    <a:pt x="65" y="17294"/>
                    <a:pt x="0" y="20605"/>
                    <a:pt x="0" y="20605"/>
                  </a:cubicBezTo>
                  <a:cubicBezTo>
                    <a:pt x="0" y="20733"/>
                    <a:pt x="65" y="20862"/>
                    <a:pt x="193" y="20894"/>
                  </a:cubicBezTo>
                  <a:lnTo>
                    <a:pt x="24494" y="27323"/>
                  </a:lnTo>
                  <a:cubicBezTo>
                    <a:pt x="24516" y="27328"/>
                    <a:pt x="24537" y="27331"/>
                    <a:pt x="24558" y="27331"/>
                  </a:cubicBezTo>
                  <a:cubicBezTo>
                    <a:pt x="24664" y="27331"/>
                    <a:pt x="24762" y="27264"/>
                    <a:pt x="24816" y="27130"/>
                  </a:cubicBezTo>
                  <a:cubicBezTo>
                    <a:pt x="24816" y="27130"/>
                    <a:pt x="26230" y="23208"/>
                    <a:pt x="27677" y="18933"/>
                  </a:cubicBezTo>
                  <a:cubicBezTo>
                    <a:pt x="28384" y="16780"/>
                    <a:pt x="29091" y="14529"/>
                    <a:pt x="29637" y="12665"/>
                  </a:cubicBezTo>
                  <a:cubicBezTo>
                    <a:pt x="29895" y="11733"/>
                    <a:pt x="30120" y="10865"/>
                    <a:pt x="30280" y="10158"/>
                  </a:cubicBezTo>
                  <a:cubicBezTo>
                    <a:pt x="30441" y="9451"/>
                    <a:pt x="30537" y="8872"/>
                    <a:pt x="30537" y="8486"/>
                  </a:cubicBezTo>
                  <a:cubicBezTo>
                    <a:pt x="30537" y="8197"/>
                    <a:pt x="30377" y="7972"/>
                    <a:pt x="30184" y="7747"/>
                  </a:cubicBezTo>
                  <a:cubicBezTo>
                    <a:pt x="29798" y="7329"/>
                    <a:pt x="29155" y="6943"/>
                    <a:pt x="28287" y="6525"/>
                  </a:cubicBezTo>
                  <a:cubicBezTo>
                    <a:pt x="25266" y="5079"/>
                    <a:pt x="19608" y="3440"/>
                    <a:pt x="14497" y="2186"/>
                  </a:cubicBezTo>
                  <a:cubicBezTo>
                    <a:pt x="11926" y="1543"/>
                    <a:pt x="9483" y="997"/>
                    <a:pt x="7619" y="611"/>
                  </a:cubicBezTo>
                  <a:cubicBezTo>
                    <a:pt x="6654" y="418"/>
                    <a:pt x="5851" y="257"/>
                    <a:pt x="5240" y="161"/>
                  </a:cubicBezTo>
                  <a:cubicBezTo>
                    <a:pt x="4597" y="64"/>
                    <a:pt x="4179" y="0"/>
                    <a:pt x="39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34"/>
            <p:cNvSpPr/>
            <p:nvPr/>
          </p:nvSpPr>
          <p:spPr>
            <a:xfrm>
              <a:off x="4206950" y="1267500"/>
              <a:ext cx="706400" cy="822825"/>
            </a:xfrm>
            <a:custGeom>
              <a:rect b="b" l="l" r="r" t="t"/>
              <a:pathLst>
                <a:path extrusionOk="0" h="32913" w="28256">
                  <a:moveTo>
                    <a:pt x="14958" y="1"/>
                  </a:moveTo>
                  <a:cubicBezTo>
                    <a:pt x="13842" y="1"/>
                    <a:pt x="13148" y="163"/>
                    <a:pt x="13148" y="163"/>
                  </a:cubicBezTo>
                  <a:cubicBezTo>
                    <a:pt x="13148" y="163"/>
                    <a:pt x="12363" y="80"/>
                    <a:pt x="11180" y="80"/>
                  </a:cubicBezTo>
                  <a:cubicBezTo>
                    <a:pt x="9242" y="80"/>
                    <a:pt x="6234" y="303"/>
                    <a:pt x="3858" y="1481"/>
                  </a:cubicBezTo>
                  <a:cubicBezTo>
                    <a:pt x="1" y="3409"/>
                    <a:pt x="1" y="6656"/>
                    <a:pt x="194" y="9806"/>
                  </a:cubicBezTo>
                  <a:cubicBezTo>
                    <a:pt x="387" y="12924"/>
                    <a:pt x="1447" y="29864"/>
                    <a:pt x="1737" y="31086"/>
                  </a:cubicBezTo>
                  <a:cubicBezTo>
                    <a:pt x="2058" y="32307"/>
                    <a:pt x="9001" y="31986"/>
                    <a:pt x="13051" y="32789"/>
                  </a:cubicBezTo>
                  <a:cubicBezTo>
                    <a:pt x="13477" y="32874"/>
                    <a:pt x="13890" y="32913"/>
                    <a:pt x="14288" y="32913"/>
                  </a:cubicBezTo>
                  <a:cubicBezTo>
                    <a:pt x="17678" y="32913"/>
                    <a:pt x="20023" y="30112"/>
                    <a:pt x="20541" y="28932"/>
                  </a:cubicBezTo>
                  <a:cubicBezTo>
                    <a:pt x="21152" y="27614"/>
                    <a:pt x="28256" y="14756"/>
                    <a:pt x="28256" y="12024"/>
                  </a:cubicBezTo>
                  <a:cubicBezTo>
                    <a:pt x="28256" y="9292"/>
                    <a:pt x="25331" y="4117"/>
                    <a:pt x="21152" y="1706"/>
                  </a:cubicBezTo>
                  <a:cubicBezTo>
                    <a:pt x="18764" y="299"/>
                    <a:pt x="16473" y="1"/>
                    <a:pt x="1495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34"/>
            <p:cNvSpPr/>
            <p:nvPr/>
          </p:nvSpPr>
          <p:spPr>
            <a:xfrm>
              <a:off x="4203750" y="1261100"/>
              <a:ext cx="716025" cy="835800"/>
            </a:xfrm>
            <a:custGeom>
              <a:rect b="b" l="l" r="r" t="t"/>
              <a:pathLst>
                <a:path extrusionOk="0" h="33432" w="28641">
                  <a:moveTo>
                    <a:pt x="15140" y="547"/>
                  </a:moveTo>
                  <a:cubicBezTo>
                    <a:pt x="16619" y="547"/>
                    <a:pt x="18837" y="837"/>
                    <a:pt x="21151" y="2187"/>
                  </a:cubicBezTo>
                  <a:cubicBezTo>
                    <a:pt x="23176" y="3376"/>
                    <a:pt x="24944" y="5241"/>
                    <a:pt x="26166" y="7137"/>
                  </a:cubicBezTo>
                  <a:cubicBezTo>
                    <a:pt x="27419" y="9066"/>
                    <a:pt x="28127" y="10994"/>
                    <a:pt x="28127" y="12280"/>
                  </a:cubicBezTo>
                  <a:cubicBezTo>
                    <a:pt x="28127" y="12569"/>
                    <a:pt x="27998" y="13052"/>
                    <a:pt x="27805" y="13662"/>
                  </a:cubicBezTo>
                  <a:cubicBezTo>
                    <a:pt x="27162" y="15784"/>
                    <a:pt x="25426" y="19352"/>
                    <a:pt x="23819" y="22534"/>
                  </a:cubicBezTo>
                  <a:cubicBezTo>
                    <a:pt x="23016" y="24109"/>
                    <a:pt x="22244" y="25620"/>
                    <a:pt x="21633" y="26777"/>
                  </a:cubicBezTo>
                  <a:cubicBezTo>
                    <a:pt x="21023" y="27935"/>
                    <a:pt x="20573" y="28770"/>
                    <a:pt x="20444" y="29092"/>
                  </a:cubicBezTo>
                  <a:cubicBezTo>
                    <a:pt x="20187" y="29638"/>
                    <a:pt x="19480" y="30603"/>
                    <a:pt x="18451" y="31406"/>
                  </a:cubicBezTo>
                  <a:cubicBezTo>
                    <a:pt x="17423" y="32242"/>
                    <a:pt x="16040" y="32917"/>
                    <a:pt x="14433" y="32917"/>
                  </a:cubicBezTo>
                  <a:cubicBezTo>
                    <a:pt x="14047" y="32917"/>
                    <a:pt x="13662" y="32853"/>
                    <a:pt x="13244" y="32788"/>
                  </a:cubicBezTo>
                  <a:cubicBezTo>
                    <a:pt x="11186" y="32370"/>
                    <a:pt x="8422" y="32242"/>
                    <a:pt x="6140" y="32081"/>
                  </a:cubicBezTo>
                  <a:cubicBezTo>
                    <a:pt x="5015" y="31985"/>
                    <a:pt x="3986" y="31888"/>
                    <a:pt x="3247" y="31760"/>
                  </a:cubicBezTo>
                  <a:cubicBezTo>
                    <a:pt x="2893" y="31663"/>
                    <a:pt x="2604" y="31599"/>
                    <a:pt x="2411" y="31503"/>
                  </a:cubicBezTo>
                  <a:cubicBezTo>
                    <a:pt x="2315" y="31438"/>
                    <a:pt x="2250" y="31406"/>
                    <a:pt x="2186" y="31374"/>
                  </a:cubicBezTo>
                  <a:lnTo>
                    <a:pt x="2154" y="31278"/>
                  </a:lnTo>
                  <a:cubicBezTo>
                    <a:pt x="2122" y="31213"/>
                    <a:pt x="2090" y="31085"/>
                    <a:pt x="2090" y="30892"/>
                  </a:cubicBezTo>
                  <a:cubicBezTo>
                    <a:pt x="1897" y="29477"/>
                    <a:pt x="1575" y="25009"/>
                    <a:pt x="1286" y="20509"/>
                  </a:cubicBezTo>
                  <a:cubicBezTo>
                    <a:pt x="965" y="16009"/>
                    <a:pt x="675" y="11509"/>
                    <a:pt x="579" y="10030"/>
                  </a:cubicBezTo>
                  <a:cubicBezTo>
                    <a:pt x="547" y="9451"/>
                    <a:pt x="515" y="8873"/>
                    <a:pt x="515" y="8294"/>
                  </a:cubicBezTo>
                  <a:cubicBezTo>
                    <a:pt x="515" y="7041"/>
                    <a:pt x="675" y="5851"/>
                    <a:pt x="1190" y="4758"/>
                  </a:cubicBezTo>
                  <a:cubicBezTo>
                    <a:pt x="1704" y="3698"/>
                    <a:pt x="2572" y="2765"/>
                    <a:pt x="4083" y="1994"/>
                  </a:cubicBezTo>
                  <a:cubicBezTo>
                    <a:pt x="6397" y="837"/>
                    <a:pt x="9322" y="612"/>
                    <a:pt x="11251" y="612"/>
                  </a:cubicBezTo>
                  <a:cubicBezTo>
                    <a:pt x="11862" y="612"/>
                    <a:pt x="12344" y="644"/>
                    <a:pt x="12697" y="644"/>
                  </a:cubicBezTo>
                  <a:cubicBezTo>
                    <a:pt x="12890" y="676"/>
                    <a:pt x="13019" y="676"/>
                    <a:pt x="13115" y="676"/>
                  </a:cubicBezTo>
                  <a:cubicBezTo>
                    <a:pt x="13212" y="708"/>
                    <a:pt x="13244" y="708"/>
                    <a:pt x="13244" y="708"/>
                  </a:cubicBezTo>
                  <a:lnTo>
                    <a:pt x="13340" y="708"/>
                  </a:lnTo>
                  <a:lnTo>
                    <a:pt x="13372" y="676"/>
                  </a:lnTo>
                  <a:cubicBezTo>
                    <a:pt x="13501" y="644"/>
                    <a:pt x="14176" y="547"/>
                    <a:pt x="15140" y="547"/>
                  </a:cubicBezTo>
                  <a:close/>
                  <a:moveTo>
                    <a:pt x="15140" y="1"/>
                  </a:moveTo>
                  <a:cubicBezTo>
                    <a:pt x="14118" y="1"/>
                    <a:pt x="13422" y="126"/>
                    <a:pt x="13251" y="156"/>
                  </a:cubicBezTo>
                  <a:lnTo>
                    <a:pt x="13251" y="156"/>
                  </a:lnTo>
                  <a:cubicBezTo>
                    <a:pt x="13044" y="134"/>
                    <a:pt x="12286" y="65"/>
                    <a:pt x="11251" y="65"/>
                  </a:cubicBezTo>
                  <a:cubicBezTo>
                    <a:pt x="9290" y="65"/>
                    <a:pt x="6268" y="290"/>
                    <a:pt x="3858" y="1512"/>
                  </a:cubicBezTo>
                  <a:cubicBezTo>
                    <a:pt x="2250" y="2315"/>
                    <a:pt x="1254" y="3376"/>
                    <a:pt x="707" y="4533"/>
                  </a:cubicBezTo>
                  <a:cubicBezTo>
                    <a:pt x="129" y="5723"/>
                    <a:pt x="0" y="7008"/>
                    <a:pt x="0" y="8294"/>
                  </a:cubicBezTo>
                  <a:cubicBezTo>
                    <a:pt x="0" y="8873"/>
                    <a:pt x="32" y="9484"/>
                    <a:pt x="65" y="10062"/>
                  </a:cubicBezTo>
                  <a:cubicBezTo>
                    <a:pt x="161" y="11637"/>
                    <a:pt x="482" y="16652"/>
                    <a:pt x="804" y="21441"/>
                  </a:cubicBezTo>
                  <a:cubicBezTo>
                    <a:pt x="965" y="23820"/>
                    <a:pt x="1125" y="26167"/>
                    <a:pt x="1254" y="27967"/>
                  </a:cubicBezTo>
                  <a:cubicBezTo>
                    <a:pt x="1350" y="28867"/>
                    <a:pt x="1415" y="29638"/>
                    <a:pt x="1479" y="30249"/>
                  </a:cubicBezTo>
                  <a:cubicBezTo>
                    <a:pt x="1511" y="30538"/>
                    <a:pt x="1511" y="30763"/>
                    <a:pt x="1543" y="30988"/>
                  </a:cubicBezTo>
                  <a:cubicBezTo>
                    <a:pt x="1575" y="31181"/>
                    <a:pt x="1607" y="31310"/>
                    <a:pt x="1607" y="31406"/>
                  </a:cubicBezTo>
                  <a:cubicBezTo>
                    <a:pt x="1640" y="31535"/>
                    <a:pt x="1736" y="31663"/>
                    <a:pt x="1832" y="31760"/>
                  </a:cubicBezTo>
                  <a:cubicBezTo>
                    <a:pt x="1993" y="31920"/>
                    <a:pt x="2250" y="32017"/>
                    <a:pt x="2540" y="32113"/>
                  </a:cubicBezTo>
                  <a:cubicBezTo>
                    <a:pt x="3086" y="32274"/>
                    <a:pt x="3793" y="32403"/>
                    <a:pt x="4597" y="32467"/>
                  </a:cubicBezTo>
                  <a:cubicBezTo>
                    <a:pt x="7104" y="32756"/>
                    <a:pt x="10672" y="32820"/>
                    <a:pt x="13147" y="33303"/>
                  </a:cubicBezTo>
                  <a:cubicBezTo>
                    <a:pt x="13597" y="33399"/>
                    <a:pt x="14015" y="33431"/>
                    <a:pt x="14433" y="33431"/>
                  </a:cubicBezTo>
                  <a:cubicBezTo>
                    <a:pt x="16201" y="33431"/>
                    <a:pt x="17680" y="32724"/>
                    <a:pt x="18773" y="31824"/>
                  </a:cubicBezTo>
                  <a:cubicBezTo>
                    <a:pt x="19898" y="30956"/>
                    <a:pt x="20637" y="29960"/>
                    <a:pt x="20926" y="29317"/>
                  </a:cubicBezTo>
                  <a:cubicBezTo>
                    <a:pt x="21055" y="28995"/>
                    <a:pt x="21633" y="27935"/>
                    <a:pt x="22373" y="26520"/>
                  </a:cubicBezTo>
                  <a:cubicBezTo>
                    <a:pt x="23498" y="24366"/>
                    <a:pt x="25073" y="21345"/>
                    <a:pt x="26359" y="18613"/>
                  </a:cubicBezTo>
                  <a:cubicBezTo>
                    <a:pt x="27002" y="17230"/>
                    <a:pt x="27548" y="15945"/>
                    <a:pt x="27966" y="14852"/>
                  </a:cubicBezTo>
                  <a:cubicBezTo>
                    <a:pt x="28384" y="13759"/>
                    <a:pt x="28641" y="12891"/>
                    <a:pt x="28641" y="12280"/>
                  </a:cubicBezTo>
                  <a:cubicBezTo>
                    <a:pt x="28641" y="10834"/>
                    <a:pt x="27902" y="8841"/>
                    <a:pt x="26616" y="6848"/>
                  </a:cubicBezTo>
                  <a:cubicBezTo>
                    <a:pt x="25330" y="4887"/>
                    <a:pt x="23562" y="2958"/>
                    <a:pt x="21441" y="1737"/>
                  </a:cubicBezTo>
                  <a:cubicBezTo>
                    <a:pt x="18998" y="290"/>
                    <a:pt x="16683" y="1"/>
                    <a:pt x="151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34"/>
            <p:cNvSpPr/>
            <p:nvPr/>
          </p:nvSpPr>
          <p:spPr>
            <a:xfrm>
              <a:off x="4358850" y="1471650"/>
              <a:ext cx="194500" cy="575425"/>
            </a:xfrm>
            <a:custGeom>
              <a:rect b="b" l="l" r="r" t="t"/>
              <a:pathLst>
                <a:path extrusionOk="0" h="23017" w="7780">
                  <a:moveTo>
                    <a:pt x="6686" y="1"/>
                  </a:moveTo>
                  <a:lnTo>
                    <a:pt x="3247" y="2444"/>
                  </a:lnTo>
                  <a:lnTo>
                    <a:pt x="4340" y="4887"/>
                  </a:lnTo>
                  <a:lnTo>
                    <a:pt x="0" y="20059"/>
                  </a:lnTo>
                  <a:lnTo>
                    <a:pt x="997" y="23016"/>
                  </a:lnTo>
                  <a:lnTo>
                    <a:pt x="3954" y="20766"/>
                  </a:lnTo>
                  <a:lnTo>
                    <a:pt x="5561" y="5176"/>
                  </a:lnTo>
                  <a:lnTo>
                    <a:pt x="7779" y="2733"/>
                  </a:lnTo>
                  <a:lnTo>
                    <a:pt x="668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34"/>
            <p:cNvSpPr/>
            <p:nvPr/>
          </p:nvSpPr>
          <p:spPr>
            <a:xfrm>
              <a:off x="4351600" y="1465225"/>
              <a:ext cx="208975" cy="588275"/>
            </a:xfrm>
            <a:custGeom>
              <a:rect b="b" l="l" r="r" t="t"/>
              <a:pathLst>
                <a:path extrusionOk="0" h="23531" w="8359">
                  <a:moveTo>
                    <a:pt x="6848" y="676"/>
                  </a:moveTo>
                  <a:lnTo>
                    <a:pt x="7780" y="2958"/>
                  </a:lnTo>
                  <a:lnTo>
                    <a:pt x="5658" y="5240"/>
                  </a:lnTo>
                  <a:cubicBezTo>
                    <a:pt x="5626" y="5304"/>
                    <a:pt x="5594" y="5337"/>
                    <a:pt x="5594" y="5401"/>
                  </a:cubicBezTo>
                  <a:lnTo>
                    <a:pt x="3987" y="20895"/>
                  </a:lnTo>
                  <a:lnTo>
                    <a:pt x="1415" y="22823"/>
                  </a:lnTo>
                  <a:lnTo>
                    <a:pt x="579" y="20316"/>
                  </a:lnTo>
                  <a:lnTo>
                    <a:pt x="4887" y="5208"/>
                  </a:lnTo>
                  <a:cubicBezTo>
                    <a:pt x="4919" y="5144"/>
                    <a:pt x="4919" y="5079"/>
                    <a:pt x="4887" y="5015"/>
                  </a:cubicBezTo>
                  <a:lnTo>
                    <a:pt x="3851" y="2795"/>
                  </a:lnTo>
                  <a:lnTo>
                    <a:pt x="6848" y="676"/>
                  </a:lnTo>
                  <a:close/>
                  <a:moveTo>
                    <a:pt x="7040" y="1"/>
                  </a:moveTo>
                  <a:cubicBezTo>
                    <a:pt x="6976" y="1"/>
                    <a:pt x="6880" y="1"/>
                    <a:pt x="6815" y="65"/>
                  </a:cubicBezTo>
                  <a:lnTo>
                    <a:pt x="3376" y="2476"/>
                  </a:lnTo>
                  <a:cubicBezTo>
                    <a:pt x="3280" y="2572"/>
                    <a:pt x="3215" y="2701"/>
                    <a:pt x="3280" y="2797"/>
                  </a:cubicBezTo>
                  <a:lnTo>
                    <a:pt x="4340" y="5144"/>
                  </a:lnTo>
                  <a:lnTo>
                    <a:pt x="33" y="20252"/>
                  </a:lnTo>
                  <a:cubicBezTo>
                    <a:pt x="1" y="20316"/>
                    <a:pt x="1" y="20348"/>
                    <a:pt x="33" y="20412"/>
                  </a:cubicBezTo>
                  <a:lnTo>
                    <a:pt x="1029" y="23338"/>
                  </a:lnTo>
                  <a:cubicBezTo>
                    <a:pt x="1062" y="23434"/>
                    <a:pt x="1126" y="23498"/>
                    <a:pt x="1222" y="23530"/>
                  </a:cubicBezTo>
                  <a:cubicBezTo>
                    <a:pt x="1287" y="23530"/>
                    <a:pt x="1383" y="23530"/>
                    <a:pt x="1447" y="23466"/>
                  </a:cubicBezTo>
                  <a:lnTo>
                    <a:pt x="4405" y="21248"/>
                  </a:lnTo>
                  <a:cubicBezTo>
                    <a:pt x="4469" y="21216"/>
                    <a:pt x="4501" y="21152"/>
                    <a:pt x="4501" y="21055"/>
                  </a:cubicBezTo>
                  <a:lnTo>
                    <a:pt x="6108" y="5562"/>
                  </a:lnTo>
                  <a:lnTo>
                    <a:pt x="8294" y="3183"/>
                  </a:lnTo>
                  <a:cubicBezTo>
                    <a:pt x="8358" y="3119"/>
                    <a:pt x="8358" y="2990"/>
                    <a:pt x="8326" y="2894"/>
                  </a:cubicBezTo>
                  <a:lnTo>
                    <a:pt x="7233" y="161"/>
                  </a:lnTo>
                  <a:cubicBezTo>
                    <a:pt x="7201" y="97"/>
                    <a:pt x="7137" y="33"/>
                    <a:pt x="70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34"/>
            <p:cNvSpPr/>
            <p:nvPr/>
          </p:nvSpPr>
          <p:spPr>
            <a:xfrm>
              <a:off x="4399025" y="1330225"/>
              <a:ext cx="261200" cy="301375"/>
            </a:xfrm>
            <a:custGeom>
              <a:rect b="b" l="l" r="r" t="t"/>
              <a:pathLst>
                <a:path extrusionOk="0" h="12055" w="10448">
                  <a:moveTo>
                    <a:pt x="5079" y="0"/>
                  </a:moveTo>
                  <a:cubicBezTo>
                    <a:pt x="2829" y="0"/>
                    <a:pt x="1929" y="1833"/>
                    <a:pt x="1929" y="1833"/>
                  </a:cubicBezTo>
                  <a:cubicBezTo>
                    <a:pt x="1929" y="1833"/>
                    <a:pt x="804" y="3954"/>
                    <a:pt x="418" y="5369"/>
                  </a:cubicBezTo>
                  <a:cubicBezTo>
                    <a:pt x="0" y="6783"/>
                    <a:pt x="0" y="9419"/>
                    <a:pt x="0" y="9419"/>
                  </a:cubicBezTo>
                  <a:cubicBezTo>
                    <a:pt x="0" y="9419"/>
                    <a:pt x="3247" y="7908"/>
                    <a:pt x="4147" y="7908"/>
                  </a:cubicBezTo>
                  <a:cubicBezTo>
                    <a:pt x="5079" y="7908"/>
                    <a:pt x="6911" y="12055"/>
                    <a:pt x="6911" y="12055"/>
                  </a:cubicBezTo>
                  <a:cubicBezTo>
                    <a:pt x="6911" y="12055"/>
                    <a:pt x="9644" y="8004"/>
                    <a:pt x="10029" y="5047"/>
                  </a:cubicBezTo>
                  <a:cubicBezTo>
                    <a:pt x="10447" y="2122"/>
                    <a:pt x="7297" y="0"/>
                    <a:pt x="507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34"/>
            <p:cNvSpPr/>
            <p:nvPr/>
          </p:nvSpPr>
          <p:spPr>
            <a:xfrm>
              <a:off x="4392600" y="1323800"/>
              <a:ext cx="265200" cy="314225"/>
            </a:xfrm>
            <a:custGeom>
              <a:rect b="b" l="l" r="r" t="t"/>
              <a:pathLst>
                <a:path extrusionOk="0" h="12569" w="10608">
                  <a:moveTo>
                    <a:pt x="5336" y="515"/>
                  </a:moveTo>
                  <a:cubicBezTo>
                    <a:pt x="6300" y="515"/>
                    <a:pt x="7490" y="965"/>
                    <a:pt x="8454" y="1736"/>
                  </a:cubicBezTo>
                  <a:cubicBezTo>
                    <a:pt x="9386" y="2507"/>
                    <a:pt x="10061" y="3568"/>
                    <a:pt x="10061" y="4790"/>
                  </a:cubicBezTo>
                  <a:cubicBezTo>
                    <a:pt x="10061" y="4950"/>
                    <a:pt x="10061" y="5111"/>
                    <a:pt x="10029" y="5272"/>
                  </a:cubicBezTo>
                  <a:cubicBezTo>
                    <a:pt x="9836" y="6686"/>
                    <a:pt x="9065" y="8422"/>
                    <a:pt x="8326" y="9804"/>
                  </a:cubicBezTo>
                  <a:cubicBezTo>
                    <a:pt x="7972" y="10479"/>
                    <a:pt x="7618" y="11058"/>
                    <a:pt x="7361" y="11476"/>
                  </a:cubicBezTo>
                  <a:cubicBezTo>
                    <a:pt x="7300" y="11583"/>
                    <a:pt x="7246" y="11675"/>
                    <a:pt x="7196" y="11756"/>
                  </a:cubicBezTo>
                  <a:lnTo>
                    <a:pt x="7196" y="11756"/>
                  </a:lnTo>
                  <a:cubicBezTo>
                    <a:pt x="7011" y="11351"/>
                    <a:pt x="6711" y="10728"/>
                    <a:pt x="6365" y="10094"/>
                  </a:cubicBezTo>
                  <a:cubicBezTo>
                    <a:pt x="6075" y="9579"/>
                    <a:pt x="5754" y="9065"/>
                    <a:pt x="5433" y="8647"/>
                  </a:cubicBezTo>
                  <a:cubicBezTo>
                    <a:pt x="5272" y="8422"/>
                    <a:pt x="5143" y="8261"/>
                    <a:pt x="4983" y="8133"/>
                  </a:cubicBezTo>
                  <a:cubicBezTo>
                    <a:pt x="4822" y="8004"/>
                    <a:pt x="4629" y="7876"/>
                    <a:pt x="4404" y="7876"/>
                  </a:cubicBezTo>
                  <a:cubicBezTo>
                    <a:pt x="4115" y="7876"/>
                    <a:pt x="3761" y="8004"/>
                    <a:pt x="3311" y="8133"/>
                  </a:cubicBezTo>
                  <a:cubicBezTo>
                    <a:pt x="2365" y="8456"/>
                    <a:pt x="1155" y="8977"/>
                    <a:pt x="547" y="9246"/>
                  </a:cubicBezTo>
                  <a:lnTo>
                    <a:pt x="547" y="9246"/>
                  </a:lnTo>
                  <a:cubicBezTo>
                    <a:pt x="548" y="8437"/>
                    <a:pt x="644" y="6713"/>
                    <a:pt x="932" y="5690"/>
                  </a:cubicBezTo>
                  <a:cubicBezTo>
                    <a:pt x="1125" y="5015"/>
                    <a:pt x="1511" y="4147"/>
                    <a:pt x="1832" y="3440"/>
                  </a:cubicBezTo>
                  <a:cubicBezTo>
                    <a:pt x="1993" y="3086"/>
                    <a:pt x="2154" y="2765"/>
                    <a:pt x="2250" y="2540"/>
                  </a:cubicBezTo>
                  <a:cubicBezTo>
                    <a:pt x="2347" y="2347"/>
                    <a:pt x="2443" y="2218"/>
                    <a:pt x="2443" y="2186"/>
                  </a:cubicBezTo>
                  <a:cubicBezTo>
                    <a:pt x="2443" y="2154"/>
                    <a:pt x="2668" y="1736"/>
                    <a:pt x="3150" y="1318"/>
                  </a:cubicBezTo>
                  <a:cubicBezTo>
                    <a:pt x="3632" y="900"/>
                    <a:pt x="4308" y="515"/>
                    <a:pt x="5336" y="515"/>
                  </a:cubicBezTo>
                  <a:close/>
                  <a:moveTo>
                    <a:pt x="5336" y="0"/>
                  </a:moveTo>
                  <a:cubicBezTo>
                    <a:pt x="4147" y="0"/>
                    <a:pt x="3279" y="482"/>
                    <a:pt x="2732" y="965"/>
                  </a:cubicBezTo>
                  <a:cubicBezTo>
                    <a:pt x="2218" y="1447"/>
                    <a:pt x="1961" y="1929"/>
                    <a:pt x="1961" y="1961"/>
                  </a:cubicBezTo>
                  <a:cubicBezTo>
                    <a:pt x="1961" y="1961"/>
                    <a:pt x="836" y="4083"/>
                    <a:pt x="418" y="5561"/>
                  </a:cubicBezTo>
                  <a:cubicBezTo>
                    <a:pt x="193" y="6301"/>
                    <a:pt x="97" y="7329"/>
                    <a:pt x="64" y="8165"/>
                  </a:cubicBezTo>
                  <a:cubicBezTo>
                    <a:pt x="0" y="9001"/>
                    <a:pt x="0" y="9676"/>
                    <a:pt x="0" y="9676"/>
                  </a:cubicBezTo>
                  <a:cubicBezTo>
                    <a:pt x="0" y="9772"/>
                    <a:pt x="32" y="9836"/>
                    <a:pt x="129" y="9901"/>
                  </a:cubicBezTo>
                  <a:cubicBezTo>
                    <a:pt x="166" y="9938"/>
                    <a:pt x="215" y="9954"/>
                    <a:pt x="268" y="9954"/>
                  </a:cubicBezTo>
                  <a:cubicBezTo>
                    <a:pt x="306" y="9954"/>
                    <a:pt x="346" y="9946"/>
                    <a:pt x="386" y="9933"/>
                  </a:cubicBezTo>
                  <a:cubicBezTo>
                    <a:pt x="386" y="9933"/>
                    <a:pt x="579" y="9836"/>
                    <a:pt x="900" y="9676"/>
                  </a:cubicBezTo>
                  <a:cubicBezTo>
                    <a:pt x="1382" y="9483"/>
                    <a:pt x="2090" y="9161"/>
                    <a:pt x="2797" y="8872"/>
                  </a:cubicBezTo>
                  <a:cubicBezTo>
                    <a:pt x="3150" y="8744"/>
                    <a:pt x="3472" y="8647"/>
                    <a:pt x="3761" y="8551"/>
                  </a:cubicBezTo>
                  <a:cubicBezTo>
                    <a:pt x="4050" y="8454"/>
                    <a:pt x="4308" y="8422"/>
                    <a:pt x="4404" y="8422"/>
                  </a:cubicBezTo>
                  <a:cubicBezTo>
                    <a:pt x="4436" y="8422"/>
                    <a:pt x="4500" y="8454"/>
                    <a:pt x="4629" y="8551"/>
                  </a:cubicBezTo>
                  <a:cubicBezTo>
                    <a:pt x="4822" y="8711"/>
                    <a:pt x="5079" y="9033"/>
                    <a:pt x="5336" y="9451"/>
                  </a:cubicBezTo>
                  <a:cubicBezTo>
                    <a:pt x="5722" y="10029"/>
                    <a:pt x="6140" y="10769"/>
                    <a:pt x="6429" y="11379"/>
                  </a:cubicBezTo>
                  <a:cubicBezTo>
                    <a:pt x="6558" y="11669"/>
                    <a:pt x="6686" y="11926"/>
                    <a:pt x="6783" y="12119"/>
                  </a:cubicBezTo>
                  <a:cubicBezTo>
                    <a:pt x="6847" y="12312"/>
                    <a:pt x="6911" y="12408"/>
                    <a:pt x="6911" y="12408"/>
                  </a:cubicBezTo>
                  <a:cubicBezTo>
                    <a:pt x="6943" y="12504"/>
                    <a:pt x="7040" y="12569"/>
                    <a:pt x="7136" y="12569"/>
                  </a:cubicBezTo>
                  <a:cubicBezTo>
                    <a:pt x="7233" y="12569"/>
                    <a:pt x="7329" y="12537"/>
                    <a:pt x="7361" y="12472"/>
                  </a:cubicBezTo>
                  <a:cubicBezTo>
                    <a:pt x="7393" y="12440"/>
                    <a:pt x="8068" y="11444"/>
                    <a:pt x="8808" y="10029"/>
                  </a:cubicBezTo>
                  <a:cubicBezTo>
                    <a:pt x="9547" y="8647"/>
                    <a:pt x="10351" y="6879"/>
                    <a:pt x="10544" y="5368"/>
                  </a:cubicBezTo>
                  <a:cubicBezTo>
                    <a:pt x="10576" y="5175"/>
                    <a:pt x="10608" y="4983"/>
                    <a:pt x="10608" y="4790"/>
                  </a:cubicBezTo>
                  <a:cubicBezTo>
                    <a:pt x="10608" y="3375"/>
                    <a:pt x="9804" y="2154"/>
                    <a:pt x="8776" y="1318"/>
                  </a:cubicBezTo>
                  <a:cubicBezTo>
                    <a:pt x="7747" y="482"/>
                    <a:pt x="6461" y="0"/>
                    <a:pt x="53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34"/>
            <p:cNvSpPr/>
            <p:nvPr/>
          </p:nvSpPr>
          <p:spPr>
            <a:xfrm>
              <a:off x="4693150" y="1284575"/>
              <a:ext cx="77975" cy="92900"/>
            </a:xfrm>
            <a:custGeom>
              <a:rect b="b" l="l" r="r" t="t"/>
              <a:pathLst>
                <a:path extrusionOk="0" h="3716" w="3119">
                  <a:moveTo>
                    <a:pt x="2546" y="0"/>
                  </a:moveTo>
                  <a:cubicBezTo>
                    <a:pt x="2181" y="0"/>
                    <a:pt x="1704" y="701"/>
                    <a:pt x="1704" y="701"/>
                  </a:cubicBezTo>
                  <a:lnTo>
                    <a:pt x="0" y="3530"/>
                  </a:lnTo>
                  <a:cubicBezTo>
                    <a:pt x="0" y="3530"/>
                    <a:pt x="229" y="3716"/>
                    <a:pt x="591" y="3716"/>
                  </a:cubicBezTo>
                  <a:cubicBezTo>
                    <a:pt x="772" y="3716"/>
                    <a:pt x="986" y="3669"/>
                    <a:pt x="1222" y="3530"/>
                  </a:cubicBezTo>
                  <a:cubicBezTo>
                    <a:pt x="1929" y="3144"/>
                    <a:pt x="3118" y="2019"/>
                    <a:pt x="2925" y="605"/>
                  </a:cubicBezTo>
                  <a:cubicBezTo>
                    <a:pt x="2864" y="154"/>
                    <a:pt x="2717" y="0"/>
                    <a:pt x="254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34"/>
            <p:cNvSpPr/>
            <p:nvPr/>
          </p:nvSpPr>
          <p:spPr>
            <a:xfrm>
              <a:off x="4685100" y="1277975"/>
              <a:ext cx="88425" cy="106125"/>
            </a:xfrm>
            <a:custGeom>
              <a:rect b="b" l="l" r="r" t="t"/>
              <a:pathLst>
                <a:path extrusionOk="0" h="4245" w="3537">
                  <a:moveTo>
                    <a:pt x="2862" y="1"/>
                  </a:moveTo>
                  <a:cubicBezTo>
                    <a:pt x="2701" y="1"/>
                    <a:pt x="2540" y="65"/>
                    <a:pt x="2444" y="162"/>
                  </a:cubicBezTo>
                  <a:cubicBezTo>
                    <a:pt x="2090" y="419"/>
                    <a:pt x="1833" y="805"/>
                    <a:pt x="1801" y="837"/>
                  </a:cubicBezTo>
                  <a:cubicBezTo>
                    <a:pt x="1737" y="933"/>
                    <a:pt x="1769" y="1126"/>
                    <a:pt x="1897" y="1190"/>
                  </a:cubicBezTo>
                  <a:cubicBezTo>
                    <a:pt x="1948" y="1228"/>
                    <a:pt x="2004" y="1246"/>
                    <a:pt x="2057" y="1246"/>
                  </a:cubicBezTo>
                  <a:cubicBezTo>
                    <a:pt x="2138" y="1246"/>
                    <a:pt x="2212" y="1204"/>
                    <a:pt x="2251" y="1126"/>
                  </a:cubicBezTo>
                  <a:lnTo>
                    <a:pt x="2283" y="1094"/>
                  </a:lnTo>
                  <a:cubicBezTo>
                    <a:pt x="2315" y="1030"/>
                    <a:pt x="2444" y="869"/>
                    <a:pt x="2572" y="740"/>
                  </a:cubicBezTo>
                  <a:cubicBezTo>
                    <a:pt x="2637" y="676"/>
                    <a:pt x="2701" y="612"/>
                    <a:pt x="2765" y="580"/>
                  </a:cubicBezTo>
                  <a:cubicBezTo>
                    <a:pt x="2829" y="547"/>
                    <a:pt x="2862" y="547"/>
                    <a:pt x="2862" y="547"/>
                  </a:cubicBezTo>
                  <a:cubicBezTo>
                    <a:pt x="2894" y="580"/>
                    <a:pt x="2958" y="676"/>
                    <a:pt x="2990" y="901"/>
                  </a:cubicBezTo>
                  <a:cubicBezTo>
                    <a:pt x="2990" y="997"/>
                    <a:pt x="2990" y="1094"/>
                    <a:pt x="3022" y="1190"/>
                  </a:cubicBezTo>
                  <a:cubicBezTo>
                    <a:pt x="3022" y="1737"/>
                    <a:pt x="2765" y="2251"/>
                    <a:pt x="2444" y="2669"/>
                  </a:cubicBezTo>
                  <a:cubicBezTo>
                    <a:pt x="2122" y="3087"/>
                    <a:pt x="1704" y="3408"/>
                    <a:pt x="1383" y="3569"/>
                  </a:cubicBezTo>
                  <a:cubicBezTo>
                    <a:pt x="1190" y="3698"/>
                    <a:pt x="1029" y="3730"/>
                    <a:pt x="901" y="3730"/>
                  </a:cubicBezTo>
                  <a:cubicBezTo>
                    <a:pt x="772" y="3730"/>
                    <a:pt x="644" y="3698"/>
                    <a:pt x="579" y="3665"/>
                  </a:cubicBezTo>
                  <a:lnTo>
                    <a:pt x="515" y="3601"/>
                  </a:lnTo>
                  <a:lnTo>
                    <a:pt x="483" y="3601"/>
                  </a:lnTo>
                  <a:cubicBezTo>
                    <a:pt x="429" y="3561"/>
                    <a:pt x="370" y="3543"/>
                    <a:pt x="312" y="3543"/>
                  </a:cubicBezTo>
                  <a:cubicBezTo>
                    <a:pt x="231" y="3543"/>
                    <a:pt x="153" y="3577"/>
                    <a:pt x="97" y="3633"/>
                  </a:cubicBezTo>
                  <a:cubicBezTo>
                    <a:pt x="1" y="3762"/>
                    <a:pt x="33" y="3923"/>
                    <a:pt x="161" y="4019"/>
                  </a:cubicBezTo>
                  <a:cubicBezTo>
                    <a:pt x="161" y="4051"/>
                    <a:pt x="451" y="4244"/>
                    <a:pt x="901" y="4244"/>
                  </a:cubicBezTo>
                  <a:cubicBezTo>
                    <a:pt x="1126" y="4244"/>
                    <a:pt x="1383" y="4212"/>
                    <a:pt x="1672" y="4051"/>
                  </a:cubicBezTo>
                  <a:cubicBezTo>
                    <a:pt x="2026" y="3826"/>
                    <a:pt x="2476" y="3473"/>
                    <a:pt x="2862" y="2990"/>
                  </a:cubicBezTo>
                  <a:cubicBezTo>
                    <a:pt x="3247" y="2508"/>
                    <a:pt x="3537" y="1898"/>
                    <a:pt x="3537" y="1190"/>
                  </a:cubicBezTo>
                  <a:cubicBezTo>
                    <a:pt x="3537" y="1062"/>
                    <a:pt x="3537" y="965"/>
                    <a:pt x="3504" y="837"/>
                  </a:cubicBezTo>
                  <a:cubicBezTo>
                    <a:pt x="3472" y="580"/>
                    <a:pt x="3408" y="387"/>
                    <a:pt x="3312" y="258"/>
                  </a:cubicBezTo>
                  <a:cubicBezTo>
                    <a:pt x="3215" y="97"/>
                    <a:pt x="3054" y="1"/>
                    <a:pt x="28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34"/>
            <p:cNvSpPr/>
            <p:nvPr/>
          </p:nvSpPr>
          <p:spPr>
            <a:xfrm>
              <a:off x="4422325" y="1150100"/>
              <a:ext cx="55475" cy="116650"/>
            </a:xfrm>
            <a:custGeom>
              <a:rect b="b" l="l" r="r" t="t"/>
              <a:pathLst>
                <a:path extrusionOk="0" h="4666" w="2219">
                  <a:moveTo>
                    <a:pt x="1642" y="1"/>
                  </a:moveTo>
                  <a:cubicBezTo>
                    <a:pt x="1310" y="1"/>
                    <a:pt x="903" y="206"/>
                    <a:pt x="611" y="1034"/>
                  </a:cubicBezTo>
                  <a:cubicBezTo>
                    <a:pt x="1" y="2641"/>
                    <a:pt x="997" y="4666"/>
                    <a:pt x="997" y="4666"/>
                  </a:cubicBezTo>
                  <a:lnTo>
                    <a:pt x="2026" y="2544"/>
                  </a:lnTo>
                  <a:lnTo>
                    <a:pt x="2218" y="198"/>
                  </a:lnTo>
                  <a:cubicBezTo>
                    <a:pt x="2218" y="198"/>
                    <a:pt x="1966" y="1"/>
                    <a:pt x="164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34"/>
            <p:cNvSpPr/>
            <p:nvPr/>
          </p:nvSpPr>
          <p:spPr>
            <a:xfrm>
              <a:off x="4425550" y="1143775"/>
              <a:ext cx="59475" cy="129425"/>
            </a:xfrm>
            <a:custGeom>
              <a:rect b="b" l="l" r="r" t="t"/>
              <a:pathLst>
                <a:path extrusionOk="0" h="5177" w="2379">
                  <a:moveTo>
                    <a:pt x="1511" y="1"/>
                  </a:moveTo>
                  <a:cubicBezTo>
                    <a:pt x="1286" y="1"/>
                    <a:pt x="1029" y="65"/>
                    <a:pt x="804" y="258"/>
                  </a:cubicBezTo>
                  <a:cubicBezTo>
                    <a:pt x="579" y="451"/>
                    <a:pt x="386" y="740"/>
                    <a:pt x="225" y="1190"/>
                  </a:cubicBezTo>
                  <a:cubicBezTo>
                    <a:pt x="64" y="1608"/>
                    <a:pt x="0" y="2026"/>
                    <a:pt x="0" y="2444"/>
                  </a:cubicBezTo>
                  <a:cubicBezTo>
                    <a:pt x="0" y="3794"/>
                    <a:pt x="611" y="5015"/>
                    <a:pt x="643" y="5048"/>
                  </a:cubicBezTo>
                  <a:cubicBezTo>
                    <a:pt x="675" y="5144"/>
                    <a:pt x="772" y="5176"/>
                    <a:pt x="868" y="5176"/>
                  </a:cubicBezTo>
                  <a:cubicBezTo>
                    <a:pt x="964" y="5176"/>
                    <a:pt x="1061" y="5144"/>
                    <a:pt x="1125" y="5048"/>
                  </a:cubicBezTo>
                  <a:lnTo>
                    <a:pt x="2122" y="2926"/>
                  </a:lnTo>
                  <a:cubicBezTo>
                    <a:pt x="2186" y="2765"/>
                    <a:pt x="2122" y="2605"/>
                    <a:pt x="1993" y="2540"/>
                  </a:cubicBezTo>
                  <a:cubicBezTo>
                    <a:pt x="1959" y="2523"/>
                    <a:pt x="1922" y="2515"/>
                    <a:pt x="1885" y="2515"/>
                  </a:cubicBezTo>
                  <a:cubicBezTo>
                    <a:pt x="1785" y="2515"/>
                    <a:pt x="1687" y="2575"/>
                    <a:pt x="1639" y="2669"/>
                  </a:cubicBezTo>
                  <a:lnTo>
                    <a:pt x="899" y="4268"/>
                  </a:lnTo>
                  <a:lnTo>
                    <a:pt x="899" y="4268"/>
                  </a:lnTo>
                  <a:cubicBezTo>
                    <a:pt x="739" y="3818"/>
                    <a:pt x="547" y="3138"/>
                    <a:pt x="547" y="2444"/>
                  </a:cubicBezTo>
                  <a:cubicBezTo>
                    <a:pt x="547" y="2058"/>
                    <a:pt x="579" y="1705"/>
                    <a:pt x="707" y="1383"/>
                  </a:cubicBezTo>
                  <a:cubicBezTo>
                    <a:pt x="868" y="997"/>
                    <a:pt x="1029" y="772"/>
                    <a:pt x="1157" y="676"/>
                  </a:cubicBezTo>
                  <a:cubicBezTo>
                    <a:pt x="1286" y="547"/>
                    <a:pt x="1382" y="547"/>
                    <a:pt x="1511" y="547"/>
                  </a:cubicBezTo>
                  <a:cubicBezTo>
                    <a:pt x="1529" y="541"/>
                    <a:pt x="1549" y="539"/>
                    <a:pt x="1569" y="539"/>
                  </a:cubicBezTo>
                  <a:cubicBezTo>
                    <a:pt x="1654" y="539"/>
                    <a:pt x="1748" y="586"/>
                    <a:pt x="1800" y="612"/>
                  </a:cubicBezTo>
                  <a:lnTo>
                    <a:pt x="1897" y="644"/>
                  </a:lnTo>
                  <a:lnTo>
                    <a:pt x="1929" y="676"/>
                  </a:lnTo>
                  <a:cubicBezTo>
                    <a:pt x="1969" y="716"/>
                    <a:pt x="2026" y="734"/>
                    <a:pt x="2084" y="734"/>
                  </a:cubicBezTo>
                  <a:cubicBezTo>
                    <a:pt x="2164" y="734"/>
                    <a:pt x="2245" y="700"/>
                    <a:pt x="2282" y="644"/>
                  </a:cubicBezTo>
                  <a:cubicBezTo>
                    <a:pt x="2379" y="515"/>
                    <a:pt x="2379" y="354"/>
                    <a:pt x="2250" y="258"/>
                  </a:cubicBezTo>
                  <a:cubicBezTo>
                    <a:pt x="2218" y="258"/>
                    <a:pt x="1961" y="1"/>
                    <a:pt x="15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34"/>
            <p:cNvSpPr/>
            <p:nvPr/>
          </p:nvSpPr>
          <p:spPr>
            <a:xfrm>
              <a:off x="4469750" y="1442050"/>
              <a:ext cx="140350" cy="85950"/>
            </a:xfrm>
            <a:custGeom>
              <a:rect b="b" l="l" r="r" t="t"/>
              <a:pathLst>
                <a:path extrusionOk="0" h="3438" w="5614">
                  <a:moveTo>
                    <a:pt x="5483" y="0"/>
                  </a:moveTo>
                  <a:cubicBezTo>
                    <a:pt x="4710" y="0"/>
                    <a:pt x="321" y="2117"/>
                    <a:pt x="321" y="2117"/>
                  </a:cubicBezTo>
                  <a:cubicBezTo>
                    <a:pt x="321" y="2117"/>
                    <a:pt x="0" y="3338"/>
                    <a:pt x="1318" y="3435"/>
                  </a:cubicBezTo>
                  <a:cubicBezTo>
                    <a:pt x="1340" y="3437"/>
                    <a:pt x="1362" y="3437"/>
                    <a:pt x="1385" y="3437"/>
                  </a:cubicBezTo>
                  <a:cubicBezTo>
                    <a:pt x="2728" y="3437"/>
                    <a:pt x="5404" y="692"/>
                    <a:pt x="5593" y="92"/>
                  </a:cubicBezTo>
                  <a:cubicBezTo>
                    <a:pt x="5613" y="28"/>
                    <a:pt x="5572" y="0"/>
                    <a:pt x="548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34"/>
            <p:cNvSpPr/>
            <p:nvPr/>
          </p:nvSpPr>
          <p:spPr>
            <a:xfrm>
              <a:off x="4470550" y="1435500"/>
              <a:ext cx="145475" cy="98875"/>
            </a:xfrm>
            <a:custGeom>
              <a:rect b="b" l="l" r="r" t="t"/>
              <a:pathLst>
                <a:path extrusionOk="0" h="3955" w="5819">
                  <a:moveTo>
                    <a:pt x="5072" y="614"/>
                  </a:moveTo>
                  <a:cubicBezTo>
                    <a:pt x="4748" y="1047"/>
                    <a:pt x="4092" y="1750"/>
                    <a:pt x="3407" y="2315"/>
                  </a:cubicBezTo>
                  <a:cubicBezTo>
                    <a:pt x="3022" y="2636"/>
                    <a:pt x="2636" y="2925"/>
                    <a:pt x="2282" y="3118"/>
                  </a:cubicBezTo>
                  <a:cubicBezTo>
                    <a:pt x="1937" y="3291"/>
                    <a:pt x="1642" y="3413"/>
                    <a:pt x="1446" y="3413"/>
                  </a:cubicBezTo>
                  <a:cubicBezTo>
                    <a:pt x="1424" y="3413"/>
                    <a:pt x="1402" y="3411"/>
                    <a:pt x="1382" y="3408"/>
                  </a:cubicBezTo>
                  <a:lnTo>
                    <a:pt x="1318" y="3408"/>
                  </a:lnTo>
                  <a:cubicBezTo>
                    <a:pt x="932" y="3375"/>
                    <a:pt x="772" y="3247"/>
                    <a:pt x="643" y="3118"/>
                  </a:cubicBezTo>
                  <a:cubicBezTo>
                    <a:pt x="547" y="2990"/>
                    <a:pt x="514" y="2797"/>
                    <a:pt x="514" y="2668"/>
                  </a:cubicBezTo>
                  <a:cubicBezTo>
                    <a:pt x="514" y="2623"/>
                    <a:pt x="530" y="2578"/>
                    <a:pt x="540" y="2544"/>
                  </a:cubicBezTo>
                  <a:lnTo>
                    <a:pt x="540" y="2544"/>
                  </a:lnTo>
                  <a:cubicBezTo>
                    <a:pt x="654" y="2489"/>
                    <a:pt x="846" y="2397"/>
                    <a:pt x="1093" y="2283"/>
                  </a:cubicBezTo>
                  <a:cubicBezTo>
                    <a:pt x="1736" y="1993"/>
                    <a:pt x="2700" y="1543"/>
                    <a:pt x="3568" y="1158"/>
                  </a:cubicBezTo>
                  <a:cubicBezTo>
                    <a:pt x="4018" y="997"/>
                    <a:pt x="4436" y="804"/>
                    <a:pt x="4790" y="707"/>
                  </a:cubicBezTo>
                  <a:cubicBezTo>
                    <a:pt x="4894" y="666"/>
                    <a:pt x="4985" y="637"/>
                    <a:pt x="5072" y="614"/>
                  </a:cubicBezTo>
                  <a:close/>
                  <a:moveTo>
                    <a:pt x="5433" y="0"/>
                  </a:moveTo>
                  <a:cubicBezTo>
                    <a:pt x="5304" y="0"/>
                    <a:pt x="5143" y="32"/>
                    <a:pt x="4918" y="97"/>
                  </a:cubicBezTo>
                  <a:cubicBezTo>
                    <a:pt x="4211" y="290"/>
                    <a:pt x="3054" y="804"/>
                    <a:pt x="2025" y="1254"/>
                  </a:cubicBezTo>
                  <a:cubicBezTo>
                    <a:pt x="1029" y="1736"/>
                    <a:pt x="161" y="2122"/>
                    <a:pt x="161" y="2122"/>
                  </a:cubicBezTo>
                  <a:cubicBezTo>
                    <a:pt x="97" y="2154"/>
                    <a:pt x="32" y="2218"/>
                    <a:pt x="32" y="2315"/>
                  </a:cubicBezTo>
                  <a:cubicBezTo>
                    <a:pt x="32" y="2315"/>
                    <a:pt x="0" y="2443"/>
                    <a:pt x="0" y="2668"/>
                  </a:cubicBezTo>
                  <a:cubicBezTo>
                    <a:pt x="0" y="2861"/>
                    <a:pt x="32" y="3183"/>
                    <a:pt x="225" y="3440"/>
                  </a:cubicBezTo>
                  <a:cubicBezTo>
                    <a:pt x="418" y="3729"/>
                    <a:pt x="772" y="3922"/>
                    <a:pt x="1286" y="3954"/>
                  </a:cubicBezTo>
                  <a:lnTo>
                    <a:pt x="1382" y="3954"/>
                  </a:lnTo>
                  <a:cubicBezTo>
                    <a:pt x="1800" y="3954"/>
                    <a:pt x="2250" y="3761"/>
                    <a:pt x="2700" y="3472"/>
                  </a:cubicBezTo>
                  <a:cubicBezTo>
                    <a:pt x="3375" y="3054"/>
                    <a:pt x="4115" y="2443"/>
                    <a:pt x="4693" y="1865"/>
                  </a:cubicBezTo>
                  <a:cubicBezTo>
                    <a:pt x="4983" y="1575"/>
                    <a:pt x="5240" y="1286"/>
                    <a:pt x="5433" y="1029"/>
                  </a:cubicBezTo>
                  <a:cubicBezTo>
                    <a:pt x="5625" y="804"/>
                    <a:pt x="5754" y="611"/>
                    <a:pt x="5818" y="418"/>
                  </a:cubicBezTo>
                  <a:lnTo>
                    <a:pt x="5818" y="322"/>
                  </a:lnTo>
                  <a:cubicBezTo>
                    <a:pt x="5818" y="257"/>
                    <a:pt x="5818" y="193"/>
                    <a:pt x="5786" y="129"/>
                  </a:cubicBezTo>
                  <a:cubicBezTo>
                    <a:pt x="5722" y="65"/>
                    <a:pt x="5658" y="32"/>
                    <a:pt x="55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34"/>
            <p:cNvSpPr/>
            <p:nvPr/>
          </p:nvSpPr>
          <p:spPr>
            <a:xfrm>
              <a:off x="4434375" y="979525"/>
              <a:ext cx="393000" cy="529650"/>
            </a:xfrm>
            <a:custGeom>
              <a:rect b="b" l="l" r="r" t="t"/>
              <a:pathLst>
                <a:path extrusionOk="0" h="21186" w="15720">
                  <a:moveTo>
                    <a:pt x="9216" y="1"/>
                  </a:moveTo>
                  <a:cubicBezTo>
                    <a:pt x="8300" y="1"/>
                    <a:pt x="7368" y="253"/>
                    <a:pt x="6494" y="849"/>
                  </a:cubicBezTo>
                  <a:cubicBezTo>
                    <a:pt x="6494" y="849"/>
                    <a:pt x="2958" y="2489"/>
                    <a:pt x="2154" y="4996"/>
                  </a:cubicBezTo>
                  <a:cubicBezTo>
                    <a:pt x="1319" y="7535"/>
                    <a:pt x="1" y="12710"/>
                    <a:pt x="1" y="14639"/>
                  </a:cubicBezTo>
                  <a:cubicBezTo>
                    <a:pt x="1" y="16568"/>
                    <a:pt x="611" y="20522"/>
                    <a:pt x="1929" y="21100"/>
                  </a:cubicBezTo>
                  <a:cubicBezTo>
                    <a:pt x="2056" y="21159"/>
                    <a:pt x="2211" y="21186"/>
                    <a:pt x="2389" y="21186"/>
                  </a:cubicBezTo>
                  <a:cubicBezTo>
                    <a:pt x="4059" y="21186"/>
                    <a:pt x="7736" y="18805"/>
                    <a:pt x="8840" y="18079"/>
                  </a:cubicBezTo>
                  <a:cubicBezTo>
                    <a:pt x="10030" y="17275"/>
                    <a:pt x="11444" y="14125"/>
                    <a:pt x="12987" y="12293"/>
                  </a:cubicBezTo>
                  <a:cubicBezTo>
                    <a:pt x="14498" y="10492"/>
                    <a:pt x="15719" y="7149"/>
                    <a:pt x="15109" y="4417"/>
                  </a:cubicBezTo>
                  <a:cubicBezTo>
                    <a:pt x="14649" y="2336"/>
                    <a:pt x="12004" y="1"/>
                    <a:pt x="921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34"/>
            <p:cNvSpPr/>
            <p:nvPr/>
          </p:nvSpPr>
          <p:spPr>
            <a:xfrm>
              <a:off x="4427950" y="972625"/>
              <a:ext cx="394600" cy="543250"/>
            </a:xfrm>
            <a:custGeom>
              <a:rect b="b" l="l" r="r" t="t"/>
              <a:pathLst>
                <a:path extrusionOk="0" h="21730" w="15784">
                  <a:moveTo>
                    <a:pt x="9483" y="547"/>
                  </a:moveTo>
                  <a:cubicBezTo>
                    <a:pt x="10801" y="547"/>
                    <a:pt x="12119" y="1093"/>
                    <a:pt x="13115" y="1929"/>
                  </a:cubicBezTo>
                  <a:cubicBezTo>
                    <a:pt x="14144" y="2732"/>
                    <a:pt x="14883" y="3793"/>
                    <a:pt x="15108" y="4725"/>
                  </a:cubicBezTo>
                  <a:cubicBezTo>
                    <a:pt x="15205" y="5207"/>
                    <a:pt x="15269" y="5690"/>
                    <a:pt x="15269" y="6204"/>
                  </a:cubicBezTo>
                  <a:cubicBezTo>
                    <a:pt x="15269" y="8486"/>
                    <a:pt x="14240" y="10961"/>
                    <a:pt x="13019" y="12408"/>
                  </a:cubicBezTo>
                  <a:cubicBezTo>
                    <a:pt x="12248" y="13340"/>
                    <a:pt x="11508" y="14594"/>
                    <a:pt x="10833" y="15719"/>
                  </a:cubicBezTo>
                  <a:cubicBezTo>
                    <a:pt x="10126" y="16812"/>
                    <a:pt x="9451" y="17776"/>
                    <a:pt x="8937" y="18130"/>
                  </a:cubicBezTo>
                  <a:cubicBezTo>
                    <a:pt x="8390" y="18483"/>
                    <a:pt x="7201" y="19287"/>
                    <a:pt x="5947" y="19962"/>
                  </a:cubicBezTo>
                  <a:cubicBezTo>
                    <a:pt x="5337" y="20283"/>
                    <a:pt x="4694" y="20605"/>
                    <a:pt x="4115" y="20830"/>
                  </a:cubicBezTo>
                  <a:cubicBezTo>
                    <a:pt x="3536" y="21087"/>
                    <a:pt x="2990" y="21215"/>
                    <a:pt x="2636" y="21215"/>
                  </a:cubicBezTo>
                  <a:cubicBezTo>
                    <a:pt x="2508" y="21215"/>
                    <a:pt x="2379" y="21183"/>
                    <a:pt x="2315" y="21151"/>
                  </a:cubicBezTo>
                  <a:cubicBezTo>
                    <a:pt x="2058" y="21055"/>
                    <a:pt x="1801" y="20733"/>
                    <a:pt x="1576" y="20283"/>
                  </a:cubicBezTo>
                  <a:cubicBezTo>
                    <a:pt x="1222" y="19576"/>
                    <a:pt x="965" y="18580"/>
                    <a:pt x="804" y="17615"/>
                  </a:cubicBezTo>
                  <a:cubicBezTo>
                    <a:pt x="611" y="16619"/>
                    <a:pt x="547" y="15622"/>
                    <a:pt x="547" y="14915"/>
                  </a:cubicBezTo>
                  <a:cubicBezTo>
                    <a:pt x="547" y="14015"/>
                    <a:pt x="868" y="12215"/>
                    <a:pt x="1286" y="10383"/>
                  </a:cubicBezTo>
                  <a:cubicBezTo>
                    <a:pt x="1704" y="8551"/>
                    <a:pt x="2251" y="6622"/>
                    <a:pt x="2636" y="5368"/>
                  </a:cubicBezTo>
                  <a:cubicBezTo>
                    <a:pt x="3022" y="4179"/>
                    <a:pt x="4083" y="3182"/>
                    <a:pt x="5047" y="2475"/>
                  </a:cubicBezTo>
                  <a:cubicBezTo>
                    <a:pt x="5529" y="2122"/>
                    <a:pt x="5979" y="1832"/>
                    <a:pt x="6301" y="1672"/>
                  </a:cubicBezTo>
                  <a:cubicBezTo>
                    <a:pt x="6494" y="1575"/>
                    <a:pt x="6622" y="1511"/>
                    <a:pt x="6719" y="1447"/>
                  </a:cubicBezTo>
                  <a:lnTo>
                    <a:pt x="6815" y="1382"/>
                  </a:lnTo>
                  <a:lnTo>
                    <a:pt x="6879" y="1382"/>
                  </a:lnTo>
                  <a:lnTo>
                    <a:pt x="6912" y="1350"/>
                  </a:lnTo>
                  <a:cubicBezTo>
                    <a:pt x="7747" y="772"/>
                    <a:pt x="8615" y="547"/>
                    <a:pt x="9483" y="547"/>
                  </a:cubicBezTo>
                  <a:close/>
                  <a:moveTo>
                    <a:pt x="9483" y="0"/>
                  </a:moveTo>
                  <a:cubicBezTo>
                    <a:pt x="8519" y="0"/>
                    <a:pt x="7522" y="289"/>
                    <a:pt x="6590" y="900"/>
                  </a:cubicBezTo>
                  <a:lnTo>
                    <a:pt x="6604" y="919"/>
                  </a:lnTo>
                  <a:lnTo>
                    <a:pt x="6604" y="919"/>
                  </a:lnTo>
                  <a:cubicBezTo>
                    <a:pt x="6397" y="1009"/>
                    <a:pt x="5599" y="1410"/>
                    <a:pt x="4726" y="2057"/>
                  </a:cubicBezTo>
                  <a:cubicBezTo>
                    <a:pt x="3697" y="2797"/>
                    <a:pt x="2572" y="3857"/>
                    <a:pt x="2154" y="5207"/>
                  </a:cubicBezTo>
                  <a:cubicBezTo>
                    <a:pt x="1736" y="6493"/>
                    <a:pt x="1190" y="8422"/>
                    <a:pt x="772" y="10254"/>
                  </a:cubicBezTo>
                  <a:cubicBezTo>
                    <a:pt x="322" y="12119"/>
                    <a:pt x="1" y="13886"/>
                    <a:pt x="1" y="14915"/>
                  </a:cubicBezTo>
                  <a:cubicBezTo>
                    <a:pt x="1" y="15912"/>
                    <a:pt x="161" y="17390"/>
                    <a:pt x="483" y="18708"/>
                  </a:cubicBezTo>
                  <a:cubicBezTo>
                    <a:pt x="643" y="19383"/>
                    <a:pt x="836" y="19994"/>
                    <a:pt x="1093" y="20508"/>
                  </a:cubicBezTo>
                  <a:cubicBezTo>
                    <a:pt x="1351" y="21023"/>
                    <a:pt x="1672" y="21440"/>
                    <a:pt x="2090" y="21633"/>
                  </a:cubicBezTo>
                  <a:cubicBezTo>
                    <a:pt x="2251" y="21730"/>
                    <a:pt x="2444" y="21730"/>
                    <a:pt x="2636" y="21730"/>
                  </a:cubicBezTo>
                  <a:cubicBezTo>
                    <a:pt x="3119" y="21730"/>
                    <a:pt x="3697" y="21569"/>
                    <a:pt x="4308" y="21344"/>
                  </a:cubicBezTo>
                  <a:cubicBezTo>
                    <a:pt x="6140" y="20605"/>
                    <a:pt x="8390" y="19126"/>
                    <a:pt x="9226" y="18580"/>
                  </a:cubicBezTo>
                  <a:cubicBezTo>
                    <a:pt x="9933" y="18097"/>
                    <a:pt x="10576" y="17101"/>
                    <a:pt x="11283" y="15976"/>
                  </a:cubicBezTo>
                  <a:cubicBezTo>
                    <a:pt x="11958" y="14883"/>
                    <a:pt x="12698" y="13629"/>
                    <a:pt x="13437" y="12761"/>
                  </a:cubicBezTo>
                  <a:cubicBezTo>
                    <a:pt x="14723" y="11186"/>
                    <a:pt x="15783" y="8647"/>
                    <a:pt x="15783" y="6204"/>
                  </a:cubicBezTo>
                  <a:cubicBezTo>
                    <a:pt x="15783" y="5658"/>
                    <a:pt x="15751" y="5143"/>
                    <a:pt x="15623" y="4629"/>
                  </a:cubicBezTo>
                  <a:cubicBezTo>
                    <a:pt x="15366" y="3504"/>
                    <a:pt x="14562" y="2379"/>
                    <a:pt x="13469" y="1511"/>
                  </a:cubicBezTo>
                  <a:cubicBezTo>
                    <a:pt x="12344" y="611"/>
                    <a:pt x="10962" y="0"/>
                    <a:pt x="94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34"/>
            <p:cNvSpPr/>
            <p:nvPr/>
          </p:nvSpPr>
          <p:spPr>
            <a:xfrm>
              <a:off x="4455275" y="979525"/>
              <a:ext cx="372100" cy="369200"/>
            </a:xfrm>
            <a:custGeom>
              <a:rect b="b" l="l" r="r" t="t"/>
              <a:pathLst>
                <a:path extrusionOk="0" h="14768" w="14884">
                  <a:moveTo>
                    <a:pt x="8380" y="1"/>
                  </a:moveTo>
                  <a:cubicBezTo>
                    <a:pt x="7464" y="1"/>
                    <a:pt x="6532" y="253"/>
                    <a:pt x="5658" y="849"/>
                  </a:cubicBezTo>
                  <a:cubicBezTo>
                    <a:pt x="5658" y="849"/>
                    <a:pt x="2122" y="2489"/>
                    <a:pt x="1318" y="4996"/>
                  </a:cubicBezTo>
                  <a:cubicBezTo>
                    <a:pt x="933" y="6217"/>
                    <a:pt x="418" y="8017"/>
                    <a:pt x="0" y="9785"/>
                  </a:cubicBezTo>
                  <a:cubicBezTo>
                    <a:pt x="708" y="8692"/>
                    <a:pt x="1833" y="6860"/>
                    <a:pt x="1897" y="6442"/>
                  </a:cubicBezTo>
                  <a:cubicBezTo>
                    <a:pt x="2026" y="5832"/>
                    <a:pt x="2026" y="5735"/>
                    <a:pt x="2733" y="5735"/>
                  </a:cubicBezTo>
                  <a:cubicBezTo>
                    <a:pt x="3440" y="5735"/>
                    <a:pt x="4758" y="7760"/>
                    <a:pt x="6558" y="8146"/>
                  </a:cubicBezTo>
                  <a:cubicBezTo>
                    <a:pt x="8390" y="8564"/>
                    <a:pt x="10833" y="8242"/>
                    <a:pt x="10833" y="9271"/>
                  </a:cubicBezTo>
                  <a:cubicBezTo>
                    <a:pt x="10833" y="10267"/>
                    <a:pt x="9419" y="11907"/>
                    <a:pt x="10319" y="12389"/>
                  </a:cubicBezTo>
                  <a:cubicBezTo>
                    <a:pt x="11026" y="12807"/>
                    <a:pt x="10383" y="14157"/>
                    <a:pt x="10447" y="14768"/>
                  </a:cubicBezTo>
                  <a:cubicBezTo>
                    <a:pt x="10994" y="13900"/>
                    <a:pt x="11572" y="13000"/>
                    <a:pt x="12151" y="12293"/>
                  </a:cubicBezTo>
                  <a:cubicBezTo>
                    <a:pt x="13662" y="10492"/>
                    <a:pt x="14883" y="7149"/>
                    <a:pt x="14273" y="4417"/>
                  </a:cubicBezTo>
                  <a:cubicBezTo>
                    <a:pt x="13813" y="2336"/>
                    <a:pt x="11168" y="1"/>
                    <a:pt x="83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34"/>
            <p:cNvSpPr/>
            <p:nvPr/>
          </p:nvSpPr>
          <p:spPr>
            <a:xfrm>
              <a:off x="4448050" y="972625"/>
              <a:ext cx="374500" cy="382750"/>
            </a:xfrm>
            <a:custGeom>
              <a:rect b="b" l="l" r="r" t="t"/>
              <a:pathLst>
                <a:path extrusionOk="0" h="15310" w="14980">
                  <a:moveTo>
                    <a:pt x="8679" y="547"/>
                  </a:moveTo>
                  <a:cubicBezTo>
                    <a:pt x="9997" y="547"/>
                    <a:pt x="11315" y="1093"/>
                    <a:pt x="12311" y="1929"/>
                  </a:cubicBezTo>
                  <a:cubicBezTo>
                    <a:pt x="13340" y="2732"/>
                    <a:pt x="14079" y="3793"/>
                    <a:pt x="14304" y="4725"/>
                  </a:cubicBezTo>
                  <a:cubicBezTo>
                    <a:pt x="14401" y="5207"/>
                    <a:pt x="14465" y="5690"/>
                    <a:pt x="14465" y="6204"/>
                  </a:cubicBezTo>
                  <a:cubicBezTo>
                    <a:pt x="14465" y="8486"/>
                    <a:pt x="13436" y="10961"/>
                    <a:pt x="12215" y="12408"/>
                  </a:cubicBezTo>
                  <a:cubicBezTo>
                    <a:pt x="11868" y="12832"/>
                    <a:pt x="11520" y="13327"/>
                    <a:pt x="11180" y="13842"/>
                  </a:cubicBezTo>
                  <a:lnTo>
                    <a:pt x="11180" y="13842"/>
                  </a:lnTo>
                  <a:cubicBezTo>
                    <a:pt x="11203" y="13696"/>
                    <a:pt x="11219" y="13546"/>
                    <a:pt x="11219" y="13404"/>
                  </a:cubicBezTo>
                  <a:cubicBezTo>
                    <a:pt x="11219" y="13244"/>
                    <a:pt x="11186" y="13051"/>
                    <a:pt x="11122" y="12890"/>
                  </a:cubicBezTo>
                  <a:cubicBezTo>
                    <a:pt x="11058" y="12697"/>
                    <a:pt x="10929" y="12536"/>
                    <a:pt x="10736" y="12440"/>
                  </a:cubicBezTo>
                  <a:cubicBezTo>
                    <a:pt x="10672" y="12408"/>
                    <a:pt x="10640" y="12376"/>
                    <a:pt x="10608" y="12311"/>
                  </a:cubicBezTo>
                  <a:cubicBezTo>
                    <a:pt x="10576" y="12279"/>
                    <a:pt x="10576" y="12215"/>
                    <a:pt x="10576" y="12151"/>
                  </a:cubicBezTo>
                  <a:cubicBezTo>
                    <a:pt x="10576" y="11894"/>
                    <a:pt x="10736" y="11411"/>
                    <a:pt x="10961" y="10961"/>
                  </a:cubicBezTo>
                  <a:cubicBezTo>
                    <a:pt x="11154" y="10511"/>
                    <a:pt x="11379" y="10029"/>
                    <a:pt x="11379" y="9547"/>
                  </a:cubicBezTo>
                  <a:cubicBezTo>
                    <a:pt x="11379" y="9354"/>
                    <a:pt x="11315" y="9193"/>
                    <a:pt x="11219" y="9065"/>
                  </a:cubicBezTo>
                  <a:cubicBezTo>
                    <a:pt x="11026" y="8808"/>
                    <a:pt x="10769" y="8711"/>
                    <a:pt x="10447" y="8615"/>
                  </a:cubicBezTo>
                  <a:cubicBezTo>
                    <a:pt x="9965" y="8486"/>
                    <a:pt x="9386" y="8454"/>
                    <a:pt x="8776" y="8390"/>
                  </a:cubicBezTo>
                  <a:cubicBezTo>
                    <a:pt x="8133" y="8358"/>
                    <a:pt x="7490" y="8293"/>
                    <a:pt x="6911" y="8165"/>
                  </a:cubicBezTo>
                  <a:cubicBezTo>
                    <a:pt x="6075" y="7972"/>
                    <a:pt x="5336" y="7393"/>
                    <a:pt x="4693" y="6847"/>
                  </a:cubicBezTo>
                  <a:cubicBezTo>
                    <a:pt x="4372" y="6590"/>
                    <a:pt x="4082" y="6300"/>
                    <a:pt x="3825" y="6108"/>
                  </a:cubicBezTo>
                  <a:cubicBezTo>
                    <a:pt x="3536" y="5915"/>
                    <a:pt x="3311" y="5722"/>
                    <a:pt x="3022" y="5722"/>
                  </a:cubicBezTo>
                  <a:cubicBezTo>
                    <a:pt x="2829" y="5722"/>
                    <a:pt x="2668" y="5722"/>
                    <a:pt x="2540" y="5754"/>
                  </a:cubicBezTo>
                  <a:cubicBezTo>
                    <a:pt x="2443" y="5786"/>
                    <a:pt x="2347" y="5818"/>
                    <a:pt x="2282" y="5850"/>
                  </a:cubicBezTo>
                  <a:cubicBezTo>
                    <a:pt x="2122" y="5947"/>
                    <a:pt x="2057" y="6108"/>
                    <a:pt x="2025" y="6236"/>
                  </a:cubicBezTo>
                  <a:cubicBezTo>
                    <a:pt x="1993" y="6365"/>
                    <a:pt x="1961" y="6493"/>
                    <a:pt x="1929" y="6654"/>
                  </a:cubicBezTo>
                  <a:cubicBezTo>
                    <a:pt x="1929" y="6686"/>
                    <a:pt x="1929" y="6750"/>
                    <a:pt x="1865" y="6815"/>
                  </a:cubicBezTo>
                  <a:cubicBezTo>
                    <a:pt x="1768" y="7104"/>
                    <a:pt x="1447" y="7650"/>
                    <a:pt x="1093" y="8229"/>
                  </a:cubicBezTo>
                  <a:cubicBezTo>
                    <a:pt x="1052" y="8303"/>
                    <a:pt x="1009" y="8377"/>
                    <a:pt x="966" y="8452"/>
                  </a:cubicBezTo>
                  <a:lnTo>
                    <a:pt x="966" y="8452"/>
                  </a:lnTo>
                  <a:cubicBezTo>
                    <a:pt x="1275" y="7276"/>
                    <a:pt x="1591" y="6180"/>
                    <a:pt x="1832" y="5368"/>
                  </a:cubicBezTo>
                  <a:cubicBezTo>
                    <a:pt x="2218" y="4179"/>
                    <a:pt x="3279" y="3182"/>
                    <a:pt x="4243" y="2475"/>
                  </a:cubicBezTo>
                  <a:cubicBezTo>
                    <a:pt x="4725" y="2122"/>
                    <a:pt x="5175" y="1832"/>
                    <a:pt x="5497" y="1672"/>
                  </a:cubicBezTo>
                  <a:cubicBezTo>
                    <a:pt x="5690" y="1575"/>
                    <a:pt x="5818" y="1511"/>
                    <a:pt x="5915" y="1447"/>
                  </a:cubicBezTo>
                  <a:lnTo>
                    <a:pt x="6011" y="1382"/>
                  </a:lnTo>
                  <a:lnTo>
                    <a:pt x="6075" y="1382"/>
                  </a:lnTo>
                  <a:lnTo>
                    <a:pt x="6108" y="1350"/>
                  </a:lnTo>
                  <a:cubicBezTo>
                    <a:pt x="6943" y="772"/>
                    <a:pt x="7811" y="547"/>
                    <a:pt x="8679" y="547"/>
                  </a:cubicBezTo>
                  <a:close/>
                  <a:moveTo>
                    <a:pt x="8679" y="0"/>
                  </a:moveTo>
                  <a:cubicBezTo>
                    <a:pt x="7715" y="0"/>
                    <a:pt x="6718" y="289"/>
                    <a:pt x="5786" y="900"/>
                  </a:cubicBezTo>
                  <a:lnTo>
                    <a:pt x="5800" y="919"/>
                  </a:lnTo>
                  <a:lnTo>
                    <a:pt x="5800" y="919"/>
                  </a:lnTo>
                  <a:cubicBezTo>
                    <a:pt x="5593" y="1009"/>
                    <a:pt x="4795" y="1410"/>
                    <a:pt x="3922" y="2057"/>
                  </a:cubicBezTo>
                  <a:cubicBezTo>
                    <a:pt x="2893" y="2797"/>
                    <a:pt x="1768" y="3857"/>
                    <a:pt x="1350" y="5207"/>
                  </a:cubicBezTo>
                  <a:cubicBezTo>
                    <a:pt x="964" y="6429"/>
                    <a:pt x="450" y="8229"/>
                    <a:pt x="32" y="9997"/>
                  </a:cubicBezTo>
                  <a:cubicBezTo>
                    <a:pt x="0" y="10126"/>
                    <a:pt x="64" y="10254"/>
                    <a:pt x="193" y="10286"/>
                  </a:cubicBezTo>
                  <a:cubicBezTo>
                    <a:pt x="236" y="10308"/>
                    <a:pt x="279" y="10318"/>
                    <a:pt x="319" y="10318"/>
                  </a:cubicBezTo>
                  <a:cubicBezTo>
                    <a:pt x="400" y="10318"/>
                    <a:pt x="472" y="10276"/>
                    <a:pt x="514" y="10190"/>
                  </a:cubicBezTo>
                  <a:cubicBezTo>
                    <a:pt x="868" y="9643"/>
                    <a:pt x="1318" y="8904"/>
                    <a:pt x="1704" y="8261"/>
                  </a:cubicBezTo>
                  <a:cubicBezTo>
                    <a:pt x="1897" y="7940"/>
                    <a:pt x="2090" y="7618"/>
                    <a:pt x="2218" y="7361"/>
                  </a:cubicBezTo>
                  <a:cubicBezTo>
                    <a:pt x="2282" y="7233"/>
                    <a:pt x="2315" y="7136"/>
                    <a:pt x="2379" y="7040"/>
                  </a:cubicBezTo>
                  <a:cubicBezTo>
                    <a:pt x="2411" y="6911"/>
                    <a:pt x="2443" y="6847"/>
                    <a:pt x="2475" y="6750"/>
                  </a:cubicBezTo>
                  <a:cubicBezTo>
                    <a:pt x="2475" y="6590"/>
                    <a:pt x="2507" y="6493"/>
                    <a:pt x="2540" y="6397"/>
                  </a:cubicBezTo>
                  <a:cubicBezTo>
                    <a:pt x="2540" y="6365"/>
                    <a:pt x="2572" y="6333"/>
                    <a:pt x="2572" y="6300"/>
                  </a:cubicBezTo>
                  <a:lnTo>
                    <a:pt x="2636" y="6300"/>
                  </a:lnTo>
                  <a:cubicBezTo>
                    <a:pt x="2700" y="6268"/>
                    <a:pt x="2829" y="6268"/>
                    <a:pt x="3022" y="6268"/>
                  </a:cubicBezTo>
                  <a:cubicBezTo>
                    <a:pt x="3054" y="6268"/>
                    <a:pt x="3247" y="6333"/>
                    <a:pt x="3504" y="6525"/>
                  </a:cubicBezTo>
                  <a:cubicBezTo>
                    <a:pt x="3857" y="6815"/>
                    <a:pt x="4307" y="7265"/>
                    <a:pt x="4854" y="7683"/>
                  </a:cubicBezTo>
                  <a:cubicBezTo>
                    <a:pt x="5400" y="8133"/>
                    <a:pt x="6043" y="8518"/>
                    <a:pt x="6815" y="8679"/>
                  </a:cubicBezTo>
                  <a:cubicBezTo>
                    <a:pt x="7747" y="8904"/>
                    <a:pt x="8808" y="8936"/>
                    <a:pt x="9643" y="9033"/>
                  </a:cubicBezTo>
                  <a:cubicBezTo>
                    <a:pt x="10061" y="9065"/>
                    <a:pt x="10383" y="9129"/>
                    <a:pt x="10608" y="9226"/>
                  </a:cubicBezTo>
                  <a:cubicBezTo>
                    <a:pt x="10704" y="9290"/>
                    <a:pt x="10769" y="9354"/>
                    <a:pt x="10801" y="9386"/>
                  </a:cubicBezTo>
                  <a:cubicBezTo>
                    <a:pt x="10833" y="9418"/>
                    <a:pt x="10833" y="9483"/>
                    <a:pt x="10833" y="9547"/>
                  </a:cubicBezTo>
                  <a:cubicBezTo>
                    <a:pt x="10865" y="9836"/>
                    <a:pt x="10672" y="10286"/>
                    <a:pt x="10447" y="10736"/>
                  </a:cubicBezTo>
                  <a:cubicBezTo>
                    <a:pt x="10254" y="11219"/>
                    <a:pt x="10029" y="11669"/>
                    <a:pt x="10029" y="12151"/>
                  </a:cubicBezTo>
                  <a:cubicBezTo>
                    <a:pt x="10029" y="12279"/>
                    <a:pt x="10061" y="12440"/>
                    <a:pt x="10126" y="12569"/>
                  </a:cubicBezTo>
                  <a:cubicBezTo>
                    <a:pt x="10222" y="12729"/>
                    <a:pt x="10318" y="12826"/>
                    <a:pt x="10479" y="12922"/>
                  </a:cubicBezTo>
                  <a:cubicBezTo>
                    <a:pt x="10544" y="12954"/>
                    <a:pt x="10576" y="13019"/>
                    <a:pt x="10640" y="13083"/>
                  </a:cubicBezTo>
                  <a:cubicBezTo>
                    <a:pt x="10672" y="13179"/>
                    <a:pt x="10672" y="13276"/>
                    <a:pt x="10672" y="13404"/>
                  </a:cubicBezTo>
                  <a:cubicBezTo>
                    <a:pt x="10672" y="13629"/>
                    <a:pt x="10640" y="13919"/>
                    <a:pt x="10576" y="14176"/>
                  </a:cubicBezTo>
                  <a:cubicBezTo>
                    <a:pt x="10511" y="14433"/>
                    <a:pt x="10479" y="14690"/>
                    <a:pt x="10479" y="14947"/>
                  </a:cubicBezTo>
                  <a:cubicBezTo>
                    <a:pt x="10479" y="14979"/>
                    <a:pt x="10479" y="15044"/>
                    <a:pt x="10479" y="15076"/>
                  </a:cubicBezTo>
                  <a:cubicBezTo>
                    <a:pt x="10511" y="15204"/>
                    <a:pt x="10576" y="15269"/>
                    <a:pt x="10704" y="15301"/>
                  </a:cubicBezTo>
                  <a:cubicBezTo>
                    <a:pt x="10721" y="15307"/>
                    <a:pt x="10738" y="15309"/>
                    <a:pt x="10755" y="15309"/>
                  </a:cubicBezTo>
                  <a:cubicBezTo>
                    <a:pt x="10834" y="15309"/>
                    <a:pt x="10908" y="15252"/>
                    <a:pt x="10961" y="15172"/>
                  </a:cubicBezTo>
                  <a:cubicBezTo>
                    <a:pt x="11508" y="14304"/>
                    <a:pt x="12086" y="13436"/>
                    <a:pt x="12633" y="12761"/>
                  </a:cubicBezTo>
                  <a:cubicBezTo>
                    <a:pt x="13919" y="11186"/>
                    <a:pt x="14979" y="8647"/>
                    <a:pt x="14979" y="6204"/>
                  </a:cubicBezTo>
                  <a:cubicBezTo>
                    <a:pt x="14979" y="5658"/>
                    <a:pt x="14947" y="5143"/>
                    <a:pt x="14819" y="4629"/>
                  </a:cubicBezTo>
                  <a:cubicBezTo>
                    <a:pt x="14562" y="3504"/>
                    <a:pt x="13758" y="2379"/>
                    <a:pt x="12665" y="1511"/>
                  </a:cubicBezTo>
                  <a:cubicBezTo>
                    <a:pt x="11540" y="611"/>
                    <a:pt x="10158" y="0"/>
                    <a:pt x="86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34"/>
            <p:cNvSpPr/>
            <p:nvPr/>
          </p:nvSpPr>
          <p:spPr>
            <a:xfrm>
              <a:off x="4414300" y="1239600"/>
              <a:ext cx="283700" cy="158775"/>
            </a:xfrm>
            <a:custGeom>
              <a:rect b="b" l="l" r="r" t="t"/>
              <a:pathLst>
                <a:path extrusionOk="0" h="6351" w="11348">
                  <a:moveTo>
                    <a:pt x="1289" y="0"/>
                  </a:moveTo>
                  <a:cubicBezTo>
                    <a:pt x="777" y="0"/>
                    <a:pt x="292" y="174"/>
                    <a:pt x="193" y="797"/>
                  </a:cubicBezTo>
                  <a:cubicBezTo>
                    <a:pt x="0" y="2211"/>
                    <a:pt x="1414" y="4236"/>
                    <a:pt x="2732" y="4236"/>
                  </a:cubicBezTo>
                  <a:cubicBezTo>
                    <a:pt x="4004" y="4236"/>
                    <a:pt x="4527" y="3010"/>
                    <a:pt x="5198" y="3010"/>
                  </a:cubicBezTo>
                  <a:cubicBezTo>
                    <a:pt x="5222" y="3010"/>
                    <a:pt x="5247" y="3011"/>
                    <a:pt x="5272" y="3015"/>
                  </a:cubicBezTo>
                  <a:cubicBezTo>
                    <a:pt x="5979" y="3111"/>
                    <a:pt x="5690" y="5650"/>
                    <a:pt x="6879" y="6165"/>
                  </a:cubicBezTo>
                  <a:cubicBezTo>
                    <a:pt x="7198" y="6291"/>
                    <a:pt x="7572" y="6351"/>
                    <a:pt x="7962" y="6351"/>
                  </a:cubicBezTo>
                  <a:cubicBezTo>
                    <a:pt x="9063" y="6351"/>
                    <a:pt x="10285" y="5871"/>
                    <a:pt x="10736" y="5040"/>
                  </a:cubicBezTo>
                  <a:cubicBezTo>
                    <a:pt x="11347" y="3915"/>
                    <a:pt x="9643" y="3207"/>
                    <a:pt x="7908" y="2597"/>
                  </a:cubicBezTo>
                  <a:cubicBezTo>
                    <a:pt x="6172" y="1986"/>
                    <a:pt x="2636" y="282"/>
                    <a:pt x="2636" y="282"/>
                  </a:cubicBezTo>
                  <a:cubicBezTo>
                    <a:pt x="2636" y="282"/>
                    <a:pt x="1940" y="0"/>
                    <a:pt x="128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34"/>
            <p:cNvSpPr/>
            <p:nvPr/>
          </p:nvSpPr>
          <p:spPr>
            <a:xfrm>
              <a:off x="4412675" y="1232975"/>
              <a:ext cx="279700" cy="172000"/>
            </a:xfrm>
            <a:custGeom>
              <a:rect b="b" l="l" r="r" t="t"/>
              <a:pathLst>
                <a:path extrusionOk="0" h="6880" w="11188">
                  <a:moveTo>
                    <a:pt x="1351" y="515"/>
                  </a:moveTo>
                  <a:cubicBezTo>
                    <a:pt x="1640" y="515"/>
                    <a:pt x="1962" y="579"/>
                    <a:pt x="2187" y="644"/>
                  </a:cubicBezTo>
                  <a:cubicBezTo>
                    <a:pt x="2315" y="708"/>
                    <a:pt x="2412" y="740"/>
                    <a:pt x="2508" y="740"/>
                  </a:cubicBezTo>
                  <a:lnTo>
                    <a:pt x="2572" y="772"/>
                  </a:lnTo>
                  <a:cubicBezTo>
                    <a:pt x="2572" y="772"/>
                    <a:pt x="2572" y="772"/>
                    <a:pt x="2572" y="772"/>
                  </a:cubicBezTo>
                  <a:lnTo>
                    <a:pt x="2572" y="772"/>
                  </a:lnTo>
                  <a:lnTo>
                    <a:pt x="2604" y="805"/>
                  </a:lnTo>
                  <a:lnTo>
                    <a:pt x="2610" y="789"/>
                  </a:lnTo>
                  <a:lnTo>
                    <a:pt x="2610" y="789"/>
                  </a:lnTo>
                  <a:cubicBezTo>
                    <a:pt x="2999" y="965"/>
                    <a:pt x="6239" y="2543"/>
                    <a:pt x="7876" y="3119"/>
                  </a:cubicBezTo>
                  <a:cubicBezTo>
                    <a:pt x="8615" y="3376"/>
                    <a:pt x="9355" y="3665"/>
                    <a:pt x="9869" y="3955"/>
                  </a:cubicBezTo>
                  <a:cubicBezTo>
                    <a:pt x="10126" y="4115"/>
                    <a:pt x="10351" y="4276"/>
                    <a:pt x="10480" y="4437"/>
                  </a:cubicBezTo>
                  <a:cubicBezTo>
                    <a:pt x="10608" y="4598"/>
                    <a:pt x="10673" y="4726"/>
                    <a:pt x="10673" y="4855"/>
                  </a:cubicBezTo>
                  <a:cubicBezTo>
                    <a:pt x="10673" y="4951"/>
                    <a:pt x="10641" y="5048"/>
                    <a:pt x="10576" y="5176"/>
                  </a:cubicBezTo>
                  <a:cubicBezTo>
                    <a:pt x="10383" y="5530"/>
                    <a:pt x="10030" y="5819"/>
                    <a:pt x="9548" y="6012"/>
                  </a:cubicBezTo>
                  <a:cubicBezTo>
                    <a:pt x="9098" y="6237"/>
                    <a:pt x="8551" y="6333"/>
                    <a:pt x="8037" y="6333"/>
                  </a:cubicBezTo>
                  <a:cubicBezTo>
                    <a:pt x="7683" y="6333"/>
                    <a:pt x="7330" y="6301"/>
                    <a:pt x="7073" y="6173"/>
                  </a:cubicBezTo>
                  <a:cubicBezTo>
                    <a:pt x="6848" y="6076"/>
                    <a:pt x="6655" y="5883"/>
                    <a:pt x="6526" y="5626"/>
                  </a:cubicBezTo>
                  <a:cubicBezTo>
                    <a:pt x="6333" y="5208"/>
                    <a:pt x="6205" y="4630"/>
                    <a:pt x="6108" y="4115"/>
                  </a:cubicBezTo>
                  <a:cubicBezTo>
                    <a:pt x="6044" y="3858"/>
                    <a:pt x="5980" y="3633"/>
                    <a:pt x="5883" y="3440"/>
                  </a:cubicBezTo>
                  <a:cubicBezTo>
                    <a:pt x="5851" y="3344"/>
                    <a:pt x="5787" y="3247"/>
                    <a:pt x="5690" y="3183"/>
                  </a:cubicBezTo>
                  <a:cubicBezTo>
                    <a:pt x="5626" y="3087"/>
                    <a:pt x="5497" y="3022"/>
                    <a:pt x="5369" y="3022"/>
                  </a:cubicBezTo>
                  <a:lnTo>
                    <a:pt x="5272" y="2990"/>
                  </a:lnTo>
                  <a:cubicBezTo>
                    <a:pt x="5015" y="3022"/>
                    <a:pt x="4790" y="3119"/>
                    <a:pt x="4630" y="3247"/>
                  </a:cubicBezTo>
                  <a:cubicBezTo>
                    <a:pt x="4340" y="3440"/>
                    <a:pt x="4083" y="3698"/>
                    <a:pt x="3794" y="3890"/>
                  </a:cubicBezTo>
                  <a:cubicBezTo>
                    <a:pt x="3537" y="4083"/>
                    <a:pt x="3215" y="4212"/>
                    <a:pt x="2797" y="4212"/>
                  </a:cubicBezTo>
                  <a:cubicBezTo>
                    <a:pt x="2779" y="4213"/>
                    <a:pt x="2760" y="4214"/>
                    <a:pt x="2741" y="4214"/>
                  </a:cubicBezTo>
                  <a:cubicBezTo>
                    <a:pt x="2270" y="4214"/>
                    <a:pt x="1719" y="3836"/>
                    <a:pt x="1287" y="3280"/>
                  </a:cubicBezTo>
                  <a:cubicBezTo>
                    <a:pt x="837" y="2701"/>
                    <a:pt x="515" y="1930"/>
                    <a:pt x="515" y="1319"/>
                  </a:cubicBezTo>
                  <a:cubicBezTo>
                    <a:pt x="515" y="1255"/>
                    <a:pt x="515" y="1158"/>
                    <a:pt x="547" y="1094"/>
                  </a:cubicBezTo>
                  <a:cubicBezTo>
                    <a:pt x="579" y="837"/>
                    <a:pt x="676" y="740"/>
                    <a:pt x="804" y="644"/>
                  </a:cubicBezTo>
                  <a:cubicBezTo>
                    <a:pt x="933" y="579"/>
                    <a:pt x="1126" y="515"/>
                    <a:pt x="1351" y="515"/>
                  </a:cubicBezTo>
                  <a:close/>
                  <a:moveTo>
                    <a:pt x="1351" y="1"/>
                  </a:moveTo>
                  <a:cubicBezTo>
                    <a:pt x="1062" y="1"/>
                    <a:pt x="772" y="33"/>
                    <a:pt x="515" y="194"/>
                  </a:cubicBezTo>
                  <a:cubicBezTo>
                    <a:pt x="258" y="354"/>
                    <a:pt x="65" y="644"/>
                    <a:pt x="1" y="997"/>
                  </a:cubicBezTo>
                  <a:cubicBezTo>
                    <a:pt x="1" y="1126"/>
                    <a:pt x="1" y="1222"/>
                    <a:pt x="1" y="1319"/>
                  </a:cubicBezTo>
                  <a:cubicBezTo>
                    <a:pt x="1" y="2122"/>
                    <a:pt x="354" y="2926"/>
                    <a:pt x="869" y="3601"/>
                  </a:cubicBezTo>
                  <a:cubicBezTo>
                    <a:pt x="1383" y="4244"/>
                    <a:pt x="2058" y="4758"/>
                    <a:pt x="2797" y="4758"/>
                  </a:cubicBezTo>
                  <a:cubicBezTo>
                    <a:pt x="3537" y="4758"/>
                    <a:pt x="4051" y="4405"/>
                    <a:pt x="4437" y="4083"/>
                  </a:cubicBezTo>
                  <a:cubicBezTo>
                    <a:pt x="4630" y="3923"/>
                    <a:pt x="4790" y="3794"/>
                    <a:pt x="4919" y="3698"/>
                  </a:cubicBezTo>
                  <a:cubicBezTo>
                    <a:pt x="5080" y="3569"/>
                    <a:pt x="5176" y="3537"/>
                    <a:pt x="5272" y="3537"/>
                  </a:cubicBezTo>
                  <a:lnTo>
                    <a:pt x="5305" y="3537"/>
                  </a:lnTo>
                  <a:lnTo>
                    <a:pt x="5337" y="3601"/>
                  </a:lnTo>
                  <a:cubicBezTo>
                    <a:pt x="5401" y="3665"/>
                    <a:pt x="5497" y="3858"/>
                    <a:pt x="5562" y="4115"/>
                  </a:cubicBezTo>
                  <a:cubicBezTo>
                    <a:pt x="5658" y="4533"/>
                    <a:pt x="5755" y="5048"/>
                    <a:pt x="5915" y="5530"/>
                  </a:cubicBezTo>
                  <a:cubicBezTo>
                    <a:pt x="6012" y="5755"/>
                    <a:pt x="6108" y="5980"/>
                    <a:pt x="6269" y="6173"/>
                  </a:cubicBezTo>
                  <a:cubicBezTo>
                    <a:pt x="6398" y="6398"/>
                    <a:pt x="6590" y="6558"/>
                    <a:pt x="6848" y="6655"/>
                  </a:cubicBezTo>
                  <a:cubicBezTo>
                    <a:pt x="7201" y="6816"/>
                    <a:pt x="7619" y="6880"/>
                    <a:pt x="8037" y="6880"/>
                  </a:cubicBezTo>
                  <a:cubicBezTo>
                    <a:pt x="8648" y="6880"/>
                    <a:pt x="9258" y="6751"/>
                    <a:pt x="9773" y="6526"/>
                  </a:cubicBezTo>
                  <a:cubicBezTo>
                    <a:pt x="10319" y="6269"/>
                    <a:pt x="10769" y="5915"/>
                    <a:pt x="11026" y="5433"/>
                  </a:cubicBezTo>
                  <a:lnTo>
                    <a:pt x="11058" y="5433"/>
                  </a:lnTo>
                  <a:cubicBezTo>
                    <a:pt x="11155" y="5240"/>
                    <a:pt x="11187" y="5048"/>
                    <a:pt x="11187" y="4855"/>
                  </a:cubicBezTo>
                  <a:cubicBezTo>
                    <a:pt x="11187" y="4565"/>
                    <a:pt x="11058" y="4308"/>
                    <a:pt x="10866" y="4083"/>
                  </a:cubicBezTo>
                  <a:cubicBezTo>
                    <a:pt x="10576" y="3762"/>
                    <a:pt x="10158" y="3505"/>
                    <a:pt x="9676" y="3247"/>
                  </a:cubicBezTo>
                  <a:cubicBezTo>
                    <a:pt x="9194" y="3022"/>
                    <a:pt x="8615" y="2830"/>
                    <a:pt x="8069" y="2637"/>
                  </a:cubicBezTo>
                  <a:cubicBezTo>
                    <a:pt x="7233" y="2315"/>
                    <a:pt x="5915" y="1737"/>
                    <a:pt x="4790" y="1222"/>
                  </a:cubicBezTo>
                  <a:cubicBezTo>
                    <a:pt x="4244" y="997"/>
                    <a:pt x="3762" y="740"/>
                    <a:pt x="3408" y="579"/>
                  </a:cubicBezTo>
                  <a:cubicBezTo>
                    <a:pt x="3055" y="419"/>
                    <a:pt x="2829" y="290"/>
                    <a:pt x="2829" y="290"/>
                  </a:cubicBezTo>
                  <a:lnTo>
                    <a:pt x="2797" y="290"/>
                  </a:lnTo>
                  <a:cubicBezTo>
                    <a:pt x="2797" y="290"/>
                    <a:pt x="2058" y="1"/>
                    <a:pt x="13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34"/>
            <p:cNvSpPr/>
            <p:nvPr/>
          </p:nvSpPr>
          <p:spPr>
            <a:xfrm>
              <a:off x="4690725" y="1282000"/>
              <a:ext cx="57900" cy="58700"/>
            </a:xfrm>
            <a:custGeom>
              <a:rect b="b" l="l" r="r" t="t"/>
              <a:pathLst>
                <a:path extrusionOk="0" h="2348" w="2316">
                  <a:moveTo>
                    <a:pt x="1" y="2347"/>
                  </a:moveTo>
                  <a:lnTo>
                    <a:pt x="2315" y="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34"/>
            <p:cNvSpPr/>
            <p:nvPr/>
          </p:nvSpPr>
          <p:spPr>
            <a:xfrm>
              <a:off x="4682700" y="1275375"/>
              <a:ext cx="73150" cy="71750"/>
            </a:xfrm>
            <a:custGeom>
              <a:rect b="b" l="l" r="r" t="t"/>
              <a:pathLst>
                <a:path extrusionOk="0" h="2870" w="2926">
                  <a:moveTo>
                    <a:pt x="2636" y="1"/>
                  </a:moveTo>
                  <a:cubicBezTo>
                    <a:pt x="2564" y="1"/>
                    <a:pt x="2491" y="25"/>
                    <a:pt x="2443" y="73"/>
                  </a:cubicBezTo>
                  <a:lnTo>
                    <a:pt x="129" y="2419"/>
                  </a:lnTo>
                  <a:cubicBezTo>
                    <a:pt x="0" y="2516"/>
                    <a:pt x="0" y="2677"/>
                    <a:pt x="129" y="2773"/>
                  </a:cubicBezTo>
                  <a:cubicBezTo>
                    <a:pt x="177" y="2837"/>
                    <a:pt x="241" y="2869"/>
                    <a:pt x="310" y="2869"/>
                  </a:cubicBezTo>
                  <a:cubicBezTo>
                    <a:pt x="378" y="2869"/>
                    <a:pt x="450" y="2837"/>
                    <a:pt x="515" y="2773"/>
                  </a:cubicBezTo>
                  <a:lnTo>
                    <a:pt x="2829" y="459"/>
                  </a:lnTo>
                  <a:cubicBezTo>
                    <a:pt x="2925" y="362"/>
                    <a:pt x="2925" y="169"/>
                    <a:pt x="2829" y="73"/>
                  </a:cubicBezTo>
                  <a:cubicBezTo>
                    <a:pt x="2781" y="25"/>
                    <a:pt x="2708" y="1"/>
                    <a:pt x="2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34"/>
            <p:cNvSpPr/>
            <p:nvPr/>
          </p:nvSpPr>
          <p:spPr>
            <a:xfrm>
              <a:off x="4434375" y="1175925"/>
              <a:ext cx="30575" cy="68325"/>
            </a:xfrm>
            <a:custGeom>
              <a:rect b="b" l="l" r="r" t="t"/>
              <a:pathLst>
                <a:path extrusionOk="0" h="2733" w="1223">
                  <a:moveTo>
                    <a:pt x="1" y="2733"/>
                  </a:moveTo>
                  <a:lnTo>
                    <a:pt x="1222" y="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34"/>
            <p:cNvSpPr/>
            <p:nvPr/>
          </p:nvSpPr>
          <p:spPr>
            <a:xfrm>
              <a:off x="4427150" y="1168875"/>
              <a:ext cx="45825" cy="81650"/>
            </a:xfrm>
            <a:custGeom>
              <a:rect b="b" l="l" r="r" t="t"/>
              <a:pathLst>
                <a:path extrusionOk="0" h="3266" w="1833">
                  <a:moveTo>
                    <a:pt x="1513" y="0"/>
                  </a:moveTo>
                  <a:cubicBezTo>
                    <a:pt x="1402" y="0"/>
                    <a:pt x="1310" y="60"/>
                    <a:pt x="1286" y="154"/>
                  </a:cubicBezTo>
                  <a:lnTo>
                    <a:pt x="65" y="2886"/>
                  </a:lnTo>
                  <a:cubicBezTo>
                    <a:pt x="0" y="3047"/>
                    <a:pt x="65" y="3208"/>
                    <a:pt x="193" y="3240"/>
                  </a:cubicBezTo>
                  <a:cubicBezTo>
                    <a:pt x="228" y="3257"/>
                    <a:pt x="264" y="3265"/>
                    <a:pt x="301" y="3265"/>
                  </a:cubicBezTo>
                  <a:cubicBezTo>
                    <a:pt x="401" y="3265"/>
                    <a:pt x="500" y="3205"/>
                    <a:pt x="547" y="3111"/>
                  </a:cubicBezTo>
                  <a:lnTo>
                    <a:pt x="1768" y="379"/>
                  </a:lnTo>
                  <a:cubicBezTo>
                    <a:pt x="1833" y="250"/>
                    <a:pt x="1768" y="90"/>
                    <a:pt x="1640" y="25"/>
                  </a:cubicBezTo>
                  <a:cubicBezTo>
                    <a:pt x="1597" y="8"/>
                    <a:pt x="1554" y="0"/>
                    <a:pt x="1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34"/>
            <p:cNvSpPr/>
            <p:nvPr/>
          </p:nvSpPr>
          <p:spPr>
            <a:xfrm>
              <a:off x="4885200" y="1781050"/>
              <a:ext cx="310225" cy="341175"/>
            </a:xfrm>
            <a:custGeom>
              <a:rect b="b" l="l" r="r" t="t"/>
              <a:pathLst>
                <a:path extrusionOk="0" h="13647" w="12409">
                  <a:moveTo>
                    <a:pt x="10255" y="0"/>
                  </a:moveTo>
                  <a:cubicBezTo>
                    <a:pt x="10255" y="1"/>
                    <a:pt x="3537" y="5979"/>
                    <a:pt x="1801" y="7715"/>
                  </a:cubicBezTo>
                  <a:cubicBezTo>
                    <a:pt x="65" y="9451"/>
                    <a:pt x="1" y="12762"/>
                    <a:pt x="1640" y="13533"/>
                  </a:cubicBezTo>
                  <a:cubicBezTo>
                    <a:pt x="1817" y="13612"/>
                    <a:pt x="2033" y="13647"/>
                    <a:pt x="2280" y="13647"/>
                  </a:cubicBezTo>
                  <a:cubicBezTo>
                    <a:pt x="4365" y="13647"/>
                    <a:pt x="8607" y="11119"/>
                    <a:pt x="9355" y="10544"/>
                  </a:cubicBezTo>
                  <a:cubicBezTo>
                    <a:pt x="10190" y="9869"/>
                    <a:pt x="12408" y="418"/>
                    <a:pt x="102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34"/>
            <p:cNvSpPr/>
            <p:nvPr/>
          </p:nvSpPr>
          <p:spPr>
            <a:xfrm>
              <a:off x="4890025" y="1774300"/>
              <a:ext cx="281300" cy="353925"/>
            </a:xfrm>
            <a:custGeom>
              <a:rect b="b" l="l" r="r" t="t"/>
              <a:pathLst>
                <a:path extrusionOk="0" h="14157" w="11252">
                  <a:moveTo>
                    <a:pt x="10139" y="568"/>
                  </a:moveTo>
                  <a:lnTo>
                    <a:pt x="10139" y="568"/>
                  </a:lnTo>
                  <a:cubicBezTo>
                    <a:pt x="10196" y="594"/>
                    <a:pt x="10247" y="629"/>
                    <a:pt x="10287" y="688"/>
                  </a:cubicBezTo>
                  <a:cubicBezTo>
                    <a:pt x="10415" y="849"/>
                    <a:pt x="10544" y="1106"/>
                    <a:pt x="10608" y="1460"/>
                  </a:cubicBezTo>
                  <a:cubicBezTo>
                    <a:pt x="10672" y="1781"/>
                    <a:pt x="10705" y="2231"/>
                    <a:pt x="10705" y="2713"/>
                  </a:cubicBezTo>
                  <a:cubicBezTo>
                    <a:pt x="10705" y="4160"/>
                    <a:pt x="10415" y="6056"/>
                    <a:pt x="10030" y="7632"/>
                  </a:cubicBezTo>
                  <a:cubicBezTo>
                    <a:pt x="9837" y="8435"/>
                    <a:pt x="9644" y="9142"/>
                    <a:pt x="9451" y="9657"/>
                  </a:cubicBezTo>
                  <a:cubicBezTo>
                    <a:pt x="9355" y="9946"/>
                    <a:pt x="9258" y="10171"/>
                    <a:pt x="9162" y="10332"/>
                  </a:cubicBezTo>
                  <a:cubicBezTo>
                    <a:pt x="9097" y="10492"/>
                    <a:pt x="9001" y="10589"/>
                    <a:pt x="9001" y="10589"/>
                  </a:cubicBezTo>
                  <a:cubicBezTo>
                    <a:pt x="8840" y="10717"/>
                    <a:pt x="8422" y="11007"/>
                    <a:pt x="7908" y="11296"/>
                  </a:cubicBezTo>
                  <a:cubicBezTo>
                    <a:pt x="7104" y="11778"/>
                    <a:pt x="6012" y="12357"/>
                    <a:pt x="4951" y="12839"/>
                  </a:cubicBezTo>
                  <a:cubicBezTo>
                    <a:pt x="3858" y="13289"/>
                    <a:pt x="2797" y="13643"/>
                    <a:pt x="2090" y="13643"/>
                  </a:cubicBezTo>
                  <a:cubicBezTo>
                    <a:pt x="1865" y="13643"/>
                    <a:pt x="1704" y="13610"/>
                    <a:pt x="1576" y="13546"/>
                  </a:cubicBezTo>
                  <a:cubicBezTo>
                    <a:pt x="1222" y="13385"/>
                    <a:pt x="965" y="13128"/>
                    <a:pt x="804" y="12743"/>
                  </a:cubicBezTo>
                  <a:cubicBezTo>
                    <a:pt x="611" y="12357"/>
                    <a:pt x="515" y="11907"/>
                    <a:pt x="515" y="11392"/>
                  </a:cubicBezTo>
                  <a:cubicBezTo>
                    <a:pt x="515" y="10267"/>
                    <a:pt x="965" y="9014"/>
                    <a:pt x="1801" y="8178"/>
                  </a:cubicBezTo>
                  <a:cubicBezTo>
                    <a:pt x="2669" y="7310"/>
                    <a:pt x="4790" y="5381"/>
                    <a:pt x="6687" y="3678"/>
                  </a:cubicBezTo>
                  <a:cubicBezTo>
                    <a:pt x="7619" y="2810"/>
                    <a:pt x="8519" y="2006"/>
                    <a:pt x="9162" y="1428"/>
                  </a:cubicBezTo>
                  <a:cubicBezTo>
                    <a:pt x="9628" y="1028"/>
                    <a:pt x="9971" y="721"/>
                    <a:pt x="10139" y="568"/>
                  </a:cubicBezTo>
                  <a:close/>
                  <a:moveTo>
                    <a:pt x="10055" y="1"/>
                  </a:moveTo>
                  <a:cubicBezTo>
                    <a:pt x="9995" y="1"/>
                    <a:pt x="9948" y="31"/>
                    <a:pt x="9901" y="78"/>
                  </a:cubicBezTo>
                  <a:cubicBezTo>
                    <a:pt x="9901" y="78"/>
                    <a:pt x="8230" y="1556"/>
                    <a:pt x="6333" y="3292"/>
                  </a:cubicBezTo>
                  <a:cubicBezTo>
                    <a:pt x="4436" y="4996"/>
                    <a:pt x="2315" y="6924"/>
                    <a:pt x="1415" y="7792"/>
                  </a:cubicBezTo>
                  <a:cubicBezTo>
                    <a:pt x="483" y="8757"/>
                    <a:pt x="1" y="10139"/>
                    <a:pt x="1" y="11392"/>
                  </a:cubicBezTo>
                  <a:cubicBezTo>
                    <a:pt x="1" y="11971"/>
                    <a:pt x="97" y="12517"/>
                    <a:pt x="322" y="12968"/>
                  </a:cubicBezTo>
                  <a:cubicBezTo>
                    <a:pt x="547" y="13450"/>
                    <a:pt x="868" y="13835"/>
                    <a:pt x="1351" y="14028"/>
                  </a:cubicBezTo>
                  <a:cubicBezTo>
                    <a:pt x="1576" y="14125"/>
                    <a:pt x="1833" y="14157"/>
                    <a:pt x="2090" y="14157"/>
                  </a:cubicBezTo>
                  <a:cubicBezTo>
                    <a:pt x="2669" y="14157"/>
                    <a:pt x="3344" y="13996"/>
                    <a:pt x="4051" y="13771"/>
                  </a:cubicBezTo>
                  <a:cubicBezTo>
                    <a:pt x="5144" y="13385"/>
                    <a:pt x="6301" y="12807"/>
                    <a:pt x="7265" y="12292"/>
                  </a:cubicBezTo>
                  <a:cubicBezTo>
                    <a:pt x="7779" y="12003"/>
                    <a:pt x="8197" y="11746"/>
                    <a:pt x="8551" y="11521"/>
                  </a:cubicBezTo>
                  <a:cubicBezTo>
                    <a:pt x="8905" y="11328"/>
                    <a:pt x="9162" y="11135"/>
                    <a:pt x="9322" y="11007"/>
                  </a:cubicBezTo>
                  <a:cubicBezTo>
                    <a:pt x="9451" y="10910"/>
                    <a:pt x="9547" y="10750"/>
                    <a:pt x="9644" y="10557"/>
                  </a:cubicBezTo>
                  <a:cubicBezTo>
                    <a:pt x="9965" y="9914"/>
                    <a:pt x="10383" y="8628"/>
                    <a:pt x="10705" y="7149"/>
                  </a:cubicBezTo>
                  <a:cubicBezTo>
                    <a:pt x="10994" y="5671"/>
                    <a:pt x="11251" y="4031"/>
                    <a:pt x="11251" y="2713"/>
                  </a:cubicBezTo>
                  <a:cubicBezTo>
                    <a:pt x="11251" y="2038"/>
                    <a:pt x="11187" y="1428"/>
                    <a:pt x="11026" y="945"/>
                  </a:cubicBezTo>
                  <a:cubicBezTo>
                    <a:pt x="10962" y="720"/>
                    <a:pt x="10833" y="528"/>
                    <a:pt x="10705" y="335"/>
                  </a:cubicBezTo>
                  <a:cubicBezTo>
                    <a:pt x="10544" y="174"/>
                    <a:pt x="10351" y="45"/>
                    <a:pt x="10126" y="13"/>
                  </a:cubicBezTo>
                  <a:cubicBezTo>
                    <a:pt x="10100" y="5"/>
                    <a:pt x="10077" y="1"/>
                    <a:pt x="100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34"/>
            <p:cNvSpPr/>
            <p:nvPr/>
          </p:nvSpPr>
          <p:spPr>
            <a:xfrm>
              <a:off x="5182550" y="2154725"/>
              <a:ext cx="605125" cy="595500"/>
            </a:xfrm>
            <a:custGeom>
              <a:rect b="b" l="l" r="r" t="t"/>
              <a:pathLst>
                <a:path extrusionOk="0" h="23820" w="24205">
                  <a:moveTo>
                    <a:pt x="15172" y="1"/>
                  </a:moveTo>
                  <a:lnTo>
                    <a:pt x="0" y="9740"/>
                  </a:lnTo>
                  <a:lnTo>
                    <a:pt x="3247" y="23820"/>
                  </a:lnTo>
                  <a:cubicBezTo>
                    <a:pt x="3247" y="23820"/>
                    <a:pt x="20573" y="14819"/>
                    <a:pt x="22405" y="11926"/>
                  </a:cubicBezTo>
                  <a:cubicBezTo>
                    <a:pt x="24205" y="9033"/>
                    <a:pt x="15172" y="1"/>
                    <a:pt x="1517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34"/>
            <p:cNvSpPr/>
            <p:nvPr/>
          </p:nvSpPr>
          <p:spPr>
            <a:xfrm>
              <a:off x="5175300" y="2147975"/>
              <a:ext cx="579425" cy="609275"/>
            </a:xfrm>
            <a:custGeom>
              <a:rect b="b" l="l" r="r" t="t"/>
              <a:pathLst>
                <a:path extrusionOk="0" h="24371" w="23177">
                  <a:moveTo>
                    <a:pt x="15415" y="609"/>
                  </a:moveTo>
                  <a:cubicBezTo>
                    <a:pt x="15464" y="658"/>
                    <a:pt x="15523" y="718"/>
                    <a:pt x="15591" y="785"/>
                  </a:cubicBezTo>
                  <a:cubicBezTo>
                    <a:pt x="16298" y="1524"/>
                    <a:pt x="18066" y="3421"/>
                    <a:pt x="19673" y="5478"/>
                  </a:cubicBezTo>
                  <a:cubicBezTo>
                    <a:pt x="20477" y="6539"/>
                    <a:pt x="21216" y="7632"/>
                    <a:pt x="21763" y="8628"/>
                  </a:cubicBezTo>
                  <a:cubicBezTo>
                    <a:pt x="22309" y="9625"/>
                    <a:pt x="22663" y="10557"/>
                    <a:pt x="22663" y="11264"/>
                  </a:cubicBezTo>
                  <a:cubicBezTo>
                    <a:pt x="22663" y="11586"/>
                    <a:pt x="22598" y="11843"/>
                    <a:pt x="22470" y="12036"/>
                  </a:cubicBezTo>
                  <a:cubicBezTo>
                    <a:pt x="22277" y="12357"/>
                    <a:pt x="21795" y="12807"/>
                    <a:pt x="21184" y="13321"/>
                  </a:cubicBezTo>
                  <a:cubicBezTo>
                    <a:pt x="18934" y="15121"/>
                    <a:pt x="14498" y="17757"/>
                    <a:pt x="10608" y="19943"/>
                  </a:cubicBezTo>
                  <a:cubicBezTo>
                    <a:pt x="8680" y="21036"/>
                    <a:pt x="6880" y="22032"/>
                    <a:pt x="5562" y="22740"/>
                  </a:cubicBezTo>
                  <a:cubicBezTo>
                    <a:pt x="4919" y="23093"/>
                    <a:pt x="4372" y="23350"/>
                    <a:pt x="3987" y="23543"/>
                  </a:cubicBezTo>
                  <a:cubicBezTo>
                    <a:pt x="3884" y="23608"/>
                    <a:pt x="3796" y="23663"/>
                    <a:pt x="3721" y="23707"/>
                  </a:cubicBezTo>
                  <a:lnTo>
                    <a:pt x="3721" y="23707"/>
                  </a:lnTo>
                  <a:lnTo>
                    <a:pt x="612" y="10139"/>
                  </a:lnTo>
                  <a:lnTo>
                    <a:pt x="15415" y="609"/>
                  </a:lnTo>
                  <a:close/>
                  <a:moveTo>
                    <a:pt x="15472" y="1"/>
                  </a:moveTo>
                  <a:cubicBezTo>
                    <a:pt x="15417" y="1"/>
                    <a:pt x="15359" y="17"/>
                    <a:pt x="15302" y="46"/>
                  </a:cubicBezTo>
                  <a:lnTo>
                    <a:pt x="162" y="9785"/>
                  </a:lnTo>
                  <a:cubicBezTo>
                    <a:pt x="65" y="9850"/>
                    <a:pt x="1" y="9978"/>
                    <a:pt x="33" y="10075"/>
                  </a:cubicBezTo>
                  <a:lnTo>
                    <a:pt x="3280" y="24154"/>
                  </a:lnTo>
                  <a:cubicBezTo>
                    <a:pt x="3312" y="24250"/>
                    <a:pt x="3376" y="24315"/>
                    <a:pt x="3440" y="24347"/>
                  </a:cubicBezTo>
                  <a:cubicBezTo>
                    <a:pt x="3472" y="24363"/>
                    <a:pt x="3513" y="24371"/>
                    <a:pt x="3553" y="24371"/>
                  </a:cubicBezTo>
                  <a:cubicBezTo>
                    <a:pt x="3593" y="24371"/>
                    <a:pt x="3633" y="24363"/>
                    <a:pt x="3665" y="24347"/>
                  </a:cubicBezTo>
                  <a:cubicBezTo>
                    <a:pt x="3665" y="24347"/>
                    <a:pt x="8005" y="22065"/>
                    <a:pt x="12569" y="19461"/>
                  </a:cubicBezTo>
                  <a:cubicBezTo>
                    <a:pt x="14852" y="18143"/>
                    <a:pt x="17198" y="16761"/>
                    <a:pt x="19095" y="15475"/>
                  </a:cubicBezTo>
                  <a:cubicBezTo>
                    <a:pt x="20027" y="14864"/>
                    <a:pt x="20863" y="14253"/>
                    <a:pt x="21505" y="13739"/>
                  </a:cubicBezTo>
                  <a:cubicBezTo>
                    <a:pt x="22180" y="13193"/>
                    <a:pt x="22663" y="12743"/>
                    <a:pt x="22920" y="12325"/>
                  </a:cubicBezTo>
                  <a:cubicBezTo>
                    <a:pt x="23113" y="12003"/>
                    <a:pt x="23177" y="11650"/>
                    <a:pt x="23177" y="11264"/>
                  </a:cubicBezTo>
                  <a:cubicBezTo>
                    <a:pt x="23177" y="10268"/>
                    <a:pt x="22695" y="9143"/>
                    <a:pt x="21988" y="7921"/>
                  </a:cubicBezTo>
                  <a:cubicBezTo>
                    <a:pt x="19866" y="4289"/>
                    <a:pt x="15655" y="78"/>
                    <a:pt x="15655" y="78"/>
                  </a:cubicBezTo>
                  <a:cubicBezTo>
                    <a:pt x="15602" y="25"/>
                    <a:pt x="15539" y="1"/>
                    <a:pt x="154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34"/>
            <p:cNvSpPr/>
            <p:nvPr/>
          </p:nvSpPr>
          <p:spPr>
            <a:xfrm>
              <a:off x="5052350" y="1761925"/>
              <a:ext cx="615600" cy="969125"/>
            </a:xfrm>
            <a:custGeom>
              <a:rect b="b" l="l" r="r" t="t"/>
              <a:pathLst>
                <a:path extrusionOk="0" h="38765" w="24624">
                  <a:moveTo>
                    <a:pt x="10210" y="0"/>
                  </a:moveTo>
                  <a:cubicBezTo>
                    <a:pt x="9375" y="0"/>
                    <a:pt x="8808" y="187"/>
                    <a:pt x="8808" y="187"/>
                  </a:cubicBezTo>
                  <a:cubicBezTo>
                    <a:pt x="8808" y="187"/>
                    <a:pt x="8144" y="131"/>
                    <a:pt x="7267" y="131"/>
                  </a:cubicBezTo>
                  <a:cubicBezTo>
                    <a:pt x="6039" y="131"/>
                    <a:pt x="4394" y="240"/>
                    <a:pt x="3569" y="765"/>
                  </a:cubicBezTo>
                  <a:cubicBezTo>
                    <a:pt x="2187" y="1698"/>
                    <a:pt x="1190" y="10152"/>
                    <a:pt x="933" y="15198"/>
                  </a:cubicBezTo>
                  <a:cubicBezTo>
                    <a:pt x="676" y="20245"/>
                    <a:pt x="1" y="24327"/>
                    <a:pt x="354" y="25324"/>
                  </a:cubicBezTo>
                  <a:cubicBezTo>
                    <a:pt x="676" y="26288"/>
                    <a:pt x="9290" y="37153"/>
                    <a:pt x="10544" y="38664"/>
                  </a:cubicBezTo>
                  <a:cubicBezTo>
                    <a:pt x="10602" y="38732"/>
                    <a:pt x="10678" y="38765"/>
                    <a:pt x="10771" y="38765"/>
                  </a:cubicBezTo>
                  <a:cubicBezTo>
                    <a:pt x="12703" y="38765"/>
                    <a:pt x="21892" y="24764"/>
                    <a:pt x="23241" y="21820"/>
                  </a:cubicBezTo>
                  <a:cubicBezTo>
                    <a:pt x="24623" y="18766"/>
                    <a:pt x="23723" y="15938"/>
                    <a:pt x="21891" y="11727"/>
                  </a:cubicBezTo>
                  <a:cubicBezTo>
                    <a:pt x="20091" y="7484"/>
                    <a:pt x="16169" y="3594"/>
                    <a:pt x="13855" y="1440"/>
                  </a:cubicBezTo>
                  <a:cubicBezTo>
                    <a:pt x="12594" y="267"/>
                    <a:pt x="11210" y="0"/>
                    <a:pt x="10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34"/>
            <p:cNvSpPr/>
            <p:nvPr/>
          </p:nvSpPr>
          <p:spPr>
            <a:xfrm>
              <a:off x="5052350" y="1755325"/>
              <a:ext cx="604350" cy="982050"/>
            </a:xfrm>
            <a:custGeom>
              <a:rect b="b" l="l" r="r" t="t"/>
              <a:pathLst>
                <a:path extrusionOk="0" h="39282" w="24174">
                  <a:moveTo>
                    <a:pt x="10223" y="515"/>
                  </a:moveTo>
                  <a:cubicBezTo>
                    <a:pt x="11187" y="547"/>
                    <a:pt x="12473" y="772"/>
                    <a:pt x="13694" y="1897"/>
                  </a:cubicBezTo>
                  <a:cubicBezTo>
                    <a:pt x="15976" y="4051"/>
                    <a:pt x="19866" y="7908"/>
                    <a:pt x="21666" y="12087"/>
                  </a:cubicBezTo>
                  <a:cubicBezTo>
                    <a:pt x="22855" y="14884"/>
                    <a:pt x="23659" y="17037"/>
                    <a:pt x="23659" y="18998"/>
                  </a:cubicBezTo>
                  <a:cubicBezTo>
                    <a:pt x="23659" y="19995"/>
                    <a:pt x="23434" y="20959"/>
                    <a:pt x="22984" y="21988"/>
                  </a:cubicBezTo>
                  <a:cubicBezTo>
                    <a:pt x="22663" y="22695"/>
                    <a:pt x="21827" y="24109"/>
                    <a:pt x="20766" y="25813"/>
                  </a:cubicBezTo>
                  <a:cubicBezTo>
                    <a:pt x="19127" y="28417"/>
                    <a:pt x="16941" y="31663"/>
                    <a:pt x="14980" y="34267"/>
                  </a:cubicBezTo>
                  <a:cubicBezTo>
                    <a:pt x="14016" y="35585"/>
                    <a:pt x="13083" y="36710"/>
                    <a:pt x="12312" y="37513"/>
                  </a:cubicBezTo>
                  <a:cubicBezTo>
                    <a:pt x="11958" y="37931"/>
                    <a:pt x="11605" y="38253"/>
                    <a:pt x="11316" y="38446"/>
                  </a:cubicBezTo>
                  <a:cubicBezTo>
                    <a:pt x="11058" y="38671"/>
                    <a:pt x="10833" y="38767"/>
                    <a:pt x="10769" y="38767"/>
                  </a:cubicBezTo>
                  <a:lnTo>
                    <a:pt x="10737" y="38735"/>
                  </a:lnTo>
                  <a:cubicBezTo>
                    <a:pt x="10126" y="37996"/>
                    <a:pt x="7651" y="34910"/>
                    <a:pt x="5305" y="31888"/>
                  </a:cubicBezTo>
                  <a:cubicBezTo>
                    <a:pt x="4147" y="30377"/>
                    <a:pt x="2990" y="28899"/>
                    <a:pt x="2122" y="27709"/>
                  </a:cubicBezTo>
                  <a:cubicBezTo>
                    <a:pt x="1672" y="27131"/>
                    <a:pt x="1319" y="26616"/>
                    <a:pt x="1061" y="26231"/>
                  </a:cubicBezTo>
                  <a:cubicBezTo>
                    <a:pt x="933" y="26038"/>
                    <a:pt x="804" y="25845"/>
                    <a:pt x="740" y="25716"/>
                  </a:cubicBezTo>
                  <a:cubicBezTo>
                    <a:pt x="644" y="25620"/>
                    <a:pt x="611" y="25491"/>
                    <a:pt x="611" y="25491"/>
                  </a:cubicBezTo>
                  <a:cubicBezTo>
                    <a:pt x="547" y="25363"/>
                    <a:pt x="515" y="25074"/>
                    <a:pt x="515" y="24656"/>
                  </a:cubicBezTo>
                  <a:cubicBezTo>
                    <a:pt x="515" y="23016"/>
                    <a:pt x="997" y="19577"/>
                    <a:pt x="1190" y="15462"/>
                  </a:cubicBezTo>
                  <a:cubicBezTo>
                    <a:pt x="1319" y="12955"/>
                    <a:pt x="1640" y="9580"/>
                    <a:pt x="2090" y="6719"/>
                  </a:cubicBezTo>
                  <a:cubicBezTo>
                    <a:pt x="2315" y="5305"/>
                    <a:pt x="2572" y="4019"/>
                    <a:pt x="2862" y="3022"/>
                  </a:cubicBezTo>
                  <a:cubicBezTo>
                    <a:pt x="3022" y="2540"/>
                    <a:pt x="3151" y="2122"/>
                    <a:pt x="3312" y="1833"/>
                  </a:cubicBezTo>
                  <a:cubicBezTo>
                    <a:pt x="3472" y="1512"/>
                    <a:pt x="3633" y="1319"/>
                    <a:pt x="3729" y="1254"/>
                  </a:cubicBezTo>
                  <a:cubicBezTo>
                    <a:pt x="4083" y="1029"/>
                    <a:pt x="4662" y="869"/>
                    <a:pt x="5305" y="772"/>
                  </a:cubicBezTo>
                  <a:cubicBezTo>
                    <a:pt x="5947" y="676"/>
                    <a:pt x="6622" y="676"/>
                    <a:pt x="7233" y="676"/>
                  </a:cubicBezTo>
                  <a:lnTo>
                    <a:pt x="8326" y="676"/>
                  </a:lnTo>
                  <a:cubicBezTo>
                    <a:pt x="8615" y="708"/>
                    <a:pt x="8776" y="708"/>
                    <a:pt x="8776" y="708"/>
                  </a:cubicBezTo>
                  <a:lnTo>
                    <a:pt x="8905" y="708"/>
                  </a:lnTo>
                  <a:cubicBezTo>
                    <a:pt x="9001" y="676"/>
                    <a:pt x="9515" y="515"/>
                    <a:pt x="10223" y="515"/>
                  </a:cubicBezTo>
                  <a:close/>
                  <a:moveTo>
                    <a:pt x="10223" y="1"/>
                  </a:moveTo>
                  <a:cubicBezTo>
                    <a:pt x="9425" y="1"/>
                    <a:pt x="8880" y="152"/>
                    <a:pt x="8744" y="187"/>
                  </a:cubicBezTo>
                  <a:lnTo>
                    <a:pt x="8744" y="187"/>
                  </a:lnTo>
                  <a:cubicBezTo>
                    <a:pt x="8523" y="170"/>
                    <a:pt x="7949" y="129"/>
                    <a:pt x="7233" y="129"/>
                  </a:cubicBezTo>
                  <a:cubicBezTo>
                    <a:pt x="6622" y="129"/>
                    <a:pt x="5915" y="162"/>
                    <a:pt x="5208" y="258"/>
                  </a:cubicBezTo>
                  <a:cubicBezTo>
                    <a:pt x="4533" y="354"/>
                    <a:pt x="3890" y="515"/>
                    <a:pt x="3440" y="804"/>
                  </a:cubicBezTo>
                  <a:cubicBezTo>
                    <a:pt x="3183" y="965"/>
                    <a:pt x="3022" y="1254"/>
                    <a:pt x="2829" y="1576"/>
                  </a:cubicBezTo>
                  <a:cubicBezTo>
                    <a:pt x="2540" y="2187"/>
                    <a:pt x="2283" y="3087"/>
                    <a:pt x="2026" y="4147"/>
                  </a:cubicBezTo>
                  <a:cubicBezTo>
                    <a:pt x="1319" y="7330"/>
                    <a:pt x="836" y="12119"/>
                    <a:pt x="676" y="15430"/>
                  </a:cubicBezTo>
                  <a:cubicBezTo>
                    <a:pt x="451" y="19513"/>
                    <a:pt x="1" y="22920"/>
                    <a:pt x="1" y="24656"/>
                  </a:cubicBezTo>
                  <a:cubicBezTo>
                    <a:pt x="1" y="25074"/>
                    <a:pt x="1" y="25395"/>
                    <a:pt x="97" y="25652"/>
                  </a:cubicBezTo>
                  <a:cubicBezTo>
                    <a:pt x="129" y="25749"/>
                    <a:pt x="194" y="25877"/>
                    <a:pt x="290" y="26006"/>
                  </a:cubicBezTo>
                  <a:cubicBezTo>
                    <a:pt x="579" y="26520"/>
                    <a:pt x="1286" y="27517"/>
                    <a:pt x="2219" y="28738"/>
                  </a:cubicBezTo>
                  <a:cubicBezTo>
                    <a:pt x="4951" y="32370"/>
                    <a:pt x="9451" y="38028"/>
                    <a:pt x="10351" y="39089"/>
                  </a:cubicBezTo>
                  <a:cubicBezTo>
                    <a:pt x="10448" y="39217"/>
                    <a:pt x="10608" y="39281"/>
                    <a:pt x="10769" y="39281"/>
                  </a:cubicBezTo>
                  <a:cubicBezTo>
                    <a:pt x="10962" y="39281"/>
                    <a:pt x="11155" y="39217"/>
                    <a:pt x="11348" y="39089"/>
                  </a:cubicBezTo>
                  <a:cubicBezTo>
                    <a:pt x="11701" y="38864"/>
                    <a:pt x="12151" y="38510"/>
                    <a:pt x="12633" y="37996"/>
                  </a:cubicBezTo>
                  <a:cubicBezTo>
                    <a:pt x="14305" y="36228"/>
                    <a:pt x="16716" y="32917"/>
                    <a:pt x="18869" y="29702"/>
                  </a:cubicBezTo>
                  <a:cubicBezTo>
                    <a:pt x="19962" y="28095"/>
                    <a:pt x="20959" y="26520"/>
                    <a:pt x="21762" y="25202"/>
                  </a:cubicBezTo>
                  <a:cubicBezTo>
                    <a:pt x="22566" y="23884"/>
                    <a:pt x="23177" y="22823"/>
                    <a:pt x="23466" y="22213"/>
                  </a:cubicBezTo>
                  <a:cubicBezTo>
                    <a:pt x="23948" y="21120"/>
                    <a:pt x="24173" y="20091"/>
                    <a:pt x="24173" y="18998"/>
                  </a:cubicBezTo>
                  <a:cubicBezTo>
                    <a:pt x="24173" y="16877"/>
                    <a:pt x="23370" y="14659"/>
                    <a:pt x="22148" y="11862"/>
                  </a:cubicBezTo>
                  <a:cubicBezTo>
                    <a:pt x="20284" y="7587"/>
                    <a:pt x="16362" y="3665"/>
                    <a:pt x="14048" y="1512"/>
                  </a:cubicBezTo>
                  <a:cubicBezTo>
                    <a:pt x="12730" y="290"/>
                    <a:pt x="11283" y="1"/>
                    <a:pt x="102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34"/>
            <p:cNvSpPr/>
            <p:nvPr/>
          </p:nvSpPr>
          <p:spPr>
            <a:xfrm>
              <a:off x="5250050" y="1875925"/>
              <a:ext cx="257500" cy="356775"/>
            </a:xfrm>
            <a:custGeom>
              <a:rect b="b" l="l" r="r" t="t"/>
              <a:pathLst>
                <a:path extrusionOk="0" h="14271" w="10300">
                  <a:moveTo>
                    <a:pt x="8583" y="0"/>
                  </a:moveTo>
                  <a:cubicBezTo>
                    <a:pt x="6000" y="0"/>
                    <a:pt x="1287" y="3931"/>
                    <a:pt x="804" y="5656"/>
                  </a:cubicBezTo>
                  <a:cubicBezTo>
                    <a:pt x="804" y="5656"/>
                    <a:pt x="804" y="5785"/>
                    <a:pt x="740" y="5977"/>
                  </a:cubicBezTo>
                  <a:cubicBezTo>
                    <a:pt x="643" y="6588"/>
                    <a:pt x="418" y="7938"/>
                    <a:pt x="225" y="9481"/>
                  </a:cubicBezTo>
                  <a:cubicBezTo>
                    <a:pt x="0" y="11538"/>
                    <a:pt x="65" y="14271"/>
                    <a:pt x="740" y="14271"/>
                  </a:cubicBezTo>
                  <a:cubicBezTo>
                    <a:pt x="1382" y="14271"/>
                    <a:pt x="10094" y="7970"/>
                    <a:pt x="10254" y="2249"/>
                  </a:cubicBezTo>
                  <a:cubicBezTo>
                    <a:pt x="10300" y="621"/>
                    <a:pt x="9610" y="0"/>
                    <a:pt x="858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34"/>
            <p:cNvSpPr/>
            <p:nvPr/>
          </p:nvSpPr>
          <p:spPr>
            <a:xfrm>
              <a:off x="5246025" y="1869450"/>
              <a:ext cx="267625" cy="370475"/>
            </a:xfrm>
            <a:custGeom>
              <a:rect b="b" l="l" r="r" t="t"/>
              <a:pathLst>
                <a:path extrusionOk="0" h="14819" w="10705">
                  <a:moveTo>
                    <a:pt x="8744" y="547"/>
                  </a:moveTo>
                  <a:cubicBezTo>
                    <a:pt x="9194" y="547"/>
                    <a:pt x="9515" y="675"/>
                    <a:pt x="9772" y="933"/>
                  </a:cubicBezTo>
                  <a:cubicBezTo>
                    <a:pt x="9997" y="1190"/>
                    <a:pt x="10158" y="1640"/>
                    <a:pt x="10158" y="2379"/>
                  </a:cubicBezTo>
                  <a:cubicBezTo>
                    <a:pt x="10158" y="2411"/>
                    <a:pt x="10158" y="2475"/>
                    <a:pt x="10158" y="2508"/>
                  </a:cubicBezTo>
                  <a:cubicBezTo>
                    <a:pt x="10094" y="5240"/>
                    <a:pt x="7908" y="8229"/>
                    <a:pt x="5658" y="10479"/>
                  </a:cubicBezTo>
                  <a:cubicBezTo>
                    <a:pt x="4533" y="11637"/>
                    <a:pt x="3376" y="12569"/>
                    <a:pt x="2476" y="13244"/>
                  </a:cubicBezTo>
                  <a:cubicBezTo>
                    <a:pt x="2026" y="13597"/>
                    <a:pt x="1640" y="13855"/>
                    <a:pt x="1351" y="14015"/>
                  </a:cubicBezTo>
                  <a:cubicBezTo>
                    <a:pt x="1190" y="14112"/>
                    <a:pt x="1093" y="14176"/>
                    <a:pt x="997" y="14240"/>
                  </a:cubicBezTo>
                  <a:lnTo>
                    <a:pt x="901" y="14272"/>
                  </a:lnTo>
                  <a:lnTo>
                    <a:pt x="868" y="14240"/>
                  </a:lnTo>
                  <a:cubicBezTo>
                    <a:pt x="772" y="14144"/>
                    <a:pt x="676" y="13822"/>
                    <a:pt x="611" y="13405"/>
                  </a:cubicBezTo>
                  <a:cubicBezTo>
                    <a:pt x="547" y="12987"/>
                    <a:pt x="547" y="12472"/>
                    <a:pt x="547" y="11894"/>
                  </a:cubicBezTo>
                  <a:cubicBezTo>
                    <a:pt x="547" y="11187"/>
                    <a:pt x="579" y="10447"/>
                    <a:pt x="676" y="9772"/>
                  </a:cubicBezTo>
                  <a:cubicBezTo>
                    <a:pt x="836" y="8229"/>
                    <a:pt x="1061" y="6879"/>
                    <a:pt x="1190" y="6301"/>
                  </a:cubicBezTo>
                  <a:cubicBezTo>
                    <a:pt x="1222" y="6076"/>
                    <a:pt x="1222" y="5979"/>
                    <a:pt x="1222" y="5979"/>
                  </a:cubicBezTo>
                  <a:cubicBezTo>
                    <a:pt x="1318" y="5626"/>
                    <a:pt x="1672" y="5079"/>
                    <a:pt x="2218" y="4501"/>
                  </a:cubicBezTo>
                  <a:cubicBezTo>
                    <a:pt x="3022" y="3601"/>
                    <a:pt x="4211" y="2604"/>
                    <a:pt x="5433" y="1833"/>
                  </a:cubicBezTo>
                  <a:cubicBezTo>
                    <a:pt x="6622" y="1061"/>
                    <a:pt x="7876" y="547"/>
                    <a:pt x="8744" y="547"/>
                  </a:cubicBezTo>
                  <a:close/>
                  <a:moveTo>
                    <a:pt x="8744" y="0"/>
                  </a:moveTo>
                  <a:cubicBezTo>
                    <a:pt x="8037" y="0"/>
                    <a:pt x="7233" y="257"/>
                    <a:pt x="6397" y="675"/>
                  </a:cubicBezTo>
                  <a:cubicBezTo>
                    <a:pt x="5144" y="1286"/>
                    <a:pt x="3826" y="2218"/>
                    <a:pt x="2765" y="3183"/>
                  </a:cubicBezTo>
                  <a:cubicBezTo>
                    <a:pt x="2251" y="3665"/>
                    <a:pt x="1801" y="4147"/>
                    <a:pt x="1447" y="4597"/>
                  </a:cubicBezTo>
                  <a:cubicBezTo>
                    <a:pt x="1093" y="5047"/>
                    <a:pt x="836" y="5465"/>
                    <a:pt x="708" y="5851"/>
                  </a:cubicBezTo>
                  <a:lnTo>
                    <a:pt x="708" y="5883"/>
                  </a:lnTo>
                  <a:cubicBezTo>
                    <a:pt x="708" y="5883"/>
                    <a:pt x="676" y="5979"/>
                    <a:pt x="643" y="6204"/>
                  </a:cubicBezTo>
                  <a:cubicBezTo>
                    <a:pt x="547" y="6783"/>
                    <a:pt x="322" y="8165"/>
                    <a:pt x="129" y="9708"/>
                  </a:cubicBezTo>
                  <a:cubicBezTo>
                    <a:pt x="33" y="10415"/>
                    <a:pt x="1" y="11187"/>
                    <a:pt x="1" y="11894"/>
                  </a:cubicBezTo>
                  <a:cubicBezTo>
                    <a:pt x="1" y="12633"/>
                    <a:pt x="33" y="13308"/>
                    <a:pt x="161" y="13822"/>
                  </a:cubicBezTo>
                  <a:cubicBezTo>
                    <a:pt x="193" y="14080"/>
                    <a:pt x="258" y="14272"/>
                    <a:pt x="386" y="14465"/>
                  </a:cubicBezTo>
                  <a:cubicBezTo>
                    <a:pt x="418" y="14562"/>
                    <a:pt x="483" y="14626"/>
                    <a:pt x="579" y="14690"/>
                  </a:cubicBezTo>
                  <a:cubicBezTo>
                    <a:pt x="643" y="14755"/>
                    <a:pt x="772" y="14819"/>
                    <a:pt x="901" y="14819"/>
                  </a:cubicBezTo>
                  <a:cubicBezTo>
                    <a:pt x="965" y="14819"/>
                    <a:pt x="997" y="14787"/>
                    <a:pt x="1061" y="14787"/>
                  </a:cubicBezTo>
                  <a:cubicBezTo>
                    <a:pt x="1254" y="14723"/>
                    <a:pt x="1511" y="14562"/>
                    <a:pt x="1833" y="14337"/>
                  </a:cubicBezTo>
                  <a:cubicBezTo>
                    <a:pt x="3022" y="13597"/>
                    <a:pt x="5176" y="11894"/>
                    <a:pt x="7072" y="9772"/>
                  </a:cubicBezTo>
                  <a:cubicBezTo>
                    <a:pt x="8969" y="7619"/>
                    <a:pt x="10608" y="5079"/>
                    <a:pt x="10705" y="2540"/>
                  </a:cubicBezTo>
                  <a:cubicBezTo>
                    <a:pt x="10705" y="2475"/>
                    <a:pt x="10705" y="2411"/>
                    <a:pt x="10705" y="2379"/>
                  </a:cubicBezTo>
                  <a:cubicBezTo>
                    <a:pt x="10705" y="1575"/>
                    <a:pt x="10512" y="965"/>
                    <a:pt x="10158" y="579"/>
                  </a:cubicBezTo>
                  <a:cubicBezTo>
                    <a:pt x="9805" y="161"/>
                    <a:pt x="9290" y="0"/>
                    <a:pt x="87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34"/>
            <p:cNvSpPr/>
            <p:nvPr/>
          </p:nvSpPr>
          <p:spPr>
            <a:xfrm>
              <a:off x="5212275" y="1713975"/>
              <a:ext cx="317450" cy="378150"/>
            </a:xfrm>
            <a:custGeom>
              <a:rect b="b" l="l" r="r" t="t"/>
              <a:pathLst>
                <a:path extrusionOk="0" h="15126" w="12698">
                  <a:moveTo>
                    <a:pt x="4510" y="1"/>
                  </a:moveTo>
                  <a:cubicBezTo>
                    <a:pt x="3445" y="1"/>
                    <a:pt x="2503" y="245"/>
                    <a:pt x="1897" y="851"/>
                  </a:cubicBezTo>
                  <a:cubicBezTo>
                    <a:pt x="1897" y="851"/>
                    <a:pt x="1093" y="3937"/>
                    <a:pt x="1093" y="4419"/>
                  </a:cubicBezTo>
                  <a:cubicBezTo>
                    <a:pt x="1093" y="4934"/>
                    <a:pt x="1415" y="6155"/>
                    <a:pt x="1415" y="6155"/>
                  </a:cubicBezTo>
                  <a:cubicBezTo>
                    <a:pt x="1415" y="6155"/>
                    <a:pt x="0" y="8405"/>
                    <a:pt x="161" y="8662"/>
                  </a:cubicBezTo>
                  <a:cubicBezTo>
                    <a:pt x="322" y="8919"/>
                    <a:pt x="836" y="9305"/>
                    <a:pt x="836" y="9305"/>
                  </a:cubicBezTo>
                  <a:cubicBezTo>
                    <a:pt x="836" y="9305"/>
                    <a:pt x="675" y="12455"/>
                    <a:pt x="1318" y="13130"/>
                  </a:cubicBezTo>
                  <a:cubicBezTo>
                    <a:pt x="1620" y="13432"/>
                    <a:pt x="2332" y="13515"/>
                    <a:pt x="3028" y="13515"/>
                  </a:cubicBezTo>
                  <a:cubicBezTo>
                    <a:pt x="3889" y="13515"/>
                    <a:pt x="4726" y="13388"/>
                    <a:pt x="4726" y="13388"/>
                  </a:cubicBezTo>
                  <a:lnTo>
                    <a:pt x="4726" y="13388"/>
                  </a:lnTo>
                  <a:cubicBezTo>
                    <a:pt x="4726" y="13388"/>
                    <a:pt x="3408" y="15027"/>
                    <a:pt x="4886" y="15123"/>
                  </a:cubicBezTo>
                  <a:cubicBezTo>
                    <a:pt x="4908" y="15125"/>
                    <a:pt x="4930" y="15125"/>
                    <a:pt x="4952" y="15125"/>
                  </a:cubicBezTo>
                  <a:cubicBezTo>
                    <a:pt x="6509" y="15125"/>
                    <a:pt x="10368" y="11850"/>
                    <a:pt x="11540" y="9980"/>
                  </a:cubicBezTo>
                  <a:cubicBezTo>
                    <a:pt x="12697" y="8084"/>
                    <a:pt x="12601" y="4580"/>
                    <a:pt x="11540" y="2844"/>
                  </a:cubicBezTo>
                  <a:cubicBezTo>
                    <a:pt x="10755" y="1597"/>
                    <a:pt x="7230" y="1"/>
                    <a:pt x="4510" y="1"/>
                  </a:cubicBez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34"/>
            <p:cNvSpPr/>
            <p:nvPr/>
          </p:nvSpPr>
          <p:spPr>
            <a:xfrm>
              <a:off x="5209050" y="1707925"/>
              <a:ext cx="319075" cy="390575"/>
            </a:xfrm>
            <a:custGeom>
              <a:rect b="b" l="l" r="r" t="t"/>
              <a:pathLst>
                <a:path extrusionOk="0" h="15623" w="12763">
                  <a:moveTo>
                    <a:pt x="4662" y="515"/>
                  </a:moveTo>
                  <a:cubicBezTo>
                    <a:pt x="5948" y="515"/>
                    <a:pt x="7491" y="900"/>
                    <a:pt x="8776" y="1447"/>
                  </a:cubicBezTo>
                  <a:cubicBezTo>
                    <a:pt x="9419" y="1736"/>
                    <a:pt x="9998" y="2025"/>
                    <a:pt x="10480" y="2347"/>
                  </a:cubicBezTo>
                  <a:cubicBezTo>
                    <a:pt x="10930" y="2668"/>
                    <a:pt x="11284" y="2990"/>
                    <a:pt x="11412" y="3247"/>
                  </a:cubicBezTo>
                  <a:cubicBezTo>
                    <a:pt x="11926" y="4051"/>
                    <a:pt x="12216" y="5368"/>
                    <a:pt x="12216" y="6686"/>
                  </a:cubicBezTo>
                  <a:cubicBezTo>
                    <a:pt x="12216" y="7940"/>
                    <a:pt x="11959" y="9226"/>
                    <a:pt x="11412" y="10094"/>
                  </a:cubicBezTo>
                  <a:cubicBezTo>
                    <a:pt x="10898" y="10962"/>
                    <a:pt x="9644" y="12247"/>
                    <a:pt x="8358" y="13308"/>
                  </a:cubicBezTo>
                  <a:cubicBezTo>
                    <a:pt x="7683" y="13822"/>
                    <a:pt x="7040" y="14272"/>
                    <a:pt x="6462" y="14594"/>
                  </a:cubicBezTo>
                  <a:cubicBezTo>
                    <a:pt x="5883" y="14915"/>
                    <a:pt x="5369" y="15108"/>
                    <a:pt x="5080" y="15108"/>
                  </a:cubicBezTo>
                  <a:lnTo>
                    <a:pt x="5048" y="15108"/>
                  </a:lnTo>
                  <a:cubicBezTo>
                    <a:pt x="4790" y="15076"/>
                    <a:pt x="4694" y="15012"/>
                    <a:pt x="4630" y="14980"/>
                  </a:cubicBezTo>
                  <a:cubicBezTo>
                    <a:pt x="4598" y="14947"/>
                    <a:pt x="4598" y="14915"/>
                    <a:pt x="4565" y="14819"/>
                  </a:cubicBezTo>
                  <a:cubicBezTo>
                    <a:pt x="4565" y="14658"/>
                    <a:pt x="4694" y="14369"/>
                    <a:pt x="4823" y="14176"/>
                  </a:cubicBezTo>
                  <a:cubicBezTo>
                    <a:pt x="4887" y="14047"/>
                    <a:pt x="4951" y="13951"/>
                    <a:pt x="4983" y="13887"/>
                  </a:cubicBezTo>
                  <a:lnTo>
                    <a:pt x="5048" y="13822"/>
                  </a:lnTo>
                  <a:lnTo>
                    <a:pt x="5080" y="13790"/>
                  </a:lnTo>
                  <a:cubicBezTo>
                    <a:pt x="5144" y="13694"/>
                    <a:pt x="5144" y="13597"/>
                    <a:pt x="5080" y="13501"/>
                  </a:cubicBezTo>
                  <a:cubicBezTo>
                    <a:pt x="5053" y="13422"/>
                    <a:pt x="4961" y="13364"/>
                    <a:pt x="4876" y="13364"/>
                  </a:cubicBezTo>
                  <a:cubicBezTo>
                    <a:pt x="4858" y="13364"/>
                    <a:pt x="4840" y="13367"/>
                    <a:pt x="4823" y="13372"/>
                  </a:cubicBezTo>
                  <a:lnTo>
                    <a:pt x="4662" y="13372"/>
                  </a:lnTo>
                  <a:cubicBezTo>
                    <a:pt x="4405" y="13405"/>
                    <a:pt x="3762" y="13469"/>
                    <a:pt x="3151" y="13469"/>
                  </a:cubicBezTo>
                  <a:cubicBezTo>
                    <a:pt x="2797" y="13469"/>
                    <a:pt x="2476" y="13469"/>
                    <a:pt x="2219" y="13405"/>
                  </a:cubicBezTo>
                  <a:cubicBezTo>
                    <a:pt x="1930" y="13372"/>
                    <a:pt x="1737" y="13276"/>
                    <a:pt x="1640" y="13180"/>
                  </a:cubicBezTo>
                  <a:cubicBezTo>
                    <a:pt x="1576" y="13115"/>
                    <a:pt x="1512" y="12987"/>
                    <a:pt x="1447" y="12794"/>
                  </a:cubicBezTo>
                  <a:cubicBezTo>
                    <a:pt x="1255" y="12183"/>
                    <a:pt x="1222" y="11122"/>
                    <a:pt x="1222" y="10415"/>
                  </a:cubicBezTo>
                  <a:cubicBezTo>
                    <a:pt x="1222" y="10158"/>
                    <a:pt x="1222" y="9965"/>
                    <a:pt x="1222" y="9804"/>
                  </a:cubicBezTo>
                  <a:cubicBezTo>
                    <a:pt x="1222" y="9676"/>
                    <a:pt x="1222" y="9579"/>
                    <a:pt x="1222" y="9579"/>
                  </a:cubicBezTo>
                  <a:cubicBezTo>
                    <a:pt x="1222" y="9483"/>
                    <a:pt x="1190" y="9419"/>
                    <a:pt x="1126" y="9354"/>
                  </a:cubicBezTo>
                  <a:lnTo>
                    <a:pt x="1062" y="9290"/>
                  </a:lnTo>
                  <a:cubicBezTo>
                    <a:pt x="997" y="9226"/>
                    <a:pt x="869" y="9129"/>
                    <a:pt x="772" y="9033"/>
                  </a:cubicBezTo>
                  <a:cubicBezTo>
                    <a:pt x="699" y="8960"/>
                    <a:pt x="608" y="8868"/>
                    <a:pt x="554" y="8800"/>
                  </a:cubicBezTo>
                  <a:lnTo>
                    <a:pt x="554" y="8800"/>
                  </a:lnTo>
                  <a:cubicBezTo>
                    <a:pt x="577" y="8707"/>
                    <a:pt x="658" y="8517"/>
                    <a:pt x="740" y="8326"/>
                  </a:cubicBezTo>
                  <a:cubicBezTo>
                    <a:pt x="933" y="7972"/>
                    <a:pt x="1190" y="7522"/>
                    <a:pt x="1383" y="7169"/>
                  </a:cubicBezTo>
                  <a:cubicBezTo>
                    <a:pt x="1608" y="6815"/>
                    <a:pt x="1769" y="6558"/>
                    <a:pt x="1769" y="6558"/>
                  </a:cubicBezTo>
                  <a:cubicBezTo>
                    <a:pt x="1801" y="6493"/>
                    <a:pt x="1833" y="6429"/>
                    <a:pt x="1801" y="6333"/>
                  </a:cubicBezTo>
                  <a:cubicBezTo>
                    <a:pt x="1801" y="6333"/>
                    <a:pt x="1769" y="6268"/>
                    <a:pt x="1737" y="6140"/>
                  </a:cubicBezTo>
                  <a:cubicBezTo>
                    <a:pt x="1705" y="5947"/>
                    <a:pt x="1640" y="5658"/>
                    <a:pt x="1576" y="5401"/>
                  </a:cubicBezTo>
                  <a:cubicBezTo>
                    <a:pt x="1512" y="5111"/>
                    <a:pt x="1480" y="4822"/>
                    <a:pt x="1480" y="4661"/>
                  </a:cubicBezTo>
                  <a:cubicBezTo>
                    <a:pt x="1480" y="4629"/>
                    <a:pt x="1480" y="4533"/>
                    <a:pt x="1512" y="4436"/>
                  </a:cubicBezTo>
                  <a:cubicBezTo>
                    <a:pt x="1576" y="3986"/>
                    <a:pt x="1769" y="3150"/>
                    <a:pt x="1962" y="2475"/>
                  </a:cubicBezTo>
                  <a:cubicBezTo>
                    <a:pt x="2122" y="1888"/>
                    <a:pt x="2238" y="1390"/>
                    <a:pt x="2272" y="1237"/>
                  </a:cubicBezTo>
                  <a:lnTo>
                    <a:pt x="2272" y="1237"/>
                  </a:lnTo>
                  <a:cubicBezTo>
                    <a:pt x="2821" y="756"/>
                    <a:pt x="3666" y="515"/>
                    <a:pt x="4662" y="515"/>
                  </a:cubicBezTo>
                  <a:close/>
                  <a:moveTo>
                    <a:pt x="4662" y="0"/>
                  </a:moveTo>
                  <a:cubicBezTo>
                    <a:pt x="3537" y="0"/>
                    <a:pt x="2540" y="225"/>
                    <a:pt x="1833" y="932"/>
                  </a:cubicBezTo>
                  <a:lnTo>
                    <a:pt x="1769" y="1029"/>
                  </a:lnTo>
                  <a:cubicBezTo>
                    <a:pt x="1769" y="1029"/>
                    <a:pt x="1576" y="1800"/>
                    <a:pt x="1351" y="2636"/>
                  </a:cubicBezTo>
                  <a:cubicBezTo>
                    <a:pt x="1255" y="3054"/>
                    <a:pt x="1158" y="3472"/>
                    <a:pt x="1062" y="3858"/>
                  </a:cubicBezTo>
                  <a:cubicBezTo>
                    <a:pt x="1029" y="4018"/>
                    <a:pt x="997" y="4179"/>
                    <a:pt x="965" y="4340"/>
                  </a:cubicBezTo>
                  <a:cubicBezTo>
                    <a:pt x="965" y="4468"/>
                    <a:pt x="933" y="4565"/>
                    <a:pt x="933" y="4661"/>
                  </a:cubicBezTo>
                  <a:cubicBezTo>
                    <a:pt x="933" y="4983"/>
                    <a:pt x="1029" y="5401"/>
                    <a:pt x="1126" y="5786"/>
                  </a:cubicBezTo>
                  <a:cubicBezTo>
                    <a:pt x="1166" y="6029"/>
                    <a:pt x="1219" y="6246"/>
                    <a:pt x="1253" y="6374"/>
                  </a:cubicBezTo>
                  <a:lnTo>
                    <a:pt x="1253" y="6374"/>
                  </a:lnTo>
                  <a:cubicBezTo>
                    <a:pt x="1143" y="6552"/>
                    <a:pt x="910" y="6932"/>
                    <a:pt x="676" y="7329"/>
                  </a:cubicBezTo>
                  <a:cubicBezTo>
                    <a:pt x="515" y="7619"/>
                    <a:pt x="354" y="7908"/>
                    <a:pt x="226" y="8165"/>
                  </a:cubicBezTo>
                  <a:cubicBezTo>
                    <a:pt x="162" y="8294"/>
                    <a:pt x="129" y="8422"/>
                    <a:pt x="97" y="8519"/>
                  </a:cubicBezTo>
                  <a:cubicBezTo>
                    <a:pt x="33" y="8647"/>
                    <a:pt x="33" y="8711"/>
                    <a:pt x="1" y="8840"/>
                  </a:cubicBezTo>
                  <a:cubicBezTo>
                    <a:pt x="1" y="8868"/>
                    <a:pt x="1" y="8947"/>
                    <a:pt x="67" y="9032"/>
                  </a:cubicBezTo>
                  <a:lnTo>
                    <a:pt x="67" y="9032"/>
                  </a:lnTo>
                  <a:lnTo>
                    <a:pt x="65" y="9033"/>
                  </a:lnTo>
                  <a:cubicBezTo>
                    <a:pt x="194" y="9226"/>
                    <a:pt x="354" y="9386"/>
                    <a:pt x="515" y="9515"/>
                  </a:cubicBezTo>
                  <a:cubicBezTo>
                    <a:pt x="580" y="9596"/>
                    <a:pt x="644" y="9660"/>
                    <a:pt x="697" y="9705"/>
                  </a:cubicBezTo>
                  <a:lnTo>
                    <a:pt x="697" y="9705"/>
                  </a:lnTo>
                  <a:cubicBezTo>
                    <a:pt x="687" y="9856"/>
                    <a:pt x="676" y="10106"/>
                    <a:pt x="676" y="10415"/>
                  </a:cubicBezTo>
                  <a:cubicBezTo>
                    <a:pt x="676" y="10897"/>
                    <a:pt x="708" y="11540"/>
                    <a:pt x="772" y="12119"/>
                  </a:cubicBezTo>
                  <a:cubicBezTo>
                    <a:pt x="804" y="12408"/>
                    <a:pt x="869" y="12697"/>
                    <a:pt x="933" y="12955"/>
                  </a:cubicBezTo>
                  <a:cubicBezTo>
                    <a:pt x="997" y="13180"/>
                    <a:pt x="1094" y="13405"/>
                    <a:pt x="1255" y="13565"/>
                  </a:cubicBezTo>
                  <a:cubicBezTo>
                    <a:pt x="1480" y="13790"/>
                    <a:pt x="1769" y="13887"/>
                    <a:pt x="2090" y="13951"/>
                  </a:cubicBezTo>
                  <a:cubicBezTo>
                    <a:pt x="2444" y="14015"/>
                    <a:pt x="2797" y="14015"/>
                    <a:pt x="3151" y="14015"/>
                  </a:cubicBezTo>
                  <a:cubicBezTo>
                    <a:pt x="3578" y="14015"/>
                    <a:pt x="3990" y="13986"/>
                    <a:pt x="4306" y="13956"/>
                  </a:cubicBezTo>
                  <a:lnTo>
                    <a:pt x="4306" y="13956"/>
                  </a:lnTo>
                  <a:cubicBezTo>
                    <a:pt x="4185" y="14201"/>
                    <a:pt x="4051" y="14496"/>
                    <a:pt x="4051" y="14819"/>
                  </a:cubicBezTo>
                  <a:cubicBezTo>
                    <a:pt x="4051" y="15012"/>
                    <a:pt x="4115" y="15237"/>
                    <a:pt x="4276" y="15398"/>
                  </a:cubicBezTo>
                  <a:cubicBezTo>
                    <a:pt x="4469" y="15526"/>
                    <a:pt x="4694" y="15623"/>
                    <a:pt x="5015" y="15623"/>
                  </a:cubicBezTo>
                  <a:lnTo>
                    <a:pt x="5080" y="15623"/>
                  </a:lnTo>
                  <a:cubicBezTo>
                    <a:pt x="5562" y="15623"/>
                    <a:pt x="6108" y="15398"/>
                    <a:pt x="6719" y="15076"/>
                  </a:cubicBezTo>
                  <a:cubicBezTo>
                    <a:pt x="7651" y="14530"/>
                    <a:pt x="8712" y="13726"/>
                    <a:pt x="9644" y="12890"/>
                  </a:cubicBezTo>
                  <a:cubicBezTo>
                    <a:pt x="10609" y="12022"/>
                    <a:pt x="11412" y="11122"/>
                    <a:pt x="11894" y="10351"/>
                  </a:cubicBezTo>
                  <a:cubicBezTo>
                    <a:pt x="12505" y="9354"/>
                    <a:pt x="12762" y="8004"/>
                    <a:pt x="12762" y="6686"/>
                  </a:cubicBezTo>
                  <a:cubicBezTo>
                    <a:pt x="12762" y="5272"/>
                    <a:pt x="12473" y="3922"/>
                    <a:pt x="11894" y="2958"/>
                  </a:cubicBezTo>
                  <a:cubicBezTo>
                    <a:pt x="11669" y="2604"/>
                    <a:pt x="11251" y="2250"/>
                    <a:pt x="10769" y="1897"/>
                  </a:cubicBezTo>
                  <a:cubicBezTo>
                    <a:pt x="9258" y="900"/>
                    <a:pt x="6783" y="0"/>
                    <a:pt x="46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34"/>
            <p:cNvSpPr/>
            <p:nvPr/>
          </p:nvSpPr>
          <p:spPr>
            <a:xfrm>
              <a:off x="5222725" y="1583375"/>
              <a:ext cx="422725" cy="376150"/>
            </a:xfrm>
            <a:custGeom>
              <a:rect b="b" l="l" r="r" t="t"/>
              <a:pathLst>
                <a:path extrusionOk="0" h="15046" w="16909">
                  <a:moveTo>
                    <a:pt x="9753" y="1"/>
                  </a:moveTo>
                  <a:cubicBezTo>
                    <a:pt x="9390" y="1"/>
                    <a:pt x="9038" y="42"/>
                    <a:pt x="8711" y="128"/>
                  </a:cubicBezTo>
                  <a:cubicBezTo>
                    <a:pt x="8711" y="128"/>
                    <a:pt x="2315" y="964"/>
                    <a:pt x="1158" y="3439"/>
                  </a:cubicBezTo>
                  <a:cubicBezTo>
                    <a:pt x="0" y="5914"/>
                    <a:pt x="2668" y="9000"/>
                    <a:pt x="4565" y="9418"/>
                  </a:cubicBezTo>
                  <a:cubicBezTo>
                    <a:pt x="5987" y="9708"/>
                    <a:pt x="7048" y="9744"/>
                    <a:pt x="7489" y="9744"/>
                  </a:cubicBezTo>
                  <a:cubicBezTo>
                    <a:pt x="7637" y="9744"/>
                    <a:pt x="7715" y="9740"/>
                    <a:pt x="7715" y="9740"/>
                  </a:cubicBezTo>
                  <a:lnTo>
                    <a:pt x="7715" y="9740"/>
                  </a:lnTo>
                  <a:cubicBezTo>
                    <a:pt x="7715" y="9740"/>
                    <a:pt x="5722" y="11475"/>
                    <a:pt x="6976" y="11893"/>
                  </a:cubicBezTo>
                  <a:cubicBezTo>
                    <a:pt x="8197" y="12311"/>
                    <a:pt x="8776" y="12054"/>
                    <a:pt x="8776" y="12472"/>
                  </a:cubicBezTo>
                  <a:cubicBezTo>
                    <a:pt x="8776" y="12890"/>
                    <a:pt x="7554" y="14208"/>
                    <a:pt x="8615" y="14304"/>
                  </a:cubicBezTo>
                  <a:cubicBezTo>
                    <a:pt x="8633" y="14305"/>
                    <a:pt x="8651" y="14306"/>
                    <a:pt x="8669" y="14306"/>
                  </a:cubicBezTo>
                  <a:cubicBezTo>
                    <a:pt x="9613" y="14306"/>
                    <a:pt x="9968" y="12830"/>
                    <a:pt x="10512" y="12830"/>
                  </a:cubicBezTo>
                  <a:cubicBezTo>
                    <a:pt x="10574" y="12830"/>
                    <a:pt x="10637" y="12848"/>
                    <a:pt x="10704" y="12890"/>
                  </a:cubicBezTo>
                  <a:cubicBezTo>
                    <a:pt x="11347" y="13308"/>
                    <a:pt x="10447" y="14947"/>
                    <a:pt x="10769" y="15044"/>
                  </a:cubicBezTo>
                  <a:cubicBezTo>
                    <a:pt x="10774" y="15045"/>
                    <a:pt x="10779" y="15046"/>
                    <a:pt x="10785" y="15046"/>
                  </a:cubicBezTo>
                  <a:cubicBezTo>
                    <a:pt x="11211" y="15046"/>
                    <a:pt x="14291" y="11748"/>
                    <a:pt x="15590" y="8325"/>
                  </a:cubicBezTo>
                  <a:cubicBezTo>
                    <a:pt x="16908" y="4854"/>
                    <a:pt x="15076" y="2700"/>
                    <a:pt x="13758" y="1543"/>
                  </a:cubicBezTo>
                  <a:cubicBezTo>
                    <a:pt x="12714" y="600"/>
                    <a:pt x="11144" y="1"/>
                    <a:pt x="97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34"/>
            <p:cNvSpPr/>
            <p:nvPr/>
          </p:nvSpPr>
          <p:spPr>
            <a:xfrm>
              <a:off x="5238000" y="1576925"/>
              <a:ext cx="392975" cy="388975"/>
            </a:xfrm>
            <a:custGeom>
              <a:rect b="b" l="l" r="r" t="t"/>
              <a:pathLst>
                <a:path extrusionOk="0" h="15559" w="15719">
                  <a:moveTo>
                    <a:pt x="8071" y="119"/>
                  </a:moveTo>
                  <a:lnTo>
                    <a:pt x="8071" y="119"/>
                  </a:lnTo>
                  <a:cubicBezTo>
                    <a:pt x="8071" y="119"/>
                    <a:pt x="8071" y="119"/>
                    <a:pt x="8071" y="119"/>
                  </a:cubicBezTo>
                  <a:lnTo>
                    <a:pt x="8071" y="119"/>
                  </a:lnTo>
                  <a:lnTo>
                    <a:pt x="8071" y="119"/>
                  </a:lnTo>
                  <a:close/>
                  <a:moveTo>
                    <a:pt x="9129" y="515"/>
                  </a:moveTo>
                  <a:cubicBezTo>
                    <a:pt x="10447" y="515"/>
                    <a:pt x="11990" y="1094"/>
                    <a:pt x="12986" y="1994"/>
                  </a:cubicBezTo>
                  <a:cubicBezTo>
                    <a:pt x="13469" y="2412"/>
                    <a:pt x="14015" y="2990"/>
                    <a:pt x="14433" y="3665"/>
                  </a:cubicBezTo>
                  <a:cubicBezTo>
                    <a:pt x="14851" y="4372"/>
                    <a:pt x="15172" y="5240"/>
                    <a:pt x="15172" y="6269"/>
                  </a:cubicBezTo>
                  <a:cubicBezTo>
                    <a:pt x="15172" y="6912"/>
                    <a:pt x="15044" y="7651"/>
                    <a:pt x="14722" y="8487"/>
                  </a:cubicBezTo>
                  <a:cubicBezTo>
                    <a:pt x="14079" y="10158"/>
                    <a:pt x="12986" y="11830"/>
                    <a:pt x="12022" y="13051"/>
                  </a:cubicBezTo>
                  <a:cubicBezTo>
                    <a:pt x="11540" y="13694"/>
                    <a:pt x="11090" y="14209"/>
                    <a:pt x="10736" y="14530"/>
                  </a:cubicBezTo>
                  <a:cubicBezTo>
                    <a:pt x="10612" y="14654"/>
                    <a:pt x="10502" y="14751"/>
                    <a:pt x="10413" y="14831"/>
                  </a:cubicBezTo>
                  <a:lnTo>
                    <a:pt x="10413" y="14831"/>
                  </a:lnTo>
                  <a:cubicBezTo>
                    <a:pt x="10433" y="14747"/>
                    <a:pt x="10456" y="14655"/>
                    <a:pt x="10479" y="14562"/>
                  </a:cubicBezTo>
                  <a:cubicBezTo>
                    <a:pt x="10543" y="14305"/>
                    <a:pt x="10608" y="14016"/>
                    <a:pt x="10608" y="13726"/>
                  </a:cubicBezTo>
                  <a:cubicBezTo>
                    <a:pt x="10608" y="13566"/>
                    <a:pt x="10576" y="13437"/>
                    <a:pt x="10511" y="13276"/>
                  </a:cubicBezTo>
                  <a:cubicBezTo>
                    <a:pt x="10479" y="13148"/>
                    <a:pt x="10383" y="13019"/>
                    <a:pt x="10222" y="12923"/>
                  </a:cubicBezTo>
                  <a:cubicBezTo>
                    <a:pt x="10126" y="12859"/>
                    <a:pt x="9997" y="12826"/>
                    <a:pt x="9901" y="12826"/>
                  </a:cubicBezTo>
                  <a:cubicBezTo>
                    <a:pt x="9772" y="12826"/>
                    <a:pt x="9643" y="12859"/>
                    <a:pt x="9547" y="12923"/>
                  </a:cubicBezTo>
                  <a:cubicBezTo>
                    <a:pt x="9386" y="13019"/>
                    <a:pt x="9290" y="13180"/>
                    <a:pt x="9161" y="13341"/>
                  </a:cubicBezTo>
                  <a:cubicBezTo>
                    <a:pt x="9000" y="13566"/>
                    <a:pt x="8808" y="13823"/>
                    <a:pt x="8647" y="13984"/>
                  </a:cubicBezTo>
                  <a:cubicBezTo>
                    <a:pt x="8454" y="14176"/>
                    <a:pt x="8293" y="14273"/>
                    <a:pt x="8068" y="14273"/>
                  </a:cubicBezTo>
                  <a:lnTo>
                    <a:pt x="8036" y="14273"/>
                  </a:lnTo>
                  <a:cubicBezTo>
                    <a:pt x="7908" y="14273"/>
                    <a:pt x="7843" y="14241"/>
                    <a:pt x="7843" y="14241"/>
                  </a:cubicBezTo>
                  <a:lnTo>
                    <a:pt x="7843" y="14209"/>
                  </a:lnTo>
                  <a:cubicBezTo>
                    <a:pt x="7843" y="14144"/>
                    <a:pt x="7875" y="14048"/>
                    <a:pt x="7908" y="13919"/>
                  </a:cubicBezTo>
                  <a:cubicBezTo>
                    <a:pt x="7972" y="13759"/>
                    <a:pt x="8100" y="13534"/>
                    <a:pt x="8229" y="13341"/>
                  </a:cubicBezTo>
                  <a:cubicBezTo>
                    <a:pt x="8261" y="13244"/>
                    <a:pt x="8325" y="13148"/>
                    <a:pt x="8358" y="13051"/>
                  </a:cubicBezTo>
                  <a:cubicBezTo>
                    <a:pt x="8422" y="12955"/>
                    <a:pt x="8454" y="12859"/>
                    <a:pt x="8454" y="12730"/>
                  </a:cubicBezTo>
                  <a:cubicBezTo>
                    <a:pt x="8454" y="12634"/>
                    <a:pt x="8422" y="12569"/>
                    <a:pt x="8390" y="12473"/>
                  </a:cubicBezTo>
                  <a:cubicBezTo>
                    <a:pt x="8358" y="12409"/>
                    <a:pt x="8293" y="12344"/>
                    <a:pt x="8229" y="12312"/>
                  </a:cubicBezTo>
                  <a:cubicBezTo>
                    <a:pt x="8100" y="12248"/>
                    <a:pt x="8004" y="12216"/>
                    <a:pt x="7908" y="12184"/>
                  </a:cubicBezTo>
                  <a:cubicBezTo>
                    <a:pt x="7586" y="12151"/>
                    <a:pt x="7136" y="12119"/>
                    <a:pt x="6429" y="11894"/>
                  </a:cubicBezTo>
                  <a:cubicBezTo>
                    <a:pt x="6333" y="11862"/>
                    <a:pt x="6268" y="11798"/>
                    <a:pt x="6236" y="11798"/>
                  </a:cubicBezTo>
                  <a:cubicBezTo>
                    <a:pt x="6236" y="11766"/>
                    <a:pt x="6204" y="11733"/>
                    <a:pt x="6204" y="11669"/>
                  </a:cubicBezTo>
                  <a:cubicBezTo>
                    <a:pt x="6204" y="11573"/>
                    <a:pt x="6268" y="11412"/>
                    <a:pt x="6365" y="11251"/>
                  </a:cubicBezTo>
                  <a:cubicBezTo>
                    <a:pt x="6493" y="10994"/>
                    <a:pt x="6718" y="10737"/>
                    <a:pt x="6911" y="10544"/>
                  </a:cubicBezTo>
                  <a:cubicBezTo>
                    <a:pt x="7008" y="10416"/>
                    <a:pt x="7104" y="10351"/>
                    <a:pt x="7168" y="10287"/>
                  </a:cubicBezTo>
                  <a:lnTo>
                    <a:pt x="7265" y="10223"/>
                  </a:lnTo>
                  <a:lnTo>
                    <a:pt x="7265" y="10191"/>
                  </a:lnTo>
                  <a:cubicBezTo>
                    <a:pt x="7361" y="10126"/>
                    <a:pt x="7393" y="9998"/>
                    <a:pt x="7361" y="9901"/>
                  </a:cubicBezTo>
                  <a:cubicBezTo>
                    <a:pt x="7308" y="9795"/>
                    <a:pt x="7233" y="9732"/>
                    <a:pt x="7135" y="9732"/>
                  </a:cubicBezTo>
                  <a:cubicBezTo>
                    <a:pt x="7115" y="9732"/>
                    <a:pt x="7094" y="9735"/>
                    <a:pt x="7072" y="9741"/>
                  </a:cubicBezTo>
                  <a:lnTo>
                    <a:pt x="6815" y="9741"/>
                  </a:lnTo>
                  <a:cubicBezTo>
                    <a:pt x="6365" y="9741"/>
                    <a:pt x="5336" y="9676"/>
                    <a:pt x="4018" y="9387"/>
                  </a:cubicBezTo>
                  <a:cubicBezTo>
                    <a:pt x="3311" y="9258"/>
                    <a:pt x="2411" y="8648"/>
                    <a:pt x="1704" y="7844"/>
                  </a:cubicBezTo>
                  <a:cubicBezTo>
                    <a:pt x="1029" y="7008"/>
                    <a:pt x="514" y="5980"/>
                    <a:pt x="547" y="4983"/>
                  </a:cubicBezTo>
                  <a:cubicBezTo>
                    <a:pt x="547" y="4597"/>
                    <a:pt x="611" y="4180"/>
                    <a:pt x="804" y="3794"/>
                  </a:cubicBezTo>
                  <a:cubicBezTo>
                    <a:pt x="1029" y="3279"/>
                    <a:pt x="1607" y="2765"/>
                    <a:pt x="2347" y="2347"/>
                  </a:cubicBezTo>
                  <a:cubicBezTo>
                    <a:pt x="3440" y="1737"/>
                    <a:pt x="4918" y="1319"/>
                    <a:pt x="6075" y="1029"/>
                  </a:cubicBezTo>
                  <a:cubicBezTo>
                    <a:pt x="6654" y="901"/>
                    <a:pt x="7168" y="804"/>
                    <a:pt x="7554" y="740"/>
                  </a:cubicBezTo>
                  <a:cubicBezTo>
                    <a:pt x="7715" y="708"/>
                    <a:pt x="7875" y="676"/>
                    <a:pt x="7972" y="676"/>
                  </a:cubicBezTo>
                  <a:cubicBezTo>
                    <a:pt x="8068" y="644"/>
                    <a:pt x="8133" y="644"/>
                    <a:pt x="8133" y="644"/>
                  </a:cubicBezTo>
                  <a:lnTo>
                    <a:pt x="8165" y="644"/>
                  </a:lnTo>
                  <a:cubicBezTo>
                    <a:pt x="8454" y="547"/>
                    <a:pt x="8775" y="515"/>
                    <a:pt x="9129" y="515"/>
                  </a:cubicBezTo>
                  <a:close/>
                  <a:moveTo>
                    <a:pt x="9129" y="1"/>
                  </a:moveTo>
                  <a:cubicBezTo>
                    <a:pt x="8757" y="1"/>
                    <a:pt x="8385" y="31"/>
                    <a:pt x="8071" y="119"/>
                  </a:cubicBezTo>
                  <a:lnTo>
                    <a:pt x="8071" y="119"/>
                  </a:lnTo>
                  <a:lnTo>
                    <a:pt x="8068" y="97"/>
                  </a:lnTo>
                  <a:cubicBezTo>
                    <a:pt x="8036" y="97"/>
                    <a:pt x="6429" y="322"/>
                    <a:pt x="4693" y="836"/>
                  </a:cubicBezTo>
                  <a:cubicBezTo>
                    <a:pt x="3793" y="1094"/>
                    <a:pt x="2861" y="1447"/>
                    <a:pt x="2089" y="1897"/>
                  </a:cubicBezTo>
                  <a:cubicBezTo>
                    <a:pt x="1286" y="2347"/>
                    <a:pt x="643" y="2862"/>
                    <a:pt x="322" y="3569"/>
                  </a:cubicBezTo>
                  <a:cubicBezTo>
                    <a:pt x="97" y="4051"/>
                    <a:pt x="0" y="4501"/>
                    <a:pt x="0" y="4983"/>
                  </a:cubicBezTo>
                  <a:cubicBezTo>
                    <a:pt x="0" y="6140"/>
                    <a:pt x="547" y="7298"/>
                    <a:pt x="1318" y="8165"/>
                  </a:cubicBezTo>
                  <a:cubicBezTo>
                    <a:pt x="2057" y="9065"/>
                    <a:pt x="3022" y="9741"/>
                    <a:pt x="3890" y="9933"/>
                  </a:cubicBezTo>
                  <a:cubicBezTo>
                    <a:pt x="5006" y="10167"/>
                    <a:pt x="5912" y="10233"/>
                    <a:pt x="6474" y="10250"/>
                  </a:cubicBezTo>
                  <a:lnTo>
                    <a:pt x="6474" y="10250"/>
                  </a:lnTo>
                  <a:cubicBezTo>
                    <a:pt x="6428" y="10302"/>
                    <a:pt x="6380" y="10357"/>
                    <a:pt x="6333" y="10416"/>
                  </a:cubicBezTo>
                  <a:cubicBezTo>
                    <a:pt x="6172" y="10576"/>
                    <a:pt x="6011" y="10769"/>
                    <a:pt x="5882" y="10994"/>
                  </a:cubicBezTo>
                  <a:cubicBezTo>
                    <a:pt x="5786" y="11219"/>
                    <a:pt x="5690" y="11412"/>
                    <a:pt x="5690" y="11669"/>
                  </a:cubicBezTo>
                  <a:cubicBezTo>
                    <a:pt x="5690" y="11830"/>
                    <a:pt x="5722" y="11991"/>
                    <a:pt x="5818" y="12119"/>
                  </a:cubicBezTo>
                  <a:cubicBezTo>
                    <a:pt x="5947" y="12248"/>
                    <a:pt x="6075" y="12344"/>
                    <a:pt x="6268" y="12409"/>
                  </a:cubicBezTo>
                  <a:cubicBezTo>
                    <a:pt x="6911" y="12634"/>
                    <a:pt x="7393" y="12666"/>
                    <a:pt x="7683" y="12698"/>
                  </a:cubicBezTo>
                  <a:cubicBezTo>
                    <a:pt x="7783" y="12718"/>
                    <a:pt x="7858" y="12738"/>
                    <a:pt x="7900" y="12750"/>
                  </a:cubicBezTo>
                  <a:lnTo>
                    <a:pt x="7900" y="12750"/>
                  </a:lnTo>
                  <a:cubicBezTo>
                    <a:pt x="7887" y="12783"/>
                    <a:pt x="7858" y="12853"/>
                    <a:pt x="7811" y="12923"/>
                  </a:cubicBezTo>
                  <a:cubicBezTo>
                    <a:pt x="7747" y="13084"/>
                    <a:pt x="7618" y="13309"/>
                    <a:pt x="7522" y="13501"/>
                  </a:cubicBezTo>
                  <a:cubicBezTo>
                    <a:pt x="7393" y="13726"/>
                    <a:pt x="7297" y="13951"/>
                    <a:pt x="7297" y="14209"/>
                  </a:cubicBezTo>
                  <a:cubicBezTo>
                    <a:pt x="7297" y="14337"/>
                    <a:pt x="7361" y="14530"/>
                    <a:pt x="7490" y="14626"/>
                  </a:cubicBezTo>
                  <a:cubicBezTo>
                    <a:pt x="7618" y="14755"/>
                    <a:pt x="7779" y="14819"/>
                    <a:pt x="8004" y="14819"/>
                  </a:cubicBezTo>
                  <a:lnTo>
                    <a:pt x="8068" y="14819"/>
                  </a:lnTo>
                  <a:cubicBezTo>
                    <a:pt x="8390" y="14819"/>
                    <a:pt x="8647" y="14691"/>
                    <a:pt x="8840" y="14530"/>
                  </a:cubicBezTo>
                  <a:cubicBezTo>
                    <a:pt x="9161" y="14273"/>
                    <a:pt x="9354" y="13951"/>
                    <a:pt x="9547" y="13694"/>
                  </a:cubicBezTo>
                  <a:cubicBezTo>
                    <a:pt x="9643" y="13598"/>
                    <a:pt x="9708" y="13469"/>
                    <a:pt x="9772" y="13405"/>
                  </a:cubicBezTo>
                  <a:cubicBezTo>
                    <a:pt x="9868" y="13341"/>
                    <a:pt x="9901" y="13341"/>
                    <a:pt x="9901" y="13341"/>
                  </a:cubicBezTo>
                  <a:lnTo>
                    <a:pt x="9933" y="13373"/>
                  </a:lnTo>
                  <a:cubicBezTo>
                    <a:pt x="9997" y="13405"/>
                    <a:pt x="9997" y="13437"/>
                    <a:pt x="10029" y="13469"/>
                  </a:cubicBezTo>
                  <a:cubicBezTo>
                    <a:pt x="10061" y="13534"/>
                    <a:pt x="10061" y="13630"/>
                    <a:pt x="10061" y="13726"/>
                  </a:cubicBezTo>
                  <a:cubicBezTo>
                    <a:pt x="10061" y="13919"/>
                    <a:pt x="9997" y="14209"/>
                    <a:pt x="9933" y="14466"/>
                  </a:cubicBezTo>
                  <a:cubicBezTo>
                    <a:pt x="9901" y="14691"/>
                    <a:pt x="9836" y="14948"/>
                    <a:pt x="9836" y="15141"/>
                  </a:cubicBezTo>
                  <a:cubicBezTo>
                    <a:pt x="9836" y="15205"/>
                    <a:pt x="9836" y="15269"/>
                    <a:pt x="9868" y="15366"/>
                  </a:cubicBezTo>
                  <a:cubicBezTo>
                    <a:pt x="9901" y="15430"/>
                    <a:pt x="9997" y="15527"/>
                    <a:pt x="10093" y="15559"/>
                  </a:cubicBezTo>
                  <a:lnTo>
                    <a:pt x="10190" y="15559"/>
                  </a:lnTo>
                  <a:cubicBezTo>
                    <a:pt x="10286" y="15559"/>
                    <a:pt x="10351" y="15527"/>
                    <a:pt x="10415" y="15494"/>
                  </a:cubicBezTo>
                  <a:cubicBezTo>
                    <a:pt x="10543" y="15430"/>
                    <a:pt x="10640" y="15334"/>
                    <a:pt x="10801" y="15205"/>
                  </a:cubicBezTo>
                  <a:cubicBezTo>
                    <a:pt x="11315" y="14723"/>
                    <a:pt x="12151" y="13823"/>
                    <a:pt x="12986" y="12666"/>
                  </a:cubicBezTo>
                  <a:cubicBezTo>
                    <a:pt x="13822" y="11508"/>
                    <a:pt x="14658" y="10126"/>
                    <a:pt x="15237" y="8680"/>
                  </a:cubicBezTo>
                  <a:cubicBezTo>
                    <a:pt x="15558" y="7812"/>
                    <a:pt x="15719" y="6976"/>
                    <a:pt x="15687" y="6269"/>
                  </a:cubicBezTo>
                  <a:cubicBezTo>
                    <a:pt x="15719" y="5112"/>
                    <a:pt x="15365" y="4180"/>
                    <a:pt x="14883" y="3408"/>
                  </a:cubicBezTo>
                  <a:cubicBezTo>
                    <a:pt x="14433" y="2637"/>
                    <a:pt x="13822" y="2026"/>
                    <a:pt x="13340" y="1576"/>
                  </a:cubicBezTo>
                  <a:cubicBezTo>
                    <a:pt x="12215" y="611"/>
                    <a:pt x="10576" y="1"/>
                    <a:pt x="91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34"/>
            <p:cNvSpPr/>
            <p:nvPr/>
          </p:nvSpPr>
          <p:spPr>
            <a:xfrm>
              <a:off x="5419600" y="1895500"/>
              <a:ext cx="86825" cy="87425"/>
            </a:xfrm>
            <a:custGeom>
              <a:rect b="b" l="l" r="r" t="t"/>
              <a:pathLst>
                <a:path extrusionOk="0" h="3497" w="3473">
                  <a:moveTo>
                    <a:pt x="2503" y="0"/>
                  </a:moveTo>
                  <a:cubicBezTo>
                    <a:pt x="1776" y="0"/>
                    <a:pt x="836" y="2141"/>
                    <a:pt x="836" y="2141"/>
                  </a:cubicBezTo>
                  <a:lnTo>
                    <a:pt x="1" y="3137"/>
                  </a:lnTo>
                  <a:cubicBezTo>
                    <a:pt x="1" y="3137"/>
                    <a:pt x="766" y="3496"/>
                    <a:pt x="1512" y="3496"/>
                  </a:cubicBezTo>
                  <a:cubicBezTo>
                    <a:pt x="1837" y="3496"/>
                    <a:pt x="2158" y="3428"/>
                    <a:pt x="2412" y="3234"/>
                  </a:cubicBezTo>
                  <a:cubicBezTo>
                    <a:pt x="3247" y="2559"/>
                    <a:pt x="3472" y="662"/>
                    <a:pt x="2733" y="83"/>
                  </a:cubicBezTo>
                  <a:cubicBezTo>
                    <a:pt x="2660" y="26"/>
                    <a:pt x="2583" y="0"/>
                    <a:pt x="2503" y="0"/>
                  </a:cubicBez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34"/>
            <p:cNvSpPr/>
            <p:nvPr/>
          </p:nvSpPr>
          <p:spPr>
            <a:xfrm>
              <a:off x="5411575" y="1888725"/>
              <a:ext cx="94050" cy="100475"/>
            </a:xfrm>
            <a:custGeom>
              <a:rect b="b" l="l" r="r" t="t"/>
              <a:pathLst>
                <a:path extrusionOk="0" h="4019" w="3762">
                  <a:moveTo>
                    <a:pt x="2829" y="1"/>
                  </a:moveTo>
                  <a:cubicBezTo>
                    <a:pt x="2668" y="1"/>
                    <a:pt x="2540" y="33"/>
                    <a:pt x="2411" y="129"/>
                  </a:cubicBezTo>
                  <a:cubicBezTo>
                    <a:pt x="2186" y="258"/>
                    <a:pt x="1993" y="451"/>
                    <a:pt x="1832" y="676"/>
                  </a:cubicBezTo>
                  <a:cubicBezTo>
                    <a:pt x="1318" y="1351"/>
                    <a:pt x="900" y="2283"/>
                    <a:pt x="900" y="2315"/>
                  </a:cubicBezTo>
                  <a:cubicBezTo>
                    <a:pt x="836" y="2444"/>
                    <a:pt x="900" y="2605"/>
                    <a:pt x="1029" y="2669"/>
                  </a:cubicBezTo>
                  <a:cubicBezTo>
                    <a:pt x="1070" y="2685"/>
                    <a:pt x="1112" y="2693"/>
                    <a:pt x="1151" y="2693"/>
                  </a:cubicBezTo>
                  <a:cubicBezTo>
                    <a:pt x="1264" y="2693"/>
                    <a:pt x="1359" y="2627"/>
                    <a:pt x="1382" y="2508"/>
                  </a:cubicBezTo>
                  <a:cubicBezTo>
                    <a:pt x="1382" y="2508"/>
                    <a:pt x="1415" y="2476"/>
                    <a:pt x="1447" y="2444"/>
                  </a:cubicBezTo>
                  <a:cubicBezTo>
                    <a:pt x="1543" y="2219"/>
                    <a:pt x="1768" y="1737"/>
                    <a:pt x="2057" y="1287"/>
                  </a:cubicBezTo>
                  <a:cubicBezTo>
                    <a:pt x="2218" y="1062"/>
                    <a:pt x="2379" y="869"/>
                    <a:pt x="2508" y="708"/>
                  </a:cubicBezTo>
                  <a:cubicBezTo>
                    <a:pt x="2668" y="579"/>
                    <a:pt x="2797" y="515"/>
                    <a:pt x="2829" y="515"/>
                  </a:cubicBezTo>
                  <a:lnTo>
                    <a:pt x="2893" y="547"/>
                  </a:lnTo>
                  <a:cubicBezTo>
                    <a:pt x="3086" y="708"/>
                    <a:pt x="3247" y="1094"/>
                    <a:pt x="3247" y="1544"/>
                  </a:cubicBezTo>
                  <a:cubicBezTo>
                    <a:pt x="3247" y="1865"/>
                    <a:pt x="3183" y="2251"/>
                    <a:pt x="3054" y="2540"/>
                  </a:cubicBezTo>
                  <a:cubicBezTo>
                    <a:pt x="2925" y="2862"/>
                    <a:pt x="2765" y="3119"/>
                    <a:pt x="2572" y="3280"/>
                  </a:cubicBezTo>
                  <a:cubicBezTo>
                    <a:pt x="2379" y="3440"/>
                    <a:pt x="2122" y="3505"/>
                    <a:pt x="1800" y="3505"/>
                  </a:cubicBezTo>
                  <a:cubicBezTo>
                    <a:pt x="1479" y="3505"/>
                    <a:pt x="1125" y="3408"/>
                    <a:pt x="868" y="3344"/>
                  </a:cubicBezTo>
                  <a:cubicBezTo>
                    <a:pt x="740" y="3280"/>
                    <a:pt x="643" y="3247"/>
                    <a:pt x="547" y="3215"/>
                  </a:cubicBezTo>
                  <a:lnTo>
                    <a:pt x="450" y="3183"/>
                  </a:lnTo>
                  <a:lnTo>
                    <a:pt x="450" y="3151"/>
                  </a:lnTo>
                  <a:cubicBezTo>
                    <a:pt x="407" y="3134"/>
                    <a:pt x="364" y="3126"/>
                    <a:pt x="323" y="3126"/>
                  </a:cubicBezTo>
                  <a:cubicBezTo>
                    <a:pt x="210" y="3126"/>
                    <a:pt x="112" y="3185"/>
                    <a:pt x="65" y="3280"/>
                  </a:cubicBezTo>
                  <a:cubicBezTo>
                    <a:pt x="0" y="3440"/>
                    <a:pt x="65" y="3601"/>
                    <a:pt x="193" y="3665"/>
                  </a:cubicBezTo>
                  <a:cubicBezTo>
                    <a:pt x="225" y="3665"/>
                    <a:pt x="997" y="4019"/>
                    <a:pt x="1800" y="4019"/>
                  </a:cubicBezTo>
                  <a:cubicBezTo>
                    <a:pt x="2186" y="4019"/>
                    <a:pt x="2572" y="3955"/>
                    <a:pt x="2893" y="3697"/>
                  </a:cubicBezTo>
                  <a:cubicBezTo>
                    <a:pt x="3183" y="3472"/>
                    <a:pt x="3408" y="3119"/>
                    <a:pt x="3536" y="2733"/>
                  </a:cubicBezTo>
                  <a:cubicBezTo>
                    <a:pt x="3697" y="2347"/>
                    <a:pt x="3761" y="1962"/>
                    <a:pt x="3761" y="1544"/>
                  </a:cubicBezTo>
                  <a:cubicBezTo>
                    <a:pt x="3761" y="997"/>
                    <a:pt x="3633" y="451"/>
                    <a:pt x="3215" y="129"/>
                  </a:cubicBezTo>
                  <a:cubicBezTo>
                    <a:pt x="3118" y="33"/>
                    <a:pt x="2958" y="1"/>
                    <a:pt x="28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34"/>
            <p:cNvSpPr/>
            <p:nvPr/>
          </p:nvSpPr>
          <p:spPr>
            <a:xfrm>
              <a:off x="5255675" y="2098475"/>
              <a:ext cx="66725" cy="99675"/>
            </a:xfrm>
            <a:custGeom>
              <a:rect b="b" l="l" r="r" t="t"/>
              <a:pathLst>
                <a:path extrusionOk="0" h="3987" w="2669">
                  <a:moveTo>
                    <a:pt x="2668" y="1"/>
                  </a:moveTo>
                  <a:lnTo>
                    <a:pt x="0" y="1318"/>
                  </a:lnTo>
                  <a:lnTo>
                    <a:pt x="2250" y="3986"/>
                  </a:lnTo>
                  <a:lnTo>
                    <a:pt x="266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34"/>
            <p:cNvSpPr/>
            <p:nvPr/>
          </p:nvSpPr>
          <p:spPr>
            <a:xfrm>
              <a:off x="5248425" y="2091525"/>
              <a:ext cx="80400" cy="113050"/>
            </a:xfrm>
            <a:custGeom>
              <a:rect b="b" l="l" r="r" t="t"/>
              <a:pathLst>
                <a:path extrusionOk="0" h="4522" w="3216">
                  <a:moveTo>
                    <a:pt x="2949" y="0"/>
                  </a:moveTo>
                  <a:cubicBezTo>
                    <a:pt x="2910" y="0"/>
                    <a:pt x="2870" y="8"/>
                    <a:pt x="2830" y="21"/>
                  </a:cubicBezTo>
                  <a:lnTo>
                    <a:pt x="194" y="1371"/>
                  </a:lnTo>
                  <a:cubicBezTo>
                    <a:pt x="33" y="1436"/>
                    <a:pt x="1" y="1596"/>
                    <a:pt x="65" y="1725"/>
                  </a:cubicBezTo>
                  <a:cubicBezTo>
                    <a:pt x="108" y="1811"/>
                    <a:pt x="194" y="1868"/>
                    <a:pt x="284" y="1868"/>
                  </a:cubicBezTo>
                  <a:cubicBezTo>
                    <a:pt x="330" y="1868"/>
                    <a:pt x="376" y="1854"/>
                    <a:pt x="419" y="1821"/>
                  </a:cubicBezTo>
                  <a:lnTo>
                    <a:pt x="2637" y="729"/>
                  </a:lnTo>
                  <a:lnTo>
                    <a:pt x="2637" y="729"/>
                  </a:lnTo>
                  <a:lnTo>
                    <a:pt x="2283" y="4232"/>
                  </a:lnTo>
                  <a:cubicBezTo>
                    <a:pt x="2251" y="4361"/>
                    <a:pt x="2347" y="4489"/>
                    <a:pt x="2508" y="4522"/>
                  </a:cubicBezTo>
                  <a:cubicBezTo>
                    <a:pt x="2669" y="4522"/>
                    <a:pt x="2798" y="4425"/>
                    <a:pt x="2798" y="4264"/>
                  </a:cubicBezTo>
                  <a:lnTo>
                    <a:pt x="3215" y="311"/>
                  </a:lnTo>
                  <a:cubicBezTo>
                    <a:pt x="3215" y="214"/>
                    <a:pt x="3183" y="118"/>
                    <a:pt x="3119" y="54"/>
                  </a:cubicBezTo>
                  <a:cubicBezTo>
                    <a:pt x="3062" y="16"/>
                    <a:pt x="3006" y="0"/>
                    <a:pt x="29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34"/>
            <p:cNvSpPr/>
            <p:nvPr/>
          </p:nvSpPr>
          <p:spPr>
            <a:xfrm>
              <a:off x="4787175" y="3835075"/>
              <a:ext cx="1003450" cy="761950"/>
            </a:xfrm>
            <a:custGeom>
              <a:rect b="b" l="l" r="r" t="t"/>
              <a:pathLst>
                <a:path extrusionOk="0" h="30478" w="40138">
                  <a:moveTo>
                    <a:pt x="38895" y="1"/>
                  </a:moveTo>
                  <a:cubicBezTo>
                    <a:pt x="38895" y="1"/>
                    <a:pt x="33559" y="6558"/>
                    <a:pt x="29026" y="7683"/>
                  </a:cubicBezTo>
                  <a:cubicBezTo>
                    <a:pt x="27321" y="8107"/>
                    <a:pt x="23421" y="8239"/>
                    <a:pt x="19219" y="8239"/>
                  </a:cubicBezTo>
                  <a:cubicBezTo>
                    <a:pt x="12257" y="8239"/>
                    <a:pt x="4468" y="7876"/>
                    <a:pt x="4468" y="7876"/>
                  </a:cubicBezTo>
                  <a:cubicBezTo>
                    <a:pt x="3472" y="14209"/>
                    <a:pt x="707" y="26841"/>
                    <a:pt x="64" y="29767"/>
                  </a:cubicBezTo>
                  <a:cubicBezTo>
                    <a:pt x="0" y="30088"/>
                    <a:pt x="193" y="30409"/>
                    <a:pt x="547" y="30474"/>
                  </a:cubicBezTo>
                  <a:cubicBezTo>
                    <a:pt x="571" y="30476"/>
                    <a:pt x="595" y="30478"/>
                    <a:pt x="620" y="30478"/>
                  </a:cubicBezTo>
                  <a:cubicBezTo>
                    <a:pt x="883" y="30478"/>
                    <a:pt x="1133" y="30321"/>
                    <a:pt x="1222" y="30056"/>
                  </a:cubicBezTo>
                  <a:cubicBezTo>
                    <a:pt x="2025" y="27581"/>
                    <a:pt x="5625" y="16298"/>
                    <a:pt x="5786" y="14112"/>
                  </a:cubicBezTo>
                  <a:lnTo>
                    <a:pt x="5786" y="14048"/>
                  </a:lnTo>
                  <a:cubicBezTo>
                    <a:pt x="5942" y="12085"/>
                    <a:pt x="7607" y="10636"/>
                    <a:pt x="9553" y="10636"/>
                  </a:cubicBezTo>
                  <a:cubicBezTo>
                    <a:pt x="9615" y="10636"/>
                    <a:pt x="9677" y="10638"/>
                    <a:pt x="9740" y="10641"/>
                  </a:cubicBezTo>
                  <a:cubicBezTo>
                    <a:pt x="15011" y="10866"/>
                    <a:pt x="26519" y="11412"/>
                    <a:pt x="28834" y="11830"/>
                  </a:cubicBezTo>
                  <a:cubicBezTo>
                    <a:pt x="31855" y="12409"/>
                    <a:pt x="32819" y="13534"/>
                    <a:pt x="32819" y="13534"/>
                  </a:cubicBezTo>
                  <a:lnTo>
                    <a:pt x="38091" y="29767"/>
                  </a:lnTo>
                  <a:cubicBezTo>
                    <a:pt x="38220" y="30120"/>
                    <a:pt x="38541" y="30377"/>
                    <a:pt x="38927" y="30409"/>
                  </a:cubicBezTo>
                  <a:cubicBezTo>
                    <a:pt x="38958" y="30412"/>
                    <a:pt x="38989" y="30414"/>
                    <a:pt x="39020" y="30414"/>
                  </a:cubicBezTo>
                  <a:cubicBezTo>
                    <a:pt x="39651" y="30414"/>
                    <a:pt x="40138" y="29801"/>
                    <a:pt x="39923" y="29188"/>
                  </a:cubicBezTo>
                  <a:cubicBezTo>
                    <a:pt x="38734" y="25331"/>
                    <a:pt x="35423" y="14755"/>
                    <a:pt x="35262" y="13341"/>
                  </a:cubicBezTo>
                  <a:cubicBezTo>
                    <a:pt x="35070" y="11669"/>
                    <a:pt x="39859" y="2251"/>
                    <a:pt x="39859" y="2251"/>
                  </a:cubicBezTo>
                  <a:cubicBezTo>
                    <a:pt x="40020" y="1"/>
                    <a:pt x="38895" y="1"/>
                    <a:pt x="388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34"/>
            <p:cNvSpPr/>
            <p:nvPr/>
          </p:nvSpPr>
          <p:spPr>
            <a:xfrm>
              <a:off x="4781550" y="3828650"/>
              <a:ext cx="1011750" cy="774700"/>
            </a:xfrm>
            <a:custGeom>
              <a:rect b="b" l="l" r="r" t="t"/>
              <a:pathLst>
                <a:path extrusionOk="0" h="30988" w="40470">
                  <a:moveTo>
                    <a:pt x="39231" y="554"/>
                  </a:moveTo>
                  <a:cubicBezTo>
                    <a:pt x="39295" y="583"/>
                    <a:pt x="39380" y="630"/>
                    <a:pt x="39473" y="708"/>
                  </a:cubicBezTo>
                  <a:cubicBezTo>
                    <a:pt x="39634" y="869"/>
                    <a:pt x="39827" y="1254"/>
                    <a:pt x="39827" y="2026"/>
                  </a:cubicBezTo>
                  <a:cubicBezTo>
                    <a:pt x="39827" y="2169"/>
                    <a:pt x="39827" y="2313"/>
                    <a:pt x="39804" y="2456"/>
                  </a:cubicBezTo>
                  <a:lnTo>
                    <a:pt x="39804" y="2456"/>
                  </a:lnTo>
                  <a:cubicBezTo>
                    <a:pt x="39637" y="2784"/>
                    <a:pt x="38577" y="4868"/>
                    <a:pt x="37545" y="7169"/>
                  </a:cubicBezTo>
                  <a:cubicBezTo>
                    <a:pt x="36966" y="8422"/>
                    <a:pt x="36388" y="9740"/>
                    <a:pt x="35970" y="10865"/>
                  </a:cubicBezTo>
                  <a:cubicBezTo>
                    <a:pt x="35745" y="11444"/>
                    <a:pt x="35552" y="11958"/>
                    <a:pt x="35423" y="12408"/>
                  </a:cubicBezTo>
                  <a:cubicBezTo>
                    <a:pt x="35295" y="12826"/>
                    <a:pt x="35230" y="13212"/>
                    <a:pt x="35230" y="13501"/>
                  </a:cubicBezTo>
                  <a:cubicBezTo>
                    <a:pt x="35230" y="13533"/>
                    <a:pt x="35230" y="13598"/>
                    <a:pt x="35230" y="13662"/>
                  </a:cubicBezTo>
                  <a:lnTo>
                    <a:pt x="35235" y="13661"/>
                  </a:lnTo>
                  <a:lnTo>
                    <a:pt x="35235" y="13661"/>
                  </a:lnTo>
                  <a:cubicBezTo>
                    <a:pt x="35268" y="13884"/>
                    <a:pt x="35331" y="14195"/>
                    <a:pt x="35423" y="14594"/>
                  </a:cubicBezTo>
                  <a:cubicBezTo>
                    <a:pt x="36195" y="17616"/>
                    <a:pt x="38863" y="26166"/>
                    <a:pt x="39891" y="29509"/>
                  </a:cubicBezTo>
                  <a:cubicBezTo>
                    <a:pt x="39923" y="29574"/>
                    <a:pt x="39923" y="29638"/>
                    <a:pt x="39923" y="29734"/>
                  </a:cubicBezTo>
                  <a:cubicBezTo>
                    <a:pt x="39923" y="29895"/>
                    <a:pt x="39859" y="30088"/>
                    <a:pt x="39731" y="30216"/>
                  </a:cubicBezTo>
                  <a:cubicBezTo>
                    <a:pt x="39602" y="30345"/>
                    <a:pt x="39441" y="30409"/>
                    <a:pt x="39248" y="30409"/>
                  </a:cubicBezTo>
                  <a:lnTo>
                    <a:pt x="39184" y="30409"/>
                  </a:lnTo>
                  <a:cubicBezTo>
                    <a:pt x="38895" y="30377"/>
                    <a:pt x="38670" y="30184"/>
                    <a:pt x="38573" y="29927"/>
                  </a:cubicBezTo>
                  <a:lnTo>
                    <a:pt x="33302" y="13726"/>
                  </a:lnTo>
                  <a:lnTo>
                    <a:pt x="33237" y="13630"/>
                  </a:lnTo>
                  <a:cubicBezTo>
                    <a:pt x="33205" y="13598"/>
                    <a:pt x="32209" y="12408"/>
                    <a:pt x="29123" y="11830"/>
                  </a:cubicBezTo>
                  <a:cubicBezTo>
                    <a:pt x="28512" y="11733"/>
                    <a:pt x="27355" y="11605"/>
                    <a:pt x="25876" y="11508"/>
                  </a:cubicBezTo>
                  <a:cubicBezTo>
                    <a:pt x="21376" y="11155"/>
                    <a:pt x="13919" y="10801"/>
                    <a:pt x="9965" y="10608"/>
                  </a:cubicBezTo>
                  <a:lnTo>
                    <a:pt x="9804" y="10608"/>
                  </a:lnTo>
                  <a:cubicBezTo>
                    <a:pt x="7715" y="10608"/>
                    <a:pt x="5915" y="12183"/>
                    <a:pt x="5754" y="14273"/>
                  </a:cubicBezTo>
                  <a:lnTo>
                    <a:pt x="5754" y="14337"/>
                  </a:lnTo>
                  <a:cubicBezTo>
                    <a:pt x="5690" y="14851"/>
                    <a:pt x="5465" y="15976"/>
                    <a:pt x="5079" y="17359"/>
                  </a:cubicBezTo>
                  <a:cubicBezTo>
                    <a:pt x="3954" y="21570"/>
                    <a:pt x="1800" y="28384"/>
                    <a:pt x="1189" y="30249"/>
                  </a:cubicBezTo>
                  <a:cubicBezTo>
                    <a:pt x="1125" y="30377"/>
                    <a:pt x="1029" y="30474"/>
                    <a:pt x="868" y="30474"/>
                  </a:cubicBezTo>
                  <a:lnTo>
                    <a:pt x="804" y="30474"/>
                  </a:lnTo>
                  <a:cubicBezTo>
                    <a:pt x="643" y="30441"/>
                    <a:pt x="547" y="30281"/>
                    <a:pt x="547" y="30152"/>
                  </a:cubicBezTo>
                  <a:lnTo>
                    <a:pt x="547" y="30088"/>
                  </a:lnTo>
                  <a:lnTo>
                    <a:pt x="547" y="30056"/>
                  </a:lnTo>
                  <a:cubicBezTo>
                    <a:pt x="1181" y="27167"/>
                    <a:pt x="3886" y="14808"/>
                    <a:pt x="4913" y="8402"/>
                  </a:cubicBezTo>
                  <a:lnTo>
                    <a:pt x="4913" y="8402"/>
                  </a:lnTo>
                  <a:cubicBezTo>
                    <a:pt x="6306" y="8467"/>
                    <a:pt x="13240" y="8776"/>
                    <a:pt x="19480" y="8776"/>
                  </a:cubicBezTo>
                  <a:cubicBezTo>
                    <a:pt x="21569" y="8776"/>
                    <a:pt x="23594" y="8744"/>
                    <a:pt x="25330" y="8648"/>
                  </a:cubicBezTo>
                  <a:cubicBezTo>
                    <a:pt x="27033" y="8551"/>
                    <a:pt x="28448" y="8422"/>
                    <a:pt x="29316" y="8197"/>
                  </a:cubicBezTo>
                  <a:cubicBezTo>
                    <a:pt x="31694" y="7619"/>
                    <a:pt x="34170" y="5658"/>
                    <a:pt x="36066" y="3858"/>
                  </a:cubicBezTo>
                  <a:cubicBezTo>
                    <a:pt x="37666" y="2365"/>
                    <a:pt x="38868" y="982"/>
                    <a:pt x="39231" y="554"/>
                  </a:cubicBezTo>
                  <a:close/>
                  <a:moveTo>
                    <a:pt x="39120" y="1"/>
                  </a:moveTo>
                  <a:cubicBezTo>
                    <a:pt x="39055" y="1"/>
                    <a:pt x="38959" y="33"/>
                    <a:pt x="38927" y="97"/>
                  </a:cubicBezTo>
                  <a:cubicBezTo>
                    <a:pt x="38927" y="97"/>
                    <a:pt x="38830" y="194"/>
                    <a:pt x="38670" y="354"/>
                  </a:cubicBezTo>
                  <a:cubicBezTo>
                    <a:pt x="38155" y="997"/>
                    <a:pt x="36741" y="2572"/>
                    <a:pt x="34973" y="4147"/>
                  </a:cubicBezTo>
                  <a:cubicBezTo>
                    <a:pt x="33205" y="5690"/>
                    <a:pt x="31084" y="7201"/>
                    <a:pt x="29187" y="7683"/>
                  </a:cubicBezTo>
                  <a:cubicBezTo>
                    <a:pt x="28384" y="7876"/>
                    <a:pt x="27001" y="8037"/>
                    <a:pt x="25298" y="8101"/>
                  </a:cubicBezTo>
                  <a:cubicBezTo>
                    <a:pt x="23594" y="8197"/>
                    <a:pt x="21569" y="8230"/>
                    <a:pt x="19480" y="8230"/>
                  </a:cubicBezTo>
                  <a:cubicBezTo>
                    <a:pt x="16008" y="8230"/>
                    <a:pt x="12311" y="8133"/>
                    <a:pt x="9483" y="8037"/>
                  </a:cubicBezTo>
                  <a:cubicBezTo>
                    <a:pt x="8068" y="8005"/>
                    <a:pt x="6879" y="7940"/>
                    <a:pt x="6043" y="7908"/>
                  </a:cubicBezTo>
                  <a:cubicBezTo>
                    <a:pt x="5175" y="7876"/>
                    <a:pt x="4693" y="7876"/>
                    <a:pt x="4693" y="7876"/>
                  </a:cubicBezTo>
                  <a:cubicBezTo>
                    <a:pt x="4677" y="7872"/>
                    <a:pt x="4660" y="7870"/>
                    <a:pt x="4644" y="7870"/>
                  </a:cubicBezTo>
                  <a:cubicBezTo>
                    <a:pt x="4533" y="7870"/>
                    <a:pt x="4436" y="7961"/>
                    <a:pt x="4436" y="8101"/>
                  </a:cubicBezTo>
                  <a:cubicBezTo>
                    <a:pt x="3443" y="14380"/>
                    <a:pt x="694" y="26950"/>
                    <a:pt x="39" y="29930"/>
                  </a:cubicBezTo>
                  <a:lnTo>
                    <a:pt x="39" y="29930"/>
                  </a:lnTo>
                  <a:lnTo>
                    <a:pt x="32" y="29927"/>
                  </a:lnTo>
                  <a:cubicBezTo>
                    <a:pt x="0" y="30024"/>
                    <a:pt x="0" y="30088"/>
                    <a:pt x="0" y="30152"/>
                  </a:cubicBezTo>
                  <a:cubicBezTo>
                    <a:pt x="0" y="30570"/>
                    <a:pt x="289" y="30924"/>
                    <a:pt x="739" y="30988"/>
                  </a:cubicBezTo>
                  <a:lnTo>
                    <a:pt x="868" y="30988"/>
                  </a:lnTo>
                  <a:cubicBezTo>
                    <a:pt x="1254" y="30988"/>
                    <a:pt x="1575" y="30763"/>
                    <a:pt x="1704" y="30409"/>
                  </a:cubicBezTo>
                  <a:cubicBezTo>
                    <a:pt x="2089" y="29156"/>
                    <a:pt x="3182" y="25716"/>
                    <a:pt x="4211" y="22309"/>
                  </a:cubicBezTo>
                  <a:cubicBezTo>
                    <a:pt x="4725" y="20605"/>
                    <a:pt x="5207" y="18902"/>
                    <a:pt x="5593" y="17487"/>
                  </a:cubicBezTo>
                  <a:cubicBezTo>
                    <a:pt x="5979" y="16073"/>
                    <a:pt x="6236" y="14980"/>
                    <a:pt x="6268" y="14401"/>
                  </a:cubicBezTo>
                  <a:lnTo>
                    <a:pt x="6268" y="14305"/>
                  </a:lnTo>
                  <a:cubicBezTo>
                    <a:pt x="6429" y="12505"/>
                    <a:pt x="7972" y="11155"/>
                    <a:pt x="9804" y="11155"/>
                  </a:cubicBezTo>
                  <a:lnTo>
                    <a:pt x="9933" y="11155"/>
                  </a:lnTo>
                  <a:cubicBezTo>
                    <a:pt x="12569" y="11283"/>
                    <a:pt x="16779" y="11476"/>
                    <a:pt x="20605" y="11701"/>
                  </a:cubicBezTo>
                  <a:cubicBezTo>
                    <a:pt x="22501" y="11798"/>
                    <a:pt x="24333" y="11926"/>
                    <a:pt x="25812" y="12023"/>
                  </a:cubicBezTo>
                  <a:cubicBezTo>
                    <a:pt x="27323" y="12151"/>
                    <a:pt x="28448" y="12248"/>
                    <a:pt x="29026" y="12376"/>
                  </a:cubicBezTo>
                  <a:cubicBezTo>
                    <a:pt x="30505" y="12633"/>
                    <a:pt x="31469" y="13051"/>
                    <a:pt x="32048" y="13405"/>
                  </a:cubicBezTo>
                  <a:cubicBezTo>
                    <a:pt x="32337" y="13566"/>
                    <a:pt x="32530" y="13726"/>
                    <a:pt x="32659" y="13823"/>
                  </a:cubicBezTo>
                  <a:cubicBezTo>
                    <a:pt x="32723" y="13887"/>
                    <a:pt x="32787" y="13919"/>
                    <a:pt x="32787" y="13951"/>
                  </a:cubicBezTo>
                  <a:lnTo>
                    <a:pt x="32818" y="13982"/>
                  </a:lnTo>
                  <a:lnTo>
                    <a:pt x="32818" y="13982"/>
                  </a:lnTo>
                  <a:lnTo>
                    <a:pt x="38059" y="30088"/>
                  </a:lnTo>
                  <a:cubicBezTo>
                    <a:pt x="38220" y="30570"/>
                    <a:pt x="38638" y="30892"/>
                    <a:pt x="39120" y="30956"/>
                  </a:cubicBezTo>
                  <a:lnTo>
                    <a:pt x="39248" y="30956"/>
                  </a:lnTo>
                  <a:cubicBezTo>
                    <a:pt x="39923" y="30956"/>
                    <a:pt x="40470" y="30377"/>
                    <a:pt x="40470" y="29734"/>
                  </a:cubicBezTo>
                  <a:cubicBezTo>
                    <a:pt x="40470" y="29606"/>
                    <a:pt x="40470" y="29477"/>
                    <a:pt x="40406" y="29349"/>
                  </a:cubicBezTo>
                  <a:cubicBezTo>
                    <a:pt x="39827" y="27420"/>
                    <a:pt x="38670" y="23820"/>
                    <a:pt x="37705" y="20541"/>
                  </a:cubicBezTo>
                  <a:cubicBezTo>
                    <a:pt x="37191" y="18869"/>
                    <a:pt x="36741" y="17294"/>
                    <a:pt x="36388" y="16073"/>
                  </a:cubicBezTo>
                  <a:cubicBezTo>
                    <a:pt x="36195" y="15430"/>
                    <a:pt x="36066" y="14884"/>
                    <a:pt x="35937" y="14466"/>
                  </a:cubicBezTo>
                  <a:cubicBezTo>
                    <a:pt x="35841" y="14048"/>
                    <a:pt x="35777" y="13726"/>
                    <a:pt x="35745" y="13598"/>
                  </a:cubicBezTo>
                  <a:lnTo>
                    <a:pt x="35745" y="13566"/>
                  </a:lnTo>
                  <a:lnTo>
                    <a:pt x="35745" y="13501"/>
                  </a:lnTo>
                  <a:cubicBezTo>
                    <a:pt x="35745" y="13308"/>
                    <a:pt x="35809" y="12955"/>
                    <a:pt x="35937" y="12537"/>
                  </a:cubicBezTo>
                  <a:cubicBezTo>
                    <a:pt x="36355" y="11058"/>
                    <a:pt x="37480" y="8583"/>
                    <a:pt x="38445" y="6462"/>
                  </a:cubicBezTo>
                  <a:cubicBezTo>
                    <a:pt x="38927" y="5433"/>
                    <a:pt x="39409" y="4469"/>
                    <a:pt x="39763" y="3762"/>
                  </a:cubicBezTo>
                  <a:cubicBezTo>
                    <a:pt x="40084" y="3087"/>
                    <a:pt x="40309" y="2636"/>
                    <a:pt x="40309" y="2636"/>
                  </a:cubicBezTo>
                  <a:lnTo>
                    <a:pt x="40341" y="2540"/>
                  </a:lnTo>
                  <a:cubicBezTo>
                    <a:pt x="40341" y="2347"/>
                    <a:pt x="40373" y="2186"/>
                    <a:pt x="40373" y="2026"/>
                  </a:cubicBezTo>
                  <a:cubicBezTo>
                    <a:pt x="40373" y="1094"/>
                    <a:pt x="40116" y="579"/>
                    <a:pt x="39795" y="290"/>
                  </a:cubicBezTo>
                  <a:cubicBezTo>
                    <a:pt x="39473" y="1"/>
                    <a:pt x="39152" y="1"/>
                    <a:pt x="391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34"/>
            <p:cNvSpPr/>
            <p:nvPr/>
          </p:nvSpPr>
          <p:spPr>
            <a:xfrm>
              <a:off x="5668725" y="3080325"/>
              <a:ext cx="325475" cy="881050"/>
            </a:xfrm>
            <a:custGeom>
              <a:rect b="b" l="l" r="r" t="t"/>
              <a:pathLst>
                <a:path extrusionOk="0" h="35242" w="13019">
                  <a:moveTo>
                    <a:pt x="6814" y="0"/>
                  </a:moveTo>
                  <a:cubicBezTo>
                    <a:pt x="6514" y="0"/>
                    <a:pt x="6148" y="303"/>
                    <a:pt x="5722" y="1196"/>
                  </a:cubicBezTo>
                  <a:cubicBezTo>
                    <a:pt x="4372" y="3929"/>
                    <a:pt x="290" y="10454"/>
                    <a:pt x="161" y="12318"/>
                  </a:cubicBezTo>
                  <a:cubicBezTo>
                    <a:pt x="0" y="14215"/>
                    <a:pt x="193" y="35077"/>
                    <a:pt x="2251" y="35237"/>
                  </a:cubicBezTo>
                  <a:cubicBezTo>
                    <a:pt x="2284" y="35240"/>
                    <a:pt x="2319" y="35241"/>
                    <a:pt x="2354" y="35241"/>
                  </a:cubicBezTo>
                  <a:cubicBezTo>
                    <a:pt x="4527" y="35241"/>
                    <a:pt x="10213" y="30453"/>
                    <a:pt x="11605" y="26816"/>
                  </a:cubicBezTo>
                  <a:cubicBezTo>
                    <a:pt x="13019" y="23119"/>
                    <a:pt x="7779" y="1325"/>
                    <a:pt x="7779" y="1325"/>
                  </a:cubicBezTo>
                  <a:cubicBezTo>
                    <a:pt x="7779" y="1325"/>
                    <a:pt x="7441" y="0"/>
                    <a:pt x="681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34"/>
            <p:cNvSpPr/>
            <p:nvPr/>
          </p:nvSpPr>
          <p:spPr>
            <a:xfrm>
              <a:off x="5664700" y="3073250"/>
              <a:ext cx="307000" cy="894450"/>
            </a:xfrm>
            <a:custGeom>
              <a:rect b="b" l="l" r="r" t="t"/>
              <a:pathLst>
                <a:path extrusionOk="0" h="35778" w="12280">
                  <a:moveTo>
                    <a:pt x="6976" y="547"/>
                  </a:moveTo>
                  <a:cubicBezTo>
                    <a:pt x="7040" y="547"/>
                    <a:pt x="7105" y="579"/>
                    <a:pt x="7201" y="676"/>
                  </a:cubicBezTo>
                  <a:cubicBezTo>
                    <a:pt x="7330" y="804"/>
                    <a:pt x="7458" y="1062"/>
                    <a:pt x="7555" y="1287"/>
                  </a:cubicBezTo>
                  <a:cubicBezTo>
                    <a:pt x="7587" y="1415"/>
                    <a:pt x="7619" y="1512"/>
                    <a:pt x="7651" y="1576"/>
                  </a:cubicBezTo>
                  <a:lnTo>
                    <a:pt x="7683" y="1640"/>
                  </a:lnTo>
                  <a:lnTo>
                    <a:pt x="7683" y="1672"/>
                  </a:lnTo>
                  <a:cubicBezTo>
                    <a:pt x="7683" y="1672"/>
                    <a:pt x="7748" y="1929"/>
                    <a:pt x="7844" y="2412"/>
                  </a:cubicBezTo>
                  <a:cubicBezTo>
                    <a:pt x="8230" y="4083"/>
                    <a:pt x="9226" y="8326"/>
                    <a:pt x="10094" y="12859"/>
                  </a:cubicBezTo>
                  <a:cubicBezTo>
                    <a:pt x="10962" y="17423"/>
                    <a:pt x="11733" y="22277"/>
                    <a:pt x="11733" y="25074"/>
                  </a:cubicBezTo>
                  <a:cubicBezTo>
                    <a:pt x="11733" y="25941"/>
                    <a:pt x="11637" y="26616"/>
                    <a:pt x="11508" y="27002"/>
                  </a:cubicBezTo>
                  <a:cubicBezTo>
                    <a:pt x="10833" y="28738"/>
                    <a:pt x="9098" y="30827"/>
                    <a:pt x="7233" y="32467"/>
                  </a:cubicBezTo>
                  <a:cubicBezTo>
                    <a:pt x="6333" y="33270"/>
                    <a:pt x="5369" y="33978"/>
                    <a:pt x="4533" y="34492"/>
                  </a:cubicBezTo>
                  <a:cubicBezTo>
                    <a:pt x="3697" y="34974"/>
                    <a:pt x="2958" y="35263"/>
                    <a:pt x="2508" y="35263"/>
                  </a:cubicBezTo>
                  <a:lnTo>
                    <a:pt x="2444" y="35231"/>
                  </a:lnTo>
                  <a:cubicBezTo>
                    <a:pt x="2444" y="35231"/>
                    <a:pt x="2379" y="35231"/>
                    <a:pt x="2315" y="35167"/>
                  </a:cubicBezTo>
                  <a:cubicBezTo>
                    <a:pt x="2187" y="35006"/>
                    <a:pt x="1994" y="34620"/>
                    <a:pt x="1865" y="34074"/>
                  </a:cubicBezTo>
                  <a:cubicBezTo>
                    <a:pt x="1351" y="32242"/>
                    <a:pt x="997" y="28577"/>
                    <a:pt x="804" y="24816"/>
                  </a:cubicBezTo>
                  <a:cubicBezTo>
                    <a:pt x="611" y="21055"/>
                    <a:pt x="547" y="17134"/>
                    <a:pt x="547" y="14787"/>
                  </a:cubicBezTo>
                  <a:cubicBezTo>
                    <a:pt x="547" y="13694"/>
                    <a:pt x="547" y="12923"/>
                    <a:pt x="579" y="12634"/>
                  </a:cubicBezTo>
                  <a:cubicBezTo>
                    <a:pt x="611" y="12248"/>
                    <a:pt x="869" y="11476"/>
                    <a:pt x="1287" y="10576"/>
                  </a:cubicBezTo>
                  <a:cubicBezTo>
                    <a:pt x="1929" y="9226"/>
                    <a:pt x="2862" y="7490"/>
                    <a:pt x="3794" y="5819"/>
                  </a:cubicBezTo>
                  <a:cubicBezTo>
                    <a:pt x="4726" y="4180"/>
                    <a:pt x="5594" y="2637"/>
                    <a:pt x="6108" y="1576"/>
                  </a:cubicBezTo>
                  <a:cubicBezTo>
                    <a:pt x="6301" y="1158"/>
                    <a:pt x="6494" y="869"/>
                    <a:pt x="6655" y="740"/>
                  </a:cubicBezTo>
                  <a:cubicBezTo>
                    <a:pt x="6815" y="579"/>
                    <a:pt x="6912" y="547"/>
                    <a:pt x="6976" y="547"/>
                  </a:cubicBezTo>
                  <a:close/>
                  <a:moveTo>
                    <a:pt x="6976" y="1"/>
                  </a:moveTo>
                  <a:cubicBezTo>
                    <a:pt x="6719" y="1"/>
                    <a:pt x="6494" y="129"/>
                    <a:pt x="6269" y="354"/>
                  </a:cubicBezTo>
                  <a:cubicBezTo>
                    <a:pt x="6076" y="579"/>
                    <a:pt x="5851" y="901"/>
                    <a:pt x="5626" y="1351"/>
                  </a:cubicBezTo>
                  <a:cubicBezTo>
                    <a:pt x="4983" y="2701"/>
                    <a:pt x="3601" y="5015"/>
                    <a:pt x="2412" y="7233"/>
                  </a:cubicBezTo>
                  <a:cubicBezTo>
                    <a:pt x="1801" y="8326"/>
                    <a:pt x="1222" y="9419"/>
                    <a:pt x="804" y="10351"/>
                  </a:cubicBezTo>
                  <a:cubicBezTo>
                    <a:pt x="386" y="11284"/>
                    <a:pt x="97" y="12055"/>
                    <a:pt x="33" y="12601"/>
                  </a:cubicBezTo>
                  <a:cubicBezTo>
                    <a:pt x="33" y="12923"/>
                    <a:pt x="1" y="13694"/>
                    <a:pt x="1" y="14787"/>
                  </a:cubicBezTo>
                  <a:cubicBezTo>
                    <a:pt x="1" y="17680"/>
                    <a:pt x="97" y="22823"/>
                    <a:pt x="419" y="27291"/>
                  </a:cubicBezTo>
                  <a:cubicBezTo>
                    <a:pt x="579" y="29509"/>
                    <a:pt x="804" y="31567"/>
                    <a:pt x="1094" y="33077"/>
                  </a:cubicBezTo>
                  <a:cubicBezTo>
                    <a:pt x="1222" y="33849"/>
                    <a:pt x="1383" y="34460"/>
                    <a:pt x="1576" y="34942"/>
                  </a:cubicBezTo>
                  <a:cubicBezTo>
                    <a:pt x="1672" y="35167"/>
                    <a:pt x="1769" y="35360"/>
                    <a:pt x="1897" y="35488"/>
                  </a:cubicBezTo>
                  <a:cubicBezTo>
                    <a:pt x="2026" y="35649"/>
                    <a:pt x="2187" y="35778"/>
                    <a:pt x="2412" y="35778"/>
                  </a:cubicBezTo>
                  <a:lnTo>
                    <a:pt x="2508" y="35778"/>
                  </a:lnTo>
                  <a:cubicBezTo>
                    <a:pt x="3151" y="35778"/>
                    <a:pt x="3922" y="35456"/>
                    <a:pt x="4822" y="34942"/>
                  </a:cubicBezTo>
                  <a:cubicBezTo>
                    <a:pt x="6140" y="34170"/>
                    <a:pt x="7651" y="32949"/>
                    <a:pt x="8969" y="31535"/>
                  </a:cubicBezTo>
                  <a:cubicBezTo>
                    <a:pt x="10319" y="30152"/>
                    <a:pt x="11476" y="28609"/>
                    <a:pt x="11991" y="27195"/>
                  </a:cubicBezTo>
                  <a:cubicBezTo>
                    <a:pt x="12183" y="26713"/>
                    <a:pt x="12248" y="25974"/>
                    <a:pt x="12280" y="25074"/>
                  </a:cubicBezTo>
                  <a:cubicBezTo>
                    <a:pt x="12248" y="21763"/>
                    <a:pt x="11251" y="15912"/>
                    <a:pt x="10223" y="10834"/>
                  </a:cubicBezTo>
                  <a:cubicBezTo>
                    <a:pt x="9226" y="5787"/>
                    <a:pt x="8198" y="1544"/>
                    <a:pt x="8198" y="1544"/>
                  </a:cubicBezTo>
                  <a:cubicBezTo>
                    <a:pt x="8198" y="1544"/>
                    <a:pt x="8101" y="1190"/>
                    <a:pt x="7940" y="837"/>
                  </a:cubicBezTo>
                  <a:cubicBezTo>
                    <a:pt x="7844" y="644"/>
                    <a:pt x="7715" y="451"/>
                    <a:pt x="7587" y="290"/>
                  </a:cubicBezTo>
                  <a:cubicBezTo>
                    <a:pt x="7426" y="162"/>
                    <a:pt x="7233" y="1"/>
                    <a:pt x="69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34"/>
            <p:cNvSpPr/>
            <p:nvPr/>
          </p:nvSpPr>
          <p:spPr>
            <a:xfrm>
              <a:off x="4840200" y="3431675"/>
              <a:ext cx="838200" cy="676200"/>
            </a:xfrm>
            <a:custGeom>
              <a:rect b="b" l="l" r="r" t="t"/>
              <a:pathLst>
                <a:path extrusionOk="0" h="27048" w="33528">
                  <a:moveTo>
                    <a:pt x="5915" y="0"/>
                  </a:moveTo>
                  <a:cubicBezTo>
                    <a:pt x="1029" y="0"/>
                    <a:pt x="836" y="9451"/>
                    <a:pt x="611" y="12633"/>
                  </a:cubicBezTo>
                  <a:cubicBezTo>
                    <a:pt x="579" y="13597"/>
                    <a:pt x="1" y="18162"/>
                    <a:pt x="97" y="21537"/>
                  </a:cubicBezTo>
                  <a:cubicBezTo>
                    <a:pt x="161" y="23691"/>
                    <a:pt x="515" y="25330"/>
                    <a:pt x="1383" y="25330"/>
                  </a:cubicBezTo>
                  <a:cubicBezTo>
                    <a:pt x="3004" y="25330"/>
                    <a:pt x="19878" y="27048"/>
                    <a:pt x="25247" y="27048"/>
                  </a:cubicBezTo>
                  <a:cubicBezTo>
                    <a:pt x="25520" y="27048"/>
                    <a:pt x="25763" y="27043"/>
                    <a:pt x="25973" y="27034"/>
                  </a:cubicBezTo>
                  <a:cubicBezTo>
                    <a:pt x="30313" y="26841"/>
                    <a:pt x="33527" y="24591"/>
                    <a:pt x="33527" y="21376"/>
                  </a:cubicBezTo>
                  <a:cubicBezTo>
                    <a:pt x="33527" y="18162"/>
                    <a:pt x="33334" y="3986"/>
                    <a:pt x="30120" y="2090"/>
                  </a:cubicBezTo>
                  <a:cubicBezTo>
                    <a:pt x="26905" y="193"/>
                    <a:pt x="9901" y="0"/>
                    <a:pt x="59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34"/>
            <p:cNvSpPr/>
            <p:nvPr/>
          </p:nvSpPr>
          <p:spPr>
            <a:xfrm>
              <a:off x="4835375" y="3425250"/>
              <a:ext cx="849450" cy="689525"/>
            </a:xfrm>
            <a:custGeom>
              <a:rect b="b" l="l" r="r" t="t"/>
              <a:pathLst>
                <a:path extrusionOk="0" h="27581" w="33978">
                  <a:moveTo>
                    <a:pt x="6108" y="514"/>
                  </a:moveTo>
                  <a:cubicBezTo>
                    <a:pt x="8101" y="514"/>
                    <a:pt x="13341" y="579"/>
                    <a:pt x="18484" y="868"/>
                  </a:cubicBezTo>
                  <a:cubicBezTo>
                    <a:pt x="21055" y="997"/>
                    <a:pt x="23595" y="1189"/>
                    <a:pt x="25716" y="1479"/>
                  </a:cubicBezTo>
                  <a:cubicBezTo>
                    <a:pt x="26745" y="1639"/>
                    <a:pt x="27677" y="1800"/>
                    <a:pt x="28449" y="1961"/>
                  </a:cubicBezTo>
                  <a:cubicBezTo>
                    <a:pt x="29220" y="2154"/>
                    <a:pt x="29831" y="2347"/>
                    <a:pt x="30184" y="2572"/>
                  </a:cubicBezTo>
                  <a:cubicBezTo>
                    <a:pt x="30506" y="2765"/>
                    <a:pt x="30859" y="3150"/>
                    <a:pt x="31149" y="3697"/>
                  </a:cubicBezTo>
                  <a:cubicBezTo>
                    <a:pt x="31663" y="4661"/>
                    <a:pt x="32081" y="6108"/>
                    <a:pt x="32402" y="7747"/>
                  </a:cubicBezTo>
                  <a:cubicBezTo>
                    <a:pt x="33367" y="12697"/>
                    <a:pt x="33463" y="19512"/>
                    <a:pt x="33463" y="21633"/>
                  </a:cubicBezTo>
                  <a:cubicBezTo>
                    <a:pt x="33463" y="23144"/>
                    <a:pt x="32692" y="24430"/>
                    <a:pt x="31406" y="25362"/>
                  </a:cubicBezTo>
                  <a:cubicBezTo>
                    <a:pt x="30120" y="26326"/>
                    <a:pt x="28288" y="26937"/>
                    <a:pt x="26134" y="27034"/>
                  </a:cubicBezTo>
                  <a:lnTo>
                    <a:pt x="25459" y="27034"/>
                  </a:lnTo>
                  <a:cubicBezTo>
                    <a:pt x="22791" y="27034"/>
                    <a:pt x="17230" y="26616"/>
                    <a:pt x="12151" y="26166"/>
                  </a:cubicBezTo>
                  <a:cubicBezTo>
                    <a:pt x="9580" y="25973"/>
                    <a:pt x="7169" y="25748"/>
                    <a:pt x="5272" y="25587"/>
                  </a:cubicBezTo>
                  <a:cubicBezTo>
                    <a:pt x="3376" y="25426"/>
                    <a:pt x="2026" y="25330"/>
                    <a:pt x="1576" y="25330"/>
                  </a:cubicBezTo>
                  <a:cubicBezTo>
                    <a:pt x="1447" y="25330"/>
                    <a:pt x="1351" y="25266"/>
                    <a:pt x="1222" y="25137"/>
                  </a:cubicBezTo>
                  <a:cubicBezTo>
                    <a:pt x="1029" y="24912"/>
                    <a:pt x="869" y="24462"/>
                    <a:pt x="772" y="23883"/>
                  </a:cubicBezTo>
                  <a:cubicBezTo>
                    <a:pt x="644" y="23305"/>
                    <a:pt x="579" y="22598"/>
                    <a:pt x="547" y="21794"/>
                  </a:cubicBezTo>
                  <a:cubicBezTo>
                    <a:pt x="547" y="21505"/>
                    <a:pt x="547" y="21215"/>
                    <a:pt x="547" y="20926"/>
                  </a:cubicBezTo>
                  <a:cubicBezTo>
                    <a:pt x="547" y="19319"/>
                    <a:pt x="676" y="17519"/>
                    <a:pt x="804" y="16040"/>
                  </a:cubicBezTo>
                  <a:cubicBezTo>
                    <a:pt x="933" y="14562"/>
                    <a:pt x="1062" y="13372"/>
                    <a:pt x="1094" y="12922"/>
                  </a:cubicBezTo>
                  <a:cubicBezTo>
                    <a:pt x="1190" y="11315"/>
                    <a:pt x="1287" y="8165"/>
                    <a:pt x="1962" y="5433"/>
                  </a:cubicBezTo>
                  <a:cubicBezTo>
                    <a:pt x="2315" y="4082"/>
                    <a:pt x="2797" y="2829"/>
                    <a:pt x="3472" y="1961"/>
                  </a:cubicBezTo>
                  <a:cubicBezTo>
                    <a:pt x="4147" y="1061"/>
                    <a:pt x="4983" y="547"/>
                    <a:pt x="6108" y="514"/>
                  </a:cubicBezTo>
                  <a:close/>
                  <a:moveTo>
                    <a:pt x="6108" y="0"/>
                  </a:moveTo>
                  <a:cubicBezTo>
                    <a:pt x="4822" y="0"/>
                    <a:pt x="3794" y="643"/>
                    <a:pt x="3054" y="1639"/>
                  </a:cubicBezTo>
                  <a:cubicBezTo>
                    <a:pt x="1929" y="3086"/>
                    <a:pt x="1351" y="5304"/>
                    <a:pt x="1029" y="7458"/>
                  </a:cubicBezTo>
                  <a:cubicBezTo>
                    <a:pt x="708" y="9611"/>
                    <a:pt x="611" y="11701"/>
                    <a:pt x="547" y="12890"/>
                  </a:cubicBezTo>
                  <a:cubicBezTo>
                    <a:pt x="515" y="13308"/>
                    <a:pt x="386" y="14497"/>
                    <a:pt x="258" y="15976"/>
                  </a:cubicBezTo>
                  <a:cubicBezTo>
                    <a:pt x="129" y="17487"/>
                    <a:pt x="1" y="19287"/>
                    <a:pt x="1" y="20926"/>
                  </a:cubicBezTo>
                  <a:cubicBezTo>
                    <a:pt x="1" y="21215"/>
                    <a:pt x="1" y="21537"/>
                    <a:pt x="33" y="21826"/>
                  </a:cubicBezTo>
                  <a:cubicBezTo>
                    <a:pt x="65" y="22887"/>
                    <a:pt x="161" y="23851"/>
                    <a:pt x="386" y="24558"/>
                  </a:cubicBezTo>
                  <a:cubicBezTo>
                    <a:pt x="483" y="24944"/>
                    <a:pt x="611" y="25234"/>
                    <a:pt x="804" y="25459"/>
                  </a:cubicBezTo>
                  <a:cubicBezTo>
                    <a:pt x="997" y="25716"/>
                    <a:pt x="1287" y="25844"/>
                    <a:pt x="1576" y="25844"/>
                  </a:cubicBezTo>
                  <a:cubicBezTo>
                    <a:pt x="1962" y="25844"/>
                    <a:pt x="3344" y="25973"/>
                    <a:pt x="5208" y="26134"/>
                  </a:cubicBezTo>
                  <a:cubicBezTo>
                    <a:pt x="10898" y="26616"/>
                    <a:pt x="21409" y="27580"/>
                    <a:pt x="25459" y="27580"/>
                  </a:cubicBezTo>
                  <a:cubicBezTo>
                    <a:pt x="25716" y="27580"/>
                    <a:pt x="25941" y="27580"/>
                    <a:pt x="26166" y="27548"/>
                  </a:cubicBezTo>
                  <a:cubicBezTo>
                    <a:pt x="28384" y="27452"/>
                    <a:pt x="30313" y="26841"/>
                    <a:pt x="31727" y="25812"/>
                  </a:cubicBezTo>
                  <a:cubicBezTo>
                    <a:pt x="33142" y="24784"/>
                    <a:pt x="33977" y="23305"/>
                    <a:pt x="33977" y="21633"/>
                  </a:cubicBezTo>
                  <a:cubicBezTo>
                    <a:pt x="33977" y="19994"/>
                    <a:pt x="33945" y="15654"/>
                    <a:pt x="33495" y="11444"/>
                  </a:cubicBezTo>
                  <a:cubicBezTo>
                    <a:pt x="33270" y="9354"/>
                    <a:pt x="32949" y="7297"/>
                    <a:pt x="32467" y="5625"/>
                  </a:cubicBezTo>
                  <a:cubicBezTo>
                    <a:pt x="32209" y="4790"/>
                    <a:pt x="31952" y="4050"/>
                    <a:pt x="31631" y="3440"/>
                  </a:cubicBezTo>
                  <a:cubicBezTo>
                    <a:pt x="31309" y="2861"/>
                    <a:pt x="30924" y="2379"/>
                    <a:pt x="30441" y="2122"/>
                  </a:cubicBezTo>
                  <a:cubicBezTo>
                    <a:pt x="29991" y="1864"/>
                    <a:pt x="29381" y="1639"/>
                    <a:pt x="28577" y="1447"/>
                  </a:cubicBezTo>
                  <a:cubicBezTo>
                    <a:pt x="25813" y="804"/>
                    <a:pt x="21087" y="418"/>
                    <a:pt x="16587" y="225"/>
                  </a:cubicBezTo>
                  <a:cubicBezTo>
                    <a:pt x="12087" y="32"/>
                    <a:pt x="7876" y="0"/>
                    <a:pt x="61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34"/>
            <p:cNvSpPr/>
            <p:nvPr/>
          </p:nvSpPr>
          <p:spPr>
            <a:xfrm>
              <a:off x="4808050" y="3370700"/>
              <a:ext cx="836600" cy="657375"/>
            </a:xfrm>
            <a:custGeom>
              <a:rect b="b" l="l" r="r" t="t"/>
              <a:pathLst>
                <a:path extrusionOk="0" h="26295" w="33464">
                  <a:moveTo>
                    <a:pt x="26653" y="0"/>
                  </a:moveTo>
                  <a:cubicBezTo>
                    <a:pt x="23914" y="0"/>
                    <a:pt x="21166" y="1011"/>
                    <a:pt x="20155" y="2021"/>
                  </a:cubicBezTo>
                  <a:cubicBezTo>
                    <a:pt x="17905" y="4271"/>
                    <a:pt x="16941" y="7582"/>
                    <a:pt x="14080" y="11600"/>
                  </a:cubicBezTo>
                  <a:cubicBezTo>
                    <a:pt x="11251" y="15618"/>
                    <a:pt x="1" y="23622"/>
                    <a:pt x="1" y="23622"/>
                  </a:cubicBezTo>
                  <a:cubicBezTo>
                    <a:pt x="1" y="23622"/>
                    <a:pt x="10962" y="25390"/>
                    <a:pt x="15944" y="26065"/>
                  </a:cubicBezTo>
                  <a:cubicBezTo>
                    <a:pt x="17045" y="26222"/>
                    <a:pt x="18070" y="26295"/>
                    <a:pt x="19032" y="26295"/>
                  </a:cubicBezTo>
                  <a:cubicBezTo>
                    <a:pt x="22426" y="26295"/>
                    <a:pt x="25034" y="25386"/>
                    <a:pt x="27388" y="24008"/>
                  </a:cubicBezTo>
                  <a:cubicBezTo>
                    <a:pt x="30442" y="22272"/>
                    <a:pt x="31888" y="16294"/>
                    <a:pt x="31888" y="13272"/>
                  </a:cubicBezTo>
                  <a:cubicBezTo>
                    <a:pt x="31888" y="10218"/>
                    <a:pt x="33463" y="6425"/>
                    <a:pt x="33463" y="6425"/>
                  </a:cubicBezTo>
                  <a:cubicBezTo>
                    <a:pt x="33357" y="1520"/>
                    <a:pt x="30012" y="0"/>
                    <a:pt x="266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34"/>
            <p:cNvSpPr/>
            <p:nvPr/>
          </p:nvSpPr>
          <p:spPr>
            <a:xfrm>
              <a:off x="4800825" y="3363350"/>
              <a:ext cx="850250" cy="671050"/>
            </a:xfrm>
            <a:custGeom>
              <a:rect b="b" l="l" r="r" t="t"/>
              <a:pathLst>
                <a:path extrusionOk="0" h="26842" w="34010">
                  <a:moveTo>
                    <a:pt x="26938" y="547"/>
                  </a:moveTo>
                  <a:cubicBezTo>
                    <a:pt x="28577" y="547"/>
                    <a:pt x="30184" y="933"/>
                    <a:pt x="31406" y="1865"/>
                  </a:cubicBezTo>
                  <a:cubicBezTo>
                    <a:pt x="32576" y="2783"/>
                    <a:pt x="33404" y="4260"/>
                    <a:pt x="33491" y="6605"/>
                  </a:cubicBezTo>
                  <a:lnTo>
                    <a:pt x="33491" y="6605"/>
                  </a:lnTo>
                  <a:cubicBezTo>
                    <a:pt x="33451" y="6730"/>
                    <a:pt x="33087" y="7632"/>
                    <a:pt x="32724" y="8905"/>
                  </a:cubicBezTo>
                  <a:cubicBezTo>
                    <a:pt x="32306" y="10255"/>
                    <a:pt x="31920" y="11991"/>
                    <a:pt x="31920" y="13566"/>
                  </a:cubicBezTo>
                  <a:cubicBezTo>
                    <a:pt x="31920" y="15012"/>
                    <a:pt x="31566" y="17263"/>
                    <a:pt x="30827" y="19320"/>
                  </a:cubicBezTo>
                  <a:cubicBezTo>
                    <a:pt x="30088" y="21377"/>
                    <a:pt x="28963" y="23274"/>
                    <a:pt x="27548" y="24077"/>
                  </a:cubicBezTo>
                  <a:cubicBezTo>
                    <a:pt x="25202" y="25427"/>
                    <a:pt x="22662" y="26327"/>
                    <a:pt x="19287" y="26327"/>
                  </a:cubicBezTo>
                  <a:cubicBezTo>
                    <a:pt x="18355" y="26327"/>
                    <a:pt x="17358" y="26263"/>
                    <a:pt x="16266" y="26102"/>
                  </a:cubicBezTo>
                  <a:cubicBezTo>
                    <a:pt x="13790" y="25749"/>
                    <a:pt x="9805" y="25138"/>
                    <a:pt x="6429" y="24624"/>
                  </a:cubicBezTo>
                  <a:cubicBezTo>
                    <a:pt x="4758" y="24367"/>
                    <a:pt x="3215" y="24109"/>
                    <a:pt x="2122" y="23949"/>
                  </a:cubicBezTo>
                  <a:cubicBezTo>
                    <a:pt x="1667" y="23868"/>
                    <a:pt x="1278" y="23805"/>
                    <a:pt x="980" y="23758"/>
                  </a:cubicBezTo>
                  <a:lnTo>
                    <a:pt x="980" y="23758"/>
                  </a:lnTo>
                  <a:cubicBezTo>
                    <a:pt x="1943" y="23056"/>
                    <a:pt x="4098" y="21464"/>
                    <a:pt x="6429" y="19609"/>
                  </a:cubicBezTo>
                  <a:cubicBezTo>
                    <a:pt x="8037" y="18355"/>
                    <a:pt x="9708" y="16973"/>
                    <a:pt x="11155" y="15655"/>
                  </a:cubicBezTo>
                  <a:cubicBezTo>
                    <a:pt x="12633" y="14337"/>
                    <a:pt x="13855" y="13084"/>
                    <a:pt x="14594" y="12055"/>
                  </a:cubicBezTo>
                  <a:cubicBezTo>
                    <a:pt x="16041" y="10030"/>
                    <a:pt x="16973" y="8166"/>
                    <a:pt x="17873" y="6558"/>
                  </a:cubicBezTo>
                  <a:cubicBezTo>
                    <a:pt x="18741" y="4951"/>
                    <a:pt x="19544" y="3569"/>
                    <a:pt x="20637" y="2476"/>
                  </a:cubicBezTo>
                  <a:cubicBezTo>
                    <a:pt x="21087" y="2026"/>
                    <a:pt x="21987" y="1544"/>
                    <a:pt x="23112" y="1158"/>
                  </a:cubicBezTo>
                  <a:cubicBezTo>
                    <a:pt x="24270" y="805"/>
                    <a:pt x="25620" y="547"/>
                    <a:pt x="26938" y="547"/>
                  </a:cubicBezTo>
                  <a:close/>
                  <a:moveTo>
                    <a:pt x="26938" y="1"/>
                  </a:moveTo>
                  <a:cubicBezTo>
                    <a:pt x="25523" y="1"/>
                    <a:pt x="24141" y="258"/>
                    <a:pt x="22952" y="644"/>
                  </a:cubicBezTo>
                  <a:cubicBezTo>
                    <a:pt x="21794" y="1062"/>
                    <a:pt x="20830" y="1544"/>
                    <a:pt x="20251" y="2123"/>
                  </a:cubicBezTo>
                  <a:cubicBezTo>
                    <a:pt x="19094" y="3280"/>
                    <a:pt x="18291" y="4694"/>
                    <a:pt x="17391" y="6301"/>
                  </a:cubicBezTo>
                  <a:cubicBezTo>
                    <a:pt x="16523" y="7941"/>
                    <a:pt x="15558" y="9741"/>
                    <a:pt x="14176" y="11734"/>
                  </a:cubicBezTo>
                  <a:cubicBezTo>
                    <a:pt x="13469" y="12698"/>
                    <a:pt x="12248" y="13952"/>
                    <a:pt x="10801" y="15270"/>
                  </a:cubicBezTo>
                  <a:cubicBezTo>
                    <a:pt x="8647" y="17230"/>
                    <a:pt x="5947" y="19352"/>
                    <a:pt x="3826" y="20959"/>
                  </a:cubicBezTo>
                  <a:cubicBezTo>
                    <a:pt x="2765" y="21763"/>
                    <a:pt x="1865" y="22470"/>
                    <a:pt x="1190" y="22952"/>
                  </a:cubicBezTo>
                  <a:cubicBezTo>
                    <a:pt x="547" y="23434"/>
                    <a:pt x="129" y="23691"/>
                    <a:pt x="129" y="23691"/>
                  </a:cubicBezTo>
                  <a:cubicBezTo>
                    <a:pt x="33" y="23756"/>
                    <a:pt x="1" y="23884"/>
                    <a:pt x="33" y="23981"/>
                  </a:cubicBezTo>
                  <a:cubicBezTo>
                    <a:pt x="65" y="24077"/>
                    <a:pt x="129" y="24174"/>
                    <a:pt x="258" y="24174"/>
                  </a:cubicBezTo>
                  <a:cubicBezTo>
                    <a:pt x="258" y="24174"/>
                    <a:pt x="11219" y="25942"/>
                    <a:pt x="16201" y="26649"/>
                  </a:cubicBezTo>
                  <a:cubicBezTo>
                    <a:pt x="17294" y="26777"/>
                    <a:pt x="18323" y="26842"/>
                    <a:pt x="19287" y="26842"/>
                  </a:cubicBezTo>
                  <a:cubicBezTo>
                    <a:pt x="22759" y="26842"/>
                    <a:pt x="25427" y="25942"/>
                    <a:pt x="27805" y="24559"/>
                  </a:cubicBezTo>
                  <a:cubicBezTo>
                    <a:pt x="29445" y="23595"/>
                    <a:pt x="30570" y="21634"/>
                    <a:pt x="31309" y="19513"/>
                  </a:cubicBezTo>
                  <a:cubicBezTo>
                    <a:pt x="32081" y="17391"/>
                    <a:pt x="32466" y="15109"/>
                    <a:pt x="32466" y="13566"/>
                  </a:cubicBezTo>
                  <a:cubicBezTo>
                    <a:pt x="32466" y="12087"/>
                    <a:pt x="32852" y="10384"/>
                    <a:pt x="33238" y="9066"/>
                  </a:cubicBezTo>
                  <a:cubicBezTo>
                    <a:pt x="33431" y="8391"/>
                    <a:pt x="33624" y="7844"/>
                    <a:pt x="33752" y="7426"/>
                  </a:cubicBezTo>
                  <a:cubicBezTo>
                    <a:pt x="33816" y="7233"/>
                    <a:pt x="33881" y="7073"/>
                    <a:pt x="33945" y="6976"/>
                  </a:cubicBezTo>
                  <a:cubicBezTo>
                    <a:pt x="33977" y="6848"/>
                    <a:pt x="34009" y="6816"/>
                    <a:pt x="34009" y="6816"/>
                  </a:cubicBezTo>
                  <a:lnTo>
                    <a:pt x="34009" y="6687"/>
                  </a:lnTo>
                  <a:cubicBezTo>
                    <a:pt x="33977" y="4180"/>
                    <a:pt x="33077" y="2476"/>
                    <a:pt x="31727" y="1447"/>
                  </a:cubicBezTo>
                  <a:cubicBezTo>
                    <a:pt x="30377" y="387"/>
                    <a:pt x="28673" y="1"/>
                    <a:pt x="269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34"/>
            <p:cNvSpPr/>
            <p:nvPr/>
          </p:nvSpPr>
          <p:spPr>
            <a:xfrm>
              <a:off x="2458300" y="1966675"/>
              <a:ext cx="3007125" cy="2323275"/>
            </a:xfrm>
            <a:custGeom>
              <a:rect b="b" l="l" r="r" t="t"/>
              <a:pathLst>
                <a:path extrusionOk="0" h="92931" w="120285">
                  <a:moveTo>
                    <a:pt x="60143" y="1"/>
                  </a:moveTo>
                  <a:cubicBezTo>
                    <a:pt x="26906" y="1"/>
                    <a:pt x="1" y="20798"/>
                    <a:pt x="1" y="46482"/>
                  </a:cubicBezTo>
                  <a:cubicBezTo>
                    <a:pt x="1" y="72133"/>
                    <a:pt x="26906" y="92931"/>
                    <a:pt x="60143" y="92931"/>
                  </a:cubicBezTo>
                  <a:cubicBezTo>
                    <a:pt x="93348" y="92931"/>
                    <a:pt x="120285" y="72133"/>
                    <a:pt x="120285" y="46482"/>
                  </a:cubicBezTo>
                  <a:cubicBezTo>
                    <a:pt x="120285" y="20798"/>
                    <a:pt x="93348" y="1"/>
                    <a:pt x="601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34"/>
            <p:cNvSpPr/>
            <p:nvPr/>
          </p:nvSpPr>
          <p:spPr>
            <a:xfrm>
              <a:off x="2451875" y="1960250"/>
              <a:ext cx="3020000" cy="2336925"/>
            </a:xfrm>
            <a:custGeom>
              <a:rect b="b" l="l" r="r" t="t"/>
              <a:pathLst>
                <a:path extrusionOk="0" h="93477" w="120800">
                  <a:moveTo>
                    <a:pt x="60400" y="515"/>
                  </a:moveTo>
                  <a:cubicBezTo>
                    <a:pt x="76954" y="515"/>
                    <a:pt x="91933" y="5722"/>
                    <a:pt x="102734" y="14080"/>
                  </a:cubicBezTo>
                  <a:cubicBezTo>
                    <a:pt x="113567" y="22438"/>
                    <a:pt x="120253" y="33977"/>
                    <a:pt x="120253" y="46739"/>
                  </a:cubicBezTo>
                  <a:cubicBezTo>
                    <a:pt x="120253" y="59468"/>
                    <a:pt x="113567" y="71008"/>
                    <a:pt x="102734" y="79365"/>
                  </a:cubicBezTo>
                  <a:cubicBezTo>
                    <a:pt x="91933" y="87755"/>
                    <a:pt x="76954" y="92930"/>
                    <a:pt x="60400" y="92930"/>
                  </a:cubicBezTo>
                  <a:cubicBezTo>
                    <a:pt x="43845" y="92930"/>
                    <a:pt x="28866" y="87755"/>
                    <a:pt x="18033" y="79365"/>
                  </a:cubicBezTo>
                  <a:cubicBezTo>
                    <a:pt x="7201" y="71008"/>
                    <a:pt x="515" y="59468"/>
                    <a:pt x="515" y="46739"/>
                  </a:cubicBezTo>
                  <a:cubicBezTo>
                    <a:pt x="515" y="33977"/>
                    <a:pt x="7201" y="22438"/>
                    <a:pt x="18033" y="14080"/>
                  </a:cubicBezTo>
                  <a:cubicBezTo>
                    <a:pt x="28866" y="5722"/>
                    <a:pt x="43845" y="515"/>
                    <a:pt x="60400" y="515"/>
                  </a:cubicBezTo>
                  <a:close/>
                  <a:moveTo>
                    <a:pt x="60400" y="1"/>
                  </a:moveTo>
                  <a:cubicBezTo>
                    <a:pt x="43717" y="1"/>
                    <a:pt x="28641" y="5208"/>
                    <a:pt x="17712" y="13662"/>
                  </a:cubicBezTo>
                  <a:cubicBezTo>
                    <a:pt x="6783" y="22116"/>
                    <a:pt x="1" y="33785"/>
                    <a:pt x="1" y="46739"/>
                  </a:cubicBezTo>
                  <a:cubicBezTo>
                    <a:pt x="1" y="59661"/>
                    <a:pt x="6783" y="71361"/>
                    <a:pt x="17712" y="79815"/>
                  </a:cubicBezTo>
                  <a:cubicBezTo>
                    <a:pt x="28641" y="88269"/>
                    <a:pt x="43717" y="93477"/>
                    <a:pt x="60400" y="93477"/>
                  </a:cubicBezTo>
                  <a:cubicBezTo>
                    <a:pt x="77051" y="93477"/>
                    <a:pt x="92126" y="88269"/>
                    <a:pt x="103088" y="79815"/>
                  </a:cubicBezTo>
                  <a:cubicBezTo>
                    <a:pt x="114017" y="71361"/>
                    <a:pt x="120799" y="59661"/>
                    <a:pt x="120799" y="46739"/>
                  </a:cubicBezTo>
                  <a:cubicBezTo>
                    <a:pt x="120799" y="33785"/>
                    <a:pt x="114017" y="22116"/>
                    <a:pt x="103088" y="13662"/>
                  </a:cubicBezTo>
                  <a:cubicBezTo>
                    <a:pt x="92126" y="5208"/>
                    <a:pt x="77051" y="1"/>
                    <a:pt x="604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34"/>
            <p:cNvSpPr/>
            <p:nvPr/>
          </p:nvSpPr>
          <p:spPr>
            <a:xfrm>
              <a:off x="2458300" y="1932125"/>
              <a:ext cx="3007125" cy="2323275"/>
            </a:xfrm>
            <a:custGeom>
              <a:rect b="b" l="l" r="r" t="t"/>
              <a:pathLst>
                <a:path extrusionOk="0" h="92931" w="120285">
                  <a:moveTo>
                    <a:pt x="60143" y="1"/>
                  </a:moveTo>
                  <a:cubicBezTo>
                    <a:pt x="26906" y="1"/>
                    <a:pt x="1" y="20798"/>
                    <a:pt x="1" y="46449"/>
                  </a:cubicBezTo>
                  <a:cubicBezTo>
                    <a:pt x="1" y="72133"/>
                    <a:pt x="26906" y="92930"/>
                    <a:pt x="60143" y="92930"/>
                  </a:cubicBezTo>
                  <a:cubicBezTo>
                    <a:pt x="93348" y="92930"/>
                    <a:pt x="120285" y="72133"/>
                    <a:pt x="120285" y="46449"/>
                  </a:cubicBezTo>
                  <a:cubicBezTo>
                    <a:pt x="120285" y="20798"/>
                    <a:pt x="93348" y="1"/>
                    <a:pt x="6014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34"/>
            <p:cNvSpPr/>
            <p:nvPr/>
          </p:nvSpPr>
          <p:spPr>
            <a:xfrm>
              <a:off x="2451875" y="1924900"/>
              <a:ext cx="3020000" cy="2337725"/>
            </a:xfrm>
            <a:custGeom>
              <a:rect b="b" l="l" r="r" t="t"/>
              <a:pathLst>
                <a:path extrusionOk="0" h="93509" w="120800">
                  <a:moveTo>
                    <a:pt x="60400" y="547"/>
                  </a:moveTo>
                  <a:cubicBezTo>
                    <a:pt x="76954" y="547"/>
                    <a:pt x="91933" y="5722"/>
                    <a:pt x="102734" y="14112"/>
                  </a:cubicBezTo>
                  <a:cubicBezTo>
                    <a:pt x="113567" y="22469"/>
                    <a:pt x="120253" y="34009"/>
                    <a:pt x="120253" y="46738"/>
                  </a:cubicBezTo>
                  <a:cubicBezTo>
                    <a:pt x="120253" y="59500"/>
                    <a:pt x="113567" y="71040"/>
                    <a:pt x="102734" y="79397"/>
                  </a:cubicBezTo>
                  <a:cubicBezTo>
                    <a:pt x="91933" y="87787"/>
                    <a:pt x="76954" y="92962"/>
                    <a:pt x="60400" y="92962"/>
                  </a:cubicBezTo>
                  <a:cubicBezTo>
                    <a:pt x="43845" y="92962"/>
                    <a:pt x="28866" y="87787"/>
                    <a:pt x="18033" y="79397"/>
                  </a:cubicBezTo>
                  <a:cubicBezTo>
                    <a:pt x="7201" y="71040"/>
                    <a:pt x="515" y="59500"/>
                    <a:pt x="515" y="46738"/>
                  </a:cubicBezTo>
                  <a:cubicBezTo>
                    <a:pt x="515" y="34009"/>
                    <a:pt x="7201" y="22469"/>
                    <a:pt x="18033" y="14112"/>
                  </a:cubicBezTo>
                  <a:cubicBezTo>
                    <a:pt x="28866" y="5722"/>
                    <a:pt x="43845" y="547"/>
                    <a:pt x="60400" y="547"/>
                  </a:cubicBezTo>
                  <a:close/>
                  <a:moveTo>
                    <a:pt x="60400" y="0"/>
                  </a:moveTo>
                  <a:cubicBezTo>
                    <a:pt x="43717" y="0"/>
                    <a:pt x="28641" y="5240"/>
                    <a:pt x="17712" y="13662"/>
                  </a:cubicBezTo>
                  <a:cubicBezTo>
                    <a:pt x="6783" y="22116"/>
                    <a:pt x="1" y="33816"/>
                    <a:pt x="1" y="46738"/>
                  </a:cubicBezTo>
                  <a:cubicBezTo>
                    <a:pt x="1" y="59693"/>
                    <a:pt x="6783" y="71393"/>
                    <a:pt x="17712" y="79815"/>
                  </a:cubicBezTo>
                  <a:cubicBezTo>
                    <a:pt x="28641" y="88269"/>
                    <a:pt x="43717" y="93509"/>
                    <a:pt x="60400" y="93509"/>
                  </a:cubicBezTo>
                  <a:cubicBezTo>
                    <a:pt x="77051" y="93509"/>
                    <a:pt x="92126" y="88269"/>
                    <a:pt x="103088" y="79815"/>
                  </a:cubicBezTo>
                  <a:cubicBezTo>
                    <a:pt x="114017" y="71393"/>
                    <a:pt x="120799" y="59693"/>
                    <a:pt x="120799" y="46738"/>
                  </a:cubicBezTo>
                  <a:cubicBezTo>
                    <a:pt x="120799" y="33816"/>
                    <a:pt x="114017" y="22116"/>
                    <a:pt x="103088" y="13662"/>
                  </a:cubicBezTo>
                  <a:cubicBezTo>
                    <a:pt x="92126" y="5240"/>
                    <a:pt x="77051" y="0"/>
                    <a:pt x="604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34"/>
            <p:cNvSpPr/>
            <p:nvPr/>
          </p:nvSpPr>
          <p:spPr>
            <a:xfrm>
              <a:off x="4364475" y="2379750"/>
              <a:ext cx="532800" cy="452450"/>
            </a:xfrm>
            <a:custGeom>
              <a:rect b="b" l="l" r="r" t="t"/>
              <a:pathLst>
                <a:path extrusionOk="0" h="18098" w="21312">
                  <a:moveTo>
                    <a:pt x="13694" y="0"/>
                  </a:moveTo>
                  <a:lnTo>
                    <a:pt x="0" y="8647"/>
                  </a:lnTo>
                  <a:lnTo>
                    <a:pt x="7811" y="18097"/>
                  </a:lnTo>
                  <a:lnTo>
                    <a:pt x="21312" y="8390"/>
                  </a:lnTo>
                  <a:lnTo>
                    <a:pt x="1369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34"/>
            <p:cNvSpPr/>
            <p:nvPr/>
          </p:nvSpPr>
          <p:spPr>
            <a:xfrm>
              <a:off x="4358025" y="2373275"/>
              <a:ext cx="546500" cy="465200"/>
            </a:xfrm>
            <a:custGeom>
              <a:rect b="b" l="l" r="r" t="t"/>
              <a:pathLst>
                <a:path extrusionOk="0" h="18608" w="21860">
                  <a:moveTo>
                    <a:pt x="13913" y="622"/>
                  </a:moveTo>
                  <a:lnTo>
                    <a:pt x="21184" y="8617"/>
                  </a:lnTo>
                  <a:lnTo>
                    <a:pt x="8101" y="17971"/>
                  </a:lnTo>
                  <a:lnTo>
                    <a:pt x="676" y="8970"/>
                  </a:lnTo>
                  <a:lnTo>
                    <a:pt x="13913" y="622"/>
                  </a:lnTo>
                  <a:close/>
                  <a:moveTo>
                    <a:pt x="13926" y="1"/>
                  </a:moveTo>
                  <a:cubicBezTo>
                    <a:pt x="13882" y="1"/>
                    <a:pt x="13836" y="11"/>
                    <a:pt x="13791" y="34"/>
                  </a:cubicBezTo>
                  <a:lnTo>
                    <a:pt x="130" y="8681"/>
                  </a:lnTo>
                  <a:cubicBezTo>
                    <a:pt x="65" y="8713"/>
                    <a:pt x="1" y="8777"/>
                    <a:pt x="1" y="8842"/>
                  </a:cubicBezTo>
                  <a:cubicBezTo>
                    <a:pt x="1" y="8938"/>
                    <a:pt x="1" y="9002"/>
                    <a:pt x="65" y="9067"/>
                  </a:cubicBezTo>
                  <a:lnTo>
                    <a:pt x="7844" y="18517"/>
                  </a:lnTo>
                  <a:cubicBezTo>
                    <a:pt x="7900" y="18573"/>
                    <a:pt x="7978" y="18608"/>
                    <a:pt x="8059" y="18608"/>
                  </a:cubicBezTo>
                  <a:cubicBezTo>
                    <a:pt x="8117" y="18608"/>
                    <a:pt x="8176" y="18590"/>
                    <a:pt x="8230" y="18549"/>
                  </a:cubicBezTo>
                  <a:lnTo>
                    <a:pt x="21731" y="8874"/>
                  </a:lnTo>
                  <a:cubicBezTo>
                    <a:pt x="21795" y="8810"/>
                    <a:pt x="21827" y="8745"/>
                    <a:pt x="21827" y="8681"/>
                  </a:cubicBezTo>
                  <a:cubicBezTo>
                    <a:pt x="21859" y="8585"/>
                    <a:pt x="21827" y="8520"/>
                    <a:pt x="21763" y="8456"/>
                  </a:cubicBezTo>
                  <a:lnTo>
                    <a:pt x="14145" y="98"/>
                  </a:lnTo>
                  <a:cubicBezTo>
                    <a:pt x="14082" y="36"/>
                    <a:pt x="14007" y="1"/>
                    <a:pt x="139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34"/>
            <p:cNvSpPr/>
            <p:nvPr/>
          </p:nvSpPr>
          <p:spPr>
            <a:xfrm>
              <a:off x="3363175" y="2398225"/>
              <a:ext cx="597100" cy="499075"/>
            </a:xfrm>
            <a:custGeom>
              <a:rect b="b" l="l" r="r" t="t"/>
              <a:pathLst>
                <a:path extrusionOk="0" h="19963" w="23884">
                  <a:moveTo>
                    <a:pt x="12472" y="0"/>
                  </a:moveTo>
                  <a:lnTo>
                    <a:pt x="0" y="6429"/>
                  </a:lnTo>
                  <a:lnTo>
                    <a:pt x="11058" y="19962"/>
                  </a:lnTo>
                  <a:lnTo>
                    <a:pt x="23884" y="11412"/>
                  </a:lnTo>
                  <a:lnTo>
                    <a:pt x="1247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34"/>
            <p:cNvSpPr/>
            <p:nvPr/>
          </p:nvSpPr>
          <p:spPr>
            <a:xfrm>
              <a:off x="3355925" y="2391725"/>
              <a:ext cx="611575" cy="512250"/>
            </a:xfrm>
            <a:custGeom>
              <a:rect b="b" l="l" r="r" t="t"/>
              <a:pathLst>
                <a:path extrusionOk="0" h="20490" w="24463">
                  <a:moveTo>
                    <a:pt x="12700" y="584"/>
                  </a:moveTo>
                  <a:lnTo>
                    <a:pt x="23756" y="11640"/>
                  </a:lnTo>
                  <a:lnTo>
                    <a:pt x="11380" y="19869"/>
                  </a:lnTo>
                  <a:lnTo>
                    <a:pt x="708" y="6754"/>
                  </a:lnTo>
                  <a:lnTo>
                    <a:pt x="12700" y="584"/>
                  </a:lnTo>
                  <a:close/>
                  <a:moveTo>
                    <a:pt x="12755" y="0"/>
                  </a:moveTo>
                  <a:cubicBezTo>
                    <a:pt x="12712" y="0"/>
                    <a:pt x="12671" y="11"/>
                    <a:pt x="12634" y="35"/>
                  </a:cubicBezTo>
                  <a:lnTo>
                    <a:pt x="162" y="6432"/>
                  </a:lnTo>
                  <a:cubicBezTo>
                    <a:pt x="97" y="6464"/>
                    <a:pt x="33" y="6529"/>
                    <a:pt x="33" y="6625"/>
                  </a:cubicBezTo>
                  <a:cubicBezTo>
                    <a:pt x="1" y="6689"/>
                    <a:pt x="33" y="6786"/>
                    <a:pt x="65" y="6850"/>
                  </a:cubicBezTo>
                  <a:lnTo>
                    <a:pt x="11123" y="20383"/>
                  </a:lnTo>
                  <a:cubicBezTo>
                    <a:pt x="11179" y="20458"/>
                    <a:pt x="11258" y="20489"/>
                    <a:pt x="11333" y="20489"/>
                  </a:cubicBezTo>
                  <a:cubicBezTo>
                    <a:pt x="11386" y="20489"/>
                    <a:pt x="11437" y="20474"/>
                    <a:pt x="11476" y="20447"/>
                  </a:cubicBezTo>
                  <a:lnTo>
                    <a:pt x="24334" y="11897"/>
                  </a:lnTo>
                  <a:cubicBezTo>
                    <a:pt x="24399" y="11832"/>
                    <a:pt x="24431" y="11768"/>
                    <a:pt x="24431" y="11704"/>
                  </a:cubicBezTo>
                  <a:cubicBezTo>
                    <a:pt x="24463" y="11607"/>
                    <a:pt x="24431" y="11543"/>
                    <a:pt x="24366" y="11479"/>
                  </a:cubicBezTo>
                  <a:lnTo>
                    <a:pt x="12955" y="68"/>
                  </a:lnTo>
                  <a:cubicBezTo>
                    <a:pt x="12896" y="28"/>
                    <a:pt x="12824" y="0"/>
                    <a:pt x="127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34"/>
            <p:cNvSpPr/>
            <p:nvPr/>
          </p:nvSpPr>
          <p:spPr>
            <a:xfrm>
              <a:off x="3836500" y="2737350"/>
              <a:ext cx="597100" cy="499075"/>
            </a:xfrm>
            <a:custGeom>
              <a:rect b="b" l="l" r="r" t="t"/>
              <a:pathLst>
                <a:path extrusionOk="0" h="19963" w="23884">
                  <a:moveTo>
                    <a:pt x="12472" y="0"/>
                  </a:moveTo>
                  <a:lnTo>
                    <a:pt x="0" y="6429"/>
                  </a:lnTo>
                  <a:lnTo>
                    <a:pt x="11058" y="19962"/>
                  </a:lnTo>
                  <a:lnTo>
                    <a:pt x="23884" y="11412"/>
                  </a:lnTo>
                  <a:lnTo>
                    <a:pt x="1247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34"/>
            <p:cNvSpPr/>
            <p:nvPr/>
          </p:nvSpPr>
          <p:spPr>
            <a:xfrm>
              <a:off x="3829250" y="2730850"/>
              <a:ext cx="610775" cy="512650"/>
            </a:xfrm>
            <a:custGeom>
              <a:rect b="b" l="l" r="r" t="t"/>
              <a:pathLst>
                <a:path extrusionOk="0" h="20506" w="24431">
                  <a:moveTo>
                    <a:pt x="12721" y="605"/>
                  </a:moveTo>
                  <a:lnTo>
                    <a:pt x="23756" y="11640"/>
                  </a:lnTo>
                  <a:lnTo>
                    <a:pt x="11380" y="19869"/>
                  </a:lnTo>
                  <a:lnTo>
                    <a:pt x="708" y="6786"/>
                  </a:lnTo>
                  <a:lnTo>
                    <a:pt x="12721" y="605"/>
                  </a:lnTo>
                  <a:close/>
                  <a:moveTo>
                    <a:pt x="12755" y="0"/>
                  </a:moveTo>
                  <a:cubicBezTo>
                    <a:pt x="12712" y="0"/>
                    <a:pt x="12671" y="11"/>
                    <a:pt x="12634" y="35"/>
                  </a:cubicBezTo>
                  <a:lnTo>
                    <a:pt x="162" y="6432"/>
                  </a:lnTo>
                  <a:cubicBezTo>
                    <a:pt x="97" y="6496"/>
                    <a:pt x="33" y="6561"/>
                    <a:pt x="33" y="6625"/>
                  </a:cubicBezTo>
                  <a:cubicBezTo>
                    <a:pt x="1" y="6721"/>
                    <a:pt x="33" y="6786"/>
                    <a:pt x="65" y="6850"/>
                  </a:cubicBezTo>
                  <a:lnTo>
                    <a:pt x="11123" y="20415"/>
                  </a:lnTo>
                  <a:cubicBezTo>
                    <a:pt x="11179" y="20471"/>
                    <a:pt x="11257" y="20505"/>
                    <a:pt x="11331" y="20505"/>
                  </a:cubicBezTo>
                  <a:cubicBezTo>
                    <a:pt x="11384" y="20505"/>
                    <a:pt x="11436" y="20488"/>
                    <a:pt x="11477" y="20447"/>
                  </a:cubicBezTo>
                  <a:lnTo>
                    <a:pt x="24334" y="11897"/>
                  </a:lnTo>
                  <a:cubicBezTo>
                    <a:pt x="24399" y="11865"/>
                    <a:pt x="24431" y="11768"/>
                    <a:pt x="24431" y="11704"/>
                  </a:cubicBezTo>
                  <a:cubicBezTo>
                    <a:pt x="24431" y="11607"/>
                    <a:pt x="24431" y="11543"/>
                    <a:pt x="24366" y="11479"/>
                  </a:cubicBezTo>
                  <a:lnTo>
                    <a:pt x="12955" y="68"/>
                  </a:lnTo>
                  <a:cubicBezTo>
                    <a:pt x="12896" y="28"/>
                    <a:pt x="12824" y="0"/>
                    <a:pt x="127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34"/>
            <p:cNvSpPr/>
            <p:nvPr/>
          </p:nvSpPr>
          <p:spPr>
            <a:xfrm>
              <a:off x="3777025" y="2762250"/>
              <a:ext cx="564975" cy="483800"/>
            </a:xfrm>
            <a:custGeom>
              <a:rect b="b" l="l" r="r" t="t"/>
              <a:pathLst>
                <a:path extrusionOk="0" h="19352" w="22599">
                  <a:moveTo>
                    <a:pt x="13469" y="1"/>
                  </a:moveTo>
                  <a:lnTo>
                    <a:pt x="1" y="4019"/>
                  </a:lnTo>
                  <a:lnTo>
                    <a:pt x="8390" y="19352"/>
                  </a:lnTo>
                  <a:lnTo>
                    <a:pt x="22598" y="13309"/>
                  </a:lnTo>
                  <a:lnTo>
                    <a:pt x="1346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34"/>
            <p:cNvSpPr/>
            <p:nvPr/>
          </p:nvSpPr>
          <p:spPr>
            <a:xfrm>
              <a:off x="3770600" y="2755525"/>
              <a:ext cx="577825" cy="497600"/>
            </a:xfrm>
            <a:custGeom>
              <a:rect b="b" l="l" r="r" t="t"/>
              <a:pathLst>
                <a:path extrusionOk="0" h="19904" w="23113">
                  <a:moveTo>
                    <a:pt x="13623" y="577"/>
                  </a:moveTo>
                  <a:lnTo>
                    <a:pt x="22437" y="13449"/>
                  </a:lnTo>
                  <a:lnTo>
                    <a:pt x="8776" y="19299"/>
                  </a:lnTo>
                  <a:lnTo>
                    <a:pt x="675" y="4449"/>
                  </a:lnTo>
                  <a:lnTo>
                    <a:pt x="13623" y="577"/>
                  </a:lnTo>
                  <a:close/>
                  <a:moveTo>
                    <a:pt x="13721" y="1"/>
                  </a:moveTo>
                  <a:cubicBezTo>
                    <a:pt x="13692" y="1"/>
                    <a:pt x="13662" y="5"/>
                    <a:pt x="13630" y="13"/>
                  </a:cubicBezTo>
                  <a:lnTo>
                    <a:pt x="193" y="4031"/>
                  </a:lnTo>
                  <a:cubicBezTo>
                    <a:pt x="129" y="4063"/>
                    <a:pt x="65" y="4095"/>
                    <a:pt x="33" y="4192"/>
                  </a:cubicBezTo>
                  <a:cubicBezTo>
                    <a:pt x="0" y="4256"/>
                    <a:pt x="0" y="4352"/>
                    <a:pt x="33" y="4417"/>
                  </a:cubicBezTo>
                  <a:lnTo>
                    <a:pt x="8422" y="19749"/>
                  </a:lnTo>
                  <a:cubicBezTo>
                    <a:pt x="8469" y="19844"/>
                    <a:pt x="8551" y="19903"/>
                    <a:pt x="8642" y="19903"/>
                  </a:cubicBezTo>
                  <a:cubicBezTo>
                    <a:pt x="8675" y="19903"/>
                    <a:pt x="8709" y="19895"/>
                    <a:pt x="8744" y="19878"/>
                  </a:cubicBezTo>
                  <a:lnTo>
                    <a:pt x="22952" y="13803"/>
                  </a:lnTo>
                  <a:cubicBezTo>
                    <a:pt x="23016" y="13771"/>
                    <a:pt x="23080" y="13706"/>
                    <a:pt x="23112" y="13642"/>
                  </a:cubicBezTo>
                  <a:cubicBezTo>
                    <a:pt x="23112" y="13578"/>
                    <a:pt x="23112" y="13481"/>
                    <a:pt x="23048" y="13417"/>
                  </a:cubicBezTo>
                  <a:lnTo>
                    <a:pt x="13951" y="109"/>
                  </a:lnTo>
                  <a:cubicBezTo>
                    <a:pt x="13879" y="37"/>
                    <a:pt x="13806" y="1"/>
                    <a:pt x="137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34"/>
            <p:cNvSpPr/>
            <p:nvPr/>
          </p:nvSpPr>
          <p:spPr>
            <a:xfrm>
              <a:off x="3632675" y="2195225"/>
              <a:ext cx="140350" cy="44725"/>
            </a:xfrm>
            <a:custGeom>
              <a:rect b="b" l="l" r="r" t="t"/>
              <a:pathLst>
                <a:path extrusionOk="0" h="1789" w="5614">
                  <a:moveTo>
                    <a:pt x="5228" y="0"/>
                  </a:moveTo>
                  <a:cubicBezTo>
                    <a:pt x="4547" y="0"/>
                    <a:pt x="3203" y="502"/>
                    <a:pt x="3203" y="502"/>
                  </a:cubicBezTo>
                  <a:cubicBezTo>
                    <a:pt x="3203" y="502"/>
                    <a:pt x="2961" y="476"/>
                    <a:pt x="2612" y="476"/>
                  </a:cubicBezTo>
                  <a:cubicBezTo>
                    <a:pt x="2087" y="476"/>
                    <a:pt x="1319" y="534"/>
                    <a:pt x="760" y="824"/>
                  </a:cubicBezTo>
                  <a:cubicBezTo>
                    <a:pt x="1" y="1203"/>
                    <a:pt x="2468" y="1789"/>
                    <a:pt x="3895" y="1789"/>
                  </a:cubicBezTo>
                  <a:cubicBezTo>
                    <a:pt x="4159" y="1789"/>
                    <a:pt x="4387" y="1769"/>
                    <a:pt x="4553" y="1724"/>
                  </a:cubicBezTo>
                  <a:cubicBezTo>
                    <a:pt x="5614" y="1402"/>
                    <a:pt x="5614" y="824"/>
                    <a:pt x="5614" y="213"/>
                  </a:cubicBezTo>
                  <a:cubicBezTo>
                    <a:pt x="5614" y="58"/>
                    <a:pt x="5459" y="0"/>
                    <a:pt x="522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34"/>
            <p:cNvSpPr/>
            <p:nvPr/>
          </p:nvSpPr>
          <p:spPr>
            <a:xfrm>
              <a:off x="3641225" y="2188475"/>
              <a:ext cx="139050" cy="57900"/>
            </a:xfrm>
            <a:custGeom>
              <a:rect b="b" l="l" r="r" t="t"/>
              <a:pathLst>
                <a:path extrusionOk="0" h="2316" w="5562">
                  <a:moveTo>
                    <a:pt x="5014" y="547"/>
                  </a:moveTo>
                  <a:cubicBezTo>
                    <a:pt x="5010" y="810"/>
                    <a:pt x="4975" y="1044"/>
                    <a:pt x="4886" y="1222"/>
                  </a:cubicBezTo>
                  <a:cubicBezTo>
                    <a:pt x="4822" y="1415"/>
                    <a:pt x="4629" y="1576"/>
                    <a:pt x="4147" y="1737"/>
                  </a:cubicBezTo>
                  <a:cubicBezTo>
                    <a:pt x="4018" y="1769"/>
                    <a:pt x="3793" y="1801"/>
                    <a:pt x="3536" y="1801"/>
                  </a:cubicBezTo>
                  <a:cubicBezTo>
                    <a:pt x="2957" y="1801"/>
                    <a:pt x="2154" y="1672"/>
                    <a:pt x="1511" y="1544"/>
                  </a:cubicBezTo>
                  <a:cubicBezTo>
                    <a:pt x="1190" y="1447"/>
                    <a:pt x="900" y="1351"/>
                    <a:pt x="707" y="1286"/>
                  </a:cubicBezTo>
                  <a:cubicBezTo>
                    <a:pt x="695" y="1281"/>
                    <a:pt x="683" y="1273"/>
                    <a:pt x="672" y="1266"/>
                  </a:cubicBezTo>
                  <a:lnTo>
                    <a:pt x="672" y="1266"/>
                  </a:lnTo>
                  <a:cubicBezTo>
                    <a:pt x="1150" y="1083"/>
                    <a:pt x="1808" y="1029"/>
                    <a:pt x="2250" y="1029"/>
                  </a:cubicBezTo>
                  <a:lnTo>
                    <a:pt x="2957" y="1029"/>
                  </a:lnTo>
                  <a:cubicBezTo>
                    <a:pt x="2957" y="1029"/>
                    <a:pt x="3022" y="997"/>
                    <a:pt x="3150" y="965"/>
                  </a:cubicBezTo>
                  <a:cubicBezTo>
                    <a:pt x="3375" y="869"/>
                    <a:pt x="3697" y="772"/>
                    <a:pt x="4018" y="676"/>
                  </a:cubicBezTo>
                  <a:cubicBezTo>
                    <a:pt x="4340" y="611"/>
                    <a:pt x="4693" y="547"/>
                    <a:pt x="4886" y="547"/>
                  </a:cubicBezTo>
                  <a:close/>
                  <a:moveTo>
                    <a:pt x="4886" y="1"/>
                  </a:moveTo>
                  <a:cubicBezTo>
                    <a:pt x="4500" y="1"/>
                    <a:pt x="3986" y="129"/>
                    <a:pt x="3536" y="258"/>
                  </a:cubicBezTo>
                  <a:cubicBezTo>
                    <a:pt x="3179" y="368"/>
                    <a:pt x="2869" y="477"/>
                    <a:pt x="2786" y="507"/>
                  </a:cubicBezTo>
                  <a:lnTo>
                    <a:pt x="2786" y="507"/>
                  </a:lnTo>
                  <a:cubicBezTo>
                    <a:pt x="2685" y="498"/>
                    <a:pt x="2490" y="483"/>
                    <a:pt x="2250" y="483"/>
                  </a:cubicBezTo>
                  <a:cubicBezTo>
                    <a:pt x="1704" y="483"/>
                    <a:pt x="932" y="547"/>
                    <a:pt x="289" y="836"/>
                  </a:cubicBezTo>
                  <a:lnTo>
                    <a:pt x="322" y="836"/>
                  </a:lnTo>
                  <a:cubicBezTo>
                    <a:pt x="225" y="869"/>
                    <a:pt x="161" y="901"/>
                    <a:pt x="129" y="965"/>
                  </a:cubicBezTo>
                  <a:cubicBezTo>
                    <a:pt x="64" y="1029"/>
                    <a:pt x="0" y="1126"/>
                    <a:pt x="0" y="1254"/>
                  </a:cubicBezTo>
                  <a:cubicBezTo>
                    <a:pt x="0" y="1319"/>
                    <a:pt x="32" y="1383"/>
                    <a:pt x="64" y="1447"/>
                  </a:cubicBezTo>
                  <a:cubicBezTo>
                    <a:pt x="129" y="1544"/>
                    <a:pt x="225" y="1608"/>
                    <a:pt x="322" y="1672"/>
                  </a:cubicBezTo>
                  <a:cubicBezTo>
                    <a:pt x="482" y="1769"/>
                    <a:pt x="675" y="1865"/>
                    <a:pt x="932" y="1929"/>
                  </a:cubicBezTo>
                  <a:cubicBezTo>
                    <a:pt x="1672" y="2154"/>
                    <a:pt x="2732" y="2315"/>
                    <a:pt x="3536" y="2315"/>
                  </a:cubicBezTo>
                  <a:cubicBezTo>
                    <a:pt x="3825" y="2315"/>
                    <a:pt x="4083" y="2315"/>
                    <a:pt x="4275" y="2251"/>
                  </a:cubicBezTo>
                  <a:cubicBezTo>
                    <a:pt x="4854" y="2090"/>
                    <a:pt x="5208" y="1801"/>
                    <a:pt x="5368" y="1479"/>
                  </a:cubicBezTo>
                  <a:cubicBezTo>
                    <a:pt x="5561" y="1126"/>
                    <a:pt x="5529" y="772"/>
                    <a:pt x="5529" y="483"/>
                  </a:cubicBezTo>
                  <a:cubicBezTo>
                    <a:pt x="5529" y="386"/>
                    <a:pt x="5529" y="290"/>
                    <a:pt x="5465" y="226"/>
                  </a:cubicBezTo>
                  <a:cubicBezTo>
                    <a:pt x="5400" y="129"/>
                    <a:pt x="5272" y="65"/>
                    <a:pt x="5175" y="33"/>
                  </a:cubicBezTo>
                  <a:cubicBezTo>
                    <a:pt x="5079" y="1"/>
                    <a:pt x="4983" y="1"/>
                    <a:pt x="48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34"/>
            <p:cNvSpPr/>
            <p:nvPr/>
          </p:nvSpPr>
          <p:spPr>
            <a:xfrm>
              <a:off x="3140575" y="1556850"/>
              <a:ext cx="648525" cy="757200"/>
            </a:xfrm>
            <a:custGeom>
              <a:rect b="b" l="l" r="r" t="t"/>
              <a:pathLst>
                <a:path extrusionOk="0" h="30288" w="25941">
                  <a:moveTo>
                    <a:pt x="9451" y="0"/>
                  </a:moveTo>
                  <a:cubicBezTo>
                    <a:pt x="9450" y="0"/>
                    <a:pt x="6300" y="1125"/>
                    <a:pt x="4725" y="3054"/>
                  </a:cubicBezTo>
                  <a:cubicBezTo>
                    <a:pt x="3150" y="5015"/>
                    <a:pt x="2411" y="10094"/>
                    <a:pt x="2057" y="12311"/>
                  </a:cubicBezTo>
                  <a:cubicBezTo>
                    <a:pt x="1672" y="14529"/>
                    <a:pt x="0" y="22983"/>
                    <a:pt x="932" y="23980"/>
                  </a:cubicBezTo>
                  <a:cubicBezTo>
                    <a:pt x="1865" y="25009"/>
                    <a:pt x="11765" y="28448"/>
                    <a:pt x="13726" y="28994"/>
                  </a:cubicBezTo>
                  <a:cubicBezTo>
                    <a:pt x="15551" y="29512"/>
                    <a:pt x="17722" y="30288"/>
                    <a:pt x="19039" y="30288"/>
                  </a:cubicBezTo>
                  <a:cubicBezTo>
                    <a:pt x="19114" y="30288"/>
                    <a:pt x="19186" y="30285"/>
                    <a:pt x="19255" y="30280"/>
                  </a:cubicBezTo>
                  <a:cubicBezTo>
                    <a:pt x="20573" y="30184"/>
                    <a:pt x="21858" y="29284"/>
                    <a:pt x="21858" y="29284"/>
                  </a:cubicBezTo>
                  <a:cubicBezTo>
                    <a:pt x="21858" y="29284"/>
                    <a:pt x="24076" y="30280"/>
                    <a:pt x="24655" y="30280"/>
                  </a:cubicBezTo>
                  <a:cubicBezTo>
                    <a:pt x="25201" y="30280"/>
                    <a:pt x="25941" y="29284"/>
                    <a:pt x="25298" y="28255"/>
                  </a:cubicBezTo>
                  <a:cubicBezTo>
                    <a:pt x="24655" y="27227"/>
                    <a:pt x="22823" y="25748"/>
                    <a:pt x="21826" y="25748"/>
                  </a:cubicBezTo>
                  <a:cubicBezTo>
                    <a:pt x="20798" y="25748"/>
                    <a:pt x="17037" y="26294"/>
                    <a:pt x="17037" y="26294"/>
                  </a:cubicBezTo>
                  <a:cubicBezTo>
                    <a:pt x="17037" y="26294"/>
                    <a:pt x="10640" y="23080"/>
                    <a:pt x="8808" y="21762"/>
                  </a:cubicBezTo>
                  <a:cubicBezTo>
                    <a:pt x="6943" y="20476"/>
                    <a:pt x="5561" y="18998"/>
                    <a:pt x="5561" y="18998"/>
                  </a:cubicBezTo>
                  <a:lnTo>
                    <a:pt x="9354" y="7136"/>
                  </a:lnTo>
                  <a:lnTo>
                    <a:pt x="945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34"/>
            <p:cNvSpPr/>
            <p:nvPr/>
          </p:nvSpPr>
          <p:spPr>
            <a:xfrm>
              <a:off x="3150200" y="1550200"/>
              <a:ext cx="635700" cy="770900"/>
            </a:xfrm>
            <a:custGeom>
              <a:rect b="b" l="l" r="r" t="t"/>
              <a:pathLst>
                <a:path extrusionOk="0" h="30836" w="25428">
                  <a:moveTo>
                    <a:pt x="9049" y="1"/>
                  </a:moveTo>
                  <a:cubicBezTo>
                    <a:pt x="9023" y="1"/>
                    <a:pt x="8997" y="3"/>
                    <a:pt x="8969" y="9"/>
                  </a:cubicBezTo>
                  <a:cubicBezTo>
                    <a:pt x="8969" y="9"/>
                    <a:pt x="8166" y="298"/>
                    <a:pt x="7169" y="845"/>
                  </a:cubicBezTo>
                  <a:cubicBezTo>
                    <a:pt x="6173" y="1359"/>
                    <a:pt x="4951" y="2131"/>
                    <a:pt x="4148" y="3159"/>
                  </a:cubicBezTo>
                  <a:cubicBezTo>
                    <a:pt x="3280" y="4188"/>
                    <a:pt x="2733" y="5988"/>
                    <a:pt x="2283" y="7788"/>
                  </a:cubicBezTo>
                  <a:cubicBezTo>
                    <a:pt x="1865" y="9588"/>
                    <a:pt x="1576" y="11420"/>
                    <a:pt x="1383" y="12545"/>
                  </a:cubicBezTo>
                  <a:cubicBezTo>
                    <a:pt x="1255" y="13413"/>
                    <a:pt x="901" y="15245"/>
                    <a:pt x="580" y="17238"/>
                  </a:cubicBezTo>
                  <a:cubicBezTo>
                    <a:pt x="290" y="19199"/>
                    <a:pt x="1" y="21289"/>
                    <a:pt x="1" y="22735"/>
                  </a:cubicBezTo>
                  <a:cubicBezTo>
                    <a:pt x="1" y="23121"/>
                    <a:pt x="33" y="23474"/>
                    <a:pt x="65" y="23732"/>
                  </a:cubicBezTo>
                  <a:cubicBezTo>
                    <a:pt x="130" y="24021"/>
                    <a:pt x="194" y="24246"/>
                    <a:pt x="355" y="24439"/>
                  </a:cubicBezTo>
                  <a:cubicBezTo>
                    <a:pt x="515" y="24632"/>
                    <a:pt x="772" y="24792"/>
                    <a:pt x="1158" y="24985"/>
                  </a:cubicBezTo>
                  <a:cubicBezTo>
                    <a:pt x="2444" y="25660"/>
                    <a:pt x="5048" y="26657"/>
                    <a:pt x="7523" y="27589"/>
                  </a:cubicBezTo>
                  <a:cubicBezTo>
                    <a:pt x="10030" y="28489"/>
                    <a:pt x="12377" y="29260"/>
                    <a:pt x="13244" y="29518"/>
                  </a:cubicBezTo>
                  <a:cubicBezTo>
                    <a:pt x="14177" y="29775"/>
                    <a:pt x="15173" y="30096"/>
                    <a:pt x="16137" y="30353"/>
                  </a:cubicBezTo>
                  <a:cubicBezTo>
                    <a:pt x="17070" y="30643"/>
                    <a:pt x="17970" y="30836"/>
                    <a:pt x="18677" y="30836"/>
                  </a:cubicBezTo>
                  <a:lnTo>
                    <a:pt x="18902" y="30836"/>
                  </a:lnTo>
                  <a:cubicBezTo>
                    <a:pt x="19609" y="30771"/>
                    <a:pt x="20284" y="30514"/>
                    <a:pt x="20798" y="30257"/>
                  </a:cubicBezTo>
                  <a:cubicBezTo>
                    <a:pt x="21113" y="30089"/>
                    <a:pt x="21373" y="29935"/>
                    <a:pt x="21516" y="29839"/>
                  </a:cubicBezTo>
                  <a:lnTo>
                    <a:pt x="21516" y="29839"/>
                  </a:lnTo>
                  <a:cubicBezTo>
                    <a:pt x="21718" y="29931"/>
                    <a:pt x="22119" y="30110"/>
                    <a:pt x="22566" y="30289"/>
                  </a:cubicBezTo>
                  <a:cubicBezTo>
                    <a:pt x="22856" y="30418"/>
                    <a:pt x="23209" y="30546"/>
                    <a:pt x="23499" y="30643"/>
                  </a:cubicBezTo>
                  <a:cubicBezTo>
                    <a:pt x="23788" y="30739"/>
                    <a:pt x="24045" y="30803"/>
                    <a:pt x="24270" y="30836"/>
                  </a:cubicBezTo>
                  <a:cubicBezTo>
                    <a:pt x="24559" y="30803"/>
                    <a:pt x="24849" y="30643"/>
                    <a:pt x="25074" y="30386"/>
                  </a:cubicBezTo>
                  <a:cubicBezTo>
                    <a:pt x="25266" y="30096"/>
                    <a:pt x="25427" y="29743"/>
                    <a:pt x="25427" y="29357"/>
                  </a:cubicBezTo>
                  <a:cubicBezTo>
                    <a:pt x="25427" y="29035"/>
                    <a:pt x="25331" y="28682"/>
                    <a:pt x="25138" y="28360"/>
                  </a:cubicBezTo>
                  <a:cubicBezTo>
                    <a:pt x="24784" y="27814"/>
                    <a:pt x="24141" y="27171"/>
                    <a:pt x="23466" y="26657"/>
                  </a:cubicBezTo>
                  <a:cubicBezTo>
                    <a:pt x="23113" y="26400"/>
                    <a:pt x="22759" y="26175"/>
                    <a:pt x="22438" y="26014"/>
                  </a:cubicBezTo>
                  <a:cubicBezTo>
                    <a:pt x="22084" y="25853"/>
                    <a:pt x="21763" y="25725"/>
                    <a:pt x="21441" y="25725"/>
                  </a:cubicBezTo>
                  <a:cubicBezTo>
                    <a:pt x="20895" y="25725"/>
                    <a:pt x="19705" y="25885"/>
                    <a:pt x="18613" y="26014"/>
                  </a:cubicBezTo>
                  <a:cubicBezTo>
                    <a:pt x="17730" y="26148"/>
                    <a:pt x="16937" y="26259"/>
                    <a:pt x="16695" y="26293"/>
                  </a:cubicBezTo>
                  <a:lnTo>
                    <a:pt x="16695" y="26293"/>
                  </a:lnTo>
                  <a:cubicBezTo>
                    <a:pt x="16548" y="26219"/>
                    <a:pt x="16217" y="26054"/>
                    <a:pt x="15752" y="25821"/>
                  </a:cubicBezTo>
                  <a:cubicBezTo>
                    <a:pt x="14820" y="25307"/>
                    <a:pt x="13373" y="24567"/>
                    <a:pt x="11959" y="23796"/>
                  </a:cubicBezTo>
                  <a:cubicBezTo>
                    <a:pt x="10576" y="23057"/>
                    <a:pt x="9259" y="22285"/>
                    <a:pt x="8584" y="21803"/>
                  </a:cubicBezTo>
                  <a:cubicBezTo>
                    <a:pt x="7651" y="21160"/>
                    <a:pt x="6848" y="20485"/>
                    <a:pt x="6269" y="19971"/>
                  </a:cubicBezTo>
                  <a:cubicBezTo>
                    <a:pt x="6012" y="19714"/>
                    <a:pt x="5755" y="19489"/>
                    <a:pt x="5626" y="19328"/>
                  </a:cubicBezTo>
                  <a:cubicBezTo>
                    <a:pt x="5564" y="19266"/>
                    <a:pt x="5516" y="19217"/>
                    <a:pt x="5480" y="19182"/>
                  </a:cubicBezTo>
                  <a:lnTo>
                    <a:pt x="5480" y="19182"/>
                  </a:lnTo>
                  <a:lnTo>
                    <a:pt x="9226" y="7499"/>
                  </a:lnTo>
                  <a:cubicBezTo>
                    <a:pt x="9259" y="7338"/>
                    <a:pt x="9194" y="7177"/>
                    <a:pt x="9066" y="7145"/>
                  </a:cubicBezTo>
                  <a:cubicBezTo>
                    <a:pt x="9038" y="7140"/>
                    <a:pt x="9011" y="7137"/>
                    <a:pt x="8986" y="7137"/>
                  </a:cubicBezTo>
                  <a:cubicBezTo>
                    <a:pt x="8863" y="7137"/>
                    <a:pt x="8765" y="7199"/>
                    <a:pt x="8712" y="7306"/>
                  </a:cubicBezTo>
                  <a:lnTo>
                    <a:pt x="4919" y="19167"/>
                  </a:lnTo>
                  <a:cubicBezTo>
                    <a:pt x="4887" y="19264"/>
                    <a:pt x="4919" y="19360"/>
                    <a:pt x="4983" y="19424"/>
                  </a:cubicBezTo>
                  <a:cubicBezTo>
                    <a:pt x="4983" y="19456"/>
                    <a:pt x="6398" y="20935"/>
                    <a:pt x="8262" y="22253"/>
                  </a:cubicBezTo>
                  <a:cubicBezTo>
                    <a:pt x="9226" y="22928"/>
                    <a:pt x="11284" y="24053"/>
                    <a:pt x="13116" y="25017"/>
                  </a:cubicBezTo>
                  <a:cubicBezTo>
                    <a:pt x="14948" y="26014"/>
                    <a:pt x="16523" y="26817"/>
                    <a:pt x="16523" y="26817"/>
                  </a:cubicBezTo>
                  <a:cubicBezTo>
                    <a:pt x="16587" y="26850"/>
                    <a:pt x="16652" y="26850"/>
                    <a:pt x="16684" y="26850"/>
                  </a:cubicBezTo>
                  <a:cubicBezTo>
                    <a:pt x="16716" y="26850"/>
                    <a:pt x="17648" y="26689"/>
                    <a:pt x="18709" y="26560"/>
                  </a:cubicBezTo>
                  <a:cubicBezTo>
                    <a:pt x="19770" y="26400"/>
                    <a:pt x="20959" y="26271"/>
                    <a:pt x="21441" y="26271"/>
                  </a:cubicBezTo>
                  <a:cubicBezTo>
                    <a:pt x="21634" y="26271"/>
                    <a:pt x="21891" y="26335"/>
                    <a:pt x="22181" y="26496"/>
                  </a:cubicBezTo>
                  <a:cubicBezTo>
                    <a:pt x="23113" y="26914"/>
                    <a:pt x="24238" y="27943"/>
                    <a:pt x="24688" y="28650"/>
                  </a:cubicBezTo>
                  <a:cubicBezTo>
                    <a:pt x="24816" y="28907"/>
                    <a:pt x="24881" y="29132"/>
                    <a:pt x="24881" y="29357"/>
                  </a:cubicBezTo>
                  <a:cubicBezTo>
                    <a:pt x="24881" y="29614"/>
                    <a:pt x="24784" y="29871"/>
                    <a:pt x="24656" y="30032"/>
                  </a:cubicBezTo>
                  <a:cubicBezTo>
                    <a:pt x="24495" y="30225"/>
                    <a:pt x="24334" y="30289"/>
                    <a:pt x="24270" y="30289"/>
                  </a:cubicBezTo>
                  <a:cubicBezTo>
                    <a:pt x="24174" y="30289"/>
                    <a:pt x="23949" y="30225"/>
                    <a:pt x="23659" y="30128"/>
                  </a:cubicBezTo>
                  <a:cubicBezTo>
                    <a:pt x="23241" y="30000"/>
                    <a:pt x="22727" y="29775"/>
                    <a:pt x="22309" y="29614"/>
                  </a:cubicBezTo>
                  <a:cubicBezTo>
                    <a:pt x="21891" y="29421"/>
                    <a:pt x="21602" y="29293"/>
                    <a:pt x="21602" y="29293"/>
                  </a:cubicBezTo>
                  <a:cubicBezTo>
                    <a:pt x="21562" y="29279"/>
                    <a:pt x="21522" y="29271"/>
                    <a:pt x="21482" y="29271"/>
                  </a:cubicBezTo>
                  <a:cubicBezTo>
                    <a:pt x="21426" y="29271"/>
                    <a:pt x="21369" y="29287"/>
                    <a:pt x="21313" y="29325"/>
                  </a:cubicBezTo>
                  <a:lnTo>
                    <a:pt x="21281" y="29357"/>
                  </a:lnTo>
                  <a:cubicBezTo>
                    <a:pt x="21023" y="29518"/>
                    <a:pt x="19898" y="30225"/>
                    <a:pt x="18870" y="30289"/>
                  </a:cubicBezTo>
                  <a:lnTo>
                    <a:pt x="18677" y="30289"/>
                  </a:lnTo>
                  <a:cubicBezTo>
                    <a:pt x="18066" y="30289"/>
                    <a:pt x="17198" y="30096"/>
                    <a:pt x="16266" y="29839"/>
                  </a:cubicBezTo>
                  <a:cubicBezTo>
                    <a:pt x="15334" y="29582"/>
                    <a:pt x="14337" y="29260"/>
                    <a:pt x="13405" y="29003"/>
                  </a:cubicBezTo>
                  <a:cubicBezTo>
                    <a:pt x="12441" y="28714"/>
                    <a:pt x="9484" y="27718"/>
                    <a:pt x="6655" y="26689"/>
                  </a:cubicBezTo>
                  <a:cubicBezTo>
                    <a:pt x="5241" y="26142"/>
                    <a:pt x="3858" y="25628"/>
                    <a:pt x="2765" y="25146"/>
                  </a:cubicBezTo>
                  <a:cubicBezTo>
                    <a:pt x="2219" y="24921"/>
                    <a:pt x="1769" y="24696"/>
                    <a:pt x="1415" y="24503"/>
                  </a:cubicBezTo>
                  <a:cubicBezTo>
                    <a:pt x="1062" y="24310"/>
                    <a:pt x="805" y="24149"/>
                    <a:pt x="740" y="24085"/>
                  </a:cubicBezTo>
                  <a:cubicBezTo>
                    <a:pt x="708" y="24053"/>
                    <a:pt x="644" y="23892"/>
                    <a:pt x="612" y="23667"/>
                  </a:cubicBezTo>
                  <a:cubicBezTo>
                    <a:pt x="547" y="23410"/>
                    <a:pt x="547" y="23089"/>
                    <a:pt x="547" y="22735"/>
                  </a:cubicBezTo>
                  <a:cubicBezTo>
                    <a:pt x="547" y="21353"/>
                    <a:pt x="805" y="19264"/>
                    <a:pt x="1126" y="17303"/>
                  </a:cubicBezTo>
                  <a:cubicBezTo>
                    <a:pt x="1415" y="15342"/>
                    <a:pt x="1769" y="13510"/>
                    <a:pt x="1930" y="12642"/>
                  </a:cubicBezTo>
                  <a:cubicBezTo>
                    <a:pt x="2122" y="11517"/>
                    <a:pt x="2380" y="9684"/>
                    <a:pt x="2798" y="7917"/>
                  </a:cubicBezTo>
                  <a:cubicBezTo>
                    <a:pt x="3215" y="6149"/>
                    <a:pt x="3826" y="4381"/>
                    <a:pt x="4565" y="3481"/>
                  </a:cubicBezTo>
                  <a:cubicBezTo>
                    <a:pt x="5305" y="2581"/>
                    <a:pt x="6462" y="1809"/>
                    <a:pt x="7426" y="1295"/>
                  </a:cubicBezTo>
                  <a:cubicBezTo>
                    <a:pt x="7908" y="1038"/>
                    <a:pt x="8326" y="845"/>
                    <a:pt x="8648" y="716"/>
                  </a:cubicBezTo>
                  <a:cubicBezTo>
                    <a:pt x="8809" y="652"/>
                    <a:pt x="8937" y="620"/>
                    <a:pt x="9034" y="588"/>
                  </a:cubicBezTo>
                  <a:cubicBezTo>
                    <a:pt x="9098" y="523"/>
                    <a:pt x="9162" y="523"/>
                    <a:pt x="9162" y="523"/>
                  </a:cubicBezTo>
                  <a:cubicBezTo>
                    <a:pt x="9291" y="459"/>
                    <a:pt x="9355" y="330"/>
                    <a:pt x="9323" y="170"/>
                  </a:cubicBezTo>
                  <a:cubicBezTo>
                    <a:pt x="9270" y="63"/>
                    <a:pt x="9172" y="1"/>
                    <a:pt x="90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34"/>
            <p:cNvSpPr/>
            <p:nvPr/>
          </p:nvSpPr>
          <p:spPr>
            <a:xfrm>
              <a:off x="3475675" y="2192500"/>
              <a:ext cx="313425" cy="121550"/>
            </a:xfrm>
            <a:custGeom>
              <a:rect b="b" l="l" r="r" t="t"/>
              <a:pathLst>
                <a:path extrusionOk="0" h="4862" w="12537">
                  <a:moveTo>
                    <a:pt x="1929" y="0"/>
                  </a:moveTo>
                  <a:cubicBezTo>
                    <a:pt x="1254" y="515"/>
                    <a:pt x="450" y="1286"/>
                    <a:pt x="225" y="2186"/>
                  </a:cubicBezTo>
                  <a:cubicBezTo>
                    <a:pt x="65" y="2668"/>
                    <a:pt x="33" y="3118"/>
                    <a:pt x="0" y="3472"/>
                  </a:cubicBezTo>
                  <a:cubicBezTo>
                    <a:pt x="129" y="3504"/>
                    <a:pt x="225" y="3536"/>
                    <a:pt x="322" y="3568"/>
                  </a:cubicBezTo>
                  <a:cubicBezTo>
                    <a:pt x="2147" y="4086"/>
                    <a:pt x="4318" y="4862"/>
                    <a:pt x="5635" y="4862"/>
                  </a:cubicBezTo>
                  <a:cubicBezTo>
                    <a:pt x="5710" y="4862"/>
                    <a:pt x="5782" y="4859"/>
                    <a:pt x="5851" y="4854"/>
                  </a:cubicBezTo>
                  <a:cubicBezTo>
                    <a:pt x="7169" y="4758"/>
                    <a:pt x="8454" y="3858"/>
                    <a:pt x="8454" y="3858"/>
                  </a:cubicBezTo>
                  <a:cubicBezTo>
                    <a:pt x="8454" y="3858"/>
                    <a:pt x="10672" y="4854"/>
                    <a:pt x="11251" y="4854"/>
                  </a:cubicBezTo>
                  <a:cubicBezTo>
                    <a:pt x="11797" y="4854"/>
                    <a:pt x="12537" y="3858"/>
                    <a:pt x="11894" y="2829"/>
                  </a:cubicBezTo>
                  <a:cubicBezTo>
                    <a:pt x="11251" y="1801"/>
                    <a:pt x="9419" y="322"/>
                    <a:pt x="8422" y="322"/>
                  </a:cubicBezTo>
                  <a:cubicBezTo>
                    <a:pt x="7394" y="322"/>
                    <a:pt x="3633" y="868"/>
                    <a:pt x="3633" y="868"/>
                  </a:cubicBezTo>
                  <a:cubicBezTo>
                    <a:pt x="3633" y="868"/>
                    <a:pt x="2926" y="515"/>
                    <a:pt x="1929" y="0"/>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34"/>
            <p:cNvSpPr/>
            <p:nvPr/>
          </p:nvSpPr>
          <p:spPr>
            <a:xfrm>
              <a:off x="3469250" y="2185675"/>
              <a:ext cx="316650" cy="135425"/>
            </a:xfrm>
            <a:custGeom>
              <a:rect b="b" l="l" r="r" t="t"/>
              <a:pathLst>
                <a:path extrusionOk="0" h="5417" w="12666">
                  <a:moveTo>
                    <a:pt x="2228" y="589"/>
                  </a:moveTo>
                  <a:lnTo>
                    <a:pt x="2228" y="589"/>
                  </a:lnTo>
                  <a:cubicBezTo>
                    <a:pt x="3160" y="1084"/>
                    <a:pt x="3761" y="1398"/>
                    <a:pt x="3761" y="1398"/>
                  </a:cubicBezTo>
                  <a:cubicBezTo>
                    <a:pt x="3825" y="1431"/>
                    <a:pt x="3890" y="1431"/>
                    <a:pt x="3922" y="1431"/>
                  </a:cubicBezTo>
                  <a:cubicBezTo>
                    <a:pt x="3954" y="1431"/>
                    <a:pt x="4886" y="1270"/>
                    <a:pt x="5947" y="1141"/>
                  </a:cubicBezTo>
                  <a:cubicBezTo>
                    <a:pt x="7008" y="981"/>
                    <a:pt x="8197" y="852"/>
                    <a:pt x="8679" y="852"/>
                  </a:cubicBezTo>
                  <a:cubicBezTo>
                    <a:pt x="8872" y="852"/>
                    <a:pt x="9129" y="916"/>
                    <a:pt x="9419" y="1077"/>
                  </a:cubicBezTo>
                  <a:cubicBezTo>
                    <a:pt x="10351" y="1495"/>
                    <a:pt x="11476" y="2524"/>
                    <a:pt x="11926" y="3231"/>
                  </a:cubicBezTo>
                  <a:cubicBezTo>
                    <a:pt x="12054" y="3488"/>
                    <a:pt x="12119" y="3713"/>
                    <a:pt x="12119" y="3938"/>
                  </a:cubicBezTo>
                  <a:cubicBezTo>
                    <a:pt x="12119" y="4195"/>
                    <a:pt x="12022" y="4452"/>
                    <a:pt x="11894" y="4613"/>
                  </a:cubicBezTo>
                  <a:cubicBezTo>
                    <a:pt x="11733" y="4806"/>
                    <a:pt x="11572" y="4870"/>
                    <a:pt x="11508" y="4870"/>
                  </a:cubicBezTo>
                  <a:cubicBezTo>
                    <a:pt x="11412" y="4870"/>
                    <a:pt x="11187" y="4806"/>
                    <a:pt x="10897" y="4709"/>
                  </a:cubicBezTo>
                  <a:cubicBezTo>
                    <a:pt x="10479" y="4581"/>
                    <a:pt x="9965" y="4356"/>
                    <a:pt x="9547" y="4195"/>
                  </a:cubicBezTo>
                  <a:cubicBezTo>
                    <a:pt x="9129" y="4002"/>
                    <a:pt x="8840" y="3874"/>
                    <a:pt x="8840" y="3874"/>
                  </a:cubicBezTo>
                  <a:cubicBezTo>
                    <a:pt x="8800" y="3860"/>
                    <a:pt x="8760" y="3852"/>
                    <a:pt x="8720" y="3852"/>
                  </a:cubicBezTo>
                  <a:cubicBezTo>
                    <a:pt x="8664" y="3852"/>
                    <a:pt x="8607" y="3868"/>
                    <a:pt x="8551" y="3906"/>
                  </a:cubicBezTo>
                  <a:lnTo>
                    <a:pt x="8519" y="3938"/>
                  </a:lnTo>
                  <a:cubicBezTo>
                    <a:pt x="8261" y="4099"/>
                    <a:pt x="7136" y="4806"/>
                    <a:pt x="6108" y="4870"/>
                  </a:cubicBezTo>
                  <a:lnTo>
                    <a:pt x="5915" y="4870"/>
                  </a:lnTo>
                  <a:cubicBezTo>
                    <a:pt x="5304" y="4870"/>
                    <a:pt x="4436" y="4677"/>
                    <a:pt x="3504" y="4420"/>
                  </a:cubicBezTo>
                  <a:cubicBezTo>
                    <a:pt x="2572" y="4163"/>
                    <a:pt x="1575" y="3841"/>
                    <a:pt x="643" y="3584"/>
                  </a:cubicBezTo>
                  <a:cubicBezTo>
                    <a:pt x="612" y="3574"/>
                    <a:pt x="582" y="3564"/>
                    <a:pt x="551" y="3554"/>
                  </a:cubicBezTo>
                  <a:lnTo>
                    <a:pt x="551" y="3554"/>
                  </a:lnTo>
                  <a:cubicBezTo>
                    <a:pt x="563" y="3264"/>
                    <a:pt x="609" y="2915"/>
                    <a:pt x="740" y="2524"/>
                  </a:cubicBezTo>
                  <a:cubicBezTo>
                    <a:pt x="921" y="1769"/>
                    <a:pt x="1612" y="1071"/>
                    <a:pt x="2228" y="589"/>
                  </a:cubicBezTo>
                  <a:close/>
                  <a:moveTo>
                    <a:pt x="2158" y="0"/>
                  </a:moveTo>
                  <a:cubicBezTo>
                    <a:pt x="2106" y="0"/>
                    <a:pt x="2058" y="16"/>
                    <a:pt x="2025" y="48"/>
                  </a:cubicBezTo>
                  <a:cubicBezTo>
                    <a:pt x="1318" y="595"/>
                    <a:pt x="482" y="1366"/>
                    <a:pt x="225" y="2363"/>
                  </a:cubicBezTo>
                  <a:cubicBezTo>
                    <a:pt x="65" y="2909"/>
                    <a:pt x="0" y="3359"/>
                    <a:pt x="0" y="3745"/>
                  </a:cubicBezTo>
                  <a:cubicBezTo>
                    <a:pt x="0" y="3874"/>
                    <a:pt x="65" y="3970"/>
                    <a:pt x="193" y="4002"/>
                  </a:cubicBezTo>
                  <a:cubicBezTo>
                    <a:pt x="290" y="4034"/>
                    <a:pt x="418" y="4066"/>
                    <a:pt x="482" y="4099"/>
                  </a:cubicBezTo>
                  <a:cubicBezTo>
                    <a:pt x="1415" y="4356"/>
                    <a:pt x="2411" y="4677"/>
                    <a:pt x="3375" y="4934"/>
                  </a:cubicBezTo>
                  <a:cubicBezTo>
                    <a:pt x="4308" y="5224"/>
                    <a:pt x="5208" y="5417"/>
                    <a:pt x="5915" y="5417"/>
                  </a:cubicBezTo>
                  <a:lnTo>
                    <a:pt x="6140" y="5417"/>
                  </a:lnTo>
                  <a:cubicBezTo>
                    <a:pt x="6847" y="5352"/>
                    <a:pt x="7522" y="5095"/>
                    <a:pt x="8036" y="4838"/>
                  </a:cubicBezTo>
                  <a:cubicBezTo>
                    <a:pt x="8351" y="4670"/>
                    <a:pt x="8611" y="4516"/>
                    <a:pt x="8754" y="4420"/>
                  </a:cubicBezTo>
                  <a:lnTo>
                    <a:pt x="8754" y="4420"/>
                  </a:lnTo>
                  <a:cubicBezTo>
                    <a:pt x="8956" y="4512"/>
                    <a:pt x="9357" y="4691"/>
                    <a:pt x="9804" y="4870"/>
                  </a:cubicBezTo>
                  <a:cubicBezTo>
                    <a:pt x="10094" y="4999"/>
                    <a:pt x="10447" y="5127"/>
                    <a:pt x="10737" y="5224"/>
                  </a:cubicBezTo>
                  <a:cubicBezTo>
                    <a:pt x="11026" y="5320"/>
                    <a:pt x="11283" y="5384"/>
                    <a:pt x="11508" y="5417"/>
                  </a:cubicBezTo>
                  <a:cubicBezTo>
                    <a:pt x="11797" y="5384"/>
                    <a:pt x="12087" y="5224"/>
                    <a:pt x="12312" y="4967"/>
                  </a:cubicBezTo>
                  <a:cubicBezTo>
                    <a:pt x="12504" y="4677"/>
                    <a:pt x="12665" y="4324"/>
                    <a:pt x="12665" y="3938"/>
                  </a:cubicBezTo>
                  <a:cubicBezTo>
                    <a:pt x="12665" y="3616"/>
                    <a:pt x="12569" y="3263"/>
                    <a:pt x="12376" y="2941"/>
                  </a:cubicBezTo>
                  <a:cubicBezTo>
                    <a:pt x="12022" y="2395"/>
                    <a:pt x="11379" y="1752"/>
                    <a:pt x="10704" y="1238"/>
                  </a:cubicBezTo>
                  <a:cubicBezTo>
                    <a:pt x="10351" y="981"/>
                    <a:pt x="9997" y="756"/>
                    <a:pt x="9676" y="595"/>
                  </a:cubicBezTo>
                  <a:cubicBezTo>
                    <a:pt x="9322" y="434"/>
                    <a:pt x="9001" y="306"/>
                    <a:pt x="8679" y="306"/>
                  </a:cubicBezTo>
                  <a:cubicBezTo>
                    <a:pt x="8133" y="306"/>
                    <a:pt x="6943" y="466"/>
                    <a:pt x="5851" y="595"/>
                  </a:cubicBezTo>
                  <a:cubicBezTo>
                    <a:pt x="4969" y="728"/>
                    <a:pt x="4176" y="840"/>
                    <a:pt x="3933" y="874"/>
                  </a:cubicBezTo>
                  <a:lnTo>
                    <a:pt x="3933" y="874"/>
                  </a:lnTo>
                  <a:cubicBezTo>
                    <a:pt x="3717" y="765"/>
                    <a:pt x="3108" y="458"/>
                    <a:pt x="2315" y="48"/>
                  </a:cubicBezTo>
                  <a:cubicBezTo>
                    <a:pt x="2266" y="16"/>
                    <a:pt x="2210" y="0"/>
                    <a:pt x="21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34"/>
            <p:cNvSpPr/>
            <p:nvPr/>
          </p:nvSpPr>
          <p:spPr>
            <a:xfrm>
              <a:off x="2555550" y="1784050"/>
              <a:ext cx="278875" cy="381950"/>
            </a:xfrm>
            <a:custGeom>
              <a:rect b="b" l="l" r="r" t="t"/>
              <a:pathLst>
                <a:path extrusionOk="0" h="15278" w="11155">
                  <a:moveTo>
                    <a:pt x="3555" y="0"/>
                  </a:moveTo>
                  <a:cubicBezTo>
                    <a:pt x="3290" y="0"/>
                    <a:pt x="3034" y="34"/>
                    <a:pt x="2797" y="105"/>
                  </a:cubicBezTo>
                  <a:cubicBezTo>
                    <a:pt x="2507" y="170"/>
                    <a:pt x="354" y="2548"/>
                    <a:pt x="193" y="5249"/>
                  </a:cubicBezTo>
                  <a:cubicBezTo>
                    <a:pt x="0" y="7981"/>
                    <a:pt x="2057" y="12481"/>
                    <a:pt x="2443" y="13220"/>
                  </a:cubicBezTo>
                  <a:cubicBezTo>
                    <a:pt x="2797" y="13960"/>
                    <a:pt x="2347" y="15278"/>
                    <a:pt x="3279" y="15278"/>
                  </a:cubicBezTo>
                  <a:cubicBezTo>
                    <a:pt x="4211" y="15278"/>
                    <a:pt x="7104" y="10970"/>
                    <a:pt x="7104" y="10970"/>
                  </a:cubicBezTo>
                  <a:cubicBezTo>
                    <a:pt x="7104" y="10970"/>
                    <a:pt x="7431" y="10990"/>
                    <a:pt x="7891" y="10990"/>
                  </a:cubicBezTo>
                  <a:cubicBezTo>
                    <a:pt x="8886" y="10990"/>
                    <a:pt x="10505" y="10899"/>
                    <a:pt x="10768" y="10327"/>
                  </a:cubicBezTo>
                  <a:cubicBezTo>
                    <a:pt x="11154" y="9460"/>
                    <a:pt x="8133" y="4799"/>
                    <a:pt x="7490" y="2806"/>
                  </a:cubicBezTo>
                  <a:cubicBezTo>
                    <a:pt x="6942" y="1134"/>
                    <a:pt x="5086" y="0"/>
                    <a:pt x="355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34"/>
            <p:cNvSpPr/>
            <p:nvPr/>
          </p:nvSpPr>
          <p:spPr>
            <a:xfrm>
              <a:off x="2553125" y="1777025"/>
              <a:ext cx="278875" cy="396200"/>
            </a:xfrm>
            <a:custGeom>
              <a:rect b="b" l="l" r="r" t="t"/>
              <a:pathLst>
                <a:path extrusionOk="0" h="15848" w="11155">
                  <a:moveTo>
                    <a:pt x="3633" y="547"/>
                  </a:moveTo>
                  <a:cubicBezTo>
                    <a:pt x="4340" y="547"/>
                    <a:pt x="5144" y="804"/>
                    <a:pt x="5819" y="1287"/>
                  </a:cubicBezTo>
                  <a:cubicBezTo>
                    <a:pt x="6526" y="1737"/>
                    <a:pt x="7072" y="2412"/>
                    <a:pt x="7330" y="3183"/>
                  </a:cubicBezTo>
                  <a:cubicBezTo>
                    <a:pt x="7651" y="4147"/>
                    <a:pt x="8487" y="5658"/>
                    <a:pt x="9226" y="7137"/>
                  </a:cubicBezTo>
                  <a:cubicBezTo>
                    <a:pt x="9612" y="7844"/>
                    <a:pt x="9965" y="8551"/>
                    <a:pt x="10223" y="9130"/>
                  </a:cubicBezTo>
                  <a:cubicBezTo>
                    <a:pt x="10351" y="9419"/>
                    <a:pt x="10448" y="9676"/>
                    <a:pt x="10544" y="9901"/>
                  </a:cubicBezTo>
                  <a:cubicBezTo>
                    <a:pt x="10608" y="10126"/>
                    <a:pt x="10640" y="10319"/>
                    <a:pt x="10640" y="10416"/>
                  </a:cubicBezTo>
                  <a:cubicBezTo>
                    <a:pt x="10640" y="10448"/>
                    <a:pt x="10640" y="10480"/>
                    <a:pt x="10608" y="10480"/>
                  </a:cubicBezTo>
                  <a:lnTo>
                    <a:pt x="10634" y="10492"/>
                  </a:lnTo>
                  <a:lnTo>
                    <a:pt x="10634" y="10492"/>
                  </a:lnTo>
                  <a:cubicBezTo>
                    <a:pt x="10596" y="10556"/>
                    <a:pt x="10502" y="10645"/>
                    <a:pt x="10351" y="10705"/>
                  </a:cubicBezTo>
                  <a:cubicBezTo>
                    <a:pt x="10062" y="10833"/>
                    <a:pt x="9644" y="10898"/>
                    <a:pt x="9226" y="10930"/>
                  </a:cubicBezTo>
                  <a:cubicBezTo>
                    <a:pt x="8776" y="10994"/>
                    <a:pt x="8326" y="10994"/>
                    <a:pt x="7973" y="10994"/>
                  </a:cubicBezTo>
                  <a:lnTo>
                    <a:pt x="7233" y="10994"/>
                  </a:lnTo>
                  <a:cubicBezTo>
                    <a:pt x="7137" y="10994"/>
                    <a:pt x="7040" y="11026"/>
                    <a:pt x="6976" y="11091"/>
                  </a:cubicBezTo>
                  <a:cubicBezTo>
                    <a:pt x="6976" y="11091"/>
                    <a:pt x="6815" y="11380"/>
                    <a:pt x="6526" y="11766"/>
                  </a:cubicBezTo>
                  <a:cubicBezTo>
                    <a:pt x="6108" y="12376"/>
                    <a:pt x="5433" y="13276"/>
                    <a:pt x="4790" y="14016"/>
                  </a:cubicBezTo>
                  <a:cubicBezTo>
                    <a:pt x="4469" y="14401"/>
                    <a:pt x="4147" y="14723"/>
                    <a:pt x="3890" y="14980"/>
                  </a:cubicBezTo>
                  <a:cubicBezTo>
                    <a:pt x="3762" y="15076"/>
                    <a:pt x="3633" y="15173"/>
                    <a:pt x="3537" y="15237"/>
                  </a:cubicBezTo>
                  <a:cubicBezTo>
                    <a:pt x="3440" y="15269"/>
                    <a:pt x="3376" y="15302"/>
                    <a:pt x="3376" y="15302"/>
                  </a:cubicBezTo>
                  <a:cubicBezTo>
                    <a:pt x="3279" y="15302"/>
                    <a:pt x="3215" y="15269"/>
                    <a:pt x="3183" y="15269"/>
                  </a:cubicBezTo>
                  <a:cubicBezTo>
                    <a:pt x="3151" y="15237"/>
                    <a:pt x="3119" y="15205"/>
                    <a:pt x="3054" y="15076"/>
                  </a:cubicBezTo>
                  <a:cubicBezTo>
                    <a:pt x="2990" y="14916"/>
                    <a:pt x="2990" y="14659"/>
                    <a:pt x="2958" y="14337"/>
                  </a:cubicBezTo>
                  <a:cubicBezTo>
                    <a:pt x="2958" y="14016"/>
                    <a:pt x="2926" y="13694"/>
                    <a:pt x="2765" y="13373"/>
                  </a:cubicBezTo>
                  <a:cubicBezTo>
                    <a:pt x="2604" y="13019"/>
                    <a:pt x="2026" y="11830"/>
                    <a:pt x="1511" y="10351"/>
                  </a:cubicBezTo>
                  <a:cubicBezTo>
                    <a:pt x="997" y="8905"/>
                    <a:pt x="515" y="7201"/>
                    <a:pt x="515" y="5883"/>
                  </a:cubicBezTo>
                  <a:cubicBezTo>
                    <a:pt x="515" y="5787"/>
                    <a:pt x="547" y="5658"/>
                    <a:pt x="547" y="5562"/>
                  </a:cubicBezTo>
                  <a:cubicBezTo>
                    <a:pt x="644" y="4244"/>
                    <a:pt x="1190" y="3022"/>
                    <a:pt x="1769" y="2122"/>
                  </a:cubicBezTo>
                  <a:cubicBezTo>
                    <a:pt x="2058" y="1640"/>
                    <a:pt x="2347" y="1287"/>
                    <a:pt x="2604" y="997"/>
                  </a:cubicBezTo>
                  <a:cubicBezTo>
                    <a:pt x="2701" y="869"/>
                    <a:pt x="2829" y="772"/>
                    <a:pt x="2894" y="708"/>
                  </a:cubicBezTo>
                  <a:lnTo>
                    <a:pt x="2990" y="644"/>
                  </a:lnTo>
                  <a:cubicBezTo>
                    <a:pt x="3183" y="579"/>
                    <a:pt x="3408" y="547"/>
                    <a:pt x="3633" y="547"/>
                  </a:cubicBezTo>
                  <a:close/>
                  <a:moveTo>
                    <a:pt x="3633" y="1"/>
                  </a:moveTo>
                  <a:cubicBezTo>
                    <a:pt x="3344" y="1"/>
                    <a:pt x="3087" y="33"/>
                    <a:pt x="2829" y="129"/>
                  </a:cubicBezTo>
                  <a:cubicBezTo>
                    <a:pt x="2765" y="129"/>
                    <a:pt x="2701" y="161"/>
                    <a:pt x="2669" y="194"/>
                  </a:cubicBezTo>
                  <a:cubicBezTo>
                    <a:pt x="2508" y="322"/>
                    <a:pt x="2315" y="515"/>
                    <a:pt x="2058" y="836"/>
                  </a:cubicBezTo>
                  <a:cubicBezTo>
                    <a:pt x="1286" y="1737"/>
                    <a:pt x="161" y="3504"/>
                    <a:pt x="1" y="5530"/>
                  </a:cubicBezTo>
                  <a:cubicBezTo>
                    <a:pt x="1" y="5626"/>
                    <a:pt x="1" y="5755"/>
                    <a:pt x="1" y="5883"/>
                  </a:cubicBezTo>
                  <a:cubicBezTo>
                    <a:pt x="1" y="7330"/>
                    <a:pt x="483" y="9065"/>
                    <a:pt x="997" y="10544"/>
                  </a:cubicBezTo>
                  <a:cubicBezTo>
                    <a:pt x="1544" y="12023"/>
                    <a:pt x="2090" y="13244"/>
                    <a:pt x="2283" y="13630"/>
                  </a:cubicBezTo>
                  <a:cubicBezTo>
                    <a:pt x="2444" y="13887"/>
                    <a:pt x="2412" y="14401"/>
                    <a:pt x="2476" y="14851"/>
                  </a:cubicBezTo>
                  <a:cubicBezTo>
                    <a:pt x="2508" y="15076"/>
                    <a:pt x="2540" y="15302"/>
                    <a:pt x="2669" y="15494"/>
                  </a:cubicBezTo>
                  <a:cubicBezTo>
                    <a:pt x="2733" y="15591"/>
                    <a:pt x="2829" y="15687"/>
                    <a:pt x="2958" y="15752"/>
                  </a:cubicBezTo>
                  <a:cubicBezTo>
                    <a:pt x="3087" y="15816"/>
                    <a:pt x="3215" y="15848"/>
                    <a:pt x="3376" y="15848"/>
                  </a:cubicBezTo>
                  <a:cubicBezTo>
                    <a:pt x="3601" y="15816"/>
                    <a:pt x="3762" y="15719"/>
                    <a:pt x="3954" y="15591"/>
                  </a:cubicBezTo>
                  <a:cubicBezTo>
                    <a:pt x="4276" y="15366"/>
                    <a:pt x="4662" y="15012"/>
                    <a:pt x="5047" y="14562"/>
                  </a:cubicBezTo>
                  <a:cubicBezTo>
                    <a:pt x="6011" y="13461"/>
                    <a:pt x="7068" y="11936"/>
                    <a:pt x="7352" y="11520"/>
                  </a:cubicBezTo>
                  <a:lnTo>
                    <a:pt x="7352" y="11520"/>
                  </a:lnTo>
                  <a:cubicBezTo>
                    <a:pt x="7489" y="11530"/>
                    <a:pt x="7709" y="11541"/>
                    <a:pt x="7973" y="11541"/>
                  </a:cubicBezTo>
                  <a:cubicBezTo>
                    <a:pt x="8455" y="11541"/>
                    <a:pt x="9130" y="11508"/>
                    <a:pt x="9740" y="11412"/>
                  </a:cubicBezTo>
                  <a:cubicBezTo>
                    <a:pt x="10030" y="11380"/>
                    <a:pt x="10319" y="11283"/>
                    <a:pt x="10544" y="11187"/>
                  </a:cubicBezTo>
                  <a:cubicBezTo>
                    <a:pt x="10801" y="11091"/>
                    <a:pt x="10994" y="10962"/>
                    <a:pt x="11123" y="10705"/>
                  </a:cubicBezTo>
                  <a:cubicBezTo>
                    <a:pt x="11155" y="10608"/>
                    <a:pt x="11155" y="10512"/>
                    <a:pt x="11155" y="10416"/>
                  </a:cubicBezTo>
                  <a:cubicBezTo>
                    <a:pt x="11155" y="10223"/>
                    <a:pt x="11123" y="9998"/>
                    <a:pt x="11026" y="9741"/>
                  </a:cubicBezTo>
                  <a:cubicBezTo>
                    <a:pt x="10769" y="8873"/>
                    <a:pt x="10094" y="7619"/>
                    <a:pt x="9419" y="6333"/>
                  </a:cubicBezTo>
                  <a:cubicBezTo>
                    <a:pt x="8776" y="5047"/>
                    <a:pt x="8101" y="3794"/>
                    <a:pt x="7844" y="3022"/>
                  </a:cubicBezTo>
                  <a:cubicBezTo>
                    <a:pt x="7522" y="2090"/>
                    <a:pt x="6880" y="1351"/>
                    <a:pt x="6140" y="836"/>
                  </a:cubicBezTo>
                  <a:cubicBezTo>
                    <a:pt x="5369" y="322"/>
                    <a:pt x="4469" y="1"/>
                    <a:pt x="363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34"/>
            <p:cNvSpPr/>
            <p:nvPr/>
          </p:nvSpPr>
          <p:spPr>
            <a:xfrm>
              <a:off x="2599750" y="1732350"/>
              <a:ext cx="225025" cy="346875"/>
            </a:xfrm>
            <a:custGeom>
              <a:rect b="b" l="l" r="r" t="t"/>
              <a:pathLst>
                <a:path extrusionOk="0" h="13875" w="9001">
                  <a:moveTo>
                    <a:pt x="1641" y="1"/>
                  </a:moveTo>
                  <a:cubicBezTo>
                    <a:pt x="1306" y="1"/>
                    <a:pt x="1046" y="184"/>
                    <a:pt x="836" y="759"/>
                  </a:cubicBezTo>
                  <a:cubicBezTo>
                    <a:pt x="836" y="759"/>
                    <a:pt x="836" y="3299"/>
                    <a:pt x="482" y="4616"/>
                  </a:cubicBezTo>
                  <a:cubicBezTo>
                    <a:pt x="97" y="5902"/>
                    <a:pt x="0" y="6577"/>
                    <a:pt x="1414" y="8635"/>
                  </a:cubicBezTo>
                  <a:cubicBezTo>
                    <a:pt x="2829" y="10692"/>
                    <a:pt x="6011" y="13874"/>
                    <a:pt x="6011" y="13874"/>
                  </a:cubicBezTo>
                  <a:cubicBezTo>
                    <a:pt x="6011" y="13874"/>
                    <a:pt x="6204" y="11720"/>
                    <a:pt x="6300" y="10499"/>
                  </a:cubicBezTo>
                  <a:cubicBezTo>
                    <a:pt x="6365" y="9277"/>
                    <a:pt x="8261" y="8538"/>
                    <a:pt x="8615" y="7992"/>
                  </a:cubicBezTo>
                  <a:cubicBezTo>
                    <a:pt x="9000" y="7413"/>
                    <a:pt x="6558" y="7027"/>
                    <a:pt x="5625" y="5356"/>
                  </a:cubicBezTo>
                  <a:cubicBezTo>
                    <a:pt x="4693" y="3652"/>
                    <a:pt x="4693" y="759"/>
                    <a:pt x="3375" y="470"/>
                  </a:cubicBezTo>
                  <a:cubicBezTo>
                    <a:pt x="2632" y="307"/>
                    <a:pt x="2073" y="1"/>
                    <a:pt x="1641" y="1"/>
                  </a:cubicBezTo>
                  <a:close/>
                </a:path>
              </a:pathLst>
            </a:custGeom>
            <a:solidFill>
              <a:srgbClr val="7070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34"/>
            <p:cNvSpPr/>
            <p:nvPr/>
          </p:nvSpPr>
          <p:spPr>
            <a:xfrm>
              <a:off x="2598925" y="1725600"/>
              <a:ext cx="224250" cy="360350"/>
            </a:xfrm>
            <a:custGeom>
              <a:rect b="b" l="l" r="r" t="t"/>
              <a:pathLst>
                <a:path extrusionOk="0" h="14414" w="8970">
                  <a:moveTo>
                    <a:pt x="8455" y="8101"/>
                  </a:moveTo>
                  <a:cubicBezTo>
                    <a:pt x="8452" y="8103"/>
                    <a:pt x="8450" y="8106"/>
                    <a:pt x="8447" y="8109"/>
                  </a:cubicBezTo>
                  <a:lnTo>
                    <a:pt x="8447" y="8109"/>
                  </a:lnTo>
                  <a:lnTo>
                    <a:pt x="8423" y="8101"/>
                  </a:lnTo>
                  <a:close/>
                  <a:moveTo>
                    <a:pt x="1672" y="547"/>
                  </a:moveTo>
                  <a:cubicBezTo>
                    <a:pt x="1833" y="547"/>
                    <a:pt x="2058" y="611"/>
                    <a:pt x="2347" y="708"/>
                  </a:cubicBezTo>
                  <a:cubicBezTo>
                    <a:pt x="2637" y="804"/>
                    <a:pt x="2958" y="933"/>
                    <a:pt x="3344" y="997"/>
                  </a:cubicBezTo>
                  <a:cubicBezTo>
                    <a:pt x="3601" y="1061"/>
                    <a:pt x="3762" y="1222"/>
                    <a:pt x="3955" y="1511"/>
                  </a:cubicBezTo>
                  <a:cubicBezTo>
                    <a:pt x="4212" y="1993"/>
                    <a:pt x="4405" y="2701"/>
                    <a:pt x="4630" y="3472"/>
                  </a:cubicBezTo>
                  <a:cubicBezTo>
                    <a:pt x="4823" y="4244"/>
                    <a:pt x="5048" y="5079"/>
                    <a:pt x="5433" y="5754"/>
                  </a:cubicBezTo>
                  <a:cubicBezTo>
                    <a:pt x="5915" y="6622"/>
                    <a:pt x="6719" y="7137"/>
                    <a:pt x="7362" y="7522"/>
                  </a:cubicBezTo>
                  <a:cubicBezTo>
                    <a:pt x="7716" y="7683"/>
                    <a:pt x="8005" y="7844"/>
                    <a:pt x="8198" y="7972"/>
                  </a:cubicBezTo>
                  <a:cubicBezTo>
                    <a:pt x="8294" y="8037"/>
                    <a:pt x="8390" y="8101"/>
                    <a:pt x="8423" y="8133"/>
                  </a:cubicBezTo>
                  <a:lnTo>
                    <a:pt x="8423" y="8133"/>
                  </a:lnTo>
                  <a:cubicBezTo>
                    <a:pt x="8345" y="8210"/>
                    <a:pt x="8199" y="8348"/>
                    <a:pt x="8005" y="8487"/>
                  </a:cubicBezTo>
                  <a:cubicBezTo>
                    <a:pt x="7651" y="8744"/>
                    <a:pt x="7201" y="9033"/>
                    <a:pt x="6816" y="9387"/>
                  </a:cubicBezTo>
                  <a:cubicBezTo>
                    <a:pt x="6430" y="9740"/>
                    <a:pt x="6108" y="10190"/>
                    <a:pt x="6044" y="10769"/>
                  </a:cubicBezTo>
                  <a:cubicBezTo>
                    <a:pt x="6012" y="11380"/>
                    <a:pt x="5948" y="12215"/>
                    <a:pt x="5883" y="12890"/>
                  </a:cubicBezTo>
                  <a:cubicBezTo>
                    <a:pt x="5861" y="13131"/>
                    <a:pt x="5843" y="13353"/>
                    <a:pt x="5828" y="13542"/>
                  </a:cubicBezTo>
                  <a:lnTo>
                    <a:pt x="5828" y="13542"/>
                  </a:lnTo>
                  <a:cubicBezTo>
                    <a:pt x="5794" y="13509"/>
                    <a:pt x="5759" y="13474"/>
                    <a:pt x="5723" y="13437"/>
                  </a:cubicBezTo>
                  <a:cubicBezTo>
                    <a:pt x="4758" y="12440"/>
                    <a:pt x="2701" y="10255"/>
                    <a:pt x="1672" y="8744"/>
                  </a:cubicBezTo>
                  <a:cubicBezTo>
                    <a:pt x="1222" y="8101"/>
                    <a:pt x="933" y="7619"/>
                    <a:pt x="772" y="7201"/>
                  </a:cubicBezTo>
                  <a:cubicBezTo>
                    <a:pt x="612" y="6783"/>
                    <a:pt x="547" y="6462"/>
                    <a:pt x="547" y="6172"/>
                  </a:cubicBezTo>
                  <a:cubicBezTo>
                    <a:pt x="547" y="5786"/>
                    <a:pt x="612" y="5433"/>
                    <a:pt x="772" y="4951"/>
                  </a:cubicBezTo>
                  <a:cubicBezTo>
                    <a:pt x="965" y="4244"/>
                    <a:pt x="1062" y="3279"/>
                    <a:pt x="1094" y="2476"/>
                  </a:cubicBezTo>
                  <a:cubicBezTo>
                    <a:pt x="1153" y="1742"/>
                    <a:pt x="1158" y="1143"/>
                    <a:pt x="1158" y="1043"/>
                  </a:cubicBezTo>
                  <a:lnTo>
                    <a:pt x="1158" y="1043"/>
                  </a:lnTo>
                  <a:cubicBezTo>
                    <a:pt x="1244" y="834"/>
                    <a:pt x="1330" y="701"/>
                    <a:pt x="1415" y="643"/>
                  </a:cubicBezTo>
                  <a:cubicBezTo>
                    <a:pt x="1480" y="579"/>
                    <a:pt x="1544" y="547"/>
                    <a:pt x="1672" y="547"/>
                  </a:cubicBezTo>
                  <a:close/>
                  <a:moveTo>
                    <a:pt x="1672" y="0"/>
                  </a:moveTo>
                  <a:cubicBezTo>
                    <a:pt x="1447" y="0"/>
                    <a:pt x="1222" y="65"/>
                    <a:pt x="1062" y="225"/>
                  </a:cubicBezTo>
                  <a:cubicBezTo>
                    <a:pt x="869" y="386"/>
                    <a:pt x="740" y="643"/>
                    <a:pt x="644" y="933"/>
                  </a:cubicBezTo>
                  <a:lnTo>
                    <a:pt x="612" y="1029"/>
                  </a:lnTo>
                  <a:cubicBezTo>
                    <a:pt x="612" y="1029"/>
                    <a:pt x="612" y="1190"/>
                    <a:pt x="612" y="1447"/>
                  </a:cubicBezTo>
                  <a:cubicBezTo>
                    <a:pt x="580" y="2186"/>
                    <a:pt x="515" y="3858"/>
                    <a:pt x="258" y="4790"/>
                  </a:cubicBezTo>
                  <a:cubicBezTo>
                    <a:pt x="97" y="5272"/>
                    <a:pt x="1" y="5722"/>
                    <a:pt x="1" y="6172"/>
                  </a:cubicBezTo>
                  <a:cubicBezTo>
                    <a:pt x="1" y="6558"/>
                    <a:pt x="65" y="6944"/>
                    <a:pt x="290" y="7426"/>
                  </a:cubicBezTo>
                  <a:cubicBezTo>
                    <a:pt x="483" y="7876"/>
                    <a:pt x="772" y="8390"/>
                    <a:pt x="1222" y="9065"/>
                  </a:cubicBezTo>
                  <a:cubicBezTo>
                    <a:pt x="1930" y="10094"/>
                    <a:pt x="3087" y="11412"/>
                    <a:pt x="4083" y="12473"/>
                  </a:cubicBezTo>
                  <a:cubicBezTo>
                    <a:pt x="5048" y="13533"/>
                    <a:pt x="5851" y="14337"/>
                    <a:pt x="5851" y="14337"/>
                  </a:cubicBezTo>
                  <a:cubicBezTo>
                    <a:pt x="5898" y="14384"/>
                    <a:pt x="5980" y="14414"/>
                    <a:pt x="6058" y="14414"/>
                  </a:cubicBezTo>
                  <a:cubicBezTo>
                    <a:pt x="6087" y="14414"/>
                    <a:pt x="6115" y="14410"/>
                    <a:pt x="6141" y="14401"/>
                  </a:cubicBezTo>
                  <a:cubicBezTo>
                    <a:pt x="6237" y="14369"/>
                    <a:pt x="6301" y="14273"/>
                    <a:pt x="6301" y="14176"/>
                  </a:cubicBezTo>
                  <a:cubicBezTo>
                    <a:pt x="6301" y="14176"/>
                    <a:pt x="6494" y="12023"/>
                    <a:pt x="6591" y="10801"/>
                  </a:cubicBezTo>
                  <a:cubicBezTo>
                    <a:pt x="6591" y="10576"/>
                    <a:pt x="6719" y="10351"/>
                    <a:pt x="6880" y="10126"/>
                  </a:cubicBezTo>
                  <a:cubicBezTo>
                    <a:pt x="7137" y="9772"/>
                    <a:pt x="7555" y="9451"/>
                    <a:pt x="7941" y="9194"/>
                  </a:cubicBezTo>
                  <a:cubicBezTo>
                    <a:pt x="8133" y="9065"/>
                    <a:pt x="8326" y="8937"/>
                    <a:pt x="8487" y="8808"/>
                  </a:cubicBezTo>
                  <a:cubicBezTo>
                    <a:pt x="8648" y="8679"/>
                    <a:pt x="8776" y="8551"/>
                    <a:pt x="8873" y="8390"/>
                  </a:cubicBezTo>
                  <a:cubicBezTo>
                    <a:pt x="8937" y="8326"/>
                    <a:pt x="8969" y="8229"/>
                    <a:pt x="8969" y="8133"/>
                  </a:cubicBezTo>
                  <a:cubicBezTo>
                    <a:pt x="8969" y="7972"/>
                    <a:pt x="8873" y="7844"/>
                    <a:pt x="8808" y="7747"/>
                  </a:cubicBezTo>
                  <a:cubicBezTo>
                    <a:pt x="8648" y="7587"/>
                    <a:pt x="8455" y="7490"/>
                    <a:pt x="8198" y="7362"/>
                  </a:cubicBezTo>
                  <a:cubicBezTo>
                    <a:pt x="7491" y="6944"/>
                    <a:pt x="6398" y="6429"/>
                    <a:pt x="5883" y="5497"/>
                  </a:cubicBezTo>
                  <a:cubicBezTo>
                    <a:pt x="5465" y="4694"/>
                    <a:pt x="5208" y="3569"/>
                    <a:pt x="4951" y="2572"/>
                  </a:cubicBezTo>
                  <a:cubicBezTo>
                    <a:pt x="4790" y="2090"/>
                    <a:pt x="4630" y="1640"/>
                    <a:pt x="4405" y="1254"/>
                  </a:cubicBezTo>
                  <a:cubicBezTo>
                    <a:pt x="4212" y="868"/>
                    <a:pt x="3890" y="579"/>
                    <a:pt x="3473" y="483"/>
                  </a:cubicBezTo>
                  <a:cubicBezTo>
                    <a:pt x="3119" y="418"/>
                    <a:pt x="2797" y="290"/>
                    <a:pt x="2508" y="193"/>
                  </a:cubicBezTo>
                  <a:cubicBezTo>
                    <a:pt x="2219" y="97"/>
                    <a:pt x="1962" y="0"/>
                    <a:pt x="16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34"/>
            <p:cNvSpPr/>
            <p:nvPr/>
          </p:nvSpPr>
          <p:spPr>
            <a:xfrm>
              <a:off x="2517775" y="1419200"/>
              <a:ext cx="483000" cy="427600"/>
            </a:xfrm>
            <a:custGeom>
              <a:rect b="b" l="l" r="r" t="t"/>
              <a:pathLst>
                <a:path extrusionOk="0" h="17104" w="19320">
                  <a:moveTo>
                    <a:pt x="10020" y="1"/>
                  </a:moveTo>
                  <a:cubicBezTo>
                    <a:pt x="9505" y="1"/>
                    <a:pt x="8981" y="24"/>
                    <a:pt x="8454" y="74"/>
                  </a:cubicBezTo>
                  <a:cubicBezTo>
                    <a:pt x="3279" y="524"/>
                    <a:pt x="933" y="3899"/>
                    <a:pt x="483" y="7274"/>
                  </a:cubicBezTo>
                  <a:cubicBezTo>
                    <a:pt x="0" y="10649"/>
                    <a:pt x="3568" y="13928"/>
                    <a:pt x="3954" y="14507"/>
                  </a:cubicBezTo>
                  <a:cubicBezTo>
                    <a:pt x="4308" y="15053"/>
                    <a:pt x="3858" y="15632"/>
                    <a:pt x="4983" y="16017"/>
                  </a:cubicBezTo>
                  <a:cubicBezTo>
                    <a:pt x="5358" y="16135"/>
                    <a:pt x="5743" y="16175"/>
                    <a:pt x="6091" y="16175"/>
                  </a:cubicBezTo>
                  <a:cubicBezTo>
                    <a:pt x="6786" y="16175"/>
                    <a:pt x="7329" y="16017"/>
                    <a:pt x="7329" y="16017"/>
                  </a:cubicBezTo>
                  <a:cubicBezTo>
                    <a:pt x="7329" y="16017"/>
                    <a:pt x="8062" y="17104"/>
                    <a:pt x="9326" y="17104"/>
                  </a:cubicBezTo>
                  <a:cubicBezTo>
                    <a:pt x="9488" y="17104"/>
                    <a:pt x="9658" y="17086"/>
                    <a:pt x="9837" y="17046"/>
                  </a:cubicBezTo>
                  <a:cubicBezTo>
                    <a:pt x="11444" y="16660"/>
                    <a:pt x="10962" y="13478"/>
                    <a:pt x="11637" y="13092"/>
                  </a:cubicBezTo>
                  <a:cubicBezTo>
                    <a:pt x="12279" y="12706"/>
                    <a:pt x="12762" y="11517"/>
                    <a:pt x="14722" y="10392"/>
                  </a:cubicBezTo>
                  <a:cubicBezTo>
                    <a:pt x="16683" y="9267"/>
                    <a:pt x="16683" y="7563"/>
                    <a:pt x="16683" y="7563"/>
                  </a:cubicBezTo>
                  <a:cubicBezTo>
                    <a:pt x="16683" y="7563"/>
                    <a:pt x="19319" y="6824"/>
                    <a:pt x="18837" y="4188"/>
                  </a:cubicBezTo>
                  <a:cubicBezTo>
                    <a:pt x="18433" y="1822"/>
                    <a:pt x="14534" y="1"/>
                    <a:pt x="100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34"/>
            <p:cNvSpPr/>
            <p:nvPr/>
          </p:nvSpPr>
          <p:spPr>
            <a:xfrm>
              <a:off x="2521800" y="1412200"/>
              <a:ext cx="474950" cy="441200"/>
            </a:xfrm>
            <a:custGeom>
              <a:rect b="b" l="l" r="r" t="t"/>
              <a:pathLst>
                <a:path extrusionOk="0" h="17648" w="18998">
                  <a:moveTo>
                    <a:pt x="9804" y="547"/>
                  </a:moveTo>
                  <a:cubicBezTo>
                    <a:pt x="12054" y="547"/>
                    <a:pt x="14111" y="997"/>
                    <a:pt x="15687" y="1736"/>
                  </a:cubicBezTo>
                  <a:cubicBezTo>
                    <a:pt x="16458" y="2090"/>
                    <a:pt x="17101" y="2540"/>
                    <a:pt x="17583" y="2990"/>
                  </a:cubicBezTo>
                  <a:cubicBezTo>
                    <a:pt x="18033" y="3472"/>
                    <a:pt x="18322" y="3986"/>
                    <a:pt x="18419" y="4500"/>
                  </a:cubicBezTo>
                  <a:cubicBezTo>
                    <a:pt x="18451" y="4725"/>
                    <a:pt x="18483" y="4918"/>
                    <a:pt x="18483" y="5079"/>
                  </a:cubicBezTo>
                  <a:cubicBezTo>
                    <a:pt x="18483" y="6043"/>
                    <a:pt x="17969" y="6654"/>
                    <a:pt x="17487" y="7040"/>
                  </a:cubicBezTo>
                  <a:cubicBezTo>
                    <a:pt x="17229" y="7233"/>
                    <a:pt x="16972" y="7393"/>
                    <a:pt x="16779" y="7458"/>
                  </a:cubicBezTo>
                  <a:cubicBezTo>
                    <a:pt x="16683" y="7522"/>
                    <a:pt x="16587" y="7554"/>
                    <a:pt x="16522" y="7554"/>
                  </a:cubicBezTo>
                  <a:lnTo>
                    <a:pt x="16458" y="7586"/>
                  </a:lnTo>
                  <a:cubicBezTo>
                    <a:pt x="16329" y="7618"/>
                    <a:pt x="16265" y="7715"/>
                    <a:pt x="16265" y="7843"/>
                  </a:cubicBezTo>
                  <a:cubicBezTo>
                    <a:pt x="16265" y="7908"/>
                    <a:pt x="16233" y="8326"/>
                    <a:pt x="16008" y="8808"/>
                  </a:cubicBezTo>
                  <a:cubicBezTo>
                    <a:pt x="15751" y="9322"/>
                    <a:pt x="15301" y="9933"/>
                    <a:pt x="14433" y="10415"/>
                  </a:cubicBezTo>
                  <a:cubicBezTo>
                    <a:pt x="13404" y="10994"/>
                    <a:pt x="12794" y="11604"/>
                    <a:pt x="12311" y="12119"/>
                  </a:cubicBezTo>
                  <a:cubicBezTo>
                    <a:pt x="11861" y="12633"/>
                    <a:pt x="11572" y="13019"/>
                    <a:pt x="11347" y="13147"/>
                  </a:cubicBezTo>
                  <a:cubicBezTo>
                    <a:pt x="11186" y="13244"/>
                    <a:pt x="11090" y="13372"/>
                    <a:pt x="11026" y="13533"/>
                  </a:cubicBezTo>
                  <a:cubicBezTo>
                    <a:pt x="10897" y="13790"/>
                    <a:pt x="10865" y="14112"/>
                    <a:pt x="10801" y="14497"/>
                  </a:cubicBezTo>
                  <a:cubicBezTo>
                    <a:pt x="10704" y="15044"/>
                    <a:pt x="10640" y="15654"/>
                    <a:pt x="10447" y="16137"/>
                  </a:cubicBezTo>
                  <a:cubicBezTo>
                    <a:pt x="10351" y="16394"/>
                    <a:pt x="10254" y="16587"/>
                    <a:pt x="10126" y="16747"/>
                  </a:cubicBezTo>
                  <a:cubicBezTo>
                    <a:pt x="9965" y="16908"/>
                    <a:pt x="9836" y="17005"/>
                    <a:pt x="9611" y="17037"/>
                  </a:cubicBezTo>
                  <a:cubicBezTo>
                    <a:pt x="9451" y="17101"/>
                    <a:pt x="9290" y="17101"/>
                    <a:pt x="9161" y="17101"/>
                  </a:cubicBezTo>
                  <a:cubicBezTo>
                    <a:pt x="8583" y="17101"/>
                    <a:pt x="8165" y="16876"/>
                    <a:pt x="7843" y="16619"/>
                  </a:cubicBezTo>
                  <a:cubicBezTo>
                    <a:pt x="7683" y="16490"/>
                    <a:pt x="7554" y="16362"/>
                    <a:pt x="7490" y="16265"/>
                  </a:cubicBezTo>
                  <a:lnTo>
                    <a:pt x="7393" y="16169"/>
                  </a:lnTo>
                  <a:lnTo>
                    <a:pt x="7393" y="16137"/>
                  </a:lnTo>
                  <a:lnTo>
                    <a:pt x="7361" y="16137"/>
                  </a:lnTo>
                  <a:cubicBezTo>
                    <a:pt x="7315" y="16067"/>
                    <a:pt x="7252" y="16014"/>
                    <a:pt x="7172" y="16014"/>
                  </a:cubicBezTo>
                  <a:cubicBezTo>
                    <a:pt x="7141" y="16014"/>
                    <a:pt x="7108" y="16022"/>
                    <a:pt x="7072" y="16040"/>
                  </a:cubicBezTo>
                  <a:cubicBezTo>
                    <a:pt x="6943" y="16072"/>
                    <a:pt x="6493" y="16169"/>
                    <a:pt x="5915" y="16169"/>
                  </a:cubicBezTo>
                  <a:cubicBezTo>
                    <a:pt x="5593" y="16169"/>
                    <a:pt x="5240" y="16137"/>
                    <a:pt x="4886" y="16040"/>
                  </a:cubicBezTo>
                  <a:cubicBezTo>
                    <a:pt x="4629" y="15944"/>
                    <a:pt x="4500" y="15847"/>
                    <a:pt x="4404" y="15783"/>
                  </a:cubicBezTo>
                  <a:cubicBezTo>
                    <a:pt x="4340" y="15719"/>
                    <a:pt x="4307" y="15654"/>
                    <a:pt x="4307" y="15590"/>
                  </a:cubicBezTo>
                  <a:cubicBezTo>
                    <a:pt x="4243" y="15494"/>
                    <a:pt x="4243" y="15365"/>
                    <a:pt x="4211" y="15204"/>
                  </a:cubicBezTo>
                  <a:cubicBezTo>
                    <a:pt x="4179" y="15044"/>
                    <a:pt x="4147" y="14851"/>
                    <a:pt x="3986" y="14626"/>
                  </a:cubicBezTo>
                  <a:cubicBezTo>
                    <a:pt x="3954" y="14529"/>
                    <a:pt x="3857" y="14433"/>
                    <a:pt x="3729" y="14304"/>
                  </a:cubicBezTo>
                  <a:cubicBezTo>
                    <a:pt x="3311" y="13822"/>
                    <a:pt x="2507" y="12954"/>
                    <a:pt x="1800" y="11861"/>
                  </a:cubicBezTo>
                  <a:cubicBezTo>
                    <a:pt x="1125" y="10769"/>
                    <a:pt x="547" y="9483"/>
                    <a:pt x="547" y="8197"/>
                  </a:cubicBezTo>
                  <a:cubicBezTo>
                    <a:pt x="547" y="8004"/>
                    <a:pt x="547" y="7779"/>
                    <a:pt x="579" y="7586"/>
                  </a:cubicBezTo>
                  <a:cubicBezTo>
                    <a:pt x="804" y="5947"/>
                    <a:pt x="1479" y="4340"/>
                    <a:pt x="2732" y="3054"/>
                  </a:cubicBezTo>
                  <a:cubicBezTo>
                    <a:pt x="3986" y="1768"/>
                    <a:pt x="5786" y="836"/>
                    <a:pt x="8293" y="611"/>
                  </a:cubicBezTo>
                  <a:cubicBezTo>
                    <a:pt x="8808" y="579"/>
                    <a:pt x="9322" y="547"/>
                    <a:pt x="9804" y="547"/>
                  </a:cubicBezTo>
                  <a:close/>
                  <a:moveTo>
                    <a:pt x="9804" y="0"/>
                  </a:moveTo>
                  <a:cubicBezTo>
                    <a:pt x="9290" y="0"/>
                    <a:pt x="8775" y="32"/>
                    <a:pt x="8261" y="64"/>
                  </a:cubicBezTo>
                  <a:cubicBezTo>
                    <a:pt x="5625" y="322"/>
                    <a:pt x="3665" y="1318"/>
                    <a:pt x="2347" y="2668"/>
                  </a:cubicBezTo>
                  <a:cubicBezTo>
                    <a:pt x="997" y="4050"/>
                    <a:pt x="289" y="5786"/>
                    <a:pt x="32" y="7522"/>
                  </a:cubicBezTo>
                  <a:cubicBezTo>
                    <a:pt x="0" y="7747"/>
                    <a:pt x="0" y="7972"/>
                    <a:pt x="0" y="8197"/>
                  </a:cubicBezTo>
                  <a:cubicBezTo>
                    <a:pt x="0" y="9836"/>
                    <a:pt x="836" y="11411"/>
                    <a:pt x="1672" y="12633"/>
                  </a:cubicBezTo>
                  <a:cubicBezTo>
                    <a:pt x="2089" y="13212"/>
                    <a:pt x="2539" y="13758"/>
                    <a:pt x="2893" y="14144"/>
                  </a:cubicBezTo>
                  <a:cubicBezTo>
                    <a:pt x="3054" y="14337"/>
                    <a:pt x="3215" y="14529"/>
                    <a:pt x="3311" y="14658"/>
                  </a:cubicBezTo>
                  <a:cubicBezTo>
                    <a:pt x="3440" y="14787"/>
                    <a:pt x="3536" y="14883"/>
                    <a:pt x="3568" y="14915"/>
                  </a:cubicBezTo>
                  <a:cubicBezTo>
                    <a:pt x="3632" y="15044"/>
                    <a:pt x="3665" y="15140"/>
                    <a:pt x="3665" y="15237"/>
                  </a:cubicBezTo>
                  <a:cubicBezTo>
                    <a:pt x="3729" y="15429"/>
                    <a:pt x="3729" y="15654"/>
                    <a:pt x="3857" y="15912"/>
                  </a:cubicBezTo>
                  <a:cubicBezTo>
                    <a:pt x="3922" y="16040"/>
                    <a:pt x="4018" y="16169"/>
                    <a:pt x="4179" y="16265"/>
                  </a:cubicBezTo>
                  <a:cubicBezTo>
                    <a:pt x="4307" y="16362"/>
                    <a:pt x="4500" y="16458"/>
                    <a:pt x="4725" y="16522"/>
                  </a:cubicBezTo>
                  <a:cubicBezTo>
                    <a:pt x="5143" y="16683"/>
                    <a:pt x="5561" y="16715"/>
                    <a:pt x="5915" y="16715"/>
                  </a:cubicBezTo>
                  <a:cubicBezTo>
                    <a:pt x="6412" y="16715"/>
                    <a:pt x="6822" y="16643"/>
                    <a:pt x="7047" y="16585"/>
                  </a:cubicBezTo>
                  <a:lnTo>
                    <a:pt x="7047" y="16585"/>
                  </a:lnTo>
                  <a:cubicBezTo>
                    <a:pt x="7141" y="16703"/>
                    <a:pt x="7299" y="16870"/>
                    <a:pt x="7522" y="17037"/>
                  </a:cubicBezTo>
                  <a:cubicBezTo>
                    <a:pt x="7875" y="17326"/>
                    <a:pt x="8422" y="17647"/>
                    <a:pt x="9161" y="17647"/>
                  </a:cubicBezTo>
                  <a:cubicBezTo>
                    <a:pt x="9354" y="17647"/>
                    <a:pt x="9547" y="17615"/>
                    <a:pt x="9740" y="17583"/>
                  </a:cubicBezTo>
                  <a:cubicBezTo>
                    <a:pt x="10222" y="17455"/>
                    <a:pt x="10576" y="17101"/>
                    <a:pt x="10768" y="16715"/>
                  </a:cubicBezTo>
                  <a:cubicBezTo>
                    <a:pt x="11090" y="16105"/>
                    <a:pt x="11186" y="15365"/>
                    <a:pt x="11315" y="14722"/>
                  </a:cubicBezTo>
                  <a:cubicBezTo>
                    <a:pt x="11347" y="14401"/>
                    <a:pt x="11379" y="14112"/>
                    <a:pt x="11443" y="13919"/>
                  </a:cubicBezTo>
                  <a:cubicBezTo>
                    <a:pt x="11476" y="13822"/>
                    <a:pt x="11508" y="13726"/>
                    <a:pt x="11540" y="13694"/>
                  </a:cubicBezTo>
                  <a:cubicBezTo>
                    <a:pt x="11572" y="13629"/>
                    <a:pt x="11604" y="13597"/>
                    <a:pt x="11604" y="13597"/>
                  </a:cubicBezTo>
                  <a:cubicBezTo>
                    <a:pt x="12022" y="13372"/>
                    <a:pt x="12279" y="12954"/>
                    <a:pt x="12729" y="12472"/>
                  </a:cubicBezTo>
                  <a:cubicBezTo>
                    <a:pt x="13147" y="11990"/>
                    <a:pt x="13726" y="11444"/>
                    <a:pt x="14690" y="10897"/>
                  </a:cubicBezTo>
                  <a:cubicBezTo>
                    <a:pt x="15719" y="10286"/>
                    <a:pt x="16265" y="9547"/>
                    <a:pt x="16522" y="8936"/>
                  </a:cubicBezTo>
                  <a:cubicBezTo>
                    <a:pt x="16683" y="8555"/>
                    <a:pt x="16756" y="8236"/>
                    <a:pt x="16788" y="8042"/>
                  </a:cubicBezTo>
                  <a:lnTo>
                    <a:pt x="16788" y="8042"/>
                  </a:lnTo>
                  <a:cubicBezTo>
                    <a:pt x="17004" y="7960"/>
                    <a:pt x="17399" y="7781"/>
                    <a:pt x="17808" y="7458"/>
                  </a:cubicBezTo>
                  <a:cubicBezTo>
                    <a:pt x="18387" y="7008"/>
                    <a:pt x="18997" y="6236"/>
                    <a:pt x="18997" y="5079"/>
                  </a:cubicBezTo>
                  <a:cubicBezTo>
                    <a:pt x="18997" y="4854"/>
                    <a:pt x="18997" y="4661"/>
                    <a:pt x="18933" y="4436"/>
                  </a:cubicBezTo>
                  <a:cubicBezTo>
                    <a:pt x="18837" y="3761"/>
                    <a:pt x="18483" y="3150"/>
                    <a:pt x="17937" y="2636"/>
                  </a:cubicBezTo>
                  <a:cubicBezTo>
                    <a:pt x="16362" y="1029"/>
                    <a:pt x="13276" y="0"/>
                    <a:pt x="98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34"/>
            <p:cNvSpPr/>
            <p:nvPr/>
          </p:nvSpPr>
          <p:spPr>
            <a:xfrm>
              <a:off x="2647575" y="1608275"/>
              <a:ext cx="315425" cy="350275"/>
            </a:xfrm>
            <a:custGeom>
              <a:rect b="b" l="l" r="r" t="t"/>
              <a:pathLst>
                <a:path extrusionOk="0" h="14011" w="12617">
                  <a:moveTo>
                    <a:pt x="11491" y="0"/>
                  </a:moveTo>
                  <a:cubicBezTo>
                    <a:pt x="11491" y="0"/>
                    <a:pt x="11041" y="1704"/>
                    <a:pt x="9530" y="1704"/>
                  </a:cubicBezTo>
                  <a:cubicBezTo>
                    <a:pt x="8020" y="1704"/>
                    <a:pt x="6541" y="1222"/>
                    <a:pt x="6541" y="1222"/>
                  </a:cubicBezTo>
                  <a:lnTo>
                    <a:pt x="6541" y="1222"/>
                  </a:lnTo>
                  <a:cubicBezTo>
                    <a:pt x="6541" y="1222"/>
                    <a:pt x="7280" y="3183"/>
                    <a:pt x="6702" y="4018"/>
                  </a:cubicBezTo>
                  <a:cubicBezTo>
                    <a:pt x="6155" y="4886"/>
                    <a:pt x="5223" y="4693"/>
                    <a:pt x="5030" y="5079"/>
                  </a:cubicBezTo>
                  <a:cubicBezTo>
                    <a:pt x="4837" y="5433"/>
                    <a:pt x="4934" y="7136"/>
                    <a:pt x="4837" y="7490"/>
                  </a:cubicBezTo>
                  <a:cubicBezTo>
                    <a:pt x="4773" y="7747"/>
                    <a:pt x="4466" y="8419"/>
                    <a:pt x="4097" y="8419"/>
                  </a:cubicBezTo>
                  <a:cubicBezTo>
                    <a:pt x="3912" y="8419"/>
                    <a:pt x="3712" y="8251"/>
                    <a:pt x="3519" y="7779"/>
                  </a:cubicBezTo>
                  <a:cubicBezTo>
                    <a:pt x="3519" y="7779"/>
                    <a:pt x="3712" y="6269"/>
                    <a:pt x="1848" y="6108"/>
                  </a:cubicBezTo>
                  <a:cubicBezTo>
                    <a:pt x="1751" y="6098"/>
                    <a:pt x="1660" y="6093"/>
                    <a:pt x="1575" y="6093"/>
                  </a:cubicBezTo>
                  <a:cubicBezTo>
                    <a:pt x="0" y="6093"/>
                    <a:pt x="453" y="7726"/>
                    <a:pt x="819" y="8519"/>
                  </a:cubicBezTo>
                  <a:cubicBezTo>
                    <a:pt x="1173" y="9387"/>
                    <a:pt x="2491" y="10029"/>
                    <a:pt x="2491" y="10029"/>
                  </a:cubicBezTo>
                  <a:cubicBezTo>
                    <a:pt x="2491" y="10029"/>
                    <a:pt x="2973" y="12183"/>
                    <a:pt x="3616" y="12376"/>
                  </a:cubicBezTo>
                  <a:cubicBezTo>
                    <a:pt x="4243" y="12555"/>
                    <a:pt x="7671" y="14010"/>
                    <a:pt x="8748" y="14010"/>
                  </a:cubicBezTo>
                  <a:cubicBezTo>
                    <a:pt x="8831" y="14010"/>
                    <a:pt x="8899" y="14002"/>
                    <a:pt x="8952" y="13983"/>
                  </a:cubicBezTo>
                  <a:cubicBezTo>
                    <a:pt x="9723" y="13694"/>
                    <a:pt x="10463" y="10222"/>
                    <a:pt x="10463" y="10222"/>
                  </a:cubicBezTo>
                  <a:cubicBezTo>
                    <a:pt x="10463" y="10222"/>
                    <a:pt x="11781" y="9579"/>
                    <a:pt x="11781" y="8904"/>
                  </a:cubicBezTo>
                  <a:cubicBezTo>
                    <a:pt x="11781" y="8262"/>
                    <a:pt x="11202" y="6365"/>
                    <a:pt x="11202" y="5915"/>
                  </a:cubicBezTo>
                  <a:cubicBezTo>
                    <a:pt x="11202" y="5433"/>
                    <a:pt x="12263" y="4115"/>
                    <a:pt x="12423" y="3086"/>
                  </a:cubicBezTo>
                  <a:cubicBezTo>
                    <a:pt x="12616" y="2058"/>
                    <a:pt x="11491" y="0"/>
                    <a:pt x="11491" y="0"/>
                  </a:cubicBezTo>
                  <a:close/>
                </a:path>
              </a:pathLst>
            </a:custGeom>
            <a:solidFill>
              <a:srgbClr val="7070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34"/>
            <p:cNvSpPr/>
            <p:nvPr/>
          </p:nvSpPr>
          <p:spPr>
            <a:xfrm>
              <a:off x="2652775" y="1601625"/>
              <a:ext cx="312625" cy="363475"/>
            </a:xfrm>
            <a:custGeom>
              <a:rect b="b" l="l" r="r" t="t"/>
              <a:pathLst>
                <a:path extrusionOk="0" h="14539" w="12505">
                  <a:moveTo>
                    <a:pt x="11312" y="902"/>
                  </a:moveTo>
                  <a:cubicBezTo>
                    <a:pt x="11404" y="1095"/>
                    <a:pt x="11508" y="1328"/>
                    <a:pt x="11605" y="1584"/>
                  </a:cubicBezTo>
                  <a:cubicBezTo>
                    <a:pt x="11798" y="2099"/>
                    <a:pt x="11990" y="2709"/>
                    <a:pt x="11990" y="3095"/>
                  </a:cubicBezTo>
                  <a:cubicBezTo>
                    <a:pt x="11990" y="3192"/>
                    <a:pt x="11990" y="3256"/>
                    <a:pt x="11958" y="3320"/>
                  </a:cubicBezTo>
                  <a:cubicBezTo>
                    <a:pt x="11894" y="3770"/>
                    <a:pt x="11605" y="4349"/>
                    <a:pt x="11315" y="4863"/>
                  </a:cubicBezTo>
                  <a:cubicBezTo>
                    <a:pt x="11187" y="5120"/>
                    <a:pt x="11026" y="5345"/>
                    <a:pt x="10930" y="5570"/>
                  </a:cubicBezTo>
                  <a:cubicBezTo>
                    <a:pt x="10833" y="5795"/>
                    <a:pt x="10737" y="5956"/>
                    <a:pt x="10737" y="6181"/>
                  </a:cubicBezTo>
                  <a:cubicBezTo>
                    <a:pt x="10737" y="6342"/>
                    <a:pt x="10769" y="6535"/>
                    <a:pt x="10833" y="6792"/>
                  </a:cubicBezTo>
                  <a:cubicBezTo>
                    <a:pt x="10930" y="7177"/>
                    <a:pt x="11026" y="7660"/>
                    <a:pt x="11123" y="8110"/>
                  </a:cubicBezTo>
                  <a:cubicBezTo>
                    <a:pt x="11219" y="8560"/>
                    <a:pt x="11315" y="8978"/>
                    <a:pt x="11315" y="9170"/>
                  </a:cubicBezTo>
                  <a:cubicBezTo>
                    <a:pt x="11315" y="9235"/>
                    <a:pt x="11251" y="9363"/>
                    <a:pt x="11155" y="9492"/>
                  </a:cubicBezTo>
                  <a:cubicBezTo>
                    <a:pt x="10994" y="9685"/>
                    <a:pt x="10737" y="9878"/>
                    <a:pt x="10544" y="10006"/>
                  </a:cubicBezTo>
                  <a:cubicBezTo>
                    <a:pt x="10415" y="10103"/>
                    <a:pt x="10319" y="10135"/>
                    <a:pt x="10255" y="10199"/>
                  </a:cubicBezTo>
                  <a:lnTo>
                    <a:pt x="10158" y="10231"/>
                  </a:lnTo>
                  <a:lnTo>
                    <a:pt x="10126" y="10231"/>
                  </a:lnTo>
                  <a:cubicBezTo>
                    <a:pt x="10062" y="10295"/>
                    <a:pt x="10030" y="10360"/>
                    <a:pt x="9997" y="10424"/>
                  </a:cubicBezTo>
                  <a:cubicBezTo>
                    <a:pt x="9997" y="10424"/>
                    <a:pt x="9965" y="10649"/>
                    <a:pt x="9869" y="10970"/>
                  </a:cubicBezTo>
                  <a:cubicBezTo>
                    <a:pt x="9740" y="11453"/>
                    <a:pt x="9547" y="12192"/>
                    <a:pt x="9322" y="12835"/>
                  </a:cubicBezTo>
                  <a:cubicBezTo>
                    <a:pt x="9194" y="13156"/>
                    <a:pt x="9065" y="13446"/>
                    <a:pt x="8937" y="13638"/>
                  </a:cubicBezTo>
                  <a:cubicBezTo>
                    <a:pt x="8872" y="13767"/>
                    <a:pt x="8808" y="13831"/>
                    <a:pt x="8776" y="13896"/>
                  </a:cubicBezTo>
                  <a:cubicBezTo>
                    <a:pt x="8712" y="13960"/>
                    <a:pt x="8680" y="13992"/>
                    <a:pt x="8680" y="13992"/>
                  </a:cubicBezTo>
                  <a:lnTo>
                    <a:pt x="8519" y="13992"/>
                  </a:lnTo>
                  <a:cubicBezTo>
                    <a:pt x="8294" y="13992"/>
                    <a:pt x="7908" y="13928"/>
                    <a:pt x="7426" y="13767"/>
                  </a:cubicBezTo>
                  <a:cubicBezTo>
                    <a:pt x="6719" y="13574"/>
                    <a:pt x="5851" y="13253"/>
                    <a:pt x="5112" y="12996"/>
                  </a:cubicBezTo>
                  <a:cubicBezTo>
                    <a:pt x="4726" y="12835"/>
                    <a:pt x="4404" y="12706"/>
                    <a:pt x="4115" y="12610"/>
                  </a:cubicBezTo>
                  <a:cubicBezTo>
                    <a:pt x="3826" y="12513"/>
                    <a:pt x="3633" y="12417"/>
                    <a:pt x="3472" y="12385"/>
                  </a:cubicBezTo>
                  <a:cubicBezTo>
                    <a:pt x="3440" y="12385"/>
                    <a:pt x="3311" y="12256"/>
                    <a:pt x="3183" y="12063"/>
                  </a:cubicBezTo>
                  <a:cubicBezTo>
                    <a:pt x="3022" y="11742"/>
                    <a:pt x="2829" y="11292"/>
                    <a:pt x="2733" y="10906"/>
                  </a:cubicBezTo>
                  <a:cubicBezTo>
                    <a:pt x="2669" y="10713"/>
                    <a:pt x="2636" y="10553"/>
                    <a:pt x="2604" y="10424"/>
                  </a:cubicBezTo>
                  <a:cubicBezTo>
                    <a:pt x="2572" y="10328"/>
                    <a:pt x="2540" y="10231"/>
                    <a:pt x="2540" y="10231"/>
                  </a:cubicBezTo>
                  <a:cubicBezTo>
                    <a:pt x="2540" y="10167"/>
                    <a:pt x="2476" y="10103"/>
                    <a:pt x="2411" y="10070"/>
                  </a:cubicBezTo>
                  <a:lnTo>
                    <a:pt x="2347" y="10038"/>
                  </a:lnTo>
                  <a:cubicBezTo>
                    <a:pt x="2251" y="9974"/>
                    <a:pt x="1929" y="9781"/>
                    <a:pt x="1608" y="9556"/>
                  </a:cubicBezTo>
                  <a:cubicBezTo>
                    <a:pt x="1286" y="9299"/>
                    <a:pt x="965" y="8978"/>
                    <a:pt x="836" y="8688"/>
                  </a:cubicBezTo>
                  <a:cubicBezTo>
                    <a:pt x="708" y="8335"/>
                    <a:pt x="515" y="7820"/>
                    <a:pt x="515" y="7402"/>
                  </a:cubicBezTo>
                  <a:cubicBezTo>
                    <a:pt x="515" y="7177"/>
                    <a:pt x="579" y="6952"/>
                    <a:pt x="708" y="6856"/>
                  </a:cubicBezTo>
                  <a:cubicBezTo>
                    <a:pt x="804" y="6727"/>
                    <a:pt x="997" y="6631"/>
                    <a:pt x="1383" y="6599"/>
                  </a:cubicBezTo>
                  <a:cubicBezTo>
                    <a:pt x="1447" y="6599"/>
                    <a:pt x="1511" y="6631"/>
                    <a:pt x="1608" y="6631"/>
                  </a:cubicBezTo>
                  <a:cubicBezTo>
                    <a:pt x="2315" y="6695"/>
                    <a:pt x="2669" y="6952"/>
                    <a:pt x="2829" y="7242"/>
                  </a:cubicBezTo>
                  <a:cubicBezTo>
                    <a:pt x="3022" y="7499"/>
                    <a:pt x="3054" y="7788"/>
                    <a:pt x="3054" y="7949"/>
                  </a:cubicBezTo>
                  <a:lnTo>
                    <a:pt x="3054" y="8013"/>
                  </a:lnTo>
                  <a:lnTo>
                    <a:pt x="3086" y="8142"/>
                  </a:lnTo>
                  <a:cubicBezTo>
                    <a:pt x="3183" y="8399"/>
                    <a:pt x="3279" y="8592"/>
                    <a:pt x="3408" y="8720"/>
                  </a:cubicBezTo>
                  <a:cubicBezTo>
                    <a:pt x="3536" y="8849"/>
                    <a:pt x="3697" y="8945"/>
                    <a:pt x="3890" y="8945"/>
                  </a:cubicBezTo>
                  <a:cubicBezTo>
                    <a:pt x="4051" y="8945"/>
                    <a:pt x="4212" y="8881"/>
                    <a:pt x="4308" y="8785"/>
                  </a:cubicBezTo>
                  <a:cubicBezTo>
                    <a:pt x="4501" y="8656"/>
                    <a:pt x="4597" y="8463"/>
                    <a:pt x="4694" y="8303"/>
                  </a:cubicBezTo>
                  <a:cubicBezTo>
                    <a:pt x="4790" y="8110"/>
                    <a:pt x="4854" y="7949"/>
                    <a:pt x="4887" y="7820"/>
                  </a:cubicBezTo>
                  <a:cubicBezTo>
                    <a:pt x="4919" y="7692"/>
                    <a:pt x="4951" y="7499"/>
                    <a:pt x="4951" y="7274"/>
                  </a:cubicBezTo>
                  <a:cubicBezTo>
                    <a:pt x="4951" y="6952"/>
                    <a:pt x="4951" y="6535"/>
                    <a:pt x="4983" y="6181"/>
                  </a:cubicBezTo>
                  <a:cubicBezTo>
                    <a:pt x="4983" y="5988"/>
                    <a:pt x="4983" y="5827"/>
                    <a:pt x="5015" y="5699"/>
                  </a:cubicBezTo>
                  <a:cubicBezTo>
                    <a:pt x="5015" y="5570"/>
                    <a:pt x="5047" y="5474"/>
                    <a:pt x="5047" y="5442"/>
                  </a:cubicBezTo>
                  <a:lnTo>
                    <a:pt x="5079" y="5442"/>
                  </a:lnTo>
                  <a:cubicBezTo>
                    <a:pt x="5112" y="5409"/>
                    <a:pt x="5208" y="5377"/>
                    <a:pt x="5304" y="5345"/>
                  </a:cubicBezTo>
                  <a:cubicBezTo>
                    <a:pt x="5497" y="5281"/>
                    <a:pt x="5722" y="5217"/>
                    <a:pt x="5979" y="5088"/>
                  </a:cubicBezTo>
                  <a:cubicBezTo>
                    <a:pt x="6237" y="4959"/>
                    <a:pt x="6526" y="4767"/>
                    <a:pt x="6719" y="4445"/>
                  </a:cubicBezTo>
                  <a:cubicBezTo>
                    <a:pt x="6944" y="4156"/>
                    <a:pt x="6976" y="3770"/>
                    <a:pt x="6976" y="3417"/>
                  </a:cubicBezTo>
                  <a:cubicBezTo>
                    <a:pt x="6976" y="2862"/>
                    <a:pt x="6848" y="2275"/>
                    <a:pt x="6734" y="1876"/>
                  </a:cubicBezTo>
                  <a:lnTo>
                    <a:pt x="6734" y="1876"/>
                  </a:lnTo>
                  <a:cubicBezTo>
                    <a:pt x="7309" y="2019"/>
                    <a:pt x="8309" y="2227"/>
                    <a:pt x="9322" y="2227"/>
                  </a:cubicBezTo>
                  <a:cubicBezTo>
                    <a:pt x="10190" y="2227"/>
                    <a:pt x="10769" y="1713"/>
                    <a:pt x="11090" y="1263"/>
                  </a:cubicBezTo>
                  <a:cubicBezTo>
                    <a:pt x="11178" y="1140"/>
                    <a:pt x="11252" y="1017"/>
                    <a:pt x="11312" y="902"/>
                  </a:cubicBezTo>
                  <a:close/>
                  <a:moveTo>
                    <a:pt x="11316" y="1"/>
                  </a:moveTo>
                  <a:cubicBezTo>
                    <a:pt x="11296" y="1"/>
                    <a:pt x="11274" y="4"/>
                    <a:pt x="11251" y="9"/>
                  </a:cubicBezTo>
                  <a:cubicBezTo>
                    <a:pt x="11155" y="9"/>
                    <a:pt x="11058" y="106"/>
                    <a:pt x="11026" y="202"/>
                  </a:cubicBezTo>
                  <a:cubicBezTo>
                    <a:pt x="10994" y="266"/>
                    <a:pt x="10865" y="684"/>
                    <a:pt x="10608" y="1038"/>
                  </a:cubicBezTo>
                  <a:cubicBezTo>
                    <a:pt x="10319" y="1391"/>
                    <a:pt x="9933" y="1681"/>
                    <a:pt x="9322" y="1681"/>
                  </a:cubicBezTo>
                  <a:cubicBezTo>
                    <a:pt x="8583" y="1681"/>
                    <a:pt x="7876" y="1584"/>
                    <a:pt x="7297" y="1456"/>
                  </a:cubicBezTo>
                  <a:cubicBezTo>
                    <a:pt x="7040" y="1391"/>
                    <a:pt x="6815" y="1327"/>
                    <a:pt x="6654" y="1295"/>
                  </a:cubicBezTo>
                  <a:cubicBezTo>
                    <a:pt x="6558" y="1263"/>
                    <a:pt x="6494" y="1263"/>
                    <a:pt x="6462" y="1263"/>
                  </a:cubicBezTo>
                  <a:lnTo>
                    <a:pt x="6397" y="1231"/>
                  </a:lnTo>
                  <a:cubicBezTo>
                    <a:pt x="6371" y="1222"/>
                    <a:pt x="6346" y="1218"/>
                    <a:pt x="6320" y="1218"/>
                  </a:cubicBezTo>
                  <a:cubicBezTo>
                    <a:pt x="6252" y="1218"/>
                    <a:pt x="6187" y="1248"/>
                    <a:pt x="6140" y="1295"/>
                  </a:cubicBezTo>
                  <a:cubicBezTo>
                    <a:pt x="6044" y="1391"/>
                    <a:pt x="6044" y="1488"/>
                    <a:pt x="6076" y="1584"/>
                  </a:cubicBezTo>
                  <a:lnTo>
                    <a:pt x="6076" y="1616"/>
                  </a:lnTo>
                  <a:cubicBezTo>
                    <a:pt x="6172" y="1809"/>
                    <a:pt x="6462" y="2709"/>
                    <a:pt x="6462" y="3417"/>
                  </a:cubicBezTo>
                  <a:cubicBezTo>
                    <a:pt x="6462" y="3738"/>
                    <a:pt x="6397" y="3995"/>
                    <a:pt x="6301" y="4156"/>
                  </a:cubicBezTo>
                  <a:cubicBezTo>
                    <a:pt x="6044" y="4509"/>
                    <a:pt x="5754" y="4638"/>
                    <a:pt x="5433" y="4734"/>
                  </a:cubicBezTo>
                  <a:cubicBezTo>
                    <a:pt x="5272" y="4799"/>
                    <a:pt x="5144" y="4831"/>
                    <a:pt x="4983" y="4895"/>
                  </a:cubicBezTo>
                  <a:cubicBezTo>
                    <a:pt x="4919" y="4895"/>
                    <a:pt x="4854" y="4959"/>
                    <a:pt x="4758" y="4992"/>
                  </a:cubicBezTo>
                  <a:cubicBezTo>
                    <a:pt x="4694" y="5056"/>
                    <a:pt x="4629" y="5120"/>
                    <a:pt x="4565" y="5217"/>
                  </a:cubicBezTo>
                  <a:cubicBezTo>
                    <a:pt x="4533" y="5281"/>
                    <a:pt x="4533" y="5377"/>
                    <a:pt x="4501" y="5474"/>
                  </a:cubicBezTo>
                  <a:cubicBezTo>
                    <a:pt x="4437" y="5795"/>
                    <a:pt x="4437" y="6277"/>
                    <a:pt x="4404" y="6727"/>
                  </a:cubicBezTo>
                  <a:cubicBezTo>
                    <a:pt x="4404" y="6952"/>
                    <a:pt x="4404" y="7177"/>
                    <a:pt x="4404" y="7338"/>
                  </a:cubicBezTo>
                  <a:cubicBezTo>
                    <a:pt x="4404" y="7531"/>
                    <a:pt x="4372" y="7660"/>
                    <a:pt x="4372" y="7692"/>
                  </a:cubicBezTo>
                  <a:cubicBezTo>
                    <a:pt x="4340" y="7788"/>
                    <a:pt x="4276" y="8013"/>
                    <a:pt x="4147" y="8174"/>
                  </a:cubicBezTo>
                  <a:cubicBezTo>
                    <a:pt x="4083" y="8270"/>
                    <a:pt x="4051" y="8335"/>
                    <a:pt x="3987" y="8367"/>
                  </a:cubicBezTo>
                  <a:cubicBezTo>
                    <a:pt x="3922" y="8399"/>
                    <a:pt x="3890" y="8431"/>
                    <a:pt x="3890" y="8431"/>
                  </a:cubicBezTo>
                  <a:cubicBezTo>
                    <a:pt x="3890" y="8399"/>
                    <a:pt x="3858" y="8431"/>
                    <a:pt x="3794" y="8367"/>
                  </a:cubicBezTo>
                  <a:cubicBezTo>
                    <a:pt x="3737" y="8310"/>
                    <a:pt x="3680" y="8203"/>
                    <a:pt x="3601" y="8023"/>
                  </a:cubicBezTo>
                  <a:lnTo>
                    <a:pt x="3601" y="8023"/>
                  </a:lnTo>
                  <a:cubicBezTo>
                    <a:pt x="3601" y="8001"/>
                    <a:pt x="3601" y="7975"/>
                    <a:pt x="3601" y="7949"/>
                  </a:cubicBezTo>
                  <a:cubicBezTo>
                    <a:pt x="3601" y="7724"/>
                    <a:pt x="3569" y="7306"/>
                    <a:pt x="3279" y="6920"/>
                  </a:cubicBezTo>
                  <a:cubicBezTo>
                    <a:pt x="3022" y="6535"/>
                    <a:pt x="2508" y="6181"/>
                    <a:pt x="1672" y="6085"/>
                  </a:cubicBezTo>
                  <a:lnTo>
                    <a:pt x="1383" y="6085"/>
                  </a:lnTo>
                  <a:cubicBezTo>
                    <a:pt x="901" y="6085"/>
                    <a:pt x="515" y="6213"/>
                    <a:pt x="290" y="6502"/>
                  </a:cubicBezTo>
                  <a:cubicBezTo>
                    <a:pt x="65" y="6760"/>
                    <a:pt x="1" y="7081"/>
                    <a:pt x="1" y="7402"/>
                  </a:cubicBezTo>
                  <a:cubicBezTo>
                    <a:pt x="1" y="7949"/>
                    <a:pt x="193" y="8528"/>
                    <a:pt x="354" y="8913"/>
                  </a:cubicBezTo>
                  <a:cubicBezTo>
                    <a:pt x="579" y="9395"/>
                    <a:pt x="1029" y="9813"/>
                    <a:pt x="1415" y="10070"/>
                  </a:cubicBezTo>
                  <a:cubicBezTo>
                    <a:pt x="1693" y="10263"/>
                    <a:pt x="1928" y="10398"/>
                    <a:pt x="2055" y="10477"/>
                  </a:cubicBezTo>
                  <a:lnTo>
                    <a:pt x="2055" y="10477"/>
                  </a:lnTo>
                  <a:cubicBezTo>
                    <a:pt x="2103" y="10668"/>
                    <a:pt x="2208" y="11068"/>
                    <a:pt x="2347" y="11485"/>
                  </a:cubicBezTo>
                  <a:cubicBezTo>
                    <a:pt x="2444" y="11774"/>
                    <a:pt x="2572" y="12096"/>
                    <a:pt x="2733" y="12321"/>
                  </a:cubicBezTo>
                  <a:cubicBezTo>
                    <a:pt x="2894" y="12578"/>
                    <a:pt x="3054" y="12803"/>
                    <a:pt x="3344" y="12899"/>
                  </a:cubicBezTo>
                  <a:cubicBezTo>
                    <a:pt x="3472" y="12931"/>
                    <a:pt x="3794" y="13060"/>
                    <a:pt x="4212" y="13221"/>
                  </a:cubicBezTo>
                  <a:cubicBezTo>
                    <a:pt x="4854" y="13446"/>
                    <a:pt x="5690" y="13799"/>
                    <a:pt x="6494" y="14056"/>
                  </a:cubicBezTo>
                  <a:cubicBezTo>
                    <a:pt x="6912" y="14185"/>
                    <a:pt x="7297" y="14314"/>
                    <a:pt x="7651" y="14378"/>
                  </a:cubicBezTo>
                  <a:cubicBezTo>
                    <a:pt x="7972" y="14474"/>
                    <a:pt x="8294" y="14539"/>
                    <a:pt x="8519" y="14539"/>
                  </a:cubicBezTo>
                  <a:cubicBezTo>
                    <a:pt x="8647" y="14539"/>
                    <a:pt x="8744" y="14539"/>
                    <a:pt x="8840" y="14474"/>
                  </a:cubicBezTo>
                  <a:cubicBezTo>
                    <a:pt x="9033" y="14410"/>
                    <a:pt x="9130" y="14314"/>
                    <a:pt x="9258" y="14153"/>
                  </a:cubicBezTo>
                  <a:cubicBezTo>
                    <a:pt x="9451" y="13896"/>
                    <a:pt x="9612" y="13574"/>
                    <a:pt x="9740" y="13188"/>
                  </a:cubicBezTo>
                  <a:cubicBezTo>
                    <a:pt x="10117" y="12220"/>
                    <a:pt x="10404" y="11026"/>
                    <a:pt x="10487" y="10663"/>
                  </a:cubicBezTo>
                  <a:lnTo>
                    <a:pt x="10487" y="10663"/>
                  </a:lnTo>
                  <a:cubicBezTo>
                    <a:pt x="10618" y="10596"/>
                    <a:pt x="10854" y="10467"/>
                    <a:pt x="11090" y="10295"/>
                  </a:cubicBezTo>
                  <a:cubicBezTo>
                    <a:pt x="11251" y="10167"/>
                    <a:pt x="11444" y="10006"/>
                    <a:pt x="11573" y="9813"/>
                  </a:cubicBezTo>
                  <a:cubicBezTo>
                    <a:pt x="11733" y="9653"/>
                    <a:pt x="11830" y="9428"/>
                    <a:pt x="11830" y="9170"/>
                  </a:cubicBezTo>
                  <a:cubicBezTo>
                    <a:pt x="11830" y="8978"/>
                    <a:pt x="11798" y="8720"/>
                    <a:pt x="11733" y="8431"/>
                  </a:cubicBezTo>
                  <a:cubicBezTo>
                    <a:pt x="11669" y="8013"/>
                    <a:pt x="11540" y="7531"/>
                    <a:pt x="11444" y="7081"/>
                  </a:cubicBezTo>
                  <a:cubicBezTo>
                    <a:pt x="11412" y="6888"/>
                    <a:pt x="11348" y="6695"/>
                    <a:pt x="11315" y="6502"/>
                  </a:cubicBezTo>
                  <a:cubicBezTo>
                    <a:pt x="11283" y="6342"/>
                    <a:pt x="11283" y="6213"/>
                    <a:pt x="11283" y="6181"/>
                  </a:cubicBezTo>
                  <a:cubicBezTo>
                    <a:pt x="11283" y="6149"/>
                    <a:pt x="11315" y="5988"/>
                    <a:pt x="11412" y="5795"/>
                  </a:cubicBezTo>
                  <a:cubicBezTo>
                    <a:pt x="11540" y="5506"/>
                    <a:pt x="11798" y="5120"/>
                    <a:pt x="11990" y="4702"/>
                  </a:cubicBezTo>
                  <a:cubicBezTo>
                    <a:pt x="12215" y="4284"/>
                    <a:pt x="12408" y="3834"/>
                    <a:pt x="12505" y="3417"/>
                  </a:cubicBezTo>
                  <a:cubicBezTo>
                    <a:pt x="12505" y="3320"/>
                    <a:pt x="12505" y="3224"/>
                    <a:pt x="12505" y="3095"/>
                  </a:cubicBezTo>
                  <a:cubicBezTo>
                    <a:pt x="12505" y="2484"/>
                    <a:pt x="12248" y="1777"/>
                    <a:pt x="12023" y="1166"/>
                  </a:cubicBezTo>
                  <a:cubicBezTo>
                    <a:pt x="11765" y="588"/>
                    <a:pt x="11540" y="138"/>
                    <a:pt x="11540" y="138"/>
                  </a:cubicBezTo>
                  <a:cubicBezTo>
                    <a:pt x="11488" y="58"/>
                    <a:pt x="11413" y="1"/>
                    <a:pt x="113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34"/>
            <p:cNvSpPr/>
            <p:nvPr/>
          </p:nvSpPr>
          <p:spPr>
            <a:xfrm>
              <a:off x="2962975" y="1971500"/>
              <a:ext cx="295750" cy="594125"/>
            </a:xfrm>
            <a:custGeom>
              <a:rect b="b" l="l" r="r" t="t"/>
              <a:pathLst>
                <a:path extrusionOk="0" h="23765" w="11830">
                  <a:moveTo>
                    <a:pt x="2925" y="1"/>
                  </a:moveTo>
                  <a:lnTo>
                    <a:pt x="0" y="3472"/>
                  </a:lnTo>
                  <a:cubicBezTo>
                    <a:pt x="0" y="3472"/>
                    <a:pt x="482" y="7233"/>
                    <a:pt x="1415" y="8712"/>
                  </a:cubicBezTo>
                  <a:cubicBezTo>
                    <a:pt x="2347" y="10223"/>
                    <a:pt x="6301" y="16041"/>
                    <a:pt x="6301" y="16041"/>
                  </a:cubicBezTo>
                  <a:cubicBezTo>
                    <a:pt x="6301" y="16041"/>
                    <a:pt x="6011" y="18002"/>
                    <a:pt x="6301" y="18580"/>
                  </a:cubicBezTo>
                  <a:cubicBezTo>
                    <a:pt x="6558" y="19127"/>
                    <a:pt x="7683" y="21859"/>
                    <a:pt x="7683" y="22213"/>
                  </a:cubicBezTo>
                  <a:cubicBezTo>
                    <a:pt x="7683" y="22441"/>
                    <a:pt x="7954" y="22636"/>
                    <a:pt x="8195" y="22636"/>
                  </a:cubicBezTo>
                  <a:cubicBezTo>
                    <a:pt x="8360" y="22636"/>
                    <a:pt x="8511" y="22544"/>
                    <a:pt x="8551" y="22309"/>
                  </a:cubicBezTo>
                  <a:cubicBezTo>
                    <a:pt x="8647" y="21763"/>
                    <a:pt x="8647" y="20991"/>
                    <a:pt x="8647" y="20991"/>
                  </a:cubicBezTo>
                  <a:lnTo>
                    <a:pt x="10222" y="23434"/>
                  </a:lnTo>
                  <a:cubicBezTo>
                    <a:pt x="10222" y="23434"/>
                    <a:pt x="10632" y="23765"/>
                    <a:pt x="10977" y="23765"/>
                  </a:cubicBezTo>
                  <a:cubicBezTo>
                    <a:pt x="11125" y="23765"/>
                    <a:pt x="11261" y="23704"/>
                    <a:pt x="11347" y="23530"/>
                  </a:cubicBezTo>
                  <a:cubicBezTo>
                    <a:pt x="11637" y="22984"/>
                    <a:pt x="11444" y="19962"/>
                    <a:pt x="11637" y="18741"/>
                  </a:cubicBezTo>
                  <a:cubicBezTo>
                    <a:pt x="11829" y="17552"/>
                    <a:pt x="10897" y="15848"/>
                    <a:pt x="10126" y="15109"/>
                  </a:cubicBezTo>
                  <a:cubicBezTo>
                    <a:pt x="9386" y="14337"/>
                    <a:pt x="8454" y="13051"/>
                    <a:pt x="8165" y="12762"/>
                  </a:cubicBezTo>
                  <a:cubicBezTo>
                    <a:pt x="7876" y="12473"/>
                    <a:pt x="6654" y="8069"/>
                    <a:pt x="6108" y="5080"/>
                  </a:cubicBezTo>
                  <a:cubicBezTo>
                    <a:pt x="5529" y="2058"/>
                    <a:pt x="4051" y="194"/>
                    <a:pt x="292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34"/>
            <p:cNvSpPr/>
            <p:nvPr/>
          </p:nvSpPr>
          <p:spPr>
            <a:xfrm>
              <a:off x="2955750" y="1964925"/>
              <a:ext cx="305375" cy="607700"/>
            </a:xfrm>
            <a:custGeom>
              <a:rect b="b" l="l" r="r" t="t"/>
              <a:pathLst>
                <a:path extrusionOk="0" h="24308" w="12215">
                  <a:moveTo>
                    <a:pt x="3186" y="0"/>
                  </a:moveTo>
                  <a:cubicBezTo>
                    <a:pt x="3054" y="0"/>
                    <a:pt x="2953" y="92"/>
                    <a:pt x="2925" y="232"/>
                  </a:cubicBezTo>
                  <a:cubicBezTo>
                    <a:pt x="2925" y="360"/>
                    <a:pt x="3022" y="521"/>
                    <a:pt x="3150" y="521"/>
                  </a:cubicBezTo>
                  <a:cubicBezTo>
                    <a:pt x="3600" y="585"/>
                    <a:pt x="4211" y="1067"/>
                    <a:pt x="4790" y="1903"/>
                  </a:cubicBezTo>
                  <a:cubicBezTo>
                    <a:pt x="5336" y="2739"/>
                    <a:pt x="5850" y="3896"/>
                    <a:pt x="6140" y="5375"/>
                  </a:cubicBezTo>
                  <a:cubicBezTo>
                    <a:pt x="6397" y="6885"/>
                    <a:pt x="6847" y="8750"/>
                    <a:pt x="7265" y="10261"/>
                  </a:cubicBezTo>
                  <a:cubicBezTo>
                    <a:pt x="7490" y="11032"/>
                    <a:pt x="7683" y="11707"/>
                    <a:pt x="7843" y="12189"/>
                  </a:cubicBezTo>
                  <a:cubicBezTo>
                    <a:pt x="7908" y="12446"/>
                    <a:pt x="8004" y="12671"/>
                    <a:pt x="8068" y="12832"/>
                  </a:cubicBezTo>
                  <a:cubicBezTo>
                    <a:pt x="8100" y="12896"/>
                    <a:pt x="8133" y="12993"/>
                    <a:pt x="8165" y="13025"/>
                  </a:cubicBezTo>
                  <a:cubicBezTo>
                    <a:pt x="8197" y="13089"/>
                    <a:pt x="8197" y="13154"/>
                    <a:pt x="8261" y="13218"/>
                  </a:cubicBezTo>
                  <a:cubicBezTo>
                    <a:pt x="8325" y="13250"/>
                    <a:pt x="8422" y="13379"/>
                    <a:pt x="8550" y="13572"/>
                  </a:cubicBezTo>
                  <a:cubicBezTo>
                    <a:pt x="8968" y="14086"/>
                    <a:pt x="9643" y="14954"/>
                    <a:pt x="10222" y="15564"/>
                  </a:cubicBezTo>
                  <a:cubicBezTo>
                    <a:pt x="10543" y="15854"/>
                    <a:pt x="10929" y="16400"/>
                    <a:pt x="11186" y="16947"/>
                  </a:cubicBezTo>
                  <a:cubicBezTo>
                    <a:pt x="11476" y="17525"/>
                    <a:pt x="11668" y="18168"/>
                    <a:pt x="11668" y="18682"/>
                  </a:cubicBezTo>
                  <a:cubicBezTo>
                    <a:pt x="11668" y="18779"/>
                    <a:pt x="11668" y="18875"/>
                    <a:pt x="11668" y="18972"/>
                  </a:cubicBezTo>
                  <a:cubicBezTo>
                    <a:pt x="11572" y="19615"/>
                    <a:pt x="11572" y="20675"/>
                    <a:pt x="11540" y="21640"/>
                  </a:cubicBezTo>
                  <a:cubicBezTo>
                    <a:pt x="11540" y="22122"/>
                    <a:pt x="11540" y="22604"/>
                    <a:pt x="11508" y="22958"/>
                  </a:cubicBezTo>
                  <a:cubicBezTo>
                    <a:pt x="11508" y="23151"/>
                    <a:pt x="11476" y="23311"/>
                    <a:pt x="11476" y="23440"/>
                  </a:cubicBezTo>
                  <a:cubicBezTo>
                    <a:pt x="11443" y="23568"/>
                    <a:pt x="11411" y="23665"/>
                    <a:pt x="11411" y="23665"/>
                  </a:cubicBezTo>
                  <a:lnTo>
                    <a:pt x="11347" y="23729"/>
                  </a:lnTo>
                  <a:lnTo>
                    <a:pt x="11283" y="23761"/>
                  </a:lnTo>
                  <a:cubicBezTo>
                    <a:pt x="11186" y="23761"/>
                    <a:pt x="11026" y="23697"/>
                    <a:pt x="10897" y="23633"/>
                  </a:cubicBezTo>
                  <a:cubicBezTo>
                    <a:pt x="10833" y="23601"/>
                    <a:pt x="10768" y="23568"/>
                    <a:pt x="10736" y="23536"/>
                  </a:cubicBezTo>
                  <a:lnTo>
                    <a:pt x="10704" y="23504"/>
                  </a:lnTo>
                  <a:lnTo>
                    <a:pt x="10695" y="23504"/>
                  </a:lnTo>
                  <a:lnTo>
                    <a:pt x="9161" y="21125"/>
                  </a:lnTo>
                  <a:cubicBezTo>
                    <a:pt x="9108" y="21046"/>
                    <a:pt x="9012" y="20989"/>
                    <a:pt x="8908" y="20989"/>
                  </a:cubicBezTo>
                  <a:cubicBezTo>
                    <a:pt x="8885" y="20989"/>
                    <a:pt x="8863" y="20991"/>
                    <a:pt x="8840" y="20997"/>
                  </a:cubicBezTo>
                  <a:cubicBezTo>
                    <a:pt x="8743" y="21061"/>
                    <a:pt x="8647" y="21158"/>
                    <a:pt x="8647" y="21254"/>
                  </a:cubicBezTo>
                  <a:cubicBezTo>
                    <a:pt x="8647" y="21254"/>
                    <a:pt x="8647" y="21447"/>
                    <a:pt x="8647" y="21704"/>
                  </a:cubicBezTo>
                  <a:cubicBezTo>
                    <a:pt x="8647" y="21961"/>
                    <a:pt x="8615" y="22283"/>
                    <a:pt x="8550" y="22540"/>
                  </a:cubicBezTo>
                  <a:cubicBezTo>
                    <a:pt x="8550" y="22604"/>
                    <a:pt x="8550" y="22604"/>
                    <a:pt x="8518" y="22604"/>
                  </a:cubicBezTo>
                  <a:lnTo>
                    <a:pt x="8486" y="22636"/>
                  </a:lnTo>
                  <a:cubicBezTo>
                    <a:pt x="8422" y="22636"/>
                    <a:pt x="8358" y="22604"/>
                    <a:pt x="8325" y="22572"/>
                  </a:cubicBezTo>
                  <a:lnTo>
                    <a:pt x="8261" y="22508"/>
                  </a:lnTo>
                  <a:lnTo>
                    <a:pt x="8261" y="22476"/>
                  </a:lnTo>
                  <a:cubicBezTo>
                    <a:pt x="8261" y="22379"/>
                    <a:pt x="8229" y="22283"/>
                    <a:pt x="8197" y="22186"/>
                  </a:cubicBezTo>
                  <a:cubicBezTo>
                    <a:pt x="7972" y="21350"/>
                    <a:pt x="7072" y="19229"/>
                    <a:pt x="6815" y="18715"/>
                  </a:cubicBezTo>
                  <a:cubicBezTo>
                    <a:pt x="6782" y="18650"/>
                    <a:pt x="6750" y="18554"/>
                    <a:pt x="6750" y="18425"/>
                  </a:cubicBezTo>
                  <a:cubicBezTo>
                    <a:pt x="6718" y="18265"/>
                    <a:pt x="6718" y="18104"/>
                    <a:pt x="6718" y="17911"/>
                  </a:cubicBezTo>
                  <a:cubicBezTo>
                    <a:pt x="6718" y="17557"/>
                    <a:pt x="6750" y="17172"/>
                    <a:pt x="6782" y="16850"/>
                  </a:cubicBezTo>
                  <a:cubicBezTo>
                    <a:pt x="6782" y="16690"/>
                    <a:pt x="6815" y="16561"/>
                    <a:pt x="6815" y="16497"/>
                  </a:cubicBezTo>
                  <a:cubicBezTo>
                    <a:pt x="6847" y="16400"/>
                    <a:pt x="6847" y="16336"/>
                    <a:pt x="6847" y="16336"/>
                  </a:cubicBezTo>
                  <a:cubicBezTo>
                    <a:pt x="6847" y="16272"/>
                    <a:pt x="6847" y="16207"/>
                    <a:pt x="6815" y="16143"/>
                  </a:cubicBezTo>
                  <a:cubicBezTo>
                    <a:pt x="6815" y="16143"/>
                    <a:pt x="6557" y="15789"/>
                    <a:pt x="6172" y="15211"/>
                  </a:cubicBezTo>
                  <a:cubicBezTo>
                    <a:pt x="5015" y="13507"/>
                    <a:pt x="2636" y="9971"/>
                    <a:pt x="1929" y="8846"/>
                  </a:cubicBezTo>
                  <a:cubicBezTo>
                    <a:pt x="1511" y="8171"/>
                    <a:pt x="1125" y="6853"/>
                    <a:pt x="900" y="5728"/>
                  </a:cubicBezTo>
                  <a:cubicBezTo>
                    <a:pt x="804" y="5182"/>
                    <a:pt x="707" y="4667"/>
                    <a:pt x="643" y="4314"/>
                  </a:cubicBezTo>
                  <a:cubicBezTo>
                    <a:pt x="579" y="3928"/>
                    <a:pt x="546" y="3703"/>
                    <a:pt x="546" y="3703"/>
                  </a:cubicBezTo>
                  <a:cubicBezTo>
                    <a:pt x="546" y="3563"/>
                    <a:pt x="449" y="3472"/>
                    <a:pt x="318" y="3472"/>
                  </a:cubicBezTo>
                  <a:cubicBezTo>
                    <a:pt x="298" y="3472"/>
                    <a:pt x="278" y="3474"/>
                    <a:pt x="257" y="3478"/>
                  </a:cubicBezTo>
                  <a:cubicBezTo>
                    <a:pt x="129" y="3478"/>
                    <a:pt x="0" y="3607"/>
                    <a:pt x="32" y="3767"/>
                  </a:cubicBezTo>
                  <a:cubicBezTo>
                    <a:pt x="32" y="3767"/>
                    <a:pt x="161" y="4732"/>
                    <a:pt x="386" y="5857"/>
                  </a:cubicBezTo>
                  <a:cubicBezTo>
                    <a:pt x="611" y="6982"/>
                    <a:pt x="964" y="8300"/>
                    <a:pt x="1479" y="9136"/>
                  </a:cubicBezTo>
                  <a:cubicBezTo>
                    <a:pt x="2335" y="10523"/>
                    <a:pt x="5741" y="15518"/>
                    <a:pt x="6290" y="16348"/>
                  </a:cubicBezTo>
                  <a:lnTo>
                    <a:pt x="6290" y="16348"/>
                  </a:lnTo>
                  <a:cubicBezTo>
                    <a:pt x="6259" y="16575"/>
                    <a:pt x="6172" y="17276"/>
                    <a:pt x="6172" y="17911"/>
                  </a:cubicBezTo>
                  <a:cubicBezTo>
                    <a:pt x="6172" y="18104"/>
                    <a:pt x="6204" y="18297"/>
                    <a:pt x="6204" y="18490"/>
                  </a:cubicBezTo>
                  <a:cubicBezTo>
                    <a:pt x="6236" y="18650"/>
                    <a:pt x="6268" y="18811"/>
                    <a:pt x="6332" y="18940"/>
                  </a:cubicBezTo>
                  <a:cubicBezTo>
                    <a:pt x="6461" y="19229"/>
                    <a:pt x="6815" y="20033"/>
                    <a:pt x="7136" y="20836"/>
                  </a:cubicBezTo>
                  <a:cubicBezTo>
                    <a:pt x="7297" y="21222"/>
                    <a:pt x="7458" y="21608"/>
                    <a:pt x="7554" y="21929"/>
                  </a:cubicBezTo>
                  <a:cubicBezTo>
                    <a:pt x="7618" y="22090"/>
                    <a:pt x="7650" y="22218"/>
                    <a:pt x="7683" y="22315"/>
                  </a:cubicBezTo>
                  <a:cubicBezTo>
                    <a:pt x="7683" y="22379"/>
                    <a:pt x="7715" y="22411"/>
                    <a:pt x="7715" y="22443"/>
                  </a:cubicBezTo>
                  <a:lnTo>
                    <a:pt x="7715" y="22476"/>
                  </a:lnTo>
                  <a:cubicBezTo>
                    <a:pt x="7715" y="22701"/>
                    <a:pt x="7843" y="22861"/>
                    <a:pt x="7972" y="22990"/>
                  </a:cubicBezTo>
                  <a:cubicBezTo>
                    <a:pt x="8133" y="23086"/>
                    <a:pt x="8293" y="23151"/>
                    <a:pt x="8486" y="23183"/>
                  </a:cubicBezTo>
                  <a:cubicBezTo>
                    <a:pt x="8615" y="23183"/>
                    <a:pt x="8743" y="23118"/>
                    <a:pt x="8872" y="23022"/>
                  </a:cubicBezTo>
                  <a:cubicBezTo>
                    <a:pt x="9000" y="22926"/>
                    <a:pt x="9065" y="22797"/>
                    <a:pt x="9097" y="22636"/>
                  </a:cubicBezTo>
                  <a:cubicBezTo>
                    <a:pt x="9124" y="22464"/>
                    <a:pt x="9144" y="22281"/>
                    <a:pt x="9158" y="22107"/>
                  </a:cubicBezTo>
                  <a:lnTo>
                    <a:pt x="9158" y="22107"/>
                  </a:lnTo>
                  <a:lnTo>
                    <a:pt x="10286" y="23858"/>
                  </a:lnTo>
                  <a:lnTo>
                    <a:pt x="10351" y="23922"/>
                  </a:lnTo>
                  <a:cubicBezTo>
                    <a:pt x="10351" y="23922"/>
                    <a:pt x="10479" y="24018"/>
                    <a:pt x="10640" y="24115"/>
                  </a:cubicBezTo>
                  <a:cubicBezTo>
                    <a:pt x="10801" y="24179"/>
                    <a:pt x="11026" y="24308"/>
                    <a:pt x="11283" y="24308"/>
                  </a:cubicBezTo>
                  <a:cubicBezTo>
                    <a:pt x="11379" y="24308"/>
                    <a:pt x="11508" y="24276"/>
                    <a:pt x="11604" y="24211"/>
                  </a:cubicBezTo>
                  <a:cubicBezTo>
                    <a:pt x="11733" y="24147"/>
                    <a:pt x="11829" y="24051"/>
                    <a:pt x="11893" y="23922"/>
                  </a:cubicBezTo>
                  <a:cubicBezTo>
                    <a:pt x="11926" y="23793"/>
                    <a:pt x="11958" y="23665"/>
                    <a:pt x="11990" y="23536"/>
                  </a:cubicBezTo>
                  <a:cubicBezTo>
                    <a:pt x="12086" y="22990"/>
                    <a:pt x="12086" y="22154"/>
                    <a:pt x="12086" y="21286"/>
                  </a:cubicBezTo>
                  <a:cubicBezTo>
                    <a:pt x="12086" y="20418"/>
                    <a:pt x="12118" y="19550"/>
                    <a:pt x="12183" y="19068"/>
                  </a:cubicBezTo>
                  <a:cubicBezTo>
                    <a:pt x="12215" y="18940"/>
                    <a:pt x="12215" y="18811"/>
                    <a:pt x="12215" y="18682"/>
                  </a:cubicBezTo>
                  <a:cubicBezTo>
                    <a:pt x="12215" y="18040"/>
                    <a:pt x="11990" y="17332"/>
                    <a:pt x="11668" y="16722"/>
                  </a:cubicBezTo>
                  <a:cubicBezTo>
                    <a:pt x="11379" y="16111"/>
                    <a:pt x="10993" y="15532"/>
                    <a:pt x="10608" y="15179"/>
                  </a:cubicBezTo>
                  <a:cubicBezTo>
                    <a:pt x="10254" y="14825"/>
                    <a:pt x="9836" y="14311"/>
                    <a:pt x="9483" y="13861"/>
                  </a:cubicBezTo>
                  <a:cubicBezTo>
                    <a:pt x="9290" y="13636"/>
                    <a:pt x="9129" y="13411"/>
                    <a:pt x="8968" y="13218"/>
                  </a:cubicBezTo>
                  <a:cubicBezTo>
                    <a:pt x="8840" y="13057"/>
                    <a:pt x="8743" y="12929"/>
                    <a:pt x="8647" y="12832"/>
                  </a:cubicBezTo>
                  <a:cubicBezTo>
                    <a:pt x="8615" y="12768"/>
                    <a:pt x="8550" y="12639"/>
                    <a:pt x="8486" y="12479"/>
                  </a:cubicBezTo>
                  <a:cubicBezTo>
                    <a:pt x="8036" y="11257"/>
                    <a:pt x="7104" y="7753"/>
                    <a:pt x="6654" y="5278"/>
                  </a:cubicBezTo>
                  <a:cubicBezTo>
                    <a:pt x="6365" y="3735"/>
                    <a:pt x="5850" y="2482"/>
                    <a:pt x="5240" y="1582"/>
                  </a:cubicBezTo>
                  <a:cubicBezTo>
                    <a:pt x="4629" y="682"/>
                    <a:pt x="3922" y="135"/>
                    <a:pt x="3247" y="7"/>
                  </a:cubicBezTo>
                  <a:cubicBezTo>
                    <a:pt x="3226" y="2"/>
                    <a:pt x="3206" y="0"/>
                    <a:pt x="31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34"/>
            <p:cNvSpPr/>
            <p:nvPr/>
          </p:nvSpPr>
          <p:spPr>
            <a:xfrm>
              <a:off x="3105200" y="2303400"/>
              <a:ext cx="153525" cy="262225"/>
            </a:xfrm>
            <a:custGeom>
              <a:rect b="b" l="l" r="r" t="t"/>
              <a:pathLst>
                <a:path extrusionOk="0" h="10489" w="6141">
                  <a:moveTo>
                    <a:pt x="2926" y="0"/>
                  </a:moveTo>
                  <a:cubicBezTo>
                    <a:pt x="1512" y="386"/>
                    <a:pt x="515" y="1286"/>
                    <a:pt x="1" y="1865"/>
                  </a:cubicBezTo>
                  <a:cubicBezTo>
                    <a:pt x="354" y="2411"/>
                    <a:pt x="612" y="2765"/>
                    <a:pt x="612" y="2765"/>
                  </a:cubicBezTo>
                  <a:cubicBezTo>
                    <a:pt x="612" y="2765"/>
                    <a:pt x="322" y="4726"/>
                    <a:pt x="612" y="5304"/>
                  </a:cubicBezTo>
                  <a:cubicBezTo>
                    <a:pt x="869" y="5851"/>
                    <a:pt x="1994" y="8583"/>
                    <a:pt x="1994" y="8937"/>
                  </a:cubicBezTo>
                  <a:cubicBezTo>
                    <a:pt x="1994" y="9165"/>
                    <a:pt x="2265" y="9360"/>
                    <a:pt x="2506" y="9360"/>
                  </a:cubicBezTo>
                  <a:cubicBezTo>
                    <a:pt x="2671" y="9360"/>
                    <a:pt x="2822" y="9268"/>
                    <a:pt x="2862" y="9033"/>
                  </a:cubicBezTo>
                  <a:cubicBezTo>
                    <a:pt x="2958" y="8487"/>
                    <a:pt x="2958" y="7715"/>
                    <a:pt x="2958" y="7715"/>
                  </a:cubicBezTo>
                  <a:lnTo>
                    <a:pt x="4533" y="10158"/>
                  </a:lnTo>
                  <a:cubicBezTo>
                    <a:pt x="4533" y="10158"/>
                    <a:pt x="4943" y="10489"/>
                    <a:pt x="5288" y="10489"/>
                  </a:cubicBezTo>
                  <a:cubicBezTo>
                    <a:pt x="5436" y="10489"/>
                    <a:pt x="5572" y="10428"/>
                    <a:pt x="5658" y="10254"/>
                  </a:cubicBezTo>
                  <a:cubicBezTo>
                    <a:pt x="5948" y="9708"/>
                    <a:pt x="5755" y="6686"/>
                    <a:pt x="5948" y="5465"/>
                  </a:cubicBezTo>
                  <a:cubicBezTo>
                    <a:pt x="6140" y="4276"/>
                    <a:pt x="5208" y="2572"/>
                    <a:pt x="4437" y="1833"/>
                  </a:cubicBezTo>
                  <a:cubicBezTo>
                    <a:pt x="3922" y="1318"/>
                    <a:pt x="3344" y="547"/>
                    <a:pt x="2926" y="0"/>
                  </a:cubicBezTo>
                  <a:close/>
                </a:path>
              </a:pathLst>
            </a:custGeom>
            <a:solidFill>
              <a:srgbClr val="7070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34"/>
            <p:cNvSpPr/>
            <p:nvPr/>
          </p:nvSpPr>
          <p:spPr>
            <a:xfrm>
              <a:off x="3097975" y="2296750"/>
              <a:ext cx="163150" cy="275875"/>
            </a:xfrm>
            <a:custGeom>
              <a:rect b="b" l="l" r="r" t="t"/>
              <a:pathLst>
                <a:path extrusionOk="0" h="11035" w="6526">
                  <a:moveTo>
                    <a:pt x="3086" y="578"/>
                  </a:moveTo>
                  <a:cubicBezTo>
                    <a:pt x="3498" y="1087"/>
                    <a:pt x="4057" y="1786"/>
                    <a:pt x="4533" y="2291"/>
                  </a:cubicBezTo>
                  <a:cubicBezTo>
                    <a:pt x="4854" y="2581"/>
                    <a:pt x="5240" y="3127"/>
                    <a:pt x="5497" y="3674"/>
                  </a:cubicBezTo>
                  <a:cubicBezTo>
                    <a:pt x="5787" y="4252"/>
                    <a:pt x="5979" y="4895"/>
                    <a:pt x="5979" y="5409"/>
                  </a:cubicBezTo>
                  <a:cubicBezTo>
                    <a:pt x="5979" y="5506"/>
                    <a:pt x="5979" y="5602"/>
                    <a:pt x="5979" y="5699"/>
                  </a:cubicBezTo>
                  <a:cubicBezTo>
                    <a:pt x="5883" y="6342"/>
                    <a:pt x="5883" y="7402"/>
                    <a:pt x="5851" y="8367"/>
                  </a:cubicBezTo>
                  <a:cubicBezTo>
                    <a:pt x="5851" y="8849"/>
                    <a:pt x="5851" y="9331"/>
                    <a:pt x="5819" y="9685"/>
                  </a:cubicBezTo>
                  <a:cubicBezTo>
                    <a:pt x="5819" y="9878"/>
                    <a:pt x="5787" y="10038"/>
                    <a:pt x="5787" y="10167"/>
                  </a:cubicBezTo>
                  <a:cubicBezTo>
                    <a:pt x="5754" y="10295"/>
                    <a:pt x="5722" y="10392"/>
                    <a:pt x="5722" y="10392"/>
                  </a:cubicBezTo>
                  <a:lnTo>
                    <a:pt x="5658" y="10456"/>
                  </a:lnTo>
                  <a:lnTo>
                    <a:pt x="5594" y="10488"/>
                  </a:lnTo>
                  <a:cubicBezTo>
                    <a:pt x="5497" y="10488"/>
                    <a:pt x="5337" y="10424"/>
                    <a:pt x="5208" y="10360"/>
                  </a:cubicBezTo>
                  <a:cubicBezTo>
                    <a:pt x="5144" y="10328"/>
                    <a:pt x="5079" y="10295"/>
                    <a:pt x="5047" y="10263"/>
                  </a:cubicBezTo>
                  <a:lnTo>
                    <a:pt x="5015" y="10231"/>
                  </a:lnTo>
                  <a:lnTo>
                    <a:pt x="5006" y="10231"/>
                  </a:lnTo>
                  <a:lnTo>
                    <a:pt x="3472" y="7852"/>
                  </a:lnTo>
                  <a:cubicBezTo>
                    <a:pt x="3419" y="7773"/>
                    <a:pt x="3323" y="7716"/>
                    <a:pt x="3219" y="7716"/>
                  </a:cubicBezTo>
                  <a:cubicBezTo>
                    <a:pt x="3196" y="7716"/>
                    <a:pt x="3174" y="7718"/>
                    <a:pt x="3151" y="7724"/>
                  </a:cubicBezTo>
                  <a:cubicBezTo>
                    <a:pt x="3054" y="7788"/>
                    <a:pt x="2958" y="7885"/>
                    <a:pt x="2958" y="7981"/>
                  </a:cubicBezTo>
                  <a:cubicBezTo>
                    <a:pt x="2958" y="7981"/>
                    <a:pt x="2958" y="8174"/>
                    <a:pt x="2958" y="8431"/>
                  </a:cubicBezTo>
                  <a:cubicBezTo>
                    <a:pt x="2958" y="8688"/>
                    <a:pt x="2926" y="9010"/>
                    <a:pt x="2861" y="9267"/>
                  </a:cubicBezTo>
                  <a:cubicBezTo>
                    <a:pt x="2861" y="9331"/>
                    <a:pt x="2861" y="9331"/>
                    <a:pt x="2829" y="9331"/>
                  </a:cubicBezTo>
                  <a:lnTo>
                    <a:pt x="2797" y="9363"/>
                  </a:lnTo>
                  <a:cubicBezTo>
                    <a:pt x="2733" y="9363"/>
                    <a:pt x="2669" y="9331"/>
                    <a:pt x="2636" y="9299"/>
                  </a:cubicBezTo>
                  <a:lnTo>
                    <a:pt x="2572" y="9235"/>
                  </a:lnTo>
                  <a:lnTo>
                    <a:pt x="2572" y="9203"/>
                  </a:lnTo>
                  <a:cubicBezTo>
                    <a:pt x="2572" y="9106"/>
                    <a:pt x="2540" y="9010"/>
                    <a:pt x="2508" y="8913"/>
                  </a:cubicBezTo>
                  <a:cubicBezTo>
                    <a:pt x="2283" y="8077"/>
                    <a:pt x="1383" y="5956"/>
                    <a:pt x="1126" y="5442"/>
                  </a:cubicBezTo>
                  <a:cubicBezTo>
                    <a:pt x="1093" y="5377"/>
                    <a:pt x="1061" y="5281"/>
                    <a:pt x="1061" y="5152"/>
                  </a:cubicBezTo>
                  <a:cubicBezTo>
                    <a:pt x="1029" y="4992"/>
                    <a:pt x="1029" y="4831"/>
                    <a:pt x="1029" y="4638"/>
                  </a:cubicBezTo>
                  <a:cubicBezTo>
                    <a:pt x="1029" y="4284"/>
                    <a:pt x="1061" y="3899"/>
                    <a:pt x="1093" y="3577"/>
                  </a:cubicBezTo>
                  <a:cubicBezTo>
                    <a:pt x="1093" y="3417"/>
                    <a:pt x="1126" y="3288"/>
                    <a:pt x="1126" y="3224"/>
                  </a:cubicBezTo>
                  <a:cubicBezTo>
                    <a:pt x="1158" y="3127"/>
                    <a:pt x="1158" y="3063"/>
                    <a:pt x="1158" y="3063"/>
                  </a:cubicBezTo>
                  <a:cubicBezTo>
                    <a:pt x="1158" y="2999"/>
                    <a:pt x="1158" y="2934"/>
                    <a:pt x="1126" y="2870"/>
                  </a:cubicBezTo>
                  <a:cubicBezTo>
                    <a:pt x="1126" y="2870"/>
                    <a:pt x="920" y="2588"/>
                    <a:pt x="624" y="2137"/>
                  </a:cubicBezTo>
                  <a:lnTo>
                    <a:pt x="624" y="2137"/>
                  </a:lnTo>
                  <a:cubicBezTo>
                    <a:pt x="1114" y="1622"/>
                    <a:pt x="1955" y="924"/>
                    <a:pt x="3086" y="578"/>
                  </a:cubicBezTo>
                  <a:close/>
                  <a:moveTo>
                    <a:pt x="3204" y="1"/>
                  </a:moveTo>
                  <a:cubicBezTo>
                    <a:pt x="3186" y="1"/>
                    <a:pt x="3168" y="3"/>
                    <a:pt x="3151" y="9"/>
                  </a:cubicBezTo>
                  <a:cubicBezTo>
                    <a:pt x="1640" y="395"/>
                    <a:pt x="611" y="1359"/>
                    <a:pt x="65" y="1938"/>
                  </a:cubicBezTo>
                  <a:cubicBezTo>
                    <a:pt x="1" y="2034"/>
                    <a:pt x="1" y="2163"/>
                    <a:pt x="65" y="2259"/>
                  </a:cubicBezTo>
                  <a:cubicBezTo>
                    <a:pt x="303" y="2650"/>
                    <a:pt x="498" y="2938"/>
                    <a:pt x="599" y="3084"/>
                  </a:cubicBezTo>
                  <a:lnTo>
                    <a:pt x="599" y="3084"/>
                  </a:lnTo>
                  <a:cubicBezTo>
                    <a:pt x="568" y="3320"/>
                    <a:pt x="483" y="4011"/>
                    <a:pt x="483" y="4638"/>
                  </a:cubicBezTo>
                  <a:cubicBezTo>
                    <a:pt x="483" y="4831"/>
                    <a:pt x="515" y="5024"/>
                    <a:pt x="515" y="5217"/>
                  </a:cubicBezTo>
                  <a:cubicBezTo>
                    <a:pt x="547" y="5377"/>
                    <a:pt x="579" y="5538"/>
                    <a:pt x="643" y="5667"/>
                  </a:cubicBezTo>
                  <a:cubicBezTo>
                    <a:pt x="772" y="5956"/>
                    <a:pt x="1126" y="6760"/>
                    <a:pt x="1447" y="7563"/>
                  </a:cubicBezTo>
                  <a:cubicBezTo>
                    <a:pt x="1608" y="7949"/>
                    <a:pt x="1769" y="8335"/>
                    <a:pt x="1865" y="8656"/>
                  </a:cubicBezTo>
                  <a:cubicBezTo>
                    <a:pt x="1929" y="8817"/>
                    <a:pt x="1961" y="8945"/>
                    <a:pt x="1994" y="9042"/>
                  </a:cubicBezTo>
                  <a:cubicBezTo>
                    <a:pt x="1994" y="9106"/>
                    <a:pt x="2026" y="9138"/>
                    <a:pt x="2026" y="9170"/>
                  </a:cubicBezTo>
                  <a:lnTo>
                    <a:pt x="2026" y="9203"/>
                  </a:lnTo>
                  <a:cubicBezTo>
                    <a:pt x="2026" y="9428"/>
                    <a:pt x="2154" y="9588"/>
                    <a:pt x="2283" y="9717"/>
                  </a:cubicBezTo>
                  <a:cubicBezTo>
                    <a:pt x="2444" y="9813"/>
                    <a:pt x="2604" y="9878"/>
                    <a:pt x="2797" y="9910"/>
                  </a:cubicBezTo>
                  <a:cubicBezTo>
                    <a:pt x="2926" y="9910"/>
                    <a:pt x="3054" y="9845"/>
                    <a:pt x="3183" y="9749"/>
                  </a:cubicBezTo>
                  <a:cubicBezTo>
                    <a:pt x="3311" y="9653"/>
                    <a:pt x="3376" y="9524"/>
                    <a:pt x="3408" y="9363"/>
                  </a:cubicBezTo>
                  <a:cubicBezTo>
                    <a:pt x="3435" y="9191"/>
                    <a:pt x="3455" y="9008"/>
                    <a:pt x="3469" y="8834"/>
                  </a:cubicBezTo>
                  <a:lnTo>
                    <a:pt x="3469" y="8834"/>
                  </a:lnTo>
                  <a:lnTo>
                    <a:pt x="4597" y="10585"/>
                  </a:lnTo>
                  <a:lnTo>
                    <a:pt x="4662" y="10649"/>
                  </a:lnTo>
                  <a:cubicBezTo>
                    <a:pt x="4662" y="10649"/>
                    <a:pt x="4790" y="10745"/>
                    <a:pt x="4951" y="10842"/>
                  </a:cubicBezTo>
                  <a:cubicBezTo>
                    <a:pt x="5112" y="10906"/>
                    <a:pt x="5337" y="11035"/>
                    <a:pt x="5594" y="11035"/>
                  </a:cubicBezTo>
                  <a:cubicBezTo>
                    <a:pt x="5690" y="11035"/>
                    <a:pt x="5819" y="11003"/>
                    <a:pt x="5915" y="10938"/>
                  </a:cubicBezTo>
                  <a:cubicBezTo>
                    <a:pt x="6044" y="10874"/>
                    <a:pt x="6140" y="10778"/>
                    <a:pt x="6204" y="10649"/>
                  </a:cubicBezTo>
                  <a:cubicBezTo>
                    <a:pt x="6237" y="10520"/>
                    <a:pt x="6269" y="10392"/>
                    <a:pt x="6301" y="10263"/>
                  </a:cubicBezTo>
                  <a:cubicBezTo>
                    <a:pt x="6397" y="9717"/>
                    <a:pt x="6397" y="8881"/>
                    <a:pt x="6397" y="8013"/>
                  </a:cubicBezTo>
                  <a:cubicBezTo>
                    <a:pt x="6397" y="7145"/>
                    <a:pt x="6429" y="6277"/>
                    <a:pt x="6494" y="5795"/>
                  </a:cubicBezTo>
                  <a:cubicBezTo>
                    <a:pt x="6526" y="5667"/>
                    <a:pt x="6526" y="5538"/>
                    <a:pt x="6526" y="5409"/>
                  </a:cubicBezTo>
                  <a:cubicBezTo>
                    <a:pt x="6526" y="4767"/>
                    <a:pt x="6301" y="4059"/>
                    <a:pt x="5979" y="3449"/>
                  </a:cubicBezTo>
                  <a:cubicBezTo>
                    <a:pt x="5690" y="2838"/>
                    <a:pt x="5304" y="2259"/>
                    <a:pt x="4919" y="1906"/>
                  </a:cubicBezTo>
                  <a:cubicBezTo>
                    <a:pt x="4437" y="1391"/>
                    <a:pt x="3826" y="652"/>
                    <a:pt x="3408" y="106"/>
                  </a:cubicBezTo>
                  <a:cubicBezTo>
                    <a:pt x="3355" y="53"/>
                    <a:pt x="3281" y="1"/>
                    <a:pt x="32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34"/>
            <p:cNvSpPr/>
            <p:nvPr/>
          </p:nvSpPr>
          <p:spPr>
            <a:xfrm>
              <a:off x="2323300" y="1964275"/>
              <a:ext cx="961150" cy="862825"/>
            </a:xfrm>
            <a:custGeom>
              <a:rect b="b" l="l" r="r" t="t"/>
              <a:pathLst>
                <a:path extrusionOk="0" h="34513" w="38446">
                  <a:moveTo>
                    <a:pt x="3086" y="0"/>
                  </a:moveTo>
                  <a:cubicBezTo>
                    <a:pt x="3086" y="0"/>
                    <a:pt x="1318" y="1222"/>
                    <a:pt x="643" y="3858"/>
                  </a:cubicBezTo>
                  <a:cubicBezTo>
                    <a:pt x="0" y="6494"/>
                    <a:pt x="2154" y="17166"/>
                    <a:pt x="2733" y="20251"/>
                  </a:cubicBezTo>
                  <a:cubicBezTo>
                    <a:pt x="3279" y="23369"/>
                    <a:pt x="6108" y="33656"/>
                    <a:pt x="6944" y="34331"/>
                  </a:cubicBezTo>
                  <a:cubicBezTo>
                    <a:pt x="7109" y="34458"/>
                    <a:pt x="7628" y="34512"/>
                    <a:pt x="8382" y="34512"/>
                  </a:cubicBezTo>
                  <a:cubicBezTo>
                    <a:pt x="11431" y="34512"/>
                    <a:pt x="18322" y="33625"/>
                    <a:pt x="21184" y="33109"/>
                  </a:cubicBezTo>
                  <a:cubicBezTo>
                    <a:pt x="24752" y="32466"/>
                    <a:pt x="32434" y="29734"/>
                    <a:pt x="34041" y="29252"/>
                  </a:cubicBezTo>
                  <a:cubicBezTo>
                    <a:pt x="35616" y="28802"/>
                    <a:pt x="36484" y="26359"/>
                    <a:pt x="36934" y="25877"/>
                  </a:cubicBezTo>
                  <a:cubicBezTo>
                    <a:pt x="37416" y="25427"/>
                    <a:pt x="38445" y="23819"/>
                    <a:pt x="37866" y="23273"/>
                  </a:cubicBezTo>
                  <a:cubicBezTo>
                    <a:pt x="37684" y="23080"/>
                    <a:pt x="37384" y="23016"/>
                    <a:pt x="37041" y="23016"/>
                  </a:cubicBezTo>
                  <a:cubicBezTo>
                    <a:pt x="36356" y="23016"/>
                    <a:pt x="35499" y="23273"/>
                    <a:pt x="35070" y="23273"/>
                  </a:cubicBezTo>
                  <a:cubicBezTo>
                    <a:pt x="34395" y="23273"/>
                    <a:pt x="33173" y="23177"/>
                    <a:pt x="31888" y="23177"/>
                  </a:cubicBezTo>
                  <a:cubicBezTo>
                    <a:pt x="30570" y="23177"/>
                    <a:pt x="29445" y="24109"/>
                    <a:pt x="29059" y="25427"/>
                  </a:cubicBezTo>
                  <a:cubicBezTo>
                    <a:pt x="28673" y="26745"/>
                    <a:pt x="28127" y="27388"/>
                    <a:pt x="28127" y="27388"/>
                  </a:cubicBezTo>
                  <a:cubicBezTo>
                    <a:pt x="28127" y="27388"/>
                    <a:pt x="18483" y="28705"/>
                    <a:pt x="16394" y="28705"/>
                  </a:cubicBezTo>
                  <a:cubicBezTo>
                    <a:pt x="14337" y="28705"/>
                    <a:pt x="12376" y="28416"/>
                    <a:pt x="12376" y="28416"/>
                  </a:cubicBezTo>
                  <a:cubicBezTo>
                    <a:pt x="12376" y="28416"/>
                    <a:pt x="11251" y="21955"/>
                    <a:pt x="10415" y="17905"/>
                  </a:cubicBezTo>
                  <a:cubicBezTo>
                    <a:pt x="9547" y="13887"/>
                    <a:pt x="8808" y="10801"/>
                    <a:pt x="8165" y="9772"/>
                  </a:cubicBezTo>
                  <a:lnTo>
                    <a:pt x="308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34"/>
            <p:cNvSpPr/>
            <p:nvPr/>
          </p:nvSpPr>
          <p:spPr>
            <a:xfrm>
              <a:off x="2329725" y="1957850"/>
              <a:ext cx="951500" cy="875950"/>
            </a:xfrm>
            <a:custGeom>
              <a:rect b="b" l="l" r="r" t="t"/>
              <a:pathLst>
                <a:path extrusionOk="0" h="35038" w="38060">
                  <a:moveTo>
                    <a:pt x="2814" y="0"/>
                  </a:moveTo>
                  <a:cubicBezTo>
                    <a:pt x="2772" y="0"/>
                    <a:pt x="2733" y="11"/>
                    <a:pt x="2701" y="32"/>
                  </a:cubicBezTo>
                  <a:lnTo>
                    <a:pt x="2669" y="32"/>
                  </a:lnTo>
                  <a:cubicBezTo>
                    <a:pt x="2669" y="65"/>
                    <a:pt x="836" y="1318"/>
                    <a:pt x="129" y="4050"/>
                  </a:cubicBezTo>
                  <a:cubicBezTo>
                    <a:pt x="33" y="4436"/>
                    <a:pt x="1" y="4918"/>
                    <a:pt x="1" y="5497"/>
                  </a:cubicBezTo>
                  <a:cubicBezTo>
                    <a:pt x="1" y="7490"/>
                    <a:pt x="418" y="10576"/>
                    <a:pt x="933" y="13501"/>
                  </a:cubicBezTo>
                  <a:cubicBezTo>
                    <a:pt x="1415" y="16426"/>
                    <a:pt x="1961" y="19223"/>
                    <a:pt x="2186" y="20573"/>
                  </a:cubicBezTo>
                  <a:cubicBezTo>
                    <a:pt x="2476" y="22148"/>
                    <a:pt x="3311" y="25491"/>
                    <a:pt x="4211" y="28545"/>
                  </a:cubicBezTo>
                  <a:cubicBezTo>
                    <a:pt x="4661" y="30055"/>
                    <a:pt x="5112" y="31502"/>
                    <a:pt x="5497" y="32627"/>
                  </a:cubicBezTo>
                  <a:cubicBezTo>
                    <a:pt x="5690" y="33206"/>
                    <a:pt x="5883" y="33656"/>
                    <a:pt x="6044" y="34041"/>
                  </a:cubicBezTo>
                  <a:cubicBezTo>
                    <a:pt x="6108" y="34202"/>
                    <a:pt x="6204" y="34363"/>
                    <a:pt x="6269" y="34491"/>
                  </a:cubicBezTo>
                  <a:cubicBezTo>
                    <a:pt x="6333" y="34620"/>
                    <a:pt x="6397" y="34716"/>
                    <a:pt x="6526" y="34781"/>
                  </a:cubicBezTo>
                  <a:cubicBezTo>
                    <a:pt x="6590" y="34877"/>
                    <a:pt x="6687" y="34909"/>
                    <a:pt x="6815" y="34941"/>
                  </a:cubicBezTo>
                  <a:cubicBezTo>
                    <a:pt x="7104" y="35006"/>
                    <a:pt x="7554" y="35038"/>
                    <a:pt x="8165" y="35038"/>
                  </a:cubicBezTo>
                  <a:cubicBezTo>
                    <a:pt x="11283" y="35038"/>
                    <a:pt x="18098" y="34170"/>
                    <a:pt x="20991" y="33623"/>
                  </a:cubicBezTo>
                  <a:cubicBezTo>
                    <a:pt x="22791" y="33302"/>
                    <a:pt x="25587" y="32434"/>
                    <a:pt x="28159" y="31630"/>
                  </a:cubicBezTo>
                  <a:cubicBezTo>
                    <a:pt x="30731" y="30795"/>
                    <a:pt x="33077" y="30023"/>
                    <a:pt x="33849" y="29766"/>
                  </a:cubicBezTo>
                  <a:cubicBezTo>
                    <a:pt x="34749" y="29509"/>
                    <a:pt x="35392" y="28705"/>
                    <a:pt x="35874" y="27966"/>
                  </a:cubicBezTo>
                  <a:cubicBezTo>
                    <a:pt x="36131" y="27612"/>
                    <a:pt x="36324" y="27227"/>
                    <a:pt x="36484" y="26937"/>
                  </a:cubicBezTo>
                  <a:cubicBezTo>
                    <a:pt x="36645" y="26648"/>
                    <a:pt x="36806" y="26391"/>
                    <a:pt x="36870" y="26327"/>
                  </a:cubicBezTo>
                  <a:cubicBezTo>
                    <a:pt x="37095" y="26134"/>
                    <a:pt x="37352" y="25748"/>
                    <a:pt x="37609" y="25330"/>
                  </a:cubicBezTo>
                  <a:cubicBezTo>
                    <a:pt x="37834" y="24880"/>
                    <a:pt x="38060" y="24430"/>
                    <a:pt x="38060" y="23980"/>
                  </a:cubicBezTo>
                  <a:cubicBezTo>
                    <a:pt x="38060" y="23755"/>
                    <a:pt x="37995" y="23498"/>
                    <a:pt x="37802" y="23337"/>
                  </a:cubicBezTo>
                  <a:cubicBezTo>
                    <a:pt x="37545" y="23048"/>
                    <a:pt x="37159" y="23016"/>
                    <a:pt x="36774" y="23016"/>
                  </a:cubicBezTo>
                  <a:cubicBezTo>
                    <a:pt x="36420" y="23016"/>
                    <a:pt x="36002" y="23080"/>
                    <a:pt x="35649" y="23144"/>
                  </a:cubicBezTo>
                  <a:cubicBezTo>
                    <a:pt x="35295" y="23209"/>
                    <a:pt x="34974" y="23241"/>
                    <a:pt x="34813" y="23241"/>
                  </a:cubicBezTo>
                  <a:cubicBezTo>
                    <a:pt x="34170" y="23241"/>
                    <a:pt x="32949" y="23144"/>
                    <a:pt x="31631" y="23144"/>
                  </a:cubicBezTo>
                  <a:cubicBezTo>
                    <a:pt x="30184" y="23144"/>
                    <a:pt x="28963" y="24173"/>
                    <a:pt x="28545" y="25587"/>
                  </a:cubicBezTo>
                  <a:cubicBezTo>
                    <a:pt x="28352" y="26230"/>
                    <a:pt x="28127" y="26712"/>
                    <a:pt x="27966" y="27034"/>
                  </a:cubicBezTo>
                  <a:cubicBezTo>
                    <a:pt x="27870" y="27162"/>
                    <a:pt x="27805" y="27291"/>
                    <a:pt x="27741" y="27355"/>
                  </a:cubicBezTo>
                  <a:lnTo>
                    <a:pt x="27710" y="27401"/>
                  </a:lnTo>
                  <a:lnTo>
                    <a:pt x="27710" y="27401"/>
                  </a:lnTo>
                  <a:cubicBezTo>
                    <a:pt x="27485" y="27427"/>
                    <a:pt x="26976" y="27486"/>
                    <a:pt x="26295" y="27580"/>
                  </a:cubicBezTo>
                  <a:cubicBezTo>
                    <a:pt x="24880" y="27773"/>
                    <a:pt x="22727" y="28030"/>
                    <a:pt x="20734" y="28287"/>
                  </a:cubicBezTo>
                  <a:cubicBezTo>
                    <a:pt x="18741" y="28512"/>
                    <a:pt x="16876" y="28705"/>
                    <a:pt x="16137" y="28705"/>
                  </a:cubicBezTo>
                  <a:cubicBezTo>
                    <a:pt x="15141" y="28705"/>
                    <a:pt x="14144" y="28609"/>
                    <a:pt x="13373" y="28545"/>
                  </a:cubicBezTo>
                  <a:cubicBezTo>
                    <a:pt x="13019" y="28512"/>
                    <a:pt x="12698" y="28480"/>
                    <a:pt x="12505" y="28448"/>
                  </a:cubicBezTo>
                  <a:cubicBezTo>
                    <a:pt x="12442" y="28439"/>
                    <a:pt x="12386" y="28433"/>
                    <a:pt x="12339" y="28428"/>
                  </a:cubicBezTo>
                  <a:lnTo>
                    <a:pt x="12339" y="28428"/>
                  </a:lnTo>
                  <a:cubicBezTo>
                    <a:pt x="12138" y="27277"/>
                    <a:pt x="11161" y="21717"/>
                    <a:pt x="10415" y="18130"/>
                  </a:cubicBezTo>
                  <a:cubicBezTo>
                    <a:pt x="9997" y="16105"/>
                    <a:pt x="9580" y="14305"/>
                    <a:pt x="9226" y="12890"/>
                  </a:cubicBezTo>
                  <a:cubicBezTo>
                    <a:pt x="8840" y="11476"/>
                    <a:pt x="8487" y="10447"/>
                    <a:pt x="8133" y="9869"/>
                  </a:cubicBezTo>
                  <a:cubicBezTo>
                    <a:pt x="8075" y="9791"/>
                    <a:pt x="7993" y="9748"/>
                    <a:pt x="7909" y="9748"/>
                  </a:cubicBezTo>
                  <a:cubicBezTo>
                    <a:pt x="7854" y="9748"/>
                    <a:pt x="7798" y="9766"/>
                    <a:pt x="7747" y="9804"/>
                  </a:cubicBezTo>
                  <a:cubicBezTo>
                    <a:pt x="7619" y="9869"/>
                    <a:pt x="7587" y="10029"/>
                    <a:pt x="7683" y="10158"/>
                  </a:cubicBezTo>
                  <a:cubicBezTo>
                    <a:pt x="7972" y="10608"/>
                    <a:pt x="8326" y="11637"/>
                    <a:pt x="8680" y="13051"/>
                  </a:cubicBezTo>
                  <a:cubicBezTo>
                    <a:pt x="9065" y="14433"/>
                    <a:pt x="9451" y="16233"/>
                    <a:pt x="9901" y="18226"/>
                  </a:cubicBezTo>
                  <a:cubicBezTo>
                    <a:pt x="10319" y="20251"/>
                    <a:pt x="10801" y="22855"/>
                    <a:pt x="11187" y="24977"/>
                  </a:cubicBezTo>
                  <a:cubicBezTo>
                    <a:pt x="11380" y="26037"/>
                    <a:pt x="11540" y="26969"/>
                    <a:pt x="11669" y="27645"/>
                  </a:cubicBezTo>
                  <a:cubicBezTo>
                    <a:pt x="11798" y="28320"/>
                    <a:pt x="11862" y="28737"/>
                    <a:pt x="11862" y="28737"/>
                  </a:cubicBezTo>
                  <a:cubicBezTo>
                    <a:pt x="11862" y="28834"/>
                    <a:pt x="11958" y="28930"/>
                    <a:pt x="12087" y="28930"/>
                  </a:cubicBezTo>
                  <a:cubicBezTo>
                    <a:pt x="12087" y="28930"/>
                    <a:pt x="14048" y="29220"/>
                    <a:pt x="16137" y="29220"/>
                  </a:cubicBezTo>
                  <a:cubicBezTo>
                    <a:pt x="16683" y="29220"/>
                    <a:pt x="17680" y="29155"/>
                    <a:pt x="18869" y="29027"/>
                  </a:cubicBezTo>
                  <a:cubicBezTo>
                    <a:pt x="22469" y="28641"/>
                    <a:pt x="27902" y="27902"/>
                    <a:pt x="27902" y="27902"/>
                  </a:cubicBezTo>
                  <a:cubicBezTo>
                    <a:pt x="27966" y="27902"/>
                    <a:pt x="28030" y="27870"/>
                    <a:pt x="28063" y="27805"/>
                  </a:cubicBezTo>
                  <a:cubicBezTo>
                    <a:pt x="28095" y="27805"/>
                    <a:pt x="28673" y="27098"/>
                    <a:pt x="29059" y="25748"/>
                  </a:cubicBezTo>
                  <a:cubicBezTo>
                    <a:pt x="29413" y="24526"/>
                    <a:pt x="30441" y="23691"/>
                    <a:pt x="31631" y="23691"/>
                  </a:cubicBezTo>
                  <a:cubicBezTo>
                    <a:pt x="32916" y="23691"/>
                    <a:pt x="34138" y="23787"/>
                    <a:pt x="34813" y="23787"/>
                  </a:cubicBezTo>
                  <a:cubicBezTo>
                    <a:pt x="35070" y="23787"/>
                    <a:pt x="35392" y="23723"/>
                    <a:pt x="35745" y="23659"/>
                  </a:cubicBezTo>
                  <a:cubicBezTo>
                    <a:pt x="36099" y="23594"/>
                    <a:pt x="36484" y="23530"/>
                    <a:pt x="36774" y="23530"/>
                  </a:cubicBezTo>
                  <a:cubicBezTo>
                    <a:pt x="37095" y="23530"/>
                    <a:pt x="37320" y="23594"/>
                    <a:pt x="37417" y="23723"/>
                  </a:cubicBezTo>
                  <a:cubicBezTo>
                    <a:pt x="37481" y="23755"/>
                    <a:pt x="37513" y="23851"/>
                    <a:pt x="37513" y="23980"/>
                  </a:cubicBezTo>
                  <a:cubicBezTo>
                    <a:pt x="37513" y="24237"/>
                    <a:pt x="37352" y="24687"/>
                    <a:pt x="37127" y="25073"/>
                  </a:cubicBezTo>
                  <a:cubicBezTo>
                    <a:pt x="36934" y="25427"/>
                    <a:pt x="36645" y="25812"/>
                    <a:pt x="36484" y="25941"/>
                  </a:cubicBezTo>
                  <a:cubicBezTo>
                    <a:pt x="36324" y="26134"/>
                    <a:pt x="36195" y="26359"/>
                    <a:pt x="36034" y="26680"/>
                  </a:cubicBezTo>
                  <a:cubicBezTo>
                    <a:pt x="35777" y="27130"/>
                    <a:pt x="35456" y="27709"/>
                    <a:pt x="35070" y="28191"/>
                  </a:cubicBezTo>
                  <a:cubicBezTo>
                    <a:pt x="34684" y="28705"/>
                    <a:pt x="34202" y="29123"/>
                    <a:pt x="33688" y="29252"/>
                  </a:cubicBezTo>
                  <a:cubicBezTo>
                    <a:pt x="32884" y="29509"/>
                    <a:pt x="30570" y="30312"/>
                    <a:pt x="27998" y="31116"/>
                  </a:cubicBezTo>
                  <a:cubicBezTo>
                    <a:pt x="25459" y="31952"/>
                    <a:pt x="22630" y="32788"/>
                    <a:pt x="20894" y="33109"/>
                  </a:cubicBezTo>
                  <a:cubicBezTo>
                    <a:pt x="18066" y="33623"/>
                    <a:pt x="11187" y="34491"/>
                    <a:pt x="8165" y="34491"/>
                  </a:cubicBezTo>
                  <a:cubicBezTo>
                    <a:pt x="7779" y="34491"/>
                    <a:pt x="7458" y="34491"/>
                    <a:pt x="7233" y="34459"/>
                  </a:cubicBezTo>
                  <a:cubicBezTo>
                    <a:pt x="7104" y="34459"/>
                    <a:pt x="7008" y="34427"/>
                    <a:pt x="6944" y="34395"/>
                  </a:cubicBezTo>
                  <a:lnTo>
                    <a:pt x="6879" y="34395"/>
                  </a:lnTo>
                  <a:lnTo>
                    <a:pt x="6847" y="34363"/>
                  </a:lnTo>
                  <a:cubicBezTo>
                    <a:pt x="6847" y="34363"/>
                    <a:pt x="6783" y="34298"/>
                    <a:pt x="6719" y="34202"/>
                  </a:cubicBezTo>
                  <a:cubicBezTo>
                    <a:pt x="6494" y="33848"/>
                    <a:pt x="6140" y="32948"/>
                    <a:pt x="5787" y="31791"/>
                  </a:cubicBezTo>
                  <a:cubicBezTo>
                    <a:pt x="4629" y="28384"/>
                    <a:pt x="3119" y="22630"/>
                    <a:pt x="2733" y="20476"/>
                  </a:cubicBezTo>
                  <a:cubicBezTo>
                    <a:pt x="2476" y="19126"/>
                    <a:pt x="1929" y="16330"/>
                    <a:pt x="1447" y="13404"/>
                  </a:cubicBezTo>
                  <a:cubicBezTo>
                    <a:pt x="965" y="10479"/>
                    <a:pt x="547" y="7426"/>
                    <a:pt x="547" y="5497"/>
                  </a:cubicBezTo>
                  <a:cubicBezTo>
                    <a:pt x="547" y="4950"/>
                    <a:pt x="579" y="4468"/>
                    <a:pt x="643" y="4179"/>
                  </a:cubicBezTo>
                  <a:cubicBezTo>
                    <a:pt x="965" y="2925"/>
                    <a:pt x="1576" y="1993"/>
                    <a:pt x="2058" y="1382"/>
                  </a:cubicBezTo>
                  <a:cubicBezTo>
                    <a:pt x="2315" y="1061"/>
                    <a:pt x="2540" y="836"/>
                    <a:pt x="2733" y="707"/>
                  </a:cubicBezTo>
                  <a:cubicBezTo>
                    <a:pt x="2797" y="643"/>
                    <a:pt x="2861" y="579"/>
                    <a:pt x="2926" y="547"/>
                  </a:cubicBezTo>
                  <a:lnTo>
                    <a:pt x="2958" y="515"/>
                  </a:lnTo>
                  <a:lnTo>
                    <a:pt x="2990" y="482"/>
                  </a:lnTo>
                  <a:cubicBezTo>
                    <a:pt x="3119" y="418"/>
                    <a:pt x="3151" y="225"/>
                    <a:pt x="3054" y="129"/>
                  </a:cubicBezTo>
                  <a:cubicBezTo>
                    <a:pt x="2990" y="43"/>
                    <a:pt x="2897" y="0"/>
                    <a:pt x="28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34"/>
            <p:cNvSpPr/>
            <p:nvPr/>
          </p:nvSpPr>
          <p:spPr>
            <a:xfrm>
              <a:off x="3009575" y="2539650"/>
              <a:ext cx="274875" cy="206550"/>
            </a:xfrm>
            <a:custGeom>
              <a:rect b="b" l="l" r="r" t="t"/>
              <a:pathLst>
                <a:path extrusionOk="0" h="8262" w="10995">
                  <a:moveTo>
                    <a:pt x="9590" y="1"/>
                  </a:moveTo>
                  <a:cubicBezTo>
                    <a:pt x="8905" y="1"/>
                    <a:pt x="8048" y="258"/>
                    <a:pt x="7619" y="258"/>
                  </a:cubicBezTo>
                  <a:cubicBezTo>
                    <a:pt x="6944" y="258"/>
                    <a:pt x="5722" y="162"/>
                    <a:pt x="4437" y="162"/>
                  </a:cubicBezTo>
                  <a:cubicBezTo>
                    <a:pt x="3119" y="162"/>
                    <a:pt x="1994" y="1094"/>
                    <a:pt x="1608" y="2412"/>
                  </a:cubicBezTo>
                  <a:cubicBezTo>
                    <a:pt x="1222" y="3730"/>
                    <a:pt x="676" y="4373"/>
                    <a:pt x="676" y="4373"/>
                  </a:cubicBezTo>
                  <a:cubicBezTo>
                    <a:pt x="676" y="4373"/>
                    <a:pt x="419" y="4405"/>
                    <a:pt x="1" y="4469"/>
                  </a:cubicBezTo>
                  <a:cubicBezTo>
                    <a:pt x="226" y="4983"/>
                    <a:pt x="451" y="5594"/>
                    <a:pt x="483" y="6237"/>
                  </a:cubicBezTo>
                  <a:cubicBezTo>
                    <a:pt x="515" y="6944"/>
                    <a:pt x="451" y="7651"/>
                    <a:pt x="354" y="8262"/>
                  </a:cubicBezTo>
                  <a:cubicBezTo>
                    <a:pt x="3151" y="7394"/>
                    <a:pt x="5722" y="6494"/>
                    <a:pt x="6590" y="6237"/>
                  </a:cubicBezTo>
                  <a:cubicBezTo>
                    <a:pt x="8165" y="5787"/>
                    <a:pt x="9033" y="3344"/>
                    <a:pt x="9483" y="2862"/>
                  </a:cubicBezTo>
                  <a:cubicBezTo>
                    <a:pt x="9965" y="2412"/>
                    <a:pt x="10994" y="804"/>
                    <a:pt x="10415" y="258"/>
                  </a:cubicBezTo>
                  <a:cubicBezTo>
                    <a:pt x="10233" y="65"/>
                    <a:pt x="9933" y="1"/>
                    <a:pt x="9590" y="1"/>
                  </a:cubicBezTo>
                  <a:close/>
                </a:path>
              </a:pathLst>
            </a:custGeom>
            <a:solidFill>
              <a:srgbClr val="7070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34"/>
            <p:cNvSpPr/>
            <p:nvPr/>
          </p:nvSpPr>
          <p:spPr>
            <a:xfrm>
              <a:off x="3002350" y="2533225"/>
              <a:ext cx="278875" cy="219750"/>
            </a:xfrm>
            <a:custGeom>
              <a:rect b="b" l="l" r="r" t="t"/>
              <a:pathLst>
                <a:path extrusionOk="0" h="8790" w="11155">
                  <a:moveTo>
                    <a:pt x="9869" y="515"/>
                  </a:moveTo>
                  <a:cubicBezTo>
                    <a:pt x="10190" y="515"/>
                    <a:pt x="10415" y="579"/>
                    <a:pt x="10512" y="708"/>
                  </a:cubicBezTo>
                  <a:cubicBezTo>
                    <a:pt x="10576" y="740"/>
                    <a:pt x="10608" y="836"/>
                    <a:pt x="10608" y="965"/>
                  </a:cubicBezTo>
                  <a:cubicBezTo>
                    <a:pt x="10608" y="1222"/>
                    <a:pt x="10447" y="1672"/>
                    <a:pt x="10222" y="2058"/>
                  </a:cubicBezTo>
                  <a:cubicBezTo>
                    <a:pt x="10029" y="2412"/>
                    <a:pt x="9740" y="2797"/>
                    <a:pt x="9579" y="2926"/>
                  </a:cubicBezTo>
                  <a:cubicBezTo>
                    <a:pt x="9419" y="3119"/>
                    <a:pt x="9290" y="3344"/>
                    <a:pt x="9129" y="3665"/>
                  </a:cubicBezTo>
                  <a:cubicBezTo>
                    <a:pt x="8872" y="4115"/>
                    <a:pt x="8551" y="4694"/>
                    <a:pt x="8165" y="5176"/>
                  </a:cubicBezTo>
                  <a:cubicBezTo>
                    <a:pt x="7779" y="5690"/>
                    <a:pt x="7297" y="6108"/>
                    <a:pt x="6783" y="6237"/>
                  </a:cubicBezTo>
                  <a:cubicBezTo>
                    <a:pt x="5958" y="6481"/>
                    <a:pt x="3592" y="7307"/>
                    <a:pt x="984" y="8134"/>
                  </a:cubicBezTo>
                  <a:lnTo>
                    <a:pt x="984" y="8134"/>
                  </a:lnTo>
                  <a:cubicBezTo>
                    <a:pt x="1027" y="7751"/>
                    <a:pt x="1061" y="7331"/>
                    <a:pt x="1061" y="6912"/>
                  </a:cubicBezTo>
                  <a:cubicBezTo>
                    <a:pt x="1061" y="6783"/>
                    <a:pt x="1061" y="6622"/>
                    <a:pt x="1029" y="6494"/>
                  </a:cubicBezTo>
                  <a:cubicBezTo>
                    <a:pt x="1003" y="5926"/>
                    <a:pt x="853" y="5400"/>
                    <a:pt x="662" y="4932"/>
                  </a:cubicBezTo>
                  <a:lnTo>
                    <a:pt x="662" y="4932"/>
                  </a:lnTo>
                  <a:cubicBezTo>
                    <a:pt x="875" y="4902"/>
                    <a:pt x="997" y="4887"/>
                    <a:pt x="997" y="4887"/>
                  </a:cubicBezTo>
                  <a:cubicBezTo>
                    <a:pt x="1061" y="4887"/>
                    <a:pt x="1125" y="4855"/>
                    <a:pt x="1158" y="4790"/>
                  </a:cubicBezTo>
                  <a:cubicBezTo>
                    <a:pt x="1190" y="4790"/>
                    <a:pt x="1768" y="4083"/>
                    <a:pt x="2154" y="2733"/>
                  </a:cubicBezTo>
                  <a:cubicBezTo>
                    <a:pt x="2508" y="1511"/>
                    <a:pt x="3536" y="676"/>
                    <a:pt x="4726" y="676"/>
                  </a:cubicBezTo>
                  <a:cubicBezTo>
                    <a:pt x="6011" y="676"/>
                    <a:pt x="7233" y="772"/>
                    <a:pt x="7908" y="772"/>
                  </a:cubicBezTo>
                  <a:cubicBezTo>
                    <a:pt x="8165" y="772"/>
                    <a:pt x="8487" y="708"/>
                    <a:pt x="8840" y="644"/>
                  </a:cubicBezTo>
                  <a:cubicBezTo>
                    <a:pt x="9194" y="579"/>
                    <a:pt x="9579" y="515"/>
                    <a:pt x="9869" y="515"/>
                  </a:cubicBezTo>
                  <a:close/>
                  <a:moveTo>
                    <a:pt x="9869" y="1"/>
                  </a:moveTo>
                  <a:cubicBezTo>
                    <a:pt x="9515" y="1"/>
                    <a:pt x="9097" y="65"/>
                    <a:pt x="8744" y="129"/>
                  </a:cubicBezTo>
                  <a:cubicBezTo>
                    <a:pt x="8390" y="194"/>
                    <a:pt x="8069" y="226"/>
                    <a:pt x="7908" y="226"/>
                  </a:cubicBezTo>
                  <a:cubicBezTo>
                    <a:pt x="7265" y="226"/>
                    <a:pt x="6044" y="129"/>
                    <a:pt x="4726" y="129"/>
                  </a:cubicBezTo>
                  <a:cubicBezTo>
                    <a:pt x="3279" y="129"/>
                    <a:pt x="2058" y="1158"/>
                    <a:pt x="1640" y="2572"/>
                  </a:cubicBezTo>
                  <a:cubicBezTo>
                    <a:pt x="1447" y="3215"/>
                    <a:pt x="1222" y="3697"/>
                    <a:pt x="1061" y="4019"/>
                  </a:cubicBezTo>
                  <a:cubicBezTo>
                    <a:pt x="965" y="4147"/>
                    <a:pt x="900" y="4276"/>
                    <a:pt x="836" y="4340"/>
                  </a:cubicBezTo>
                  <a:lnTo>
                    <a:pt x="803" y="4389"/>
                  </a:lnTo>
                  <a:lnTo>
                    <a:pt x="803" y="4389"/>
                  </a:lnTo>
                  <a:cubicBezTo>
                    <a:pt x="688" y="4405"/>
                    <a:pt x="500" y="4432"/>
                    <a:pt x="258" y="4469"/>
                  </a:cubicBezTo>
                  <a:cubicBezTo>
                    <a:pt x="161" y="4469"/>
                    <a:pt x="97" y="4533"/>
                    <a:pt x="65" y="4597"/>
                  </a:cubicBezTo>
                  <a:cubicBezTo>
                    <a:pt x="0" y="4662"/>
                    <a:pt x="0" y="4758"/>
                    <a:pt x="33" y="4822"/>
                  </a:cubicBezTo>
                  <a:cubicBezTo>
                    <a:pt x="258" y="5337"/>
                    <a:pt x="483" y="5915"/>
                    <a:pt x="515" y="6526"/>
                  </a:cubicBezTo>
                  <a:cubicBezTo>
                    <a:pt x="515" y="6655"/>
                    <a:pt x="515" y="6783"/>
                    <a:pt x="515" y="6912"/>
                  </a:cubicBezTo>
                  <a:cubicBezTo>
                    <a:pt x="515" y="7458"/>
                    <a:pt x="450" y="8005"/>
                    <a:pt x="386" y="8487"/>
                  </a:cubicBezTo>
                  <a:cubicBezTo>
                    <a:pt x="386" y="8583"/>
                    <a:pt x="418" y="8680"/>
                    <a:pt x="483" y="8744"/>
                  </a:cubicBezTo>
                  <a:cubicBezTo>
                    <a:pt x="528" y="8767"/>
                    <a:pt x="590" y="8789"/>
                    <a:pt x="656" y="8789"/>
                  </a:cubicBezTo>
                  <a:cubicBezTo>
                    <a:pt x="683" y="8789"/>
                    <a:pt x="711" y="8786"/>
                    <a:pt x="740" y="8776"/>
                  </a:cubicBezTo>
                  <a:cubicBezTo>
                    <a:pt x="3504" y="7908"/>
                    <a:pt x="6108" y="7008"/>
                    <a:pt x="6944" y="6751"/>
                  </a:cubicBezTo>
                  <a:cubicBezTo>
                    <a:pt x="7844" y="6494"/>
                    <a:pt x="8487" y="5690"/>
                    <a:pt x="8969" y="4951"/>
                  </a:cubicBezTo>
                  <a:cubicBezTo>
                    <a:pt x="9226" y="4597"/>
                    <a:pt x="9419" y="4212"/>
                    <a:pt x="9579" y="3922"/>
                  </a:cubicBezTo>
                  <a:cubicBezTo>
                    <a:pt x="9740" y="3633"/>
                    <a:pt x="9901" y="3376"/>
                    <a:pt x="9965" y="3312"/>
                  </a:cubicBezTo>
                  <a:cubicBezTo>
                    <a:pt x="10190" y="3119"/>
                    <a:pt x="10447" y="2733"/>
                    <a:pt x="10704" y="2315"/>
                  </a:cubicBezTo>
                  <a:cubicBezTo>
                    <a:pt x="10929" y="1865"/>
                    <a:pt x="11155" y="1415"/>
                    <a:pt x="11155" y="965"/>
                  </a:cubicBezTo>
                  <a:cubicBezTo>
                    <a:pt x="11155" y="740"/>
                    <a:pt x="11090" y="483"/>
                    <a:pt x="10897" y="322"/>
                  </a:cubicBezTo>
                  <a:cubicBezTo>
                    <a:pt x="10640" y="33"/>
                    <a:pt x="10254" y="1"/>
                    <a:pt x="98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34"/>
            <p:cNvSpPr/>
            <p:nvPr/>
          </p:nvSpPr>
          <p:spPr>
            <a:xfrm>
              <a:off x="3041725" y="2911725"/>
              <a:ext cx="238700" cy="81200"/>
            </a:xfrm>
            <a:custGeom>
              <a:rect b="b" l="l" r="r" t="t"/>
              <a:pathLst>
                <a:path extrusionOk="0" h="3248" w="9548">
                  <a:moveTo>
                    <a:pt x="1897" y="1"/>
                  </a:moveTo>
                  <a:lnTo>
                    <a:pt x="0" y="3022"/>
                  </a:lnTo>
                  <a:cubicBezTo>
                    <a:pt x="0" y="3022"/>
                    <a:pt x="2411" y="3247"/>
                    <a:pt x="3215" y="3247"/>
                  </a:cubicBezTo>
                  <a:cubicBezTo>
                    <a:pt x="4019" y="3247"/>
                    <a:pt x="9547" y="2637"/>
                    <a:pt x="8744" y="1737"/>
                  </a:cubicBezTo>
                  <a:cubicBezTo>
                    <a:pt x="7940" y="804"/>
                    <a:pt x="1897" y="1"/>
                    <a:pt x="189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34"/>
            <p:cNvSpPr/>
            <p:nvPr/>
          </p:nvSpPr>
          <p:spPr>
            <a:xfrm>
              <a:off x="3034500" y="2905300"/>
              <a:ext cx="234675" cy="94050"/>
            </a:xfrm>
            <a:custGeom>
              <a:rect b="b" l="l" r="r" t="t"/>
              <a:pathLst>
                <a:path extrusionOk="0" h="3762" w="9387">
                  <a:moveTo>
                    <a:pt x="2318" y="567"/>
                  </a:moveTo>
                  <a:cubicBezTo>
                    <a:pt x="2486" y="586"/>
                    <a:pt x="2755" y="620"/>
                    <a:pt x="3086" y="676"/>
                  </a:cubicBezTo>
                  <a:cubicBezTo>
                    <a:pt x="3954" y="804"/>
                    <a:pt x="5272" y="1029"/>
                    <a:pt x="6429" y="1286"/>
                  </a:cubicBezTo>
                  <a:cubicBezTo>
                    <a:pt x="7040" y="1447"/>
                    <a:pt x="7586" y="1576"/>
                    <a:pt x="8004" y="1736"/>
                  </a:cubicBezTo>
                  <a:cubicBezTo>
                    <a:pt x="8422" y="1897"/>
                    <a:pt x="8743" y="2058"/>
                    <a:pt x="8840" y="2154"/>
                  </a:cubicBezTo>
                  <a:cubicBezTo>
                    <a:pt x="8840" y="2154"/>
                    <a:pt x="8776" y="2219"/>
                    <a:pt x="8615" y="2283"/>
                  </a:cubicBezTo>
                  <a:cubicBezTo>
                    <a:pt x="8390" y="2411"/>
                    <a:pt x="7972" y="2572"/>
                    <a:pt x="7490" y="2669"/>
                  </a:cubicBezTo>
                  <a:cubicBezTo>
                    <a:pt x="6750" y="2829"/>
                    <a:pt x="5850" y="2990"/>
                    <a:pt x="5111" y="3086"/>
                  </a:cubicBezTo>
                  <a:cubicBezTo>
                    <a:pt x="4340" y="3183"/>
                    <a:pt x="3697" y="3215"/>
                    <a:pt x="3504" y="3215"/>
                  </a:cubicBezTo>
                  <a:cubicBezTo>
                    <a:pt x="3118" y="3215"/>
                    <a:pt x="2315" y="3183"/>
                    <a:pt x="1607" y="3119"/>
                  </a:cubicBezTo>
                  <a:cubicBezTo>
                    <a:pt x="1286" y="3104"/>
                    <a:pt x="984" y="3083"/>
                    <a:pt x="751" y="3064"/>
                  </a:cubicBezTo>
                  <a:lnTo>
                    <a:pt x="751" y="3064"/>
                  </a:lnTo>
                  <a:lnTo>
                    <a:pt x="2318" y="567"/>
                  </a:lnTo>
                  <a:close/>
                  <a:moveTo>
                    <a:pt x="2218" y="1"/>
                  </a:moveTo>
                  <a:cubicBezTo>
                    <a:pt x="2090" y="1"/>
                    <a:pt x="1993" y="33"/>
                    <a:pt x="1929" y="129"/>
                  </a:cubicBezTo>
                  <a:lnTo>
                    <a:pt x="32" y="3151"/>
                  </a:lnTo>
                  <a:cubicBezTo>
                    <a:pt x="0" y="3215"/>
                    <a:pt x="0" y="3311"/>
                    <a:pt x="32" y="3408"/>
                  </a:cubicBezTo>
                  <a:cubicBezTo>
                    <a:pt x="64" y="3504"/>
                    <a:pt x="161" y="3536"/>
                    <a:pt x="257" y="3569"/>
                  </a:cubicBezTo>
                  <a:cubicBezTo>
                    <a:pt x="257" y="3569"/>
                    <a:pt x="2668" y="3762"/>
                    <a:pt x="3504" y="3762"/>
                  </a:cubicBezTo>
                  <a:cubicBezTo>
                    <a:pt x="3697" y="3762"/>
                    <a:pt x="4147" y="3729"/>
                    <a:pt x="4725" y="3665"/>
                  </a:cubicBezTo>
                  <a:cubicBezTo>
                    <a:pt x="5561" y="3569"/>
                    <a:pt x="6686" y="3408"/>
                    <a:pt x="7586" y="3183"/>
                  </a:cubicBezTo>
                  <a:cubicBezTo>
                    <a:pt x="8036" y="3086"/>
                    <a:pt x="8454" y="2958"/>
                    <a:pt x="8776" y="2829"/>
                  </a:cubicBezTo>
                  <a:cubicBezTo>
                    <a:pt x="8936" y="2765"/>
                    <a:pt x="9065" y="2669"/>
                    <a:pt x="9161" y="2572"/>
                  </a:cubicBezTo>
                  <a:cubicBezTo>
                    <a:pt x="9258" y="2476"/>
                    <a:pt x="9386" y="2347"/>
                    <a:pt x="9386" y="2154"/>
                  </a:cubicBezTo>
                  <a:cubicBezTo>
                    <a:pt x="9386" y="2026"/>
                    <a:pt x="9322" y="1897"/>
                    <a:pt x="9226" y="1801"/>
                  </a:cubicBezTo>
                  <a:cubicBezTo>
                    <a:pt x="9065" y="1640"/>
                    <a:pt x="8872" y="1511"/>
                    <a:pt x="8615" y="1415"/>
                  </a:cubicBezTo>
                  <a:cubicBezTo>
                    <a:pt x="7715" y="997"/>
                    <a:pt x="6140" y="676"/>
                    <a:pt x="4758" y="418"/>
                  </a:cubicBezTo>
                  <a:cubicBezTo>
                    <a:pt x="3375" y="161"/>
                    <a:pt x="2218" y="1"/>
                    <a:pt x="22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34"/>
            <p:cNvSpPr/>
            <p:nvPr/>
          </p:nvSpPr>
          <p:spPr>
            <a:xfrm>
              <a:off x="2902700" y="2851450"/>
              <a:ext cx="604350" cy="551325"/>
            </a:xfrm>
            <a:custGeom>
              <a:rect b="b" l="l" r="r" t="t"/>
              <a:pathLst>
                <a:path extrusionOk="0" h="22053" w="24174">
                  <a:moveTo>
                    <a:pt x="17616" y="1"/>
                  </a:moveTo>
                  <a:lnTo>
                    <a:pt x="0" y="8166"/>
                  </a:lnTo>
                  <a:lnTo>
                    <a:pt x="6847" y="22052"/>
                  </a:lnTo>
                  <a:lnTo>
                    <a:pt x="24173" y="13277"/>
                  </a:lnTo>
                  <a:lnTo>
                    <a:pt x="1761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34"/>
            <p:cNvSpPr/>
            <p:nvPr/>
          </p:nvSpPr>
          <p:spPr>
            <a:xfrm>
              <a:off x="2896275" y="2845050"/>
              <a:ext cx="618000" cy="564150"/>
            </a:xfrm>
            <a:custGeom>
              <a:rect b="b" l="l" r="r" t="t"/>
              <a:pathLst>
                <a:path extrusionOk="0" h="22566" w="24720">
                  <a:moveTo>
                    <a:pt x="17765" y="623"/>
                  </a:moveTo>
                  <a:lnTo>
                    <a:pt x="24076" y="13436"/>
                  </a:lnTo>
                  <a:lnTo>
                    <a:pt x="7233" y="21954"/>
                  </a:lnTo>
                  <a:lnTo>
                    <a:pt x="643" y="8550"/>
                  </a:lnTo>
                  <a:lnTo>
                    <a:pt x="17765" y="623"/>
                  </a:lnTo>
                  <a:close/>
                  <a:moveTo>
                    <a:pt x="17904" y="1"/>
                  </a:moveTo>
                  <a:cubicBezTo>
                    <a:pt x="17861" y="1"/>
                    <a:pt x="17817" y="12"/>
                    <a:pt x="17776" y="32"/>
                  </a:cubicBezTo>
                  <a:lnTo>
                    <a:pt x="161" y="8164"/>
                  </a:lnTo>
                  <a:cubicBezTo>
                    <a:pt x="97" y="8197"/>
                    <a:pt x="32" y="8261"/>
                    <a:pt x="0" y="8325"/>
                  </a:cubicBezTo>
                  <a:cubicBezTo>
                    <a:pt x="0" y="8389"/>
                    <a:pt x="0" y="8454"/>
                    <a:pt x="32" y="8518"/>
                  </a:cubicBezTo>
                  <a:lnTo>
                    <a:pt x="6879" y="22437"/>
                  </a:lnTo>
                  <a:cubicBezTo>
                    <a:pt x="6911" y="22501"/>
                    <a:pt x="6944" y="22533"/>
                    <a:pt x="7040" y="22565"/>
                  </a:cubicBezTo>
                  <a:cubicBezTo>
                    <a:pt x="7104" y="22565"/>
                    <a:pt x="7169" y="22565"/>
                    <a:pt x="7233" y="22533"/>
                  </a:cubicBezTo>
                  <a:lnTo>
                    <a:pt x="24527" y="13790"/>
                  </a:lnTo>
                  <a:cubicBezTo>
                    <a:pt x="24687" y="13725"/>
                    <a:pt x="24719" y="13565"/>
                    <a:pt x="24655" y="13436"/>
                  </a:cubicBezTo>
                  <a:lnTo>
                    <a:pt x="18130" y="160"/>
                  </a:lnTo>
                  <a:cubicBezTo>
                    <a:pt x="18086" y="51"/>
                    <a:pt x="17997" y="1"/>
                    <a:pt x="179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34"/>
            <p:cNvSpPr/>
            <p:nvPr/>
          </p:nvSpPr>
          <p:spPr>
            <a:xfrm>
              <a:off x="3048950" y="2939850"/>
              <a:ext cx="145475" cy="79925"/>
            </a:xfrm>
            <a:custGeom>
              <a:rect b="b" l="l" r="r" t="t"/>
              <a:pathLst>
                <a:path extrusionOk="0" h="3197" w="5819">
                  <a:moveTo>
                    <a:pt x="3119" y="1"/>
                  </a:moveTo>
                  <a:lnTo>
                    <a:pt x="1" y="1094"/>
                  </a:lnTo>
                  <a:cubicBezTo>
                    <a:pt x="1" y="1094"/>
                    <a:pt x="2122" y="1094"/>
                    <a:pt x="2604" y="1415"/>
                  </a:cubicBezTo>
                  <a:cubicBezTo>
                    <a:pt x="3061" y="1672"/>
                    <a:pt x="4786" y="3197"/>
                    <a:pt x="5369" y="3197"/>
                  </a:cubicBezTo>
                  <a:cubicBezTo>
                    <a:pt x="5442" y="3197"/>
                    <a:pt x="5497" y="3173"/>
                    <a:pt x="5530" y="3119"/>
                  </a:cubicBezTo>
                  <a:cubicBezTo>
                    <a:pt x="5819" y="2605"/>
                    <a:pt x="4630" y="1415"/>
                    <a:pt x="4115" y="901"/>
                  </a:cubicBezTo>
                  <a:cubicBezTo>
                    <a:pt x="3633" y="387"/>
                    <a:pt x="3119" y="1"/>
                    <a:pt x="311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34"/>
            <p:cNvSpPr/>
            <p:nvPr/>
          </p:nvSpPr>
          <p:spPr>
            <a:xfrm>
              <a:off x="3042525" y="2932825"/>
              <a:ext cx="152725" cy="93850"/>
            </a:xfrm>
            <a:custGeom>
              <a:rect b="b" l="l" r="r" t="t"/>
              <a:pathLst>
                <a:path extrusionOk="0" h="3754" w="6109">
                  <a:moveTo>
                    <a:pt x="3389" y="1"/>
                  </a:moveTo>
                  <a:cubicBezTo>
                    <a:pt x="3303" y="1"/>
                    <a:pt x="3209" y="43"/>
                    <a:pt x="3151" y="121"/>
                  </a:cubicBezTo>
                  <a:cubicBezTo>
                    <a:pt x="3086" y="218"/>
                    <a:pt x="3086" y="378"/>
                    <a:pt x="3215" y="475"/>
                  </a:cubicBezTo>
                  <a:cubicBezTo>
                    <a:pt x="3215" y="475"/>
                    <a:pt x="3247" y="507"/>
                    <a:pt x="3279" y="539"/>
                  </a:cubicBezTo>
                  <a:cubicBezTo>
                    <a:pt x="3440" y="700"/>
                    <a:pt x="3826" y="989"/>
                    <a:pt x="4179" y="1375"/>
                  </a:cubicBezTo>
                  <a:cubicBezTo>
                    <a:pt x="4404" y="1600"/>
                    <a:pt x="4758" y="1953"/>
                    <a:pt x="5079" y="2307"/>
                  </a:cubicBezTo>
                  <a:cubicBezTo>
                    <a:pt x="5208" y="2500"/>
                    <a:pt x="5337" y="2693"/>
                    <a:pt x="5433" y="2853"/>
                  </a:cubicBezTo>
                  <a:cubicBezTo>
                    <a:pt x="5528" y="3012"/>
                    <a:pt x="5561" y="3139"/>
                    <a:pt x="5562" y="3204"/>
                  </a:cubicBezTo>
                  <a:lnTo>
                    <a:pt x="5562" y="3204"/>
                  </a:lnTo>
                  <a:cubicBezTo>
                    <a:pt x="5528" y="3200"/>
                    <a:pt x="5485" y="3192"/>
                    <a:pt x="5433" y="3175"/>
                  </a:cubicBezTo>
                  <a:cubicBezTo>
                    <a:pt x="5144" y="3046"/>
                    <a:pt x="4629" y="2661"/>
                    <a:pt x="4147" y="2307"/>
                  </a:cubicBezTo>
                  <a:cubicBezTo>
                    <a:pt x="3890" y="2114"/>
                    <a:pt x="3665" y="1953"/>
                    <a:pt x="3472" y="1793"/>
                  </a:cubicBezTo>
                  <a:cubicBezTo>
                    <a:pt x="3279" y="1632"/>
                    <a:pt x="3119" y="1535"/>
                    <a:pt x="3022" y="1439"/>
                  </a:cubicBezTo>
                  <a:cubicBezTo>
                    <a:pt x="2829" y="1343"/>
                    <a:pt x="2572" y="1278"/>
                    <a:pt x="2283" y="1246"/>
                  </a:cubicBezTo>
                  <a:cubicBezTo>
                    <a:pt x="1447" y="1118"/>
                    <a:pt x="258" y="1118"/>
                    <a:pt x="258" y="1118"/>
                  </a:cubicBezTo>
                  <a:cubicBezTo>
                    <a:pt x="97" y="1118"/>
                    <a:pt x="1" y="1246"/>
                    <a:pt x="1" y="1375"/>
                  </a:cubicBezTo>
                  <a:cubicBezTo>
                    <a:pt x="1" y="1535"/>
                    <a:pt x="97" y="1664"/>
                    <a:pt x="258" y="1664"/>
                  </a:cubicBezTo>
                  <a:lnTo>
                    <a:pt x="579" y="1664"/>
                  </a:lnTo>
                  <a:cubicBezTo>
                    <a:pt x="901" y="1664"/>
                    <a:pt x="1351" y="1664"/>
                    <a:pt x="1801" y="1728"/>
                  </a:cubicBezTo>
                  <a:cubicBezTo>
                    <a:pt x="2026" y="1728"/>
                    <a:pt x="2219" y="1760"/>
                    <a:pt x="2379" y="1793"/>
                  </a:cubicBezTo>
                  <a:cubicBezTo>
                    <a:pt x="2572" y="1825"/>
                    <a:pt x="2701" y="1889"/>
                    <a:pt x="2733" y="1921"/>
                  </a:cubicBezTo>
                  <a:cubicBezTo>
                    <a:pt x="2829" y="1953"/>
                    <a:pt x="3022" y="2114"/>
                    <a:pt x="3247" y="2275"/>
                  </a:cubicBezTo>
                  <a:cubicBezTo>
                    <a:pt x="3601" y="2564"/>
                    <a:pt x="4019" y="2918"/>
                    <a:pt x="4437" y="3207"/>
                  </a:cubicBezTo>
                  <a:cubicBezTo>
                    <a:pt x="4662" y="3336"/>
                    <a:pt x="4854" y="3464"/>
                    <a:pt x="5047" y="3561"/>
                  </a:cubicBezTo>
                  <a:cubicBezTo>
                    <a:pt x="5240" y="3657"/>
                    <a:pt x="5433" y="3753"/>
                    <a:pt x="5626" y="3753"/>
                  </a:cubicBezTo>
                  <a:cubicBezTo>
                    <a:pt x="5690" y="3753"/>
                    <a:pt x="5754" y="3721"/>
                    <a:pt x="5819" y="3689"/>
                  </a:cubicBezTo>
                  <a:cubicBezTo>
                    <a:pt x="5915" y="3657"/>
                    <a:pt x="5979" y="3593"/>
                    <a:pt x="6012" y="3528"/>
                  </a:cubicBezTo>
                  <a:cubicBezTo>
                    <a:pt x="6076" y="3432"/>
                    <a:pt x="6108" y="3303"/>
                    <a:pt x="6108" y="3207"/>
                  </a:cubicBezTo>
                  <a:cubicBezTo>
                    <a:pt x="6108" y="2982"/>
                    <a:pt x="6012" y="2789"/>
                    <a:pt x="5915" y="2596"/>
                  </a:cubicBezTo>
                  <a:cubicBezTo>
                    <a:pt x="5562" y="1985"/>
                    <a:pt x="4919" y="1343"/>
                    <a:pt x="4565" y="989"/>
                  </a:cubicBezTo>
                  <a:cubicBezTo>
                    <a:pt x="4051" y="475"/>
                    <a:pt x="3537" y="57"/>
                    <a:pt x="3537" y="57"/>
                  </a:cubicBezTo>
                  <a:cubicBezTo>
                    <a:pt x="3498" y="19"/>
                    <a:pt x="3445" y="1"/>
                    <a:pt x="33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34"/>
            <p:cNvSpPr/>
            <p:nvPr/>
          </p:nvSpPr>
          <p:spPr>
            <a:xfrm>
              <a:off x="2426975" y="2793600"/>
              <a:ext cx="662175" cy="222625"/>
            </a:xfrm>
            <a:custGeom>
              <a:rect b="b" l="l" r="r" t="t"/>
              <a:pathLst>
                <a:path extrusionOk="0" h="8905" w="26487">
                  <a:moveTo>
                    <a:pt x="8325" y="1"/>
                  </a:moveTo>
                  <a:cubicBezTo>
                    <a:pt x="0" y="386"/>
                    <a:pt x="4532" y="6622"/>
                    <a:pt x="4532" y="6622"/>
                  </a:cubicBezTo>
                  <a:lnTo>
                    <a:pt x="23626" y="8905"/>
                  </a:lnTo>
                  <a:lnTo>
                    <a:pt x="26487" y="4726"/>
                  </a:lnTo>
                  <a:lnTo>
                    <a:pt x="832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34"/>
            <p:cNvSpPr/>
            <p:nvPr/>
          </p:nvSpPr>
          <p:spPr>
            <a:xfrm>
              <a:off x="2503300" y="2787175"/>
              <a:ext cx="592300" cy="235475"/>
            </a:xfrm>
            <a:custGeom>
              <a:rect b="b" l="l" r="r" t="t"/>
              <a:pathLst>
                <a:path extrusionOk="0" h="9419" w="23692">
                  <a:moveTo>
                    <a:pt x="5272" y="531"/>
                  </a:moveTo>
                  <a:lnTo>
                    <a:pt x="22984" y="5143"/>
                  </a:lnTo>
                  <a:lnTo>
                    <a:pt x="20445" y="8872"/>
                  </a:lnTo>
                  <a:lnTo>
                    <a:pt x="1653" y="6639"/>
                  </a:lnTo>
                  <a:lnTo>
                    <a:pt x="1653" y="6639"/>
                  </a:lnTo>
                  <a:cubicBezTo>
                    <a:pt x="1541" y="6464"/>
                    <a:pt x="1301" y="6073"/>
                    <a:pt x="1062" y="5594"/>
                  </a:cubicBezTo>
                  <a:cubicBezTo>
                    <a:pt x="772" y="4983"/>
                    <a:pt x="515" y="4243"/>
                    <a:pt x="515" y="3504"/>
                  </a:cubicBezTo>
                  <a:cubicBezTo>
                    <a:pt x="547" y="2797"/>
                    <a:pt x="740" y="2122"/>
                    <a:pt x="1447" y="1575"/>
                  </a:cubicBezTo>
                  <a:cubicBezTo>
                    <a:pt x="2122" y="1029"/>
                    <a:pt x="3344" y="611"/>
                    <a:pt x="5272" y="547"/>
                  </a:cubicBezTo>
                  <a:lnTo>
                    <a:pt x="5272" y="531"/>
                  </a:lnTo>
                  <a:close/>
                  <a:moveTo>
                    <a:pt x="5272" y="0"/>
                  </a:moveTo>
                  <a:cubicBezTo>
                    <a:pt x="3247" y="97"/>
                    <a:pt x="1929" y="515"/>
                    <a:pt x="1094" y="1158"/>
                  </a:cubicBezTo>
                  <a:cubicBezTo>
                    <a:pt x="290" y="1800"/>
                    <a:pt x="1" y="2668"/>
                    <a:pt x="1" y="3504"/>
                  </a:cubicBezTo>
                  <a:cubicBezTo>
                    <a:pt x="1" y="4404"/>
                    <a:pt x="322" y="5272"/>
                    <a:pt x="644" y="5947"/>
                  </a:cubicBezTo>
                  <a:cubicBezTo>
                    <a:pt x="965" y="6590"/>
                    <a:pt x="1287" y="7040"/>
                    <a:pt x="1287" y="7040"/>
                  </a:cubicBezTo>
                  <a:cubicBezTo>
                    <a:pt x="1319" y="7104"/>
                    <a:pt x="1383" y="7136"/>
                    <a:pt x="1447" y="7136"/>
                  </a:cubicBezTo>
                  <a:lnTo>
                    <a:pt x="20541" y="9419"/>
                  </a:lnTo>
                  <a:cubicBezTo>
                    <a:pt x="20637" y="9419"/>
                    <a:pt x="20734" y="9387"/>
                    <a:pt x="20798" y="9290"/>
                  </a:cubicBezTo>
                  <a:lnTo>
                    <a:pt x="23627" y="5143"/>
                  </a:lnTo>
                  <a:cubicBezTo>
                    <a:pt x="23691" y="5079"/>
                    <a:pt x="23691" y="4983"/>
                    <a:pt x="23659" y="4886"/>
                  </a:cubicBezTo>
                  <a:cubicBezTo>
                    <a:pt x="23627" y="4822"/>
                    <a:pt x="23563" y="4758"/>
                    <a:pt x="23498" y="4726"/>
                  </a:cubicBezTo>
                  <a:lnTo>
                    <a:pt x="533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34"/>
            <p:cNvSpPr/>
            <p:nvPr/>
          </p:nvSpPr>
          <p:spPr>
            <a:xfrm>
              <a:off x="1989800" y="2788450"/>
              <a:ext cx="709600" cy="1210775"/>
            </a:xfrm>
            <a:custGeom>
              <a:rect b="b" l="l" r="r" t="t"/>
              <a:pathLst>
                <a:path extrusionOk="0" h="48431" w="28384">
                  <a:moveTo>
                    <a:pt x="15726" y="0"/>
                  </a:moveTo>
                  <a:cubicBezTo>
                    <a:pt x="14816" y="0"/>
                    <a:pt x="13906" y="302"/>
                    <a:pt x="12987" y="1010"/>
                  </a:cubicBezTo>
                  <a:cubicBezTo>
                    <a:pt x="12987" y="1010"/>
                    <a:pt x="8551" y="4771"/>
                    <a:pt x="7072" y="9303"/>
                  </a:cubicBezTo>
                  <a:cubicBezTo>
                    <a:pt x="5626" y="13868"/>
                    <a:pt x="4661" y="22965"/>
                    <a:pt x="4661" y="22965"/>
                  </a:cubicBezTo>
                  <a:cubicBezTo>
                    <a:pt x="4661" y="22965"/>
                    <a:pt x="0" y="29683"/>
                    <a:pt x="0" y="30358"/>
                  </a:cubicBezTo>
                  <a:cubicBezTo>
                    <a:pt x="0" y="30572"/>
                    <a:pt x="429" y="30644"/>
                    <a:pt x="1001" y="30644"/>
                  </a:cubicBezTo>
                  <a:cubicBezTo>
                    <a:pt x="2143" y="30644"/>
                    <a:pt x="3858" y="30358"/>
                    <a:pt x="3858" y="30358"/>
                  </a:cubicBezTo>
                  <a:lnTo>
                    <a:pt x="3858" y="30358"/>
                  </a:lnTo>
                  <a:lnTo>
                    <a:pt x="129" y="36787"/>
                  </a:lnTo>
                  <a:cubicBezTo>
                    <a:pt x="129" y="36787"/>
                    <a:pt x="129" y="42123"/>
                    <a:pt x="3054" y="44952"/>
                  </a:cubicBezTo>
                  <a:cubicBezTo>
                    <a:pt x="5520" y="47284"/>
                    <a:pt x="8813" y="48431"/>
                    <a:pt x="11703" y="48431"/>
                  </a:cubicBezTo>
                  <a:cubicBezTo>
                    <a:pt x="12279" y="48431"/>
                    <a:pt x="12839" y="48385"/>
                    <a:pt x="13373" y="48295"/>
                  </a:cubicBezTo>
                  <a:cubicBezTo>
                    <a:pt x="16587" y="47748"/>
                    <a:pt x="22502" y="40516"/>
                    <a:pt x="23144" y="40130"/>
                  </a:cubicBezTo>
                  <a:cubicBezTo>
                    <a:pt x="23819" y="39712"/>
                    <a:pt x="21537" y="33573"/>
                    <a:pt x="21023" y="31290"/>
                  </a:cubicBezTo>
                  <a:cubicBezTo>
                    <a:pt x="20476" y="29008"/>
                    <a:pt x="21537" y="27401"/>
                    <a:pt x="22212" y="26983"/>
                  </a:cubicBezTo>
                  <a:cubicBezTo>
                    <a:pt x="22887" y="26597"/>
                    <a:pt x="26777" y="24186"/>
                    <a:pt x="27580" y="22451"/>
                  </a:cubicBezTo>
                  <a:cubicBezTo>
                    <a:pt x="28384" y="20715"/>
                    <a:pt x="28255" y="17757"/>
                    <a:pt x="27966" y="15475"/>
                  </a:cubicBezTo>
                  <a:cubicBezTo>
                    <a:pt x="27709" y="13193"/>
                    <a:pt x="24366" y="5285"/>
                    <a:pt x="21409" y="2875"/>
                  </a:cubicBezTo>
                  <a:cubicBezTo>
                    <a:pt x="19445" y="1256"/>
                    <a:pt x="17584" y="0"/>
                    <a:pt x="1572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34"/>
            <p:cNvSpPr/>
            <p:nvPr/>
          </p:nvSpPr>
          <p:spPr>
            <a:xfrm>
              <a:off x="1982575" y="2781550"/>
              <a:ext cx="718450" cy="1223925"/>
            </a:xfrm>
            <a:custGeom>
              <a:rect b="b" l="l" r="r" t="t"/>
              <a:pathLst>
                <a:path extrusionOk="0" h="48957" w="28738">
                  <a:moveTo>
                    <a:pt x="16008" y="547"/>
                  </a:moveTo>
                  <a:cubicBezTo>
                    <a:pt x="16876" y="547"/>
                    <a:pt x="17744" y="836"/>
                    <a:pt x="18676" y="1350"/>
                  </a:cubicBezTo>
                  <a:cubicBezTo>
                    <a:pt x="19608" y="1865"/>
                    <a:pt x="20540" y="2572"/>
                    <a:pt x="21537" y="3376"/>
                  </a:cubicBezTo>
                  <a:cubicBezTo>
                    <a:pt x="22951" y="4501"/>
                    <a:pt x="24526" y="7072"/>
                    <a:pt x="25748" y="9612"/>
                  </a:cubicBezTo>
                  <a:cubicBezTo>
                    <a:pt x="26359" y="10897"/>
                    <a:pt x="26905" y="12151"/>
                    <a:pt x="27291" y="13244"/>
                  </a:cubicBezTo>
                  <a:cubicBezTo>
                    <a:pt x="27676" y="14337"/>
                    <a:pt x="27934" y="15269"/>
                    <a:pt x="27998" y="15783"/>
                  </a:cubicBezTo>
                  <a:cubicBezTo>
                    <a:pt x="28127" y="16780"/>
                    <a:pt x="28191" y="17873"/>
                    <a:pt x="28191" y="18933"/>
                  </a:cubicBezTo>
                  <a:cubicBezTo>
                    <a:pt x="28223" y="20348"/>
                    <a:pt x="28062" y="21698"/>
                    <a:pt x="27612" y="22598"/>
                  </a:cubicBezTo>
                  <a:cubicBezTo>
                    <a:pt x="27451" y="22984"/>
                    <a:pt x="27066" y="23466"/>
                    <a:pt x="26584" y="23916"/>
                  </a:cubicBezTo>
                  <a:cubicBezTo>
                    <a:pt x="25169" y="25298"/>
                    <a:pt x="22855" y="26745"/>
                    <a:pt x="22373" y="27034"/>
                  </a:cubicBezTo>
                  <a:cubicBezTo>
                    <a:pt x="22051" y="27227"/>
                    <a:pt x="21665" y="27645"/>
                    <a:pt x="21376" y="28191"/>
                  </a:cubicBezTo>
                  <a:cubicBezTo>
                    <a:pt x="21087" y="28770"/>
                    <a:pt x="20894" y="29477"/>
                    <a:pt x="20894" y="30345"/>
                  </a:cubicBezTo>
                  <a:cubicBezTo>
                    <a:pt x="20894" y="30730"/>
                    <a:pt x="20926" y="31181"/>
                    <a:pt x="21055" y="31631"/>
                  </a:cubicBezTo>
                  <a:cubicBezTo>
                    <a:pt x="21280" y="32627"/>
                    <a:pt x="21858" y="34363"/>
                    <a:pt x="22341" y="36034"/>
                  </a:cubicBezTo>
                  <a:cubicBezTo>
                    <a:pt x="22598" y="36870"/>
                    <a:pt x="22855" y="37674"/>
                    <a:pt x="23016" y="38381"/>
                  </a:cubicBezTo>
                  <a:cubicBezTo>
                    <a:pt x="23208" y="39088"/>
                    <a:pt x="23305" y="39667"/>
                    <a:pt x="23305" y="39988"/>
                  </a:cubicBezTo>
                  <a:cubicBezTo>
                    <a:pt x="23305" y="40085"/>
                    <a:pt x="23305" y="40149"/>
                    <a:pt x="23273" y="40181"/>
                  </a:cubicBezTo>
                  <a:lnTo>
                    <a:pt x="23284" y="40192"/>
                  </a:lnTo>
                  <a:lnTo>
                    <a:pt x="23284" y="40192"/>
                  </a:lnTo>
                  <a:cubicBezTo>
                    <a:pt x="23226" y="40227"/>
                    <a:pt x="23166" y="40284"/>
                    <a:pt x="23080" y="40342"/>
                  </a:cubicBezTo>
                  <a:cubicBezTo>
                    <a:pt x="22758" y="40663"/>
                    <a:pt x="22212" y="41242"/>
                    <a:pt x="21473" y="42013"/>
                  </a:cubicBezTo>
                  <a:cubicBezTo>
                    <a:pt x="20412" y="43170"/>
                    <a:pt x="18965" y="44649"/>
                    <a:pt x="17519" y="45903"/>
                  </a:cubicBezTo>
                  <a:cubicBezTo>
                    <a:pt x="16812" y="46513"/>
                    <a:pt x="16105" y="47092"/>
                    <a:pt x="15429" y="47510"/>
                  </a:cubicBezTo>
                  <a:cubicBezTo>
                    <a:pt x="14754" y="47928"/>
                    <a:pt x="14144" y="48217"/>
                    <a:pt x="13629" y="48314"/>
                  </a:cubicBezTo>
                  <a:cubicBezTo>
                    <a:pt x="13115" y="48378"/>
                    <a:pt x="12569" y="48442"/>
                    <a:pt x="11990" y="48442"/>
                  </a:cubicBezTo>
                  <a:cubicBezTo>
                    <a:pt x="9193" y="48442"/>
                    <a:pt x="5947" y="47317"/>
                    <a:pt x="3536" y="45035"/>
                  </a:cubicBezTo>
                  <a:cubicBezTo>
                    <a:pt x="2122" y="43685"/>
                    <a:pt x="1415" y="41692"/>
                    <a:pt x="1029" y="40020"/>
                  </a:cubicBezTo>
                  <a:cubicBezTo>
                    <a:pt x="868" y="39184"/>
                    <a:pt x="772" y="38445"/>
                    <a:pt x="707" y="37899"/>
                  </a:cubicBezTo>
                  <a:cubicBezTo>
                    <a:pt x="707" y="37642"/>
                    <a:pt x="675" y="37417"/>
                    <a:pt x="675" y="37288"/>
                  </a:cubicBezTo>
                  <a:cubicBezTo>
                    <a:pt x="675" y="37222"/>
                    <a:pt x="675" y="37172"/>
                    <a:pt x="675" y="37137"/>
                  </a:cubicBezTo>
                  <a:lnTo>
                    <a:pt x="675" y="37137"/>
                  </a:lnTo>
                  <a:lnTo>
                    <a:pt x="4404" y="30763"/>
                  </a:lnTo>
                  <a:cubicBezTo>
                    <a:pt x="4436" y="30666"/>
                    <a:pt x="4436" y="30538"/>
                    <a:pt x="4372" y="30473"/>
                  </a:cubicBezTo>
                  <a:cubicBezTo>
                    <a:pt x="4308" y="30377"/>
                    <a:pt x="4211" y="30345"/>
                    <a:pt x="4115" y="30345"/>
                  </a:cubicBezTo>
                  <a:cubicBezTo>
                    <a:pt x="4115" y="30345"/>
                    <a:pt x="4018" y="30377"/>
                    <a:pt x="3825" y="30409"/>
                  </a:cubicBezTo>
                  <a:cubicBezTo>
                    <a:pt x="3311" y="30473"/>
                    <a:pt x="2122" y="30634"/>
                    <a:pt x="1286" y="30634"/>
                  </a:cubicBezTo>
                  <a:cubicBezTo>
                    <a:pt x="997" y="30634"/>
                    <a:pt x="772" y="30634"/>
                    <a:pt x="643" y="30602"/>
                  </a:cubicBezTo>
                  <a:cubicBezTo>
                    <a:pt x="604" y="30589"/>
                    <a:pt x="575" y="30576"/>
                    <a:pt x="555" y="30565"/>
                  </a:cubicBezTo>
                  <a:lnTo>
                    <a:pt x="555" y="30565"/>
                  </a:lnTo>
                  <a:cubicBezTo>
                    <a:pt x="563" y="30537"/>
                    <a:pt x="579" y="30505"/>
                    <a:pt x="611" y="30473"/>
                  </a:cubicBezTo>
                  <a:cubicBezTo>
                    <a:pt x="740" y="30152"/>
                    <a:pt x="1093" y="29541"/>
                    <a:pt x="1575" y="28802"/>
                  </a:cubicBezTo>
                  <a:cubicBezTo>
                    <a:pt x="2250" y="27709"/>
                    <a:pt x="3150" y="26359"/>
                    <a:pt x="3890" y="25266"/>
                  </a:cubicBezTo>
                  <a:cubicBezTo>
                    <a:pt x="4243" y="24752"/>
                    <a:pt x="4565" y="24269"/>
                    <a:pt x="4822" y="23948"/>
                  </a:cubicBezTo>
                  <a:cubicBezTo>
                    <a:pt x="5047" y="23594"/>
                    <a:pt x="5175" y="23402"/>
                    <a:pt x="5175" y="23402"/>
                  </a:cubicBezTo>
                  <a:lnTo>
                    <a:pt x="5240" y="23273"/>
                  </a:lnTo>
                  <a:cubicBezTo>
                    <a:pt x="5240" y="23273"/>
                    <a:pt x="5272" y="22727"/>
                    <a:pt x="5400" y="21794"/>
                  </a:cubicBezTo>
                  <a:cubicBezTo>
                    <a:pt x="5722" y="19030"/>
                    <a:pt x="6525" y="13051"/>
                    <a:pt x="7618" y="9676"/>
                  </a:cubicBezTo>
                  <a:cubicBezTo>
                    <a:pt x="8358" y="7458"/>
                    <a:pt x="9804" y="5401"/>
                    <a:pt x="11090" y="3890"/>
                  </a:cubicBezTo>
                  <a:cubicBezTo>
                    <a:pt x="11701" y="3151"/>
                    <a:pt x="12311" y="2540"/>
                    <a:pt x="12729" y="2122"/>
                  </a:cubicBezTo>
                  <a:cubicBezTo>
                    <a:pt x="12954" y="1929"/>
                    <a:pt x="13147" y="1768"/>
                    <a:pt x="13244" y="1640"/>
                  </a:cubicBezTo>
                  <a:cubicBezTo>
                    <a:pt x="13308" y="1608"/>
                    <a:pt x="13372" y="1543"/>
                    <a:pt x="13404" y="1543"/>
                  </a:cubicBezTo>
                  <a:lnTo>
                    <a:pt x="13427" y="1498"/>
                  </a:lnTo>
                  <a:lnTo>
                    <a:pt x="13437" y="1511"/>
                  </a:lnTo>
                  <a:cubicBezTo>
                    <a:pt x="14304" y="836"/>
                    <a:pt x="15140" y="547"/>
                    <a:pt x="16008" y="547"/>
                  </a:cubicBezTo>
                  <a:close/>
                  <a:moveTo>
                    <a:pt x="16008" y="0"/>
                  </a:moveTo>
                  <a:cubicBezTo>
                    <a:pt x="15044" y="0"/>
                    <a:pt x="14047" y="354"/>
                    <a:pt x="13115" y="1061"/>
                  </a:cubicBezTo>
                  <a:lnTo>
                    <a:pt x="13083" y="1093"/>
                  </a:lnTo>
                  <a:cubicBezTo>
                    <a:pt x="13083" y="1093"/>
                    <a:pt x="11958" y="2025"/>
                    <a:pt x="10672" y="3568"/>
                  </a:cubicBezTo>
                  <a:cubicBezTo>
                    <a:pt x="9354" y="5079"/>
                    <a:pt x="7876" y="7169"/>
                    <a:pt x="7104" y="9515"/>
                  </a:cubicBezTo>
                  <a:cubicBezTo>
                    <a:pt x="6365" y="11830"/>
                    <a:pt x="5786" y="15237"/>
                    <a:pt x="5336" y="18098"/>
                  </a:cubicBezTo>
                  <a:cubicBezTo>
                    <a:pt x="4931" y="20837"/>
                    <a:pt x="4708" y="23064"/>
                    <a:pt x="4694" y="23202"/>
                  </a:cubicBezTo>
                  <a:lnTo>
                    <a:pt x="4694" y="23202"/>
                  </a:lnTo>
                  <a:cubicBezTo>
                    <a:pt x="4433" y="23571"/>
                    <a:pt x="3410" y="25021"/>
                    <a:pt x="2411" y="26520"/>
                  </a:cubicBezTo>
                  <a:cubicBezTo>
                    <a:pt x="1800" y="27420"/>
                    <a:pt x="1222" y="28320"/>
                    <a:pt x="772" y="29059"/>
                  </a:cubicBezTo>
                  <a:cubicBezTo>
                    <a:pt x="547" y="29413"/>
                    <a:pt x="386" y="29734"/>
                    <a:pt x="225" y="29991"/>
                  </a:cubicBezTo>
                  <a:cubicBezTo>
                    <a:pt x="161" y="30120"/>
                    <a:pt x="129" y="30216"/>
                    <a:pt x="64" y="30313"/>
                  </a:cubicBezTo>
                  <a:cubicBezTo>
                    <a:pt x="32" y="30441"/>
                    <a:pt x="0" y="30505"/>
                    <a:pt x="0" y="30634"/>
                  </a:cubicBezTo>
                  <a:cubicBezTo>
                    <a:pt x="0" y="30763"/>
                    <a:pt x="97" y="30891"/>
                    <a:pt x="193" y="30956"/>
                  </a:cubicBezTo>
                  <a:cubicBezTo>
                    <a:pt x="322" y="31084"/>
                    <a:pt x="482" y="31116"/>
                    <a:pt x="675" y="31148"/>
                  </a:cubicBezTo>
                  <a:cubicBezTo>
                    <a:pt x="836" y="31181"/>
                    <a:pt x="1061" y="31181"/>
                    <a:pt x="1286" y="31181"/>
                  </a:cubicBezTo>
                  <a:cubicBezTo>
                    <a:pt x="2041" y="31181"/>
                    <a:pt x="3017" y="31064"/>
                    <a:pt x="3629" y="30979"/>
                  </a:cubicBezTo>
                  <a:lnTo>
                    <a:pt x="3629" y="30979"/>
                  </a:lnTo>
                  <a:lnTo>
                    <a:pt x="193" y="36902"/>
                  </a:lnTo>
                  <a:lnTo>
                    <a:pt x="129" y="37063"/>
                  </a:lnTo>
                  <a:cubicBezTo>
                    <a:pt x="129" y="37063"/>
                    <a:pt x="129" y="38413"/>
                    <a:pt x="514" y="40149"/>
                  </a:cubicBezTo>
                  <a:cubicBezTo>
                    <a:pt x="900" y="41852"/>
                    <a:pt x="1640" y="43942"/>
                    <a:pt x="3182" y="45421"/>
                  </a:cubicBezTo>
                  <a:cubicBezTo>
                    <a:pt x="5690" y="47799"/>
                    <a:pt x="9033" y="48956"/>
                    <a:pt x="11990" y="48956"/>
                  </a:cubicBezTo>
                  <a:cubicBezTo>
                    <a:pt x="12601" y="48956"/>
                    <a:pt x="13179" y="48924"/>
                    <a:pt x="13726" y="48828"/>
                  </a:cubicBezTo>
                  <a:cubicBezTo>
                    <a:pt x="14594" y="48667"/>
                    <a:pt x="15590" y="48089"/>
                    <a:pt x="16619" y="47349"/>
                  </a:cubicBezTo>
                  <a:cubicBezTo>
                    <a:pt x="18162" y="46192"/>
                    <a:pt x="19801" y="44553"/>
                    <a:pt x="21087" y="43203"/>
                  </a:cubicBezTo>
                  <a:cubicBezTo>
                    <a:pt x="21762" y="42528"/>
                    <a:pt x="22341" y="41917"/>
                    <a:pt x="22758" y="41435"/>
                  </a:cubicBezTo>
                  <a:cubicBezTo>
                    <a:pt x="22983" y="41210"/>
                    <a:pt x="23176" y="41017"/>
                    <a:pt x="23305" y="40856"/>
                  </a:cubicBezTo>
                  <a:cubicBezTo>
                    <a:pt x="23466" y="40727"/>
                    <a:pt x="23562" y="40631"/>
                    <a:pt x="23594" y="40631"/>
                  </a:cubicBezTo>
                  <a:cubicBezTo>
                    <a:pt x="23723" y="40535"/>
                    <a:pt x="23755" y="40438"/>
                    <a:pt x="23787" y="40342"/>
                  </a:cubicBezTo>
                  <a:cubicBezTo>
                    <a:pt x="23819" y="40213"/>
                    <a:pt x="23819" y="40117"/>
                    <a:pt x="23819" y="39988"/>
                  </a:cubicBezTo>
                  <a:cubicBezTo>
                    <a:pt x="23819" y="39570"/>
                    <a:pt x="23723" y="38959"/>
                    <a:pt x="23530" y="38252"/>
                  </a:cubicBezTo>
                  <a:cubicBezTo>
                    <a:pt x="23016" y="36131"/>
                    <a:pt x="21891" y="32948"/>
                    <a:pt x="21569" y="31502"/>
                  </a:cubicBezTo>
                  <a:cubicBezTo>
                    <a:pt x="21473" y="31084"/>
                    <a:pt x="21440" y="30698"/>
                    <a:pt x="21440" y="30345"/>
                  </a:cubicBezTo>
                  <a:cubicBezTo>
                    <a:pt x="21440" y="29573"/>
                    <a:pt x="21601" y="28930"/>
                    <a:pt x="21858" y="28448"/>
                  </a:cubicBezTo>
                  <a:cubicBezTo>
                    <a:pt x="22116" y="27966"/>
                    <a:pt x="22437" y="27612"/>
                    <a:pt x="22630" y="27484"/>
                  </a:cubicBezTo>
                  <a:cubicBezTo>
                    <a:pt x="22983" y="27291"/>
                    <a:pt x="24141" y="26584"/>
                    <a:pt x="25298" y="25716"/>
                  </a:cubicBezTo>
                  <a:cubicBezTo>
                    <a:pt x="25876" y="25266"/>
                    <a:pt x="26455" y="24784"/>
                    <a:pt x="26969" y="24302"/>
                  </a:cubicBezTo>
                  <a:cubicBezTo>
                    <a:pt x="27484" y="23819"/>
                    <a:pt x="27869" y="23305"/>
                    <a:pt x="28094" y="22823"/>
                  </a:cubicBezTo>
                  <a:cubicBezTo>
                    <a:pt x="28577" y="21794"/>
                    <a:pt x="28737" y="20380"/>
                    <a:pt x="28737" y="18933"/>
                  </a:cubicBezTo>
                  <a:cubicBezTo>
                    <a:pt x="28737" y="17841"/>
                    <a:pt x="28641" y="16715"/>
                    <a:pt x="28544" y="15719"/>
                  </a:cubicBezTo>
                  <a:cubicBezTo>
                    <a:pt x="28448" y="15108"/>
                    <a:pt x="28191" y="14176"/>
                    <a:pt x="27805" y="13083"/>
                  </a:cubicBezTo>
                  <a:cubicBezTo>
                    <a:pt x="27194" y="11412"/>
                    <a:pt x="26294" y="9354"/>
                    <a:pt x="25234" y="7490"/>
                  </a:cubicBezTo>
                  <a:cubicBezTo>
                    <a:pt x="24205" y="5593"/>
                    <a:pt x="23016" y="3890"/>
                    <a:pt x="21858" y="2958"/>
                  </a:cubicBezTo>
                  <a:cubicBezTo>
                    <a:pt x="20862" y="2154"/>
                    <a:pt x="19898" y="1415"/>
                    <a:pt x="18933" y="868"/>
                  </a:cubicBezTo>
                  <a:cubicBezTo>
                    <a:pt x="17969" y="354"/>
                    <a:pt x="17005" y="32"/>
                    <a:pt x="160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34"/>
            <p:cNvSpPr/>
            <p:nvPr/>
          </p:nvSpPr>
          <p:spPr>
            <a:xfrm>
              <a:off x="2331325" y="2776500"/>
              <a:ext cx="384950" cy="435925"/>
            </a:xfrm>
            <a:custGeom>
              <a:rect b="b" l="l" r="r" t="t"/>
              <a:pathLst>
                <a:path extrusionOk="0" h="17437" w="15398">
                  <a:moveTo>
                    <a:pt x="5322" y="0"/>
                  </a:moveTo>
                  <a:cubicBezTo>
                    <a:pt x="4137" y="0"/>
                    <a:pt x="2959" y="251"/>
                    <a:pt x="1994" y="813"/>
                  </a:cubicBezTo>
                  <a:cubicBezTo>
                    <a:pt x="1994" y="813"/>
                    <a:pt x="1" y="3770"/>
                    <a:pt x="1" y="5924"/>
                  </a:cubicBezTo>
                  <a:cubicBezTo>
                    <a:pt x="1" y="8046"/>
                    <a:pt x="1737" y="11549"/>
                    <a:pt x="3055" y="13157"/>
                  </a:cubicBezTo>
                  <a:cubicBezTo>
                    <a:pt x="4405" y="14764"/>
                    <a:pt x="5626" y="15825"/>
                    <a:pt x="5626" y="15825"/>
                  </a:cubicBezTo>
                  <a:lnTo>
                    <a:pt x="8551" y="15150"/>
                  </a:lnTo>
                  <a:lnTo>
                    <a:pt x="8680" y="17432"/>
                  </a:lnTo>
                  <a:cubicBezTo>
                    <a:pt x="8680" y="17432"/>
                    <a:pt x="9062" y="16740"/>
                    <a:pt x="10059" y="16740"/>
                  </a:cubicBezTo>
                  <a:cubicBezTo>
                    <a:pt x="10387" y="16740"/>
                    <a:pt x="10782" y="16815"/>
                    <a:pt x="11251" y="17014"/>
                  </a:cubicBezTo>
                  <a:cubicBezTo>
                    <a:pt x="11967" y="17323"/>
                    <a:pt x="12584" y="17437"/>
                    <a:pt x="13071" y="17437"/>
                  </a:cubicBezTo>
                  <a:cubicBezTo>
                    <a:pt x="13854" y="17437"/>
                    <a:pt x="14305" y="17143"/>
                    <a:pt x="14305" y="16885"/>
                  </a:cubicBezTo>
                  <a:cubicBezTo>
                    <a:pt x="14305" y="16500"/>
                    <a:pt x="15398" y="13671"/>
                    <a:pt x="14305" y="8978"/>
                  </a:cubicBezTo>
                  <a:cubicBezTo>
                    <a:pt x="13244" y="4317"/>
                    <a:pt x="12055" y="3513"/>
                    <a:pt x="10287" y="1745"/>
                  </a:cubicBezTo>
                  <a:cubicBezTo>
                    <a:pt x="9211" y="669"/>
                    <a:pt x="7257" y="0"/>
                    <a:pt x="5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34"/>
            <p:cNvSpPr/>
            <p:nvPr/>
          </p:nvSpPr>
          <p:spPr>
            <a:xfrm>
              <a:off x="2324100" y="2770300"/>
              <a:ext cx="384150" cy="449250"/>
            </a:xfrm>
            <a:custGeom>
              <a:rect b="b" l="l" r="r" t="t"/>
              <a:pathLst>
                <a:path extrusionOk="0" h="17970" w="15366">
                  <a:moveTo>
                    <a:pt x="5626" y="515"/>
                  </a:moveTo>
                  <a:cubicBezTo>
                    <a:pt x="7490" y="515"/>
                    <a:pt x="9387" y="1190"/>
                    <a:pt x="10383" y="2186"/>
                  </a:cubicBezTo>
                  <a:cubicBezTo>
                    <a:pt x="11283" y="3086"/>
                    <a:pt x="11990" y="3697"/>
                    <a:pt x="12633" y="4661"/>
                  </a:cubicBezTo>
                  <a:cubicBezTo>
                    <a:pt x="13244" y="5626"/>
                    <a:pt x="13823" y="6976"/>
                    <a:pt x="14337" y="9290"/>
                  </a:cubicBezTo>
                  <a:cubicBezTo>
                    <a:pt x="14691" y="10833"/>
                    <a:pt x="14819" y="12183"/>
                    <a:pt x="14819" y="13276"/>
                  </a:cubicBezTo>
                  <a:cubicBezTo>
                    <a:pt x="14819" y="14401"/>
                    <a:pt x="14691" y="15269"/>
                    <a:pt x="14594" y="15912"/>
                  </a:cubicBezTo>
                  <a:cubicBezTo>
                    <a:pt x="14530" y="16233"/>
                    <a:pt x="14466" y="16490"/>
                    <a:pt x="14433" y="16683"/>
                  </a:cubicBezTo>
                  <a:cubicBezTo>
                    <a:pt x="14401" y="16780"/>
                    <a:pt x="14369" y="16876"/>
                    <a:pt x="14369" y="16940"/>
                  </a:cubicBezTo>
                  <a:cubicBezTo>
                    <a:pt x="14337" y="17005"/>
                    <a:pt x="14337" y="17069"/>
                    <a:pt x="14337" y="17133"/>
                  </a:cubicBezTo>
                  <a:cubicBezTo>
                    <a:pt x="14337" y="17133"/>
                    <a:pt x="14273" y="17230"/>
                    <a:pt x="14080" y="17294"/>
                  </a:cubicBezTo>
                  <a:cubicBezTo>
                    <a:pt x="13919" y="17358"/>
                    <a:pt x="13662" y="17423"/>
                    <a:pt x="13340" y="17423"/>
                  </a:cubicBezTo>
                  <a:cubicBezTo>
                    <a:pt x="12890" y="17423"/>
                    <a:pt x="12312" y="17326"/>
                    <a:pt x="11637" y="17037"/>
                  </a:cubicBezTo>
                  <a:cubicBezTo>
                    <a:pt x="11123" y="16812"/>
                    <a:pt x="10705" y="16715"/>
                    <a:pt x="10351" y="16715"/>
                  </a:cubicBezTo>
                  <a:cubicBezTo>
                    <a:pt x="9840" y="16715"/>
                    <a:pt x="9479" y="16891"/>
                    <a:pt x="9225" y="17065"/>
                  </a:cubicBezTo>
                  <a:lnTo>
                    <a:pt x="9225" y="17065"/>
                  </a:lnTo>
                  <a:lnTo>
                    <a:pt x="9130" y="15398"/>
                  </a:lnTo>
                  <a:cubicBezTo>
                    <a:pt x="9097" y="15301"/>
                    <a:pt x="9065" y="15237"/>
                    <a:pt x="9001" y="15173"/>
                  </a:cubicBezTo>
                  <a:cubicBezTo>
                    <a:pt x="8956" y="15150"/>
                    <a:pt x="8910" y="15127"/>
                    <a:pt x="8853" y="15127"/>
                  </a:cubicBezTo>
                  <a:cubicBezTo>
                    <a:pt x="8830" y="15127"/>
                    <a:pt x="8804" y="15131"/>
                    <a:pt x="8776" y="15140"/>
                  </a:cubicBezTo>
                  <a:lnTo>
                    <a:pt x="5981" y="15785"/>
                  </a:lnTo>
                  <a:lnTo>
                    <a:pt x="5981" y="15785"/>
                  </a:lnTo>
                  <a:cubicBezTo>
                    <a:pt x="5954" y="15758"/>
                    <a:pt x="5922" y="15725"/>
                    <a:pt x="5883" y="15687"/>
                  </a:cubicBezTo>
                  <a:cubicBezTo>
                    <a:pt x="5465" y="15301"/>
                    <a:pt x="4565" y="14401"/>
                    <a:pt x="3569" y="13212"/>
                  </a:cubicBezTo>
                  <a:cubicBezTo>
                    <a:pt x="2926" y="12440"/>
                    <a:pt x="2154" y="11187"/>
                    <a:pt x="1543" y="9869"/>
                  </a:cubicBezTo>
                  <a:cubicBezTo>
                    <a:pt x="965" y="8551"/>
                    <a:pt x="547" y="7169"/>
                    <a:pt x="547" y="6172"/>
                  </a:cubicBezTo>
                  <a:cubicBezTo>
                    <a:pt x="547" y="5176"/>
                    <a:pt x="1029" y="3922"/>
                    <a:pt x="1511" y="2925"/>
                  </a:cubicBezTo>
                  <a:cubicBezTo>
                    <a:pt x="1768" y="2443"/>
                    <a:pt x="2026" y="1993"/>
                    <a:pt x="2186" y="1704"/>
                  </a:cubicBezTo>
                  <a:cubicBezTo>
                    <a:pt x="2283" y="1543"/>
                    <a:pt x="2379" y="1415"/>
                    <a:pt x="2411" y="1350"/>
                  </a:cubicBezTo>
                  <a:cubicBezTo>
                    <a:pt x="2447" y="1298"/>
                    <a:pt x="2472" y="1264"/>
                    <a:pt x="2488" y="1245"/>
                  </a:cubicBezTo>
                  <a:lnTo>
                    <a:pt x="2488" y="1245"/>
                  </a:lnTo>
                  <a:cubicBezTo>
                    <a:pt x="3405" y="758"/>
                    <a:pt x="4500" y="515"/>
                    <a:pt x="5626" y="515"/>
                  </a:cubicBezTo>
                  <a:close/>
                  <a:moveTo>
                    <a:pt x="5626" y="0"/>
                  </a:moveTo>
                  <a:cubicBezTo>
                    <a:pt x="4404" y="0"/>
                    <a:pt x="3183" y="257"/>
                    <a:pt x="2154" y="836"/>
                  </a:cubicBezTo>
                  <a:lnTo>
                    <a:pt x="2058" y="900"/>
                  </a:lnTo>
                  <a:cubicBezTo>
                    <a:pt x="2058" y="933"/>
                    <a:pt x="1543" y="1672"/>
                    <a:pt x="1029" y="2700"/>
                  </a:cubicBezTo>
                  <a:cubicBezTo>
                    <a:pt x="547" y="3697"/>
                    <a:pt x="1" y="5015"/>
                    <a:pt x="1" y="6172"/>
                  </a:cubicBezTo>
                  <a:cubicBezTo>
                    <a:pt x="1" y="7297"/>
                    <a:pt x="451" y="8711"/>
                    <a:pt x="1061" y="10094"/>
                  </a:cubicBezTo>
                  <a:cubicBezTo>
                    <a:pt x="1672" y="11444"/>
                    <a:pt x="2444" y="12730"/>
                    <a:pt x="3151" y="13565"/>
                  </a:cubicBezTo>
                  <a:cubicBezTo>
                    <a:pt x="4501" y="15173"/>
                    <a:pt x="5722" y="16265"/>
                    <a:pt x="5722" y="16265"/>
                  </a:cubicBezTo>
                  <a:cubicBezTo>
                    <a:pt x="5769" y="16313"/>
                    <a:pt x="5834" y="16342"/>
                    <a:pt x="5890" y="16342"/>
                  </a:cubicBezTo>
                  <a:cubicBezTo>
                    <a:pt x="5910" y="16342"/>
                    <a:pt x="5930" y="16338"/>
                    <a:pt x="5947" y="16330"/>
                  </a:cubicBezTo>
                  <a:lnTo>
                    <a:pt x="8583" y="15719"/>
                  </a:lnTo>
                  <a:lnTo>
                    <a:pt x="8712" y="17680"/>
                  </a:lnTo>
                  <a:cubicBezTo>
                    <a:pt x="8712" y="17808"/>
                    <a:pt x="8808" y="17905"/>
                    <a:pt x="8937" y="17937"/>
                  </a:cubicBezTo>
                  <a:cubicBezTo>
                    <a:pt x="8954" y="17943"/>
                    <a:pt x="8972" y="17945"/>
                    <a:pt x="8990" y="17945"/>
                  </a:cubicBezTo>
                  <a:cubicBezTo>
                    <a:pt x="9077" y="17945"/>
                    <a:pt x="9173" y="17888"/>
                    <a:pt x="9226" y="17808"/>
                  </a:cubicBezTo>
                  <a:cubicBezTo>
                    <a:pt x="9226" y="17776"/>
                    <a:pt x="9322" y="17648"/>
                    <a:pt x="9483" y="17519"/>
                  </a:cubicBezTo>
                  <a:cubicBezTo>
                    <a:pt x="9676" y="17391"/>
                    <a:pt x="9933" y="17262"/>
                    <a:pt x="10351" y="17262"/>
                  </a:cubicBezTo>
                  <a:cubicBezTo>
                    <a:pt x="10608" y="17262"/>
                    <a:pt x="10994" y="17326"/>
                    <a:pt x="11412" y="17519"/>
                  </a:cubicBezTo>
                  <a:cubicBezTo>
                    <a:pt x="12151" y="17841"/>
                    <a:pt x="12794" y="17969"/>
                    <a:pt x="13340" y="17969"/>
                  </a:cubicBezTo>
                  <a:cubicBezTo>
                    <a:pt x="13758" y="17969"/>
                    <a:pt x="14112" y="17873"/>
                    <a:pt x="14401" y="17744"/>
                  </a:cubicBezTo>
                  <a:cubicBezTo>
                    <a:pt x="14530" y="17680"/>
                    <a:pt x="14626" y="17616"/>
                    <a:pt x="14723" y="17519"/>
                  </a:cubicBezTo>
                  <a:cubicBezTo>
                    <a:pt x="14819" y="17423"/>
                    <a:pt x="14883" y="17294"/>
                    <a:pt x="14883" y="17133"/>
                  </a:cubicBezTo>
                  <a:lnTo>
                    <a:pt x="14883" y="17101"/>
                  </a:lnTo>
                  <a:cubicBezTo>
                    <a:pt x="14883" y="17037"/>
                    <a:pt x="14916" y="16876"/>
                    <a:pt x="14980" y="16683"/>
                  </a:cubicBezTo>
                  <a:cubicBezTo>
                    <a:pt x="15108" y="16040"/>
                    <a:pt x="15366" y="14883"/>
                    <a:pt x="15333" y="13276"/>
                  </a:cubicBezTo>
                  <a:cubicBezTo>
                    <a:pt x="15366" y="12119"/>
                    <a:pt x="15237" y="10769"/>
                    <a:pt x="14883" y="9162"/>
                  </a:cubicBezTo>
                  <a:cubicBezTo>
                    <a:pt x="14337" y="6815"/>
                    <a:pt x="13758" y="5401"/>
                    <a:pt x="13083" y="4372"/>
                  </a:cubicBezTo>
                  <a:cubicBezTo>
                    <a:pt x="12408" y="3343"/>
                    <a:pt x="11637" y="2668"/>
                    <a:pt x="10769" y="1800"/>
                  </a:cubicBezTo>
                  <a:cubicBezTo>
                    <a:pt x="9612" y="675"/>
                    <a:pt x="7619" y="0"/>
                    <a:pt x="56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34"/>
            <p:cNvSpPr/>
            <p:nvPr/>
          </p:nvSpPr>
          <p:spPr>
            <a:xfrm>
              <a:off x="2377950" y="2807100"/>
              <a:ext cx="307800" cy="365025"/>
            </a:xfrm>
            <a:custGeom>
              <a:rect b="b" l="l" r="r" t="t"/>
              <a:pathLst>
                <a:path extrusionOk="0" h="14601" w="12312">
                  <a:moveTo>
                    <a:pt x="2462" y="0"/>
                  </a:moveTo>
                  <a:cubicBezTo>
                    <a:pt x="2040" y="0"/>
                    <a:pt x="1701" y="90"/>
                    <a:pt x="1479" y="264"/>
                  </a:cubicBezTo>
                  <a:cubicBezTo>
                    <a:pt x="1479" y="264"/>
                    <a:pt x="0" y="2804"/>
                    <a:pt x="804" y="4829"/>
                  </a:cubicBezTo>
                  <a:cubicBezTo>
                    <a:pt x="1607" y="6822"/>
                    <a:pt x="4147" y="9232"/>
                    <a:pt x="6172" y="10968"/>
                  </a:cubicBezTo>
                  <a:cubicBezTo>
                    <a:pt x="8165" y="12736"/>
                    <a:pt x="10704" y="14601"/>
                    <a:pt x="10704" y="14601"/>
                  </a:cubicBezTo>
                  <a:cubicBezTo>
                    <a:pt x="10704" y="14601"/>
                    <a:pt x="12312" y="10454"/>
                    <a:pt x="9772" y="5632"/>
                  </a:cubicBezTo>
                  <a:cubicBezTo>
                    <a:pt x="7707" y="1710"/>
                    <a:pt x="4301" y="0"/>
                    <a:pt x="246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34"/>
            <p:cNvSpPr/>
            <p:nvPr/>
          </p:nvSpPr>
          <p:spPr>
            <a:xfrm>
              <a:off x="2385175" y="2800025"/>
              <a:ext cx="279675" cy="378875"/>
            </a:xfrm>
            <a:custGeom>
              <a:rect b="b" l="l" r="r" t="t"/>
              <a:pathLst>
                <a:path extrusionOk="0" h="15155" w="11187">
                  <a:moveTo>
                    <a:pt x="2186" y="547"/>
                  </a:moveTo>
                  <a:cubicBezTo>
                    <a:pt x="3022" y="547"/>
                    <a:pt x="4308" y="965"/>
                    <a:pt x="5594" y="1833"/>
                  </a:cubicBezTo>
                  <a:cubicBezTo>
                    <a:pt x="6912" y="2733"/>
                    <a:pt x="8229" y="4115"/>
                    <a:pt x="9258" y="6044"/>
                  </a:cubicBezTo>
                  <a:cubicBezTo>
                    <a:pt x="10351" y="8101"/>
                    <a:pt x="10640" y="10062"/>
                    <a:pt x="10640" y="11605"/>
                  </a:cubicBezTo>
                  <a:cubicBezTo>
                    <a:pt x="10640" y="12569"/>
                    <a:pt x="10544" y="13373"/>
                    <a:pt x="10415" y="13919"/>
                  </a:cubicBezTo>
                  <a:cubicBezTo>
                    <a:pt x="10368" y="14134"/>
                    <a:pt x="10320" y="14314"/>
                    <a:pt x="10285" y="14445"/>
                  </a:cubicBezTo>
                  <a:lnTo>
                    <a:pt x="10285" y="14445"/>
                  </a:lnTo>
                  <a:cubicBezTo>
                    <a:pt x="10246" y="14413"/>
                    <a:pt x="10204" y="14377"/>
                    <a:pt x="10158" y="14337"/>
                  </a:cubicBezTo>
                  <a:cubicBezTo>
                    <a:pt x="9355" y="13726"/>
                    <a:pt x="7554" y="12344"/>
                    <a:pt x="6044" y="11058"/>
                  </a:cubicBezTo>
                  <a:cubicBezTo>
                    <a:pt x="5047" y="10190"/>
                    <a:pt x="3922" y="9162"/>
                    <a:pt x="2926" y="8101"/>
                  </a:cubicBezTo>
                  <a:cubicBezTo>
                    <a:pt x="1961" y="7040"/>
                    <a:pt x="1126" y="5947"/>
                    <a:pt x="772" y="5015"/>
                  </a:cubicBezTo>
                  <a:cubicBezTo>
                    <a:pt x="611" y="4597"/>
                    <a:pt x="547" y="4179"/>
                    <a:pt x="547" y="3762"/>
                  </a:cubicBezTo>
                  <a:cubicBezTo>
                    <a:pt x="547" y="2990"/>
                    <a:pt x="740" y="2219"/>
                    <a:pt x="965" y="1640"/>
                  </a:cubicBezTo>
                  <a:cubicBezTo>
                    <a:pt x="1093" y="1351"/>
                    <a:pt x="1190" y="1094"/>
                    <a:pt x="1286" y="933"/>
                  </a:cubicBezTo>
                  <a:cubicBezTo>
                    <a:pt x="1316" y="873"/>
                    <a:pt x="1346" y="813"/>
                    <a:pt x="1376" y="753"/>
                  </a:cubicBezTo>
                  <a:lnTo>
                    <a:pt x="1376" y="753"/>
                  </a:lnTo>
                  <a:cubicBezTo>
                    <a:pt x="1541" y="634"/>
                    <a:pt x="1820" y="547"/>
                    <a:pt x="2186" y="547"/>
                  </a:cubicBezTo>
                  <a:close/>
                  <a:moveTo>
                    <a:pt x="2186" y="1"/>
                  </a:moveTo>
                  <a:cubicBezTo>
                    <a:pt x="1704" y="1"/>
                    <a:pt x="1318" y="97"/>
                    <a:pt x="1029" y="322"/>
                  </a:cubicBezTo>
                  <a:lnTo>
                    <a:pt x="965" y="419"/>
                  </a:lnTo>
                  <a:cubicBezTo>
                    <a:pt x="933" y="419"/>
                    <a:pt x="1" y="2026"/>
                    <a:pt x="1" y="3762"/>
                  </a:cubicBezTo>
                  <a:cubicBezTo>
                    <a:pt x="1" y="4244"/>
                    <a:pt x="65" y="4726"/>
                    <a:pt x="258" y="5208"/>
                  </a:cubicBezTo>
                  <a:cubicBezTo>
                    <a:pt x="676" y="6269"/>
                    <a:pt x="1543" y="7394"/>
                    <a:pt x="2540" y="8455"/>
                  </a:cubicBezTo>
                  <a:cubicBezTo>
                    <a:pt x="3536" y="9548"/>
                    <a:pt x="4694" y="10576"/>
                    <a:pt x="5690" y="11476"/>
                  </a:cubicBezTo>
                  <a:cubicBezTo>
                    <a:pt x="7715" y="13212"/>
                    <a:pt x="10255" y="15076"/>
                    <a:pt x="10255" y="15109"/>
                  </a:cubicBezTo>
                  <a:cubicBezTo>
                    <a:pt x="10300" y="15131"/>
                    <a:pt x="10362" y="15154"/>
                    <a:pt x="10428" y="15154"/>
                  </a:cubicBezTo>
                  <a:cubicBezTo>
                    <a:pt x="10455" y="15154"/>
                    <a:pt x="10483" y="15150"/>
                    <a:pt x="10512" y="15141"/>
                  </a:cubicBezTo>
                  <a:cubicBezTo>
                    <a:pt x="10576" y="15109"/>
                    <a:pt x="10640" y="15044"/>
                    <a:pt x="10672" y="14980"/>
                  </a:cubicBezTo>
                  <a:cubicBezTo>
                    <a:pt x="10672" y="14948"/>
                    <a:pt x="11187" y="13630"/>
                    <a:pt x="11187" y="11605"/>
                  </a:cubicBezTo>
                  <a:cubicBezTo>
                    <a:pt x="11187" y="9998"/>
                    <a:pt x="10865" y="7940"/>
                    <a:pt x="9708" y="5787"/>
                  </a:cubicBezTo>
                  <a:cubicBezTo>
                    <a:pt x="8680" y="3794"/>
                    <a:pt x="7265" y="2347"/>
                    <a:pt x="5883" y="1415"/>
                  </a:cubicBezTo>
                  <a:cubicBezTo>
                    <a:pt x="4533" y="451"/>
                    <a:pt x="3183" y="1"/>
                    <a:pt x="2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34"/>
            <p:cNvSpPr/>
            <p:nvPr/>
          </p:nvSpPr>
          <p:spPr>
            <a:xfrm>
              <a:off x="2394825" y="2509125"/>
              <a:ext cx="381725" cy="495850"/>
            </a:xfrm>
            <a:custGeom>
              <a:rect b="b" l="l" r="r" t="t"/>
              <a:pathLst>
                <a:path extrusionOk="0" h="19834" w="15269">
                  <a:moveTo>
                    <a:pt x="12440" y="0"/>
                  </a:moveTo>
                  <a:cubicBezTo>
                    <a:pt x="12440" y="0"/>
                    <a:pt x="8840" y="2154"/>
                    <a:pt x="7908" y="2540"/>
                  </a:cubicBezTo>
                  <a:cubicBezTo>
                    <a:pt x="6943" y="2958"/>
                    <a:pt x="2925" y="4822"/>
                    <a:pt x="2411" y="7233"/>
                  </a:cubicBezTo>
                  <a:cubicBezTo>
                    <a:pt x="1865" y="9644"/>
                    <a:pt x="515" y="12987"/>
                    <a:pt x="257" y="13790"/>
                  </a:cubicBezTo>
                  <a:cubicBezTo>
                    <a:pt x="0" y="14594"/>
                    <a:pt x="257" y="15655"/>
                    <a:pt x="1061" y="16748"/>
                  </a:cubicBezTo>
                  <a:cubicBezTo>
                    <a:pt x="1865" y="17808"/>
                    <a:pt x="6140" y="19834"/>
                    <a:pt x="7104" y="19834"/>
                  </a:cubicBezTo>
                  <a:cubicBezTo>
                    <a:pt x="8036" y="19834"/>
                    <a:pt x="8422" y="14208"/>
                    <a:pt x="8422" y="14208"/>
                  </a:cubicBezTo>
                  <a:lnTo>
                    <a:pt x="12183" y="14208"/>
                  </a:lnTo>
                  <a:cubicBezTo>
                    <a:pt x="13662" y="14208"/>
                    <a:pt x="13115" y="13405"/>
                    <a:pt x="13533" y="11637"/>
                  </a:cubicBezTo>
                  <a:cubicBezTo>
                    <a:pt x="13919" y="9901"/>
                    <a:pt x="13662" y="7233"/>
                    <a:pt x="13662" y="7233"/>
                  </a:cubicBezTo>
                  <a:cubicBezTo>
                    <a:pt x="13662" y="7233"/>
                    <a:pt x="14722" y="5497"/>
                    <a:pt x="14980" y="5079"/>
                  </a:cubicBezTo>
                  <a:cubicBezTo>
                    <a:pt x="15269" y="4693"/>
                    <a:pt x="13372" y="3601"/>
                    <a:pt x="13372" y="3601"/>
                  </a:cubicBezTo>
                  <a:lnTo>
                    <a:pt x="13372" y="2668"/>
                  </a:lnTo>
                  <a:cubicBezTo>
                    <a:pt x="13372" y="2283"/>
                    <a:pt x="12440" y="0"/>
                    <a:pt x="1244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34"/>
            <p:cNvSpPr/>
            <p:nvPr/>
          </p:nvSpPr>
          <p:spPr>
            <a:xfrm>
              <a:off x="2392400" y="2502175"/>
              <a:ext cx="384950" cy="509225"/>
            </a:xfrm>
            <a:custGeom>
              <a:rect b="b" l="l" r="r" t="t"/>
              <a:pathLst>
                <a:path extrusionOk="0" h="20369" w="15398">
                  <a:moveTo>
                    <a:pt x="12410" y="657"/>
                  </a:moveTo>
                  <a:cubicBezTo>
                    <a:pt x="12420" y="680"/>
                    <a:pt x="12430" y="703"/>
                    <a:pt x="12441" y="728"/>
                  </a:cubicBezTo>
                  <a:cubicBezTo>
                    <a:pt x="12569" y="1050"/>
                    <a:pt x="12762" y="1564"/>
                    <a:pt x="12923" y="2014"/>
                  </a:cubicBezTo>
                  <a:cubicBezTo>
                    <a:pt x="13019" y="2239"/>
                    <a:pt x="13084" y="2464"/>
                    <a:pt x="13148" y="2625"/>
                  </a:cubicBezTo>
                  <a:cubicBezTo>
                    <a:pt x="13148" y="2721"/>
                    <a:pt x="13180" y="2786"/>
                    <a:pt x="13212" y="2850"/>
                  </a:cubicBezTo>
                  <a:cubicBezTo>
                    <a:pt x="13212" y="2914"/>
                    <a:pt x="13212" y="2946"/>
                    <a:pt x="13212" y="2946"/>
                  </a:cubicBezTo>
                  <a:cubicBezTo>
                    <a:pt x="13212" y="3364"/>
                    <a:pt x="13212" y="3879"/>
                    <a:pt x="13212" y="3879"/>
                  </a:cubicBezTo>
                  <a:cubicBezTo>
                    <a:pt x="13212" y="3975"/>
                    <a:pt x="13276" y="4071"/>
                    <a:pt x="13341" y="4136"/>
                  </a:cubicBezTo>
                  <a:lnTo>
                    <a:pt x="13405" y="4168"/>
                  </a:lnTo>
                  <a:cubicBezTo>
                    <a:pt x="13566" y="4264"/>
                    <a:pt x="13951" y="4489"/>
                    <a:pt x="14305" y="4746"/>
                  </a:cubicBezTo>
                  <a:cubicBezTo>
                    <a:pt x="14466" y="4875"/>
                    <a:pt x="14627" y="5004"/>
                    <a:pt x="14723" y="5100"/>
                  </a:cubicBezTo>
                  <a:cubicBezTo>
                    <a:pt x="14755" y="5164"/>
                    <a:pt x="14819" y="5196"/>
                    <a:pt x="14819" y="5261"/>
                  </a:cubicBezTo>
                  <a:lnTo>
                    <a:pt x="14826" y="5267"/>
                  </a:lnTo>
                  <a:lnTo>
                    <a:pt x="14826" y="5267"/>
                  </a:lnTo>
                  <a:cubicBezTo>
                    <a:pt x="14531" y="5718"/>
                    <a:pt x="13534" y="7350"/>
                    <a:pt x="13534" y="7350"/>
                  </a:cubicBezTo>
                  <a:cubicBezTo>
                    <a:pt x="13501" y="7414"/>
                    <a:pt x="13469" y="7479"/>
                    <a:pt x="13469" y="7543"/>
                  </a:cubicBezTo>
                  <a:cubicBezTo>
                    <a:pt x="13469" y="7543"/>
                    <a:pt x="13501" y="7575"/>
                    <a:pt x="13501" y="7672"/>
                  </a:cubicBezTo>
                  <a:cubicBezTo>
                    <a:pt x="13534" y="7961"/>
                    <a:pt x="13566" y="8668"/>
                    <a:pt x="13566" y="9440"/>
                  </a:cubicBezTo>
                  <a:cubicBezTo>
                    <a:pt x="13566" y="10243"/>
                    <a:pt x="13501" y="11143"/>
                    <a:pt x="13341" y="11850"/>
                  </a:cubicBezTo>
                  <a:cubicBezTo>
                    <a:pt x="13148" y="12783"/>
                    <a:pt x="13180" y="13425"/>
                    <a:pt x="13084" y="13779"/>
                  </a:cubicBezTo>
                  <a:cubicBezTo>
                    <a:pt x="13051" y="13972"/>
                    <a:pt x="12987" y="14036"/>
                    <a:pt x="12923" y="14100"/>
                  </a:cubicBezTo>
                  <a:cubicBezTo>
                    <a:pt x="12826" y="14165"/>
                    <a:pt x="12634" y="14197"/>
                    <a:pt x="12280" y="14197"/>
                  </a:cubicBezTo>
                  <a:lnTo>
                    <a:pt x="8519" y="14197"/>
                  </a:lnTo>
                  <a:cubicBezTo>
                    <a:pt x="8391" y="14197"/>
                    <a:pt x="8262" y="14326"/>
                    <a:pt x="8262" y="14454"/>
                  </a:cubicBezTo>
                  <a:cubicBezTo>
                    <a:pt x="8262" y="14454"/>
                    <a:pt x="8230" y="14808"/>
                    <a:pt x="8198" y="15322"/>
                  </a:cubicBezTo>
                  <a:cubicBezTo>
                    <a:pt x="8101" y="16093"/>
                    <a:pt x="7973" y="17283"/>
                    <a:pt x="7748" y="18247"/>
                  </a:cubicBezTo>
                  <a:cubicBezTo>
                    <a:pt x="7651" y="18729"/>
                    <a:pt x="7523" y="19179"/>
                    <a:pt x="7426" y="19469"/>
                  </a:cubicBezTo>
                  <a:cubicBezTo>
                    <a:pt x="7362" y="19629"/>
                    <a:pt x="7298" y="19726"/>
                    <a:pt x="7233" y="19790"/>
                  </a:cubicBezTo>
                  <a:lnTo>
                    <a:pt x="7171" y="19821"/>
                  </a:lnTo>
                  <a:lnTo>
                    <a:pt x="7171" y="19821"/>
                  </a:lnTo>
                  <a:cubicBezTo>
                    <a:pt x="7073" y="19816"/>
                    <a:pt x="6925" y="19787"/>
                    <a:pt x="6751" y="19758"/>
                  </a:cubicBezTo>
                  <a:cubicBezTo>
                    <a:pt x="6076" y="19565"/>
                    <a:pt x="4855" y="19051"/>
                    <a:pt x="3762" y="18472"/>
                  </a:cubicBezTo>
                  <a:cubicBezTo>
                    <a:pt x="3215" y="18183"/>
                    <a:pt x="2701" y="17894"/>
                    <a:pt x="2251" y="17604"/>
                  </a:cubicBezTo>
                  <a:cubicBezTo>
                    <a:pt x="1833" y="17315"/>
                    <a:pt x="1512" y="17026"/>
                    <a:pt x="1383" y="16865"/>
                  </a:cubicBezTo>
                  <a:cubicBezTo>
                    <a:pt x="804" y="16093"/>
                    <a:pt x="515" y="15322"/>
                    <a:pt x="515" y="14711"/>
                  </a:cubicBezTo>
                  <a:cubicBezTo>
                    <a:pt x="515" y="14518"/>
                    <a:pt x="547" y="14326"/>
                    <a:pt x="612" y="14165"/>
                  </a:cubicBezTo>
                  <a:cubicBezTo>
                    <a:pt x="740" y="13779"/>
                    <a:pt x="1158" y="12718"/>
                    <a:pt x="1576" y="11465"/>
                  </a:cubicBezTo>
                  <a:cubicBezTo>
                    <a:pt x="2026" y="10243"/>
                    <a:pt x="2476" y="8797"/>
                    <a:pt x="2765" y="7575"/>
                  </a:cubicBezTo>
                  <a:cubicBezTo>
                    <a:pt x="2990" y="6482"/>
                    <a:pt x="4083" y="5421"/>
                    <a:pt x="5240" y="4618"/>
                  </a:cubicBezTo>
                  <a:cubicBezTo>
                    <a:pt x="6398" y="3814"/>
                    <a:pt x="7651" y="3268"/>
                    <a:pt x="8101" y="3075"/>
                  </a:cubicBezTo>
                  <a:cubicBezTo>
                    <a:pt x="8358" y="2946"/>
                    <a:pt x="8744" y="2753"/>
                    <a:pt x="9226" y="2496"/>
                  </a:cubicBezTo>
                  <a:cubicBezTo>
                    <a:pt x="10336" y="1891"/>
                    <a:pt x="11821" y="1009"/>
                    <a:pt x="12410" y="657"/>
                  </a:cubicBezTo>
                  <a:close/>
                  <a:moveTo>
                    <a:pt x="12542" y="0"/>
                  </a:moveTo>
                  <a:cubicBezTo>
                    <a:pt x="12495" y="0"/>
                    <a:pt x="12446" y="16"/>
                    <a:pt x="12409" y="53"/>
                  </a:cubicBezTo>
                  <a:cubicBezTo>
                    <a:pt x="12409" y="53"/>
                    <a:pt x="12184" y="182"/>
                    <a:pt x="11830" y="375"/>
                  </a:cubicBezTo>
                  <a:cubicBezTo>
                    <a:pt x="11283" y="696"/>
                    <a:pt x="10480" y="1178"/>
                    <a:pt x="9708" y="1596"/>
                  </a:cubicBezTo>
                  <a:cubicBezTo>
                    <a:pt x="8937" y="2046"/>
                    <a:pt x="8198" y="2432"/>
                    <a:pt x="7876" y="2561"/>
                  </a:cubicBezTo>
                  <a:cubicBezTo>
                    <a:pt x="7394" y="2786"/>
                    <a:pt x="6140" y="3364"/>
                    <a:pt x="4951" y="4200"/>
                  </a:cubicBezTo>
                  <a:cubicBezTo>
                    <a:pt x="3730" y="5036"/>
                    <a:pt x="2540" y="6129"/>
                    <a:pt x="2251" y="7447"/>
                  </a:cubicBezTo>
                  <a:cubicBezTo>
                    <a:pt x="1962" y="8636"/>
                    <a:pt x="1512" y="10082"/>
                    <a:pt x="1062" y="11304"/>
                  </a:cubicBezTo>
                  <a:cubicBezTo>
                    <a:pt x="644" y="12525"/>
                    <a:pt x="226" y="13554"/>
                    <a:pt x="97" y="13972"/>
                  </a:cubicBezTo>
                  <a:cubicBezTo>
                    <a:pt x="33" y="14229"/>
                    <a:pt x="1" y="14454"/>
                    <a:pt x="1" y="14711"/>
                  </a:cubicBezTo>
                  <a:cubicBezTo>
                    <a:pt x="1" y="15483"/>
                    <a:pt x="322" y="16351"/>
                    <a:pt x="933" y="17186"/>
                  </a:cubicBezTo>
                  <a:cubicBezTo>
                    <a:pt x="1190" y="17508"/>
                    <a:pt x="1608" y="17829"/>
                    <a:pt x="2154" y="18183"/>
                  </a:cubicBezTo>
                  <a:cubicBezTo>
                    <a:pt x="2990" y="18697"/>
                    <a:pt x="4019" y="19244"/>
                    <a:pt x="4983" y="19661"/>
                  </a:cubicBezTo>
                  <a:cubicBezTo>
                    <a:pt x="5433" y="19854"/>
                    <a:pt x="5883" y="20047"/>
                    <a:pt x="6269" y="20144"/>
                  </a:cubicBezTo>
                  <a:cubicBezTo>
                    <a:pt x="6655" y="20272"/>
                    <a:pt x="6944" y="20369"/>
                    <a:pt x="7201" y="20369"/>
                  </a:cubicBezTo>
                  <a:cubicBezTo>
                    <a:pt x="7330" y="20369"/>
                    <a:pt x="7426" y="20304"/>
                    <a:pt x="7523" y="20240"/>
                  </a:cubicBezTo>
                  <a:cubicBezTo>
                    <a:pt x="7683" y="20112"/>
                    <a:pt x="7780" y="19951"/>
                    <a:pt x="7876" y="19726"/>
                  </a:cubicBezTo>
                  <a:cubicBezTo>
                    <a:pt x="8069" y="19340"/>
                    <a:pt x="8198" y="18858"/>
                    <a:pt x="8294" y="18279"/>
                  </a:cubicBezTo>
                  <a:cubicBezTo>
                    <a:pt x="8574" y="16982"/>
                    <a:pt x="8713" y="15363"/>
                    <a:pt x="8774" y="14743"/>
                  </a:cubicBezTo>
                  <a:lnTo>
                    <a:pt x="12280" y="14743"/>
                  </a:lnTo>
                  <a:cubicBezTo>
                    <a:pt x="12666" y="14743"/>
                    <a:pt x="12955" y="14679"/>
                    <a:pt x="13180" y="14551"/>
                  </a:cubicBezTo>
                  <a:cubicBezTo>
                    <a:pt x="13373" y="14422"/>
                    <a:pt x="13501" y="14261"/>
                    <a:pt x="13566" y="14100"/>
                  </a:cubicBezTo>
                  <a:cubicBezTo>
                    <a:pt x="13662" y="13843"/>
                    <a:pt x="13662" y="13554"/>
                    <a:pt x="13694" y="13200"/>
                  </a:cubicBezTo>
                  <a:cubicBezTo>
                    <a:pt x="13726" y="12847"/>
                    <a:pt x="13759" y="12461"/>
                    <a:pt x="13887" y="11979"/>
                  </a:cubicBezTo>
                  <a:cubicBezTo>
                    <a:pt x="14048" y="11207"/>
                    <a:pt x="14112" y="10275"/>
                    <a:pt x="14112" y="9440"/>
                  </a:cubicBezTo>
                  <a:cubicBezTo>
                    <a:pt x="14112" y="8582"/>
                    <a:pt x="14049" y="7830"/>
                    <a:pt x="14025" y="7573"/>
                  </a:cubicBezTo>
                  <a:lnTo>
                    <a:pt x="14025" y="7573"/>
                  </a:lnTo>
                  <a:cubicBezTo>
                    <a:pt x="14110" y="7436"/>
                    <a:pt x="14318" y="7106"/>
                    <a:pt x="14562" y="6739"/>
                  </a:cubicBezTo>
                  <a:cubicBezTo>
                    <a:pt x="14852" y="6257"/>
                    <a:pt x="15173" y="5711"/>
                    <a:pt x="15302" y="5518"/>
                  </a:cubicBezTo>
                  <a:cubicBezTo>
                    <a:pt x="15366" y="5454"/>
                    <a:pt x="15398" y="5357"/>
                    <a:pt x="15366" y="5261"/>
                  </a:cubicBezTo>
                  <a:cubicBezTo>
                    <a:pt x="15366" y="5132"/>
                    <a:pt x="15334" y="5036"/>
                    <a:pt x="15269" y="4939"/>
                  </a:cubicBezTo>
                  <a:cubicBezTo>
                    <a:pt x="15173" y="4779"/>
                    <a:pt x="15012" y="4650"/>
                    <a:pt x="14852" y="4489"/>
                  </a:cubicBezTo>
                  <a:cubicBezTo>
                    <a:pt x="14471" y="4181"/>
                    <a:pt x="13986" y="3872"/>
                    <a:pt x="13759" y="3732"/>
                  </a:cubicBezTo>
                  <a:lnTo>
                    <a:pt x="13759" y="3732"/>
                  </a:lnTo>
                  <a:lnTo>
                    <a:pt x="13759" y="2946"/>
                  </a:lnTo>
                  <a:cubicBezTo>
                    <a:pt x="13759" y="2850"/>
                    <a:pt x="13726" y="2753"/>
                    <a:pt x="13694" y="2657"/>
                  </a:cubicBezTo>
                  <a:cubicBezTo>
                    <a:pt x="13598" y="2271"/>
                    <a:pt x="13373" y="1661"/>
                    <a:pt x="13180" y="1146"/>
                  </a:cubicBezTo>
                  <a:cubicBezTo>
                    <a:pt x="12987" y="600"/>
                    <a:pt x="12794" y="182"/>
                    <a:pt x="12794" y="182"/>
                  </a:cubicBezTo>
                  <a:cubicBezTo>
                    <a:pt x="12762" y="85"/>
                    <a:pt x="12698" y="53"/>
                    <a:pt x="12634" y="21"/>
                  </a:cubicBezTo>
                  <a:cubicBezTo>
                    <a:pt x="12607" y="8"/>
                    <a:pt x="12575" y="0"/>
                    <a:pt x="125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34"/>
            <p:cNvSpPr/>
            <p:nvPr/>
          </p:nvSpPr>
          <p:spPr>
            <a:xfrm>
              <a:off x="2123200" y="2738050"/>
              <a:ext cx="231475" cy="220100"/>
            </a:xfrm>
            <a:custGeom>
              <a:rect b="b" l="l" r="r" t="t"/>
              <a:pathLst>
                <a:path extrusionOk="0" h="8804" w="9259">
                  <a:moveTo>
                    <a:pt x="4693" y="0"/>
                  </a:moveTo>
                  <a:cubicBezTo>
                    <a:pt x="4303" y="0"/>
                    <a:pt x="3939" y="20"/>
                    <a:pt x="3633" y="69"/>
                  </a:cubicBezTo>
                  <a:cubicBezTo>
                    <a:pt x="2026" y="358"/>
                    <a:pt x="0" y="2640"/>
                    <a:pt x="0" y="4891"/>
                  </a:cubicBezTo>
                  <a:cubicBezTo>
                    <a:pt x="0" y="7173"/>
                    <a:pt x="1736" y="8523"/>
                    <a:pt x="4565" y="8780"/>
                  </a:cubicBezTo>
                  <a:cubicBezTo>
                    <a:pt x="4721" y="8796"/>
                    <a:pt x="4874" y="8804"/>
                    <a:pt x="5024" y="8804"/>
                  </a:cubicBezTo>
                  <a:cubicBezTo>
                    <a:pt x="7567" y="8804"/>
                    <a:pt x="9258" y="6583"/>
                    <a:pt x="9258" y="5308"/>
                  </a:cubicBezTo>
                  <a:cubicBezTo>
                    <a:pt x="9258" y="3958"/>
                    <a:pt x="9129" y="2480"/>
                    <a:pt x="8454" y="358"/>
                  </a:cubicBezTo>
                  <a:cubicBezTo>
                    <a:pt x="8454" y="358"/>
                    <a:pt x="6348" y="0"/>
                    <a:pt x="46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34"/>
            <p:cNvSpPr/>
            <p:nvPr/>
          </p:nvSpPr>
          <p:spPr>
            <a:xfrm>
              <a:off x="2116775" y="2731725"/>
              <a:ext cx="244325" cy="233075"/>
            </a:xfrm>
            <a:custGeom>
              <a:rect b="b" l="l" r="r" t="t"/>
              <a:pathLst>
                <a:path extrusionOk="0" h="9323" w="9773">
                  <a:moveTo>
                    <a:pt x="5015" y="515"/>
                  </a:moveTo>
                  <a:cubicBezTo>
                    <a:pt x="5818" y="515"/>
                    <a:pt x="6718" y="611"/>
                    <a:pt x="7426" y="708"/>
                  </a:cubicBezTo>
                  <a:cubicBezTo>
                    <a:pt x="7779" y="740"/>
                    <a:pt x="8101" y="772"/>
                    <a:pt x="8326" y="804"/>
                  </a:cubicBezTo>
                  <a:cubicBezTo>
                    <a:pt x="8393" y="815"/>
                    <a:pt x="8453" y="827"/>
                    <a:pt x="8502" y="837"/>
                  </a:cubicBezTo>
                  <a:lnTo>
                    <a:pt x="8502" y="837"/>
                  </a:lnTo>
                  <a:cubicBezTo>
                    <a:pt x="9104" y="2871"/>
                    <a:pt x="9226" y="4277"/>
                    <a:pt x="9226" y="5561"/>
                  </a:cubicBezTo>
                  <a:cubicBezTo>
                    <a:pt x="9226" y="5819"/>
                    <a:pt x="9161" y="6172"/>
                    <a:pt x="8969" y="6526"/>
                  </a:cubicBezTo>
                  <a:cubicBezTo>
                    <a:pt x="8679" y="7072"/>
                    <a:pt x="8197" y="7619"/>
                    <a:pt x="7586" y="8069"/>
                  </a:cubicBezTo>
                  <a:cubicBezTo>
                    <a:pt x="6943" y="8487"/>
                    <a:pt x="6140" y="8776"/>
                    <a:pt x="5240" y="8776"/>
                  </a:cubicBezTo>
                  <a:lnTo>
                    <a:pt x="4854" y="8776"/>
                  </a:lnTo>
                  <a:cubicBezTo>
                    <a:pt x="3472" y="8647"/>
                    <a:pt x="2379" y="8262"/>
                    <a:pt x="1672" y="7651"/>
                  </a:cubicBezTo>
                  <a:cubicBezTo>
                    <a:pt x="932" y="7040"/>
                    <a:pt x="547" y="6236"/>
                    <a:pt x="547" y="5144"/>
                  </a:cubicBezTo>
                  <a:cubicBezTo>
                    <a:pt x="515" y="4083"/>
                    <a:pt x="997" y="2990"/>
                    <a:pt x="1672" y="2154"/>
                  </a:cubicBezTo>
                  <a:cubicBezTo>
                    <a:pt x="2347" y="1318"/>
                    <a:pt x="3215" y="708"/>
                    <a:pt x="3922" y="611"/>
                  </a:cubicBezTo>
                  <a:cubicBezTo>
                    <a:pt x="4211" y="547"/>
                    <a:pt x="4597" y="515"/>
                    <a:pt x="5015" y="515"/>
                  </a:cubicBezTo>
                  <a:close/>
                  <a:moveTo>
                    <a:pt x="5015" y="0"/>
                  </a:moveTo>
                  <a:cubicBezTo>
                    <a:pt x="4565" y="0"/>
                    <a:pt x="4179" y="0"/>
                    <a:pt x="3825" y="65"/>
                  </a:cubicBezTo>
                  <a:cubicBezTo>
                    <a:pt x="2925" y="225"/>
                    <a:pt x="1993" y="900"/>
                    <a:pt x="1254" y="1833"/>
                  </a:cubicBezTo>
                  <a:cubicBezTo>
                    <a:pt x="515" y="2765"/>
                    <a:pt x="0" y="3922"/>
                    <a:pt x="0" y="5144"/>
                  </a:cubicBezTo>
                  <a:cubicBezTo>
                    <a:pt x="0" y="6365"/>
                    <a:pt x="482" y="7361"/>
                    <a:pt x="1318" y="8069"/>
                  </a:cubicBezTo>
                  <a:cubicBezTo>
                    <a:pt x="2154" y="8744"/>
                    <a:pt x="3343" y="9162"/>
                    <a:pt x="4790" y="9290"/>
                  </a:cubicBezTo>
                  <a:cubicBezTo>
                    <a:pt x="4951" y="9322"/>
                    <a:pt x="5111" y="9322"/>
                    <a:pt x="5240" y="9322"/>
                  </a:cubicBezTo>
                  <a:cubicBezTo>
                    <a:pt x="6622" y="9322"/>
                    <a:pt x="7747" y="8744"/>
                    <a:pt x="8519" y="7972"/>
                  </a:cubicBezTo>
                  <a:cubicBezTo>
                    <a:pt x="8904" y="7586"/>
                    <a:pt x="9226" y="7169"/>
                    <a:pt x="9451" y="6751"/>
                  </a:cubicBezTo>
                  <a:cubicBezTo>
                    <a:pt x="9644" y="6333"/>
                    <a:pt x="9772" y="5947"/>
                    <a:pt x="9772" y="5561"/>
                  </a:cubicBezTo>
                  <a:cubicBezTo>
                    <a:pt x="9772" y="4211"/>
                    <a:pt x="9644" y="2701"/>
                    <a:pt x="8969" y="515"/>
                  </a:cubicBezTo>
                  <a:cubicBezTo>
                    <a:pt x="8936" y="418"/>
                    <a:pt x="8840" y="354"/>
                    <a:pt x="8744" y="322"/>
                  </a:cubicBezTo>
                  <a:cubicBezTo>
                    <a:pt x="8744" y="322"/>
                    <a:pt x="6686" y="0"/>
                    <a:pt x="50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34"/>
            <p:cNvSpPr/>
            <p:nvPr/>
          </p:nvSpPr>
          <p:spPr>
            <a:xfrm>
              <a:off x="2243750" y="2333400"/>
              <a:ext cx="502275" cy="521250"/>
            </a:xfrm>
            <a:custGeom>
              <a:rect b="b" l="l" r="r" t="t"/>
              <a:pathLst>
                <a:path extrusionOk="0" h="20850" w="20091">
                  <a:moveTo>
                    <a:pt x="13011" y="0"/>
                  </a:moveTo>
                  <a:cubicBezTo>
                    <a:pt x="11342" y="0"/>
                    <a:pt x="9372" y="221"/>
                    <a:pt x="6847" y="1147"/>
                  </a:cubicBezTo>
                  <a:cubicBezTo>
                    <a:pt x="2025" y="2883"/>
                    <a:pt x="0" y="8508"/>
                    <a:pt x="289" y="11433"/>
                  </a:cubicBezTo>
                  <a:cubicBezTo>
                    <a:pt x="547" y="14390"/>
                    <a:pt x="4950" y="20434"/>
                    <a:pt x="7233" y="20819"/>
                  </a:cubicBezTo>
                  <a:cubicBezTo>
                    <a:pt x="7345" y="20840"/>
                    <a:pt x="7453" y="20850"/>
                    <a:pt x="7555" y="20850"/>
                  </a:cubicBezTo>
                  <a:cubicBezTo>
                    <a:pt x="9515" y="20850"/>
                    <a:pt x="9515" y="17219"/>
                    <a:pt x="9515" y="17219"/>
                  </a:cubicBezTo>
                  <a:lnTo>
                    <a:pt x="11797" y="15869"/>
                  </a:lnTo>
                  <a:cubicBezTo>
                    <a:pt x="11797" y="15869"/>
                    <a:pt x="16876" y="10372"/>
                    <a:pt x="18483" y="7029"/>
                  </a:cubicBezTo>
                  <a:cubicBezTo>
                    <a:pt x="20090" y="3686"/>
                    <a:pt x="19576" y="183"/>
                    <a:pt x="17004" y="183"/>
                  </a:cubicBezTo>
                  <a:cubicBezTo>
                    <a:pt x="15795" y="183"/>
                    <a:pt x="14528" y="0"/>
                    <a:pt x="130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34"/>
            <p:cNvSpPr/>
            <p:nvPr/>
          </p:nvSpPr>
          <p:spPr>
            <a:xfrm>
              <a:off x="2242925" y="2326700"/>
              <a:ext cx="492650" cy="534425"/>
            </a:xfrm>
            <a:custGeom>
              <a:rect b="b" l="l" r="r" t="t"/>
              <a:pathLst>
                <a:path extrusionOk="0" h="21377" w="19706">
                  <a:moveTo>
                    <a:pt x="13019" y="547"/>
                  </a:moveTo>
                  <a:cubicBezTo>
                    <a:pt x="14530" y="547"/>
                    <a:pt x="15816" y="740"/>
                    <a:pt x="17037" y="740"/>
                  </a:cubicBezTo>
                  <a:cubicBezTo>
                    <a:pt x="17777" y="740"/>
                    <a:pt x="18259" y="1029"/>
                    <a:pt x="18613" y="1511"/>
                  </a:cubicBezTo>
                  <a:cubicBezTo>
                    <a:pt x="18966" y="2026"/>
                    <a:pt x="19159" y="2765"/>
                    <a:pt x="19159" y="3633"/>
                  </a:cubicBezTo>
                  <a:cubicBezTo>
                    <a:pt x="19159" y="4694"/>
                    <a:pt x="18870" y="5947"/>
                    <a:pt x="18291" y="7169"/>
                  </a:cubicBezTo>
                  <a:cubicBezTo>
                    <a:pt x="17488" y="8808"/>
                    <a:pt x="15848" y="11026"/>
                    <a:pt x="14370" y="12794"/>
                  </a:cubicBezTo>
                  <a:cubicBezTo>
                    <a:pt x="13630" y="13694"/>
                    <a:pt x="12955" y="14466"/>
                    <a:pt x="12441" y="15044"/>
                  </a:cubicBezTo>
                  <a:cubicBezTo>
                    <a:pt x="12184" y="15333"/>
                    <a:pt x="11991" y="15558"/>
                    <a:pt x="11862" y="15719"/>
                  </a:cubicBezTo>
                  <a:cubicBezTo>
                    <a:pt x="11702" y="15880"/>
                    <a:pt x="11637" y="15944"/>
                    <a:pt x="11637" y="15944"/>
                  </a:cubicBezTo>
                  <a:lnTo>
                    <a:pt x="11640" y="15947"/>
                  </a:lnTo>
                  <a:lnTo>
                    <a:pt x="11640" y="15947"/>
                  </a:lnTo>
                  <a:lnTo>
                    <a:pt x="9419" y="17230"/>
                  </a:lnTo>
                  <a:cubicBezTo>
                    <a:pt x="9323" y="17294"/>
                    <a:pt x="9291" y="17391"/>
                    <a:pt x="9291" y="17487"/>
                  </a:cubicBezTo>
                  <a:cubicBezTo>
                    <a:pt x="9291" y="17487"/>
                    <a:pt x="9291" y="17519"/>
                    <a:pt x="9291" y="17616"/>
                  </a:cubicBezTo>
                  <a:cubicBezTo>
                    <a:pt x="9259" y="17937"/>
                    <a:pt x="9194" y="18805"/>
                    <a:pt x="8937" y="19544"/>
                  </a:cubicBezTo>
                  <a:cubicBezTo>
                    <a:pt x="8809" y="19930"/>
                    <a:pt x="8648" y="20252"/>
                    <a:pt x="8423" y="20477"/>
                  </a:cubicBezTo>
                  <a:cubicBezTo>
                    <a:pt x="8198" y="20702"/>
                    <a:pt x="7941" y="20830"/>
                    <a:pt x="7587" y="20862"/>
                  </a:cubicBezTo>
                  <a:cubicBezTo>
                    <a:pt x="7491" y="20862"/>
                    <a:pt x="7426" y="20830"/>
                    <a:pt x="7330" y="20830"/>
                  </a:cubicBezTo>
                  <a:cubicBezTo>
                    <a:pt x="6848" y="20734"/>
                    <a:pt x="6173" y="20316"/>
                    <a:pt x="5433" y="19673"/>
                  </a:cubicBezTo>
                  <a:cubicBezTo>
                    <a:pt x="4373" y="18677"/>
                    <a:pt x="3183" y="17230"/>
                    <a:pt x="2251" y="15719"/>
                  </a:cubicBezTo>
                  <a:cubicBezTo>
                    <a:pt x="1319" y="14241"/>
                    <a:pt x="676" y="12698"/>
                    <a:pt x="580" y="11701"/>
                  </a:cubicBezTo>
                  <a:cubicBezTo>
                    <a:pt x="547" y="11508"/>
                    <a:pt x="547" y="11348"/>
                    <a:pt x="547" y="11155"/>
                  </a:cubicBezTo>
                  <a:cubicBezTo>
                    <a:pt x="547" y="9708"/>
                    <a:pt x="1062" y="7715"/>
                    <a:pt x="2090" y="5883"/>
                  </a:cubicBezTo>
                  <a:cubicBezTo>
                    <a:pt x="3151" y="4083"/>
                    <a:pt x="4758" y="2444"/>
                    <a:pt x="6976" y="1640"/>
                  </a:cubicBezTo>
                  <a:cubicBezTo>
                    <a:pt x="9451" y="772"/>
                    <a:pt x="11380" y="547"/>
                    <a:pt x="13019" y="547"/>
                  </a:cubicBezTo>
                  <a:close/>
                  <a:moveTo>
                    <a:pt x="13019" y="1"/>
                  </a:moveTo>
                  <a:cubicBezTo>
                    <a:pt x="11316" y="1"/>
                    <a:pt x="9323" y="226"/>
                    <a:pt x="6783" y="1158"/>
                  </a:cubicBezTo>
                  <a:cubicBezTo>
                    <a:pt x="4437" y="1994"/>
                    <a:pt x="2733" y="3729"/>
                    <a:pt x="1640" y="5626"/>
                  </a:cubicBezTo>
                  <a:cubicBezTo>
                    <a:pt x="547" y="7522"/>
                    <a:pt x="33" y="9580"/>
                    <a:pt x="1" y="11155"/>
                  </a:cubicBezTo>
                  <a:cubicBezTo>
                    <a:pt x="1" y="11380"/>
                    <a:pt x="33" y="11540"/>
                    <a:pt x="33" y="11733"/>
                  </a:cubicBezTo>
                  <a:cubicBezTo>
                    <a:pt x="130" y="12537"/>
                    <a:pt x="451" y="13469"/>
                    <a:pt x="933" y="14498"/>
                  </a:cubicBezTo>
                  <a:cubicBezTo>
                    <a:pt x="1705" y="15976"/>
                    <a:pt x="2798" y="17616"/>
                    <a:pt x="3923" y="18902"/>
                  </a:cubicBezTo>
                  <a:cubicBezTo>
                    <a:pt x="4501" y="19544"/>
                    <a:pt x="5080" y="20123"/>
                    <a:pt x="5658" y="20541"/>
                  </a:cubicBezTo>
                  <a:cubicBezTo>
                    <a:pt x="6205" y="20959"/>
                    <a:pt x="6719" y="21248"/>
                    <a:pt x="7233" y="21345"/>
                  </a:cubicBezTo>
                  <a:cubicBezTo>
                    <a:pt x="7362" y="21377"/>
                    <a:pt x="7458" y="21377"/>
                    <a:pt x="7587" y="21377"/>
                  </a:cubicBezTo>
                  <a:cubicBezTo>
                    <a:pt x="8166" y="21377"/>
                    <a:pt x="8616" y="21087"/>
                    <a:pt x="8937" y="20702"/>
                  </a:cubicBezTo>
                  <a:cubicBezTo>
                    <a:pt x="9387" y="20123"/>
                    <a:pt x="9612" y="19319"/>
                    <a:pt x="9709" y="18677"/>
                  </a:cubicBezTo>
                  <a:cubicBezTo>
                    <a:pt x="9774" y="18221"/>
                    <a:pt x="9795" y="17839"/>
                    <a:pt x="9802" y="17638"/>
                  </a:cubicBezTo>
                  <a:lnTo>
                    <a:pt x="9802" y="17638"/>
                  </a:lnTo>
                  <a:lnTo>
                    <a:pt x="11959" y="16362"/>
                  </a:lnTo>
                  <a:lnTo>
                    <a:pt x="12023" y="16330"/>
                  </a:lnTo>
                  <a:cubicBezTo>
                    <a:pt x="12023" y="16298"/>
                    <a:pt x="13309" y="14948"/>
                    <a:pt x="14787" y="13148"/>
                  </a:cubicBezTo>
                  <a:cubicBezTo>
                    <a:pt x="16266" y="11348"/>
                    <a:pt x="17938" y="9130"/>
                    <a:pt x="18773" y="7394"/>
                  </a:cubicBezTo>
                  <a:cubicBezTo>
                    <a:pt x="19384" y="6108"/>
                    <a:pt x="19705" y="4790"/>
                    <a:pt x="19705" y="3633"/>
                  </a:cubicBezTo>
                  <a:cubicBezTo>
                    <a:pt x="19705" y="2669"/>
                    <a:pt x="19480" y="1833"/>
                    <a:pt x="19063" y="1190"/>
                  </a:cubicBezTo>
                  <a:cubicBezTo>
                    <a:pt x="18613" y="579"/>
                    <a:pt x="17905" y="193"/>
                    <a:pt x="17037" y="193"/>
                  </a:cubicBezTo>
                  <a:cubicBezTo>
                    <a:pt x="15848" y="193"/>
                    <a:pt x="14562" y="1"/>
                    <a:pt x="130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34"/>
            <p:cNvSpPr/>
            <p:nvPr/>
          </p:nvSpPr>
          <p:spPr>
            <a:xfrm>
              <a:off x="2451875" y="2703050"/>
              <a:ext cx="116550" cy="119500"/>
            </a:xfrm>
            <a:custGeom>
              <a:rect b="b" l="l" r="r" t="t"/>
              <a:pathLst>
                <a:path extrusionOk="0" h="4780" w="4662">
                  <a:moveTo>
                    <a:pt x="2012" y="0"/>
                  </a:moveTo>
                  <a:cubicBezTo>
                    <a:pt x="1830" y="0"/>
                    <a:pt x="1641" y="46"/>
                    <a:pt x="1447" y="151"/>
                  </a:cubicBezTo>
                  <a:cubicBezTo>
                    <a:pt x="1" y="955"/>
                    <a:pt x="1318" y="3880"/>
                    <a:pt x="2251" y="4555"/>
                  </a:cubicBezTo>
                  <a:cubicBezTo>
                    <a:pt x="2483" y="4718"/>
                    <a:pt x="2744" y="4779"/>
                    <a:pt x="3006" y="4779"/>
                  </a:cubicBezTo>
                  <a:cubicBezTo>
                    <a:pt x="3829" y="4779"/>
                    <a:pt x="4661" y="4169"/>
                    <a:pt x="4661" y="4169"/>
                  </a:cubicBezTo>
                  <a:lnTo>
                    <a:pt x="4147" y="2015"/>
                  </a:lnTo>
                  <a:cubicBezTo>
                    <a:pt x="4147" y="2015"/>
                    <a:pt x="3224" y="0"/>
                    <a:pt x="201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34"/>
            <p:cNvSpPr/>
            <p:nvPr/>
          </p:nvSpPr>
          <p:spPr>
            <a:xfrm>
              <a:off x="2465525" y="2696375"/>
              <a:ext cx="110925" cy="132600"/>
            </a:xfrm>
            <a:custGeom>
              <a:rect b="b" l="l" r="r" t="t"/>
              <a:pathLst>
                <a:path extrusionOk="0" h="5304" w="4437">
                  <a:moveTo>
                    <a:pt x="1480" y="0"/>
                  </a:moveTo>
                  <a:cubicBezTo>
                    <a:pt x="1255" y="0"/>
                    <a:pt x="997" y="32"/>
                    <a:pt x="772" y="161"/>
                  </a:cubicBezTo>
                  <a:cubicBezTo>
                    <a:pt x="515" y="321"/>
                    <a:pt x="290" y="546"/>
                    <a:pt x="162" y="836"/>
                  </a:cubicBezTo>
                  <a:cubicBezTo>
                    <a:pt x="33" y="1093"/>
                    <a:pt x="1" y="1382"/>
                    <a:pt x="1" y="1704"/>
                  </a:cubicBezTo>
                  <a:cubicBezTo>
                    <a:pt x="1" y="2347"/>
                    <a:pt x="194" y="3054"/>
                    <a:pt x="515" y="3632"/>
                  </a:cubicBezTo>
                  <a:cubicBezTo>
                    <a:pt x="805" y="4243"/>
                    <a:pt x="1190" y="4757"/>
                    <a:pt x="1576" y="5047"/>
                  </a:cubicBezTo>
                  <a:cubicBezTo>
                    <a:pt x="1833" y="5240"/>
                    <a:pt x="2155" y="5304"/>
                    <a:pt x="2444" y="5304"/>
                  </a:cubicBezTo>
                  <a:cubicBezTo>
                    <a:pt x="2926" y="5304"/>
                    <a:pt x="3376" y="5143"/>
                    <a:pt x="3730" y="4982"/>
                  </a:cubicBezTo>
                  <a:cubicBezTo>
                    <a:pt x="4051" y="4822"/>
                    <a:pt x="4276" y="4661"/>
                    <a:pt x="4276" y="4629"/>
                  </a:cubicBezTo>
                  <a:cubicBezTo>
                    <a:pt x="4405" y="4565"/>
                    <a:pt x="4437" y="4404"/>
                    <a:pt x="4340" y="4275"/>
                  </a:cubicBezTo>
                  <a:cubicBezTo>
                    <a:pt x="4282" y="4197"/>
                    <a:pt x="4200" y="4155"/>
                    <a:pt x="4116" y="4155"/>
                  </a:cubicBezTo>
                  <a:cubicBezTo>
                    <a:pt x="4061" y="4155"/>
                    <a:pt x="4005" y="4173"/>
                    <a:pt x="3955" y="4211"/>
                  </a:cubicBezTo>
                  <a:cubicBezTo>
                    <a:pt x="3923" y="4243"/>
                    <a:pt x="3698" y="4404"/>
                    <a:pt x="3408" y="4532"/>
                  </a:cubicBezTo>
                  <a:cubicBezTo>
                    <a:pt x="3119" y="4661"/>
                    <a:pt x="2765" y="4790"/>
                    <a:pt x="2444" y="4790"/>
                  </a:cubicBezTo>
                  <a:cubicBezTo>
                    <a:pt x="2219" y="4790"/>
                    <a:pt x="2058" y="4725"/>
                    <a:pt x="1865" y="4597"/>
                  </a:cubicBezTo>
                  <a:cubicBezTo>
                    <a:pt x="1608" y="4436"/>
                    <a:pt x="1255" y="3954"/>
                    <a:pt x="997" y="3407"/>
                  </a:cubicBezTo>
                  <a:cubicBezTo>
                    <a:pt x="708" y="2861"/>
                    <a:pt x="515" y="2218"/>
                    <a:pt x="515" y="1704"/>
                  </a:cubicBezTo>
                  <a:cubicBezTo>
                    <a:pt x="515" y="1447"/>
                    <a:pt x="580" y="1222"/>
                    <a:pt x="644" y="1061"/>
                  </a:cubicBezTo>
                  <a:cubicBezTo>
                    <a:pt x="740" y="868"/>
                    <a:pt x="869" y="739"/>
                    <a:pt x="1030" y="643"/>
                  </a:cubicBezTo>
                  <a:cubicBezTo>
                    <a:pt x="1190" y="546"/>
                    <a:pt x="1351" y="514"/>
                    <a:pt x="1480" y="514"/>
                  </a:cubicBezTo>
                  <a:cubicBezTo>
                    <a:pt x="1705" y="514"/>
                    <a:pt x="1930" y="611"/>
                    <a:pt x="2155" y="804"/>
                  </a:cubicBezTo>
                  <a:cubicBezTo>
                    <a:pt x="2476" y="1029"/>
                    <a:pt x="2798" y="1447"/>
                    <a:pt x="3023" y="1800"/>
                  </a:cubicBezTo>
                  <a:cubicBezTo>
                    <a:pt x="3119" y="1961"/>
                    <a:pt x="3215" y="2122"/>
                    <a:pt x="3248" y="2218"/>
                  </a:cubicBezTo>
                  <a:cubicBezTo>
                    <a:pt x="3280" y="2282"/>
                    <a:pt x="3312" y="2314"/>
                    <a:pt x="3312" y="2347"/>
                  </a:cubicBezTo>
                  <a:lnTo>
                    <a:pt x="3344" y="2379"/>
                  </a:lnTo>
                  <a:cubicBezTo>
                    <a:pt x="3392" y="2498"/>
                    <a:pt x="3492" y="2564"/>
                    <a:pt x="3594" y="2564"/>
                  </a:cubicBezTo>
                  <a:cubicBezTo>
                    <a:pt x="3629" y="2564"/>
                    <a:pt x="3664" y="2556"/>
                    <a:pt x="3698" y="2539"/>
                  </a:cubicBezTo>
                  <a:cubicBezTo>
                    <a:pt x="3826" y="2475"/>
                    <a:pt x="3890" y="2314"/>
                    <a:pt x="3826" y="2186"/>
                  </a:cubicBezTo>
                  <a:cubicBezTo>
                    <a:pt x="3826" y="2154"/>
                    <a:pt x="3601" y="1639"/>
                    <a:pt x="3215" y="1125"/>
                  </a:cubicBezTo>
                  <a:cubicBezTo>
                    <a:pt x="2990" y="836"/>
                    <a:pt x="2765" y="579"/>
                    <a:pt x="2476" y="354"/>
                  </a:cubicBezTo>
                  <a:cubicBezTo>
                    <a:pt x="2187" y="161"/>
                    <a:pt x="1865" y="0"/>
                    <a:pt x="14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34"/>
            <p:cNvSpPr/>
            <p:nvPr/>
          </p:nvSpPr>
          <p:spPr>
            <a:xfrm>
              <a:off x="2691350" y="2592500"/>
              <a:ext cx="45825" cy="63900"/>
            </a:xfrm>
            <a:custGeom>
              <a:rect b="b" l="l" r="r" t="t"/>
              <a:pathLst>
                <a:path extrusionOk="0" h="2556" w="1833">
                  <a:moveTo>
                    <a:pt x="1530" y="0"/>
                  </a:moveTo>
                  <a:cubicBezTo>
                    <a:pt x="1406" y="0"/>
                    <a:pt x="1308" y="67"/>
                    <a:pt x="1254" y="201"/>
                  </a:cubicBezTo>
                  <a:lnTo>
                    <a:pt x="1254" y="266"/>
                  </a:lnTo>
                  <a:cubicBezTo>
                    <a:pt x="1190" y="426"/>
                    <a:pt x="1061" y="844"/>
                    <a:pt x="836" y="1230"/>
                  </a:cubicBezTo>
                  <a:cubicBezTo>
                    <a:pt x="740" y="1423"/>
                    <a:pt x="643" y="1616"/>
                    <a:pt x="515" y="1776"/>
                  </a:cubicBezTo>
                  <a:cubicBezTo>
                    <a:pt x="418" y="1905"/>
                    <a:pt x="290" y="2001"/>
                    <a:pt x="226" y="2033"/>
                  </a:cubicBezTo>
                  <a:cubicBezTo>
                    <a:pt x="65" y="2098"/>
                    <a:pt x="1" y="2259"/>
                    <a:pt x="65" y="2387"/>
                  </a:cubicBezTo>
                  <a:cubicBezTo>
                    <a:pt x="118" y="2494"/>
                    <a:pt x="238" y="2556"/>
                    <a:pt x="350" y="2556"/>
                  </a:cubicBezTo>
                  <a:cubicBezTo>
                    <a:pt x="373" y="2556"/>
                    <a:pt x="396" y="2553"/>
                    <a:pt x="418" y="2548"/>
                  </a:cubicBezTo>
                  <a:cubicBezTo>
                    <a:pt x="676" y="2419"/>
                    <a:pt x="836" y="2226"/>
                    <a:pt x="997" y="2001"/>
                  </a:cubicBezTo>
                  <a:cubicBezTo>
                    <a:pt x="1479" y="1358"/>
                    <a:pt x="1768" y="362"/>
                    <a:pt x="1768" y="362"/>
                  </a:cubicBezTo>
                  <a:cubicBezTo>
                    <a:pt x="1833" y="201"/>
                    <a:pt x="1736" y="73"/>
                    <a:pt x="1608" y="8"/>
                  </a:cubicBezTo>
                  <a:cubicBezTo>
                    <a:pt x="1581" y="3"/>
                    <a:pt x="1555" y="0"/>
                    <a:pt x="15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34"/>
            <p:cNvSpPr/>
            <p:nvPr/>
          </p:nvSpPr>
          <p:spPr>
            <a:xfrm>
              <a:off x="2938050" y="3199600"/>
              <a:ext cx="86025" cy="149600"/>
            </a:xfrm>
            <a:custGeom>
              <a:rect b="b" l="l" r="r" t="t"/>
              <a:pathLst>
                <a:path extrusionOk="0" h="5984" w="3441">
                  <a:moveTo>
                    <a:pt x="1221" y="1"/>
                  </a:moveTo>
                  <a:cubicBezTo>
                    <a:pt x="1011" y="1"/>
                    <a:pt x="823" y="104"/>
                    <a:pt x="772" y="444"/>
                  </a:cubicBezTo>
                  <a:cubicBezTo>
                    <a:pt x="675" y="1125"/>
                    <a:pt x="1223" y="1844"/>
                    <a:pt x="1495" y="2153"/>
                  </a:cubicBezTo>
                  <a:lnTo>
                    <a:pt x="1495" y="2153"/>
                  </a:lnTo>
                  <a:cubicBezTo>
                    <a:pt x="1252" y="1902"/>
                    <a:pt x="765" y="1437"/>
                    <a:pt x="489" y="1437"/>
                  </a:cubicBezTo>
                  <a:cubicBezTo>
                    <a:pt x="380" y="1437"/>
                    <a:pt x="305" y="1510"/>
                    <a:pt x="290" y="1697"/>
                  </a:cubicBezTo>
                  <a:cubicBezTo>
                    <a:pt x="226" y="2501"/>
                    <a:pt x="1029" y="3401"/>
                    <a:pt x="1029" y="3401"/>
                  </a:cubicBezTo>
                  <a:cubicBezTo>
                    <a:pt x="1029" y="3401"/>
                    <a:pt x="529" y="3166"/>
                    <a:pt x="226" y="3166"/>
                  </a:cubicBezTo>
                  <a:cubicBezTo>
                    <a:pt x="95" y="3166"/>
                    <a:pt x="1" y="3210"/>
                    <a:pt x="1" y="3337"/>
                  </a:cubicBezTo>
                  <a:cubicBezTo>
                    <a:pt x="1" y="3722"/>
                    <a:pt x="1447" y="5169"/>
                    <a:pt x="1512" y="5844"/>
                  </a:cubicBezTo>
                  <a:cubicBezTo>
                    <a:pt x="1520" y="5940"/>
                    <a:pt x="1552" y="5984"/>
                    <a:pt x="1601" y="5984"/>
                  </a:cubicBezTo>
                  <a:cubicBezTo>
                    <a:pt x="1914" y="5984"/>
                    <a:pt x="2929" y="4207"/>
                    <a:pt x="3151" y="2790"/>
                  </a:cubicBezTo>
                  <a:cubicBezTo>
                    <a:pt x="3440" y="1119"/>
                    <a:pt x="1930" y="251"/>
                    <a:pt x="1930" y="251"/>
                  </a:cubicBezTo>
                  <a:cubicBezTo>
                    <a:pt x="1930" y="251"/>
                    <a:pt x="1548" y="1"/>
                    <a:pt x="122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34"/>
            <p:cNvSpPr/>
            <p:nvPr/>
          </p:nvSpPr>
          <p:spPr>
            <a:xfrm>
              <a:off x="2931625" y="3193000"/>
              <a:ext cx="93250" cy="163150"/>
            </a:xfrm>
            <a:custGeom>
              <a:rect b="b" l="l" r="r" t="t"/>
              <a:pathLst>
                <a:path extrusionOk="0" h="6526" w="3730">
                  <a:moveTo>
                    <a:pt x="1479" y="515"/>
                  </a:moveTo>
                  <a:cubicBezTo>
                    <a:pt x="1576" y="515"/>
                    <a:pt x="1736" y="579"/>
                    <a:pt x="1833" y="611"/>
                  </a:cubicBezTo>
                  <a:cubicBezTo>
                    <a:pt x="1897" y="643"/>
                    <a:pt x="1962" y="675"/>
                    <a:pt x="1994" y="708"/>
                  </a:cubicBezTo>
                  <a:lnTo>
                    <a:pt x="2026" y="740"/>
                  </a:lnTo>
                  <a:lnTo>
                    <a:pt x="2058" y="740"/>
                  </a:lnTo>
                  <a:cubicBezTo>
                    <a:pt x="2122" y="772"/>
                    <a:pt x="2412" y="965"/>
                    <a:pt x="2669" y="1286"/>
                  </a:cubicBezTo>
                  <a:cubicBezTo>
                    <a:pt x="2926" y="1640"/>
                    <a:pt x="3183" y="2058"/>
                    <a:pt x="3183" y="2636"/>
                  </a:cubicBezTo>
                  <a:cubicBezTo>
                    <a:pt x="3183" y="2765"/>
                    <a:pt x="3183" y="2861"/>
                    <a:pt x="3151" y="2990"/>
                  </a:cubicBezTo>
                  <a:cubicBezTo>
                    <a:pt x="3054" y="3665"/>
                    <a:pt x="2733" y="4468"/>
                    <a:pt x="2412" y="5047"/>
                  </a:cubicBezTo>
                  <a:cubicBezTo>
                    <a:pt x="2283" y="5368"/>
                    <a:pt x="2122" y="5626"/>
                    <a:pt x="1994" y="5786"/>
                  </a:cubicBezTo>
                  <a:cubicBezTo>
                    <a:pt x="1987" y="5796"/>
                    <a:pt x="1981" y="5805"/>
                    <a:pt x="1975" y="5814"/>
                  </a:cubicBezTo>
                  <a:lnTo>
                    <a:pt x="1975" y="5814"/>
                  </a:lnTo>
                  <a:cubicBezTo>
                    <a:pt x="1923" y="5658"/>
                    <a:pt x="1836" y="5507"/>
                    <a:pt x="1736" y="5368"/>
                  </a:cubicBezTo>
                  <a:cubicBezTo>
                    <a:pt x="1511" y="4983"/>
                    <a:pt x="1190" y="4565"/>
                    <a:pt x="933" y="4243"/>
                  </a:cubicBezTo>
                  <a:cubicBezTo>
                    <a:pt x="804" y="4051"/>
                    <a:pt x="708" y="3890"/>
                    <a:pt x="644" y="3761"/>
                  </a:cubicBezTo>
                  <a:cubicBezTo>
                    <a:pt x="615" y="3747"/>
                    <a:pt x="599" y="3726"/>
                    <a:pt x="588" y="3705"/>
                  </a:cubicBezTo>
                  <a:lnTo>
                    <a:pt x="588" y="3705"/>
                  </a:lnTo>
                  <a:cubicBezTo>
                    <a:pt x="686" y="3718"/>
                    <a:pt x="810" y="3748"/>
                    <a:pt x="901" y="3793"/>
                  </a:cubicBezTo>
                  <a:cubicBezTo>
                    <a:pt x="997" y="3826"/>
                    <a:pt x="1061" y="3858"/>
                    <a:pt x="1094" y="3858"/>
                  </a:cubicBezTo>
                  <a:lnTo>
                    <a:pt x="1158" y="3890"/>
                  </a:lnTo>
                  <a:lnTo>
                    <a:pt x="1190" y="3890"/>
                  </a:lnTo>
                  <a:cubicBezTo>
                    <a:pt x="1224" y="3913"/>
                    <a:pt x="1266" y="3923"/>
                    <a:pt x="1310" y="3923"/>
                  </a:cubicBezTo>
                  <a:cubicBezTo>
                    <a:pt x="1388" y="3923"/>
                    <a:pt x="1470" y="3888"/>
                    <a:pt x="1511" y="3826"/>
                  </a:cubicBezTo>
                  <a:cubicBezTo>
                    <a:pt x="1576" y="3697"/>
                    <a:pt x="1576" y="3568"/>
                    <a:pt x="1479" y="3472"/>
                  </a:cubicBezTo>
                  <a:cubicBezTo>
                    <a:pt x="1447" y="3440"/>
                    <a:pt x="1286" y="3215"/>
                    <a:pt x="1126" y="2958"/>
                  </a:cubicBezTo>
                  <a:cubicBezTo>
                    <a:pt x="933" y="2668"/>
                    <a:pt x="804" y="2347"/>
                    <a:pt x="804" y="2058"/>
                  </a:cubicBezTo>
                  <a:lnTo>
                    <a:pt x="804" y="1971"/>
                  </a:lnTo>
                  <a:lnTo>
                    <a:pt x="804" y="1971"/>
                  </a:lnTo>
                  <a:cubicBezTo>
                    <a:pt x="849" y="1991"/>
                    <a:pt x="923" y="2040"/>
                    <a:pt x="997" y="2090"/>
                  </a:cubicBezTo>
                  <a:cubicBezTo>
                    <a:pt x="1158" y="2218"/>
                    <a:pt x="1351" y="2379"/>
                    <a:pt x="1479" y="2508"/>
                  </a:cubicBezTo>
                  <a:cubicBezTo>
                    <a:pt x="1515" y="2543"/>
                    <a:pt x="1550" y="2578"/>
                    <a:pt x="1580" y="2608"/>
                  </a:cubicBezTo>
                  <a:lnTo>
                    <a:pt x="1580" y="2608"/>
                  </a:lnTo>
                  <a:cubicBezTo>
                    <a:pt x="1672" y="2709"/>
                    <a:pt x="1736" y="2765"/>
                    <a:pt x="1736" y="2765"/>
                  </a:cubicBezTo>
                  <a:cubicBezTo>
                    <a:pt x="1785" y="2813"/>
                    <a:pt x="1849" y="2837"/>
                    <a:pt x="1913" y="2837"/>
                  </a:cubicBezTo>
                  <a:cubicBezTo>
                    <a:pt x="1978" y="2837"/>
                    <a:pt x="2042" y="2813"/>
                    <a:pt x="2090" y="2765"/>
                  </a:cubicBezTo>
                  <a:cubicBezTo>
                    <a:pt x="2187" y="2636"/>
                    <a:pt x="2219" y="2475"/>
                    <a:pt x="2122" y="2379"/>
                  </a:cubicBezTo>
                  <a:cubicBezTo>
                    <a:pt x="2122" y="2379"/>
                    <a:pt x="2111" y="2368"/>
                    <a:pt x="2090" y="2347"/>
                  </a:cubicBezTo>
                  <a:lnTo>
                    <a:pt x="2090" y="2347"/>
                  </a:lnTo>
                  <a:lnTo>
                    <a:pt x="2090" y="2347"/>
                  </a:lnTo>
                  <a:cubicBezTo>
                    <a:pt x="2087" y="2344"/>
                    <a:pt x="2083" y="2340"/>
                    <a:pt x="2078" y="2335"/>
                  </a:cubicBezTo>
                  <a:lnTo>
                    <a:pt x="2078" y="2335"/>
                  </a:lnTo>
                  <a:cubicBezTo>
                    <a:pt x="2049" y="2307"/>
                    <a:pt x="2007" y="2266"/>
                    <a:pt x="1957" y="2219"/>
                  </a:cubicBezTo>
                  <a:lnTo>
                    <a:pt x="1957" y="2219"/>
                  </a:lnTo>
                  <a:cubicBezTo>
                    <a:pt x="1868" y="2128"/>
                    <a:pt x="1749" y="1996"/>
                    <a:pt x="1640" y="1833"/>
                  </a:cubicBezTo>
                  <a:cubicBezTo>
                    <a:pt x="1447" y="1543"/>
                    <a:pt x="1286" y="1190"/>
                    <a:pt x="1286" y="868"/>
                  </a:cubicBezTo>
                  <a:lnTo>
                    <a:pt x="1286" y="772"/>
                  </a:lnTo>
                  <a:lnTo>
                    <a:pt x="1286" y="740"/>
                  </a:lnTo>
                  <a:cubicBezTo>
                    <a:pt x="1319" y="611"/>
                    <a:pt x="1351" y="579"/>
                    <a:pt x="1351" y="547"/>
                  </a:cubicBezTo>
                  <a:cubicBezTo>
                    <a:pt x="1383" y="547"/>
                    <a:pt x="1415" y="515"/>
                    <a:pt x="1479" y="515"/>
                  </a:cubicBezTo>
                  <a:close/>
                  <a:moveTo>
                    <a:pt x="2026" y="6076"/>
                  </a:moveTo>
                  <a:lnTo>
                    <a:pt x="2025" y="6076"/>
                  </a:lnTo>
                  <a:lnTo>
                    <a:pt x="2025" y="6076"/>
                  </a:lnTo>
                  <a:cubicBezTo>
                    <a:pt x="2025" y="6076"/>
                    <a:pt x="2025" y="6076"/>
                    <a:pt x="2025" y="6076"/>
                  </a:cubicBezTo>
                  <a:lnTo>
                    <a:pt x="2025" y="6076"/>
                  </a:lnTo>
                  <a:lnTo>
                    <a:pt x="2026" y="6076"/>
                  </a:lnTo>
                  <a:close/>
                  <a:moveTo>
                    <a:pt x="1479" y="0"/>
                  </a:moveTo>
                  <a:cubicBezTo>
                    <a:pt x="1319" y="0"/>
                    <a:pt x="1158" y="32"/>
                    <a:pt x="1029" y="161"/>
                  </a:cubicBezTo>
                  <a:cubicBezTo>
                    <a:pt x="869" y="290"/>
                    <a:pt x="804" y="450"/>
                    <a:pt x="772" y="675"/>
                  </a:cubicBezTo>
                  <a:cubicBezTo>
                    <a:pt x="740" y="740"/>
                    <a:pt x="740" y="804"/>
                    <a:pt x="740" y="868"/>
                  </a:cubicBezTo>
                  <a:cubicBezTo>
                    <a:pt x="740" y="1060"/>
                    <a:pt x="776" y="1246"/>
                    <a:pt x="834" y="1422"/>
                  </a:cubicBezTo>
                  <a:lnTo>
                    <a:pt x="834" y="1422"/>
                  </a:lnTo>
                  <a:cubicBezTo>
                    <a:pt x="803" y="1417"/>
                    <a:pt x="772" y="1415"/>
                    <a:pt x="740" y="1415"/>
                  </a:cubicBezTo>
                  <a:cubicBezTo>
                    <a:pt x="644" y="1415"/>
                    <a:pt x="483" y="1479"/>
                    <a:pt x="419" y="1575"/>
                  </a:cubicBezTo>
                  <a:cubicBezTo>
                    <a:pt x="322" y="1672"/>
                    <a:pt x="290" y="1800"/>
                    <a:pt x="290" y="1929"/>
                  </a:cubicBezTo>
                  <a:lnTo>
                    <a:pt x="258" y="2058"/>
                  </a:lnTo>
                  <a:cubicBezTo>
                    <a:pt x="258" y="2481"/>
                    <a:pt x="431" y="2854"/>
                    <a:pt x="604" y="3156"/>
                  </a:cubicBezTo>
                  <a:lnTo>
                    <a:pt x="604" y="3156"/>
                  </a:lnTo>
                  <a:cubicBezTo>
                    <a:pt x="564" y="3153"/>
                    <a:pt x="523" y="3150"/>
                    <a:pt x="483" y="3150"/>
                  </a:cubicBezTo>
                  <a:cubicBezTo>
                    <a:pt x="386" y="3150"/>
                    <a:pt x="290" y="3150"/>
                    <a:pt x="194" y="3247"/>
                  </a:cubicBezTo>
                  <a:cubicBezTo>
                    <a:pt x="65" y="3311"/>
                    <a:pt x="1" y="3472"/>
                    <a:pt x="1" y="3601"/>
                  </a:cubicBezTo>
                  <a:cubicBezTo>
                    <a:pt x="1" y="3729"/>
                    <a:pt x="33" y="3793"/>
                    <a:pt x="97" y="3890"/>
                  </a:cubicBezTo>
                  <a:cubicBezTo>
                    <a:pt x="258" y="4243"/>
                    <a:pt x="611" y="4661"/>
                    <a:pt x="933" y="5111"/>
                  </a:cubicBezTo>
                  <a:cubicBezTo>
                    <a:pt x="1061" y="5304"/>
                    <a:pt x="1222" y="5529"/>
                    <a:pt x="1319" y="5722"/>
                  </a:cubicBezTo>
                  <a:cubicBezTo>
                    <a:pt x="1447" y="5915"/>
                    <a:pt x="1511" y="6076"/>
                    <a:pt x="1511" y="6140"/>
                  </a:cubicBezTo>
                  <a:cubicBezTo>
                    <a:pt x="1511" y="6204"/>
                    <a:pt x="1544" y="6301"/>
                    <a:pt x="1576" y="6365"/>
                  </a:cubicBezTo>
                  <a:cubicBezTo>
                    <a:pt x="1640" y="6461"/>
                    <a:pt x="1769" y="6526"/>
                    <a:pt x="1865" y="6526"/>
                  </a:cubicBezTo>
                  <a:cubicBezTo>
                    <a:pt x="2026" y="6494"/>
                    <a:pt x="2090" y="6429"/>
                    <a:pt x="2187" y="6365"/>
                  </a:cubicBezTo>
                  <a:cubicBezTo>
                    <a:pt x="2315" y="6236"/>
                    <a:pt x="2444" y="6076"/>
                    <a:pt x="2604" y="5851"/>
                  </a:cubicBezTo>
                  <a:cubicBezTo>
                    <a:pt x="3022" y="5176"/>
                    <a:pt x="3504" y="4083"/>
                    <a:pt x="3665" y="3086"/>
                  </a:cubicBezTo>
                  <a:cubicBezTo>
                    <a:pt x="3697" y="2925"/>
                    <a:pt x="3729" y="2797"/>
                    <a:pt x="3729" y="2636"/>
                  </a:cubicBezTo>
                  <a:cubicBezTo>
                    <a:pt x="3729" y="1865"/>
                    <a:pt x="3376" y="1254"/>
                    <a:pt x="3022" y="868"/>
                  </a:cubicBezTo>
                  <a:cubicBezTo>
                    <a:pt x="2713" y="531"/>
                    <a:pt x="2429" y="341"/>
                    <a:pt x="2341" y="299"/>
                  </a:cubicBezTo>
                  <a:lnTo>
                    <a:pt x="2341" y="299"/>
                  </a:lnTo>
                  <a:lnTo>
                    <a:pt x="2347" y="290"/>
                  </a:lnTo>
                  <a:cubicBezTo>
                    <a:pt x="2315" y="290"/>
                    <a:pt x="2219" y="225"/>
                    <a:pt x="2058" y="129"/>
                  </a:cubicBezTo>
                  <a:cubicBezTo>
                    <a:pt x="1929" y="65"/>
                    <a:pt x="1704" y="0"/>
                    <a:pt x="14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34"/>
            <p:cNvSpPr/>
            <p:nvPr/>
          </p:nvSpPr>
          <p:spPr>
            <a:xfrm>
              <a:off x="2937250" y="3178425"/>
              <a:ext cx="143875" cy="321575"/>
            </a:xfrm>
            <a:custGeom>
              <a:rect b="b" l="l" r="r" t="t"/>
              <a:pathLst>
                <a:path extrusionOk="0" h="12863" w="5755">
                  <a:moveTo>
                    <a:pt x="2279" y="0"/>
                  </a:moveTo>
                  <a:cubicBezTo>
                    <a:pt x="2105" y="0"/>
                    <a:pt x="1925" y="42"/>
                    <a:pt x="1737" y="133"/>
                  </a:cubicBezTo>
                  <a:cubicBezTo>
                    <a:pt x="676" y="680"/>
                    <a:pt x="2926" y="2544"/>
                    <a:pt x="2412" y="3637"/>
                  </a:cubicBezTo>
                  <a:cubicBezTo>
                    <a:pt x="1865" y="4698"/>
                    <a:pt x="676" y="6562"/>
                    <a:pt x="676" y="7655"/>
                  </a:cubicBezTo>
                  <a:cubicBezTo>
                    <a:pt x="676" y="8716"/>
                    <a:pt x="1" y="11255"/>
                    <a:pt x="1" y="11255"/>
                  </a:cubicBezTo>
                  <a:lnTo>
                    <a:pt x="676" y="12863"/>
                  </a:lnTo>
                  <a:cubicBezTo>
                    <a:pt x="676" y="12863"/>
                    <a:pt x="1190" y="12605"/>
                    <a:pt x="1994" y="11802"/>
                  </a:cubicBezTo>
                  <a:cubicBezTo>
                    <a:pt x="2797" y="10998"/>
                    <a:pt x="4147" y="9134"/>
                    <a:pt x="4951" y="7366"/>
                  </a:cubicBezTo>
                  <a:cubicBezTo>
                    <a:pt x="5755" y="5630"/>
                    <a:pt x="5497" y="3091"/>
                    <a:pt x="4533" y="1901"/>
                  </a:cubicBezTo>
                  <a:cubicBezTo>
                    <a:pt x="3766" y="896"/>
                    <a:pt x="3086" y="0"/>
                    <a:pt x="227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34"/>
            <p:cNvSpPr/>
            <p:nvPr/>
          </p:nvSpPr>
          <p:spPr>
            <a:xfrm>
              <a:off x="2930025" y="3172100"/>
              <a:ext cx="149500" cy="334925"/>
            </a:xfrm>
            <a:custGeom>
              <a:rect b="b" l="l" r="r" t="t"/>
              <a:pathLst>
                <a:path extrusionOk="0" h="13397" w="5980">
                  <a:moveTo>
                    <a:pt x="2572" y="515"/>
                  </a:moveTo>
                  <a:cubicBezTo>
                    <a:pt x="2893" y="515"/>
                    <a:pt x="3183" y="708"/>
                    <a:pt x="3536" y="1029"/>
                  </a:cubicBezTo>
                  <a:cubicBezTo>
                    <a:pt x="3890" y="1351"/>
                    <a:pt x="4243" y="1801"/>
                    <a:pt x="4629" y="2315"/>
                  </a:cubicBezTo>
                  <a:cubicBezTo>
                    <a:pt x="5111" y="2958"/>
                    <a:pt x="5433" y="4083"/>
                    <a:pt x="5433" y="5240"/>
                  </a:cubicBezTo>
                  <a:cubicBezTo>
                    <a:pt x="5433" y="6044"/>
                    <a:pt x="5304" y="6847"/>
                    <a:pt x="4983" y="7522"/>
                  </a:cubicBezTo>
                  <a:cubicBezTo>
                    <a:pt x="4211" y="9226"/>
                    <a:pt x="2861" y="11090"/>
                    <a:pt x="2090" y="11862"/>
                  </a:cubicBezTo>
                  <a:cubicBezTo>
                    <a:pt x="1704" y="12248"/>
                    <a:pt x="1383" y="12505"/>
                    <a:pt x="1158" y="12666"/>
                  </a:cubicBezTo>
                  <a:cubicBezTo>
                    <a:pt x="1129" y="12695"/>
                    <a:pt x="1099" y="12718"/>
                    <a:pt x="1071" y="12737"/>
                  </a:cubicBezTo>
                  <a:lnTo>
                    <a:pt x="1071" y="12737"/>
                  </a:lnTo>
                  <a:lnTo>
                    <a:pt x="560" y="11520"/>
                  </a:lnTo>
                  <a:lnTo>
                    <a:pt x="560" y="11520"/>
                  </a:lnTo>
                  <a:cubicBezTo>
                    <a:pt x="601" y="11351"/>
                    <a:pt x="735" y="10799"/>
                    <a:pt x="868" y="10158"/>
                  </a:cubicBezTo>
                  <a:cubicBezTo>
                    <a:pt x="1061" y="9387"/>
                    <a:pt x="1222" y="8487"/>
                    <a:pt x="1222" y="7908"/>
                  </a:cubicBezTo>
                  <a:cubicBezTo>
                    <a:pt x="1222" y="7458"/>
                    <a:pt x="1479" y="6719"/>
                    <a:pt x="1865" y="6012"/>
                  </a:cubicBezTo>
                  <a:cubicBezTo>
                    <a:pt x="2218" y="5272"/>
                    <a:pt x="2668" y="4565"/>
                    <a:pt x="2926" y="3986"/>
                  </a:cubicBezTo>
                  <a:cubicBezTo>
                    <a:pt x="3022" y="3826"/>
                    <a:pt x="3054" y="3665"/>
                    <a:pt x="3054" y="3504"/>
                  </a:cubicBezTo>
                  <a:cubicBezTo>
                    <a:pt x="3022" y="2958"/>
                    <a:pt x="2733" y="2476"/>
                    <a:pt x="2476" y="1994"/>
                  </a:cubicBezTo>
                  <a:cubicBezTo>
                    <a:pt x="2347" y="1736"/>
                    <a:pt x="2218" y="1511"/>
                    <a:pt x="2122" y="1319"/>
                  </a:cubicBezTo>
                  <a:cubicBezTo>
                    <a:pt x="2058" y="1126"/>
                    <a:pt x="1993" y="965"/>
                    <a:pt x="1993" y="836"/>
                  </a:cubicBezTo>
                  <a:cubicBezTo>
                    <a:pt x="1993" y="804"/>
                    <a:pt x="1993" y="772"/>
                    <a:pt x="2026" y="740"/>
                  </a:cubicBezTo>
                  <a:cubicBezTo>
                    <a:pt x="2026" y="708"/>
                    <a:pt x="2058" y="676"/>
                    <a:pt x="2154" y="643"/>
                  </a:cubicBezTo>
                  <a:cubicBezTo>
                    <a:pt x="2315" y="547"/>
                    <a:pt x="2443" y="515"/>
                    <a:pt x="2572" y="515"/>
                  </a:cubicBezTo>
                  <a:close/>
                  <a:moveTo>
                    <a:pt x="2572" y="1"/>
                  </a:moveTo>
                  <a:cubicBezTo>
                    <a:pt x="2347" y="1"/>
                    <a:pt x="2122" y="33"/>
                    <a:pt x="1897" y="161"/>
                  </a:cubicBezTo>
                  <a:cubicBezTo>
                    <a:pt x="1768" y="226"/>
                    <a:pt x="1640" y="322"/>
                    <a:pt x="1575" y="451"/>
                  </a:cubicBezTo>
                  <a:cubicBezTo>
                    <a:pt x="1479" y="579"/>
                    <a:pt x="1447" y="708"/>
                    <a:pt x="1447" y="836"/>
                  </a:cubicBezTo>
                  <a:cubicBezTo>
                    <a:pt x="1447" y="1093"/>
                    <a:pt x="1543" y="1319"/>
                    <a:pt x="1640" y="1544"/>
                  </a:cubicBezTo>
                  <a:cubicBezTo>
                    <a:pt x="1800" y="1897"/>
                    <a:pt x="2026" y="2251"/>
                    <a:pt x="2218" y="2604"/>
                  </a:cubicBezTo>
                  <a:cubicBezTo>
                    <a:pt x="2379" y="2926"/>
                    <a:pt x="2508" y="3279"/>
                    <a:pt x="2508" y="3504"/>
                  </a:cubicBezTo>
                  <a:cubicBezTo>
                    <a:pt x="2508" y="3601"/>
                    <a:pt x="2476" y="3697"/>
                    <a:pt x="2443" y="3761"/>
                  </a:cubicBezTo>
                  <a:cubicBezTo>
                    <a:pt x="2186" y="4276"/>
                    <a:pt x="1768" y="5015"/>
                    <a:pt x="1383" y="5754"/>
                  </a:cubicBezTo>
                  <a:cubicBezTo>
                    <a:pt x="997" y="6526"/>
                    <a:pt x="675" y="7265"/>
                    <a:pt x="675" y="7908"/>
                  </a:cubicBezTo>
                  <a:cubicBezTo>
                    <a:pt x="675" y="8390"/>
                    <a:pt x="515" y="9290"/>
                    <a:pt x="354" y="10062"/>
                  </a:cubicBezTo>
                  <a:cubicBezTo>
                    <a:pt x="258" y="10448"/>
                    <a:pt x="193" y="10769"/>
                    <a:pt x="129" y="11026"/>
                  </a:cubicBezTo>
                  <a:cubicBezTo>
                    <a:pt x="65" y="11283"/>
                    <a:pt x="33" y="11444"/>
                    <a:pt x="33" y="11444"/>
                  </a:cubicBezTo>
                  <a:cubicBezTo>
                    <a:pt x="0" y="11508"/>
                    <a:pt x="0" y="11573"/>
                    <a:pt x="33" y="11605"/>
                  </a:cubicBezTo>
                  <a:lnTo>
                    <a:pt x="708" y="13212"/>
                  </a:lnTo>
                  <a:cubicBezTo>
                    <a:pt x="740" y="13308"/>
                    <a:pt x="772" y="13341"/>
                    <a:pt x="868" y="13373"/>
                  </a:cubicBezTo>
                  <a:cubicBezTo>
                    <a:pt x="900" y="13389"/>
                    <a:pt x="933" y="13397"/>
                    <a:pt x="965" y="13397"/>
                  </a:cubicBezTo>
                  <a:cubicBezTo>
                    <a:pt x="997" y="13397"/>
                    <a:pt x="1029" y="13389"/>
                    <a:pt x="1061" y="13373"/>
                  </a:cubicBezTo>
                  <a:cubicBezTo>
                    <a:pt x="1093" y="13341"/>
                    <a:pt x="1640" y="13051"/>
                    <a:pt x="2476" y="12248"/>
                  </a:cubicBezTo>
                  <a:cubicBezTo>
                    <a:pt x="3311" y="11412"/>
                    <a:pt x="4661" y="9515"/>
                    <a:pt x="5465" y="7747"/>
                  </a:cubicBezTo>
                  <a:cubicBezTo>
                    <a:pt x="5819" y="6976"/>
                    <a:pt x="5979" y="6108"/>
                    <a:pt x="5979" y="5240"/>
                  </a:cubicBezTo>
                  <a:cubicBezTo>
                    <a:pt x="5979" y="3986"/>
                    <a:pt x="5658" y="2765"/>
                    <a:pt x="5047" y="1961"/>
                  </a:cubicBezTo>
                  <a:cubicBezTo>
                    <a:pt x="4661" y="1479"/>
                    <a:pt x="4308" y="997"/>
                    <a:pt x="3922" y="643"/>
                  </a:cubicBezTo>
                  <a:cubicBezTo>
                    <a:pt x="3504" y="258"/>
                    <a:pt x="3086" y="1"/>
                    <a:pt x="25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34"/>
            <p:cNvSpPr/>
            <p:nvPr/>
          </p:nvSpPr>
          <p:spPr>
            <a:xfrm>
              <a:off x="2962175" y="3205825"/>
              <a:ext cx="55475" cy="189700"/>
            </a:xfrm>
            <a:custGeom>
              <a:rect b="b" l="l" r="r" t="t"/>
              <a:pathLst>
                <a:path extrusionOk="0" h="7588" w="2219">
                  <a:moveTo>
                    <a:pt x="1022" y="0"/>
                  </a:moveTo>
                  <a:cubicBezTo>
                    <a:pt x="986" y="0"/>
                    <a:pt x="965" y="2"/>
                    <a:pt x="965" y="2"/>
                  </a:cubicBezTo>
                  <a:cubicBezTo>
                    <a:pt x="965" y="2"/>
                    <a:pt x="0" y="2509"/>
                    <a:pt x="0" y="4213"/>
                  </a:cubicBezTo>
                  <a:lnTo>
                    <a:pt x="0" y="7588"/>
                  </a:lnTo>
                  <a:lnTo>
                    <a:pt x="2218" y="4502"/>
                  </a:lnTo>
                  <a:cubicBezTo>
                    <a:pt x="2218" y="4502"/>
                    <a:pt x="1800" y="2509"/>
                    <a:pt x="1993" y="1191"/>
                  </a:cubicBezTo>
                  <a:cubicBezTo>
                    <a:pt x="2189" y="73"/>
                    <a:pt x="1266" y="0"/>
                    <a:pt x="10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34"/>
            <p:cNvSpPr/>
            <p:nvPr/>
          </p:nvSpPr>
          <p:spPr>
            <a:xfrm>
              <a:off x="2955750" y="3198625"/>
              <a:ext cx="69125" cy="203325"/>
            </a:xfrm>
            <a:custGeom>
              <a:rect b="b" l="l" r="r" t="t"/>
              <a:pathLst>
                <a:path extrusionOk="0" h="8133" w="2765">
                  <a:moveTo>
                    <a:pt x="1286" y="0"/>
                  </a:moveTo>
                  <a:lnTo>
                    <a:pt x="1189" y="32"/>
                  </a:lnTo>
                  <a:cubicBezTo>
                    <a:pt x="1093" y="32"/>
                    <a:pt x="997" y="97"/>
                    <a:pt x="964" y="193"/>
                  </a:cubicBezTo>
                  <a:cubicBezTo>
                    <a:pt x="964" y="193"/>
                    <a:pt x="739" y="836"/>
                    <a:pt x="482" y="1672"/>
                  </a:cubicBezTo>
                  <a:cubicBezTo>
                    <a:pt x="257" y="2540"/>
                    <a:pt x="0" y="3601"/>
                    <a:pt x="0" y="4501"/>
                  </a:cubicBezTo>
                  <a:cubicBezTo>
                    <a:pt x="0" y="6172"/>
                    <a:pt x="0" y="7876"/>
                    <a:pt x="0" y="7876"/>
                  </a:cubicBezTo>
                  <a:cubicBezTo>
                    <a:pt x="0" y="8036"/>
                    <a:pt x="129" y="8133"/>
                    <a:pt x="257" y="8133"/>
                  </a:cubicBezTo>
                  <a:cubicBezTo>
                    <a:pt x="418" y="8133"/>
                    <a:pt x="546" y="8036"/>
                    <a:pt x="546" y="7876"/>
                  </a:cubicBezTo>
                  <a:lnTo>
                    <a:pt x="546" y="4501"/>
                  </a:lnTo>
                  <a:cubicBezTo>
                    <a:pt x="546" y="3697"/>
                    <a:pt x="771" y="2636"/>
                    <a:pt x="997" y="1833"/>
                  </a:cubicBezTo>
                  <a:cubicBezTo>
                    <a:pt x="1125" y="1415"/>
                    <a:pt x="1222" y="1061"/>
                    <a:pt x="1318" y="804"/>
                  </a:cubicBezTo>
                  <a:cubicBezTo>
                    <a:pt x="1362" y="716"/>
                    <a:pt x="1391" y="628"/>
                    <a:pt x="1415" y="561"/>
                  </a:cubicBezTo>
                  <a:lnTo>
                    <a:pt x="1415" y="561"/>
                  </a:lnTo>
                  <a:cubicBezTo>
                    <a:pt x="1511" y="576"/>
                    <a:pt x="1636" y="603"/>
                    <a:pt x="1736" y="643"/>
                  </a:cubicBezTo>
                  <a:cubicBezTo>
                    <a:pt x="1800" y="708"/>
                    <a:pt x="1864" y="772"/>
                    <a:pt x="1929" y="836"/>
                  </a:cubicBezTo>
                  <a:cubicBezTo>
                    <a:pt x="1961" y="933"/>
                    <a:pt x="2025" y="1029"/>
                    <a:pt x="2025" y="1222"/>
                  </a:cubicBezTo>
                  <a:cubicBezTo>
                    <a:pt x="2025" y="1286"/>
                    <a:pt x="2025" y="1383"/>
                    <a:pt x="1993" y="1447"/>
                  </a:cubicBezTo>
                  <a:cubicBezTo>
                    <a:pt x="1961" y="1736"/>
                    <a:pt x="1929" y="2025"/>
                    <a:pt x="1929" y="2347"/>
                  </a:cubicBezTo>
                  <a:cubicBezTo>
                    <a:pt x="1929" y="3536"/>
                    <a:pt x="2186" y="4822"/>
                    <a:pt x="2186" y="4854"/>
                  </a:cubicBezTo>
                  <a:cubicBezTo>
                    <a:pt x="2214" y="4966"/>
                    <a:pt x="2339" y="5053"/>
                    <a:pt x="2455" y="5053"/>
                  </a:cubicBezTo>
                  <a:cubicBezTo>
                    <a:pt x="2473" y="5053"/>
                    <a:pt x="2490" y="5051"/>
                    <a:pt x="2507" y="5047"/>
                  </a:cubicBezTo>
                  <a:cubicBezTo>
                    <a:pt x="2668" y="5015"/>
                    <a:pt x="2764" y="4886"/>
                    <a:pt x="2732" y="4726"/>
                  </a:cubicBezTo>
                  <a:cubicBezTo>
                    <a:pt x="2732" y="4726"/>
                    <a:pt x="2700" y="4661"/>
                    <a:pt x="2700" y="4533"/>
                  </a:cubicBezTo>
                  <a:cubicBezTo>
                    <a:pt x="2604" y="4115"/>
                    <a:pt x="2475" y="3183"/>
                    <a:pt x="2475" y="2347"/>
                  </a:cubicBezTo>
                  <a:cubicBezTo>
                    <a:pt x="2475" y="2058"/>
                    <a:pt x="2475" y="1768"/>
                    <a:pt x="2539" y="1543"/>
                  </a:cubicBezTo>
                  <a:cubicBezTo>
                    <a:pt x="2539" y="1415"/>
                    <a:pt x="2539" y="1318"/>
                    <a:pt x="2539" y="1222"/>
                  </a:cubicBezTo>
                  <a:cubicBezTo>
                    <a:pt x="2539" y="965"/>
                    <a:pt x="2475" y="740"/>
                    <a:pt x="2379" y="579"/>
                  </a:cubicBezTo>
                  <a:cubicBezTo>
                    <a:pt x="2218" y="290"/>
                    <a:pt x="1993" y="161"/>
                    <a:pt x="1768" y="97"/>
                  </a:cubicBezTo>
                  <a:cubicBezTo>
                    <a:pt x="1543" y="32"/>
                    <a:pt x="1382" y="0"/>
                    <a:pt x="12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34"/>
            <p:cNvSpPr/>
            <p:nvPr/>
          </p:nvSpPr>
          <p:spPr>
            <a:xfrm>
              <a:off x="2173825" y="3252475"/>
              <a:ext cx="853450" cy="753000"/>
            </a:xfrm>
            <a:custGeom>
              <a:rect b="b" l="l" r="r" t="t"/>
              <a:pathLst>
                <a:path extrusionOk="0" h="30120" w="34138">
                  <a:moveTo>
                    <a:pt x="7104" y="0"/>
                  </a:moveTo>
                  <a:lnTo>
                    <a:pt x="1865" y="3761"/>
                  </a:lnTo>
                  <a:cubicBezTo>
                    <a:pt x="1865" y="3761"/>
                    <a:pt x="1" y="6429"/>
                    <a:pt x="933" y="9386"/>
                  </a:cubicBezTo>
                  <a:cubicBezTo>
                    <a:pt x="1865" y="12311"/>
                    <a:pt x="15269" y="30119"/>
                    <a:pt x="17134" y="30119"/>
                  </a:cubicBezTo>
                  <a:cubicBezTo>
                    <a:pt x="18998" y="30119"/>
                    <a:pt x="32531" y="12601"/>
                    <a:pt x="33334" y="11508"/>
                  </a:cubicBezTo>
                  <a:cubicBezTo>
                    <a:pt x="34138" y="10447"/>
                    <a:pt x="30666" y="7779"/>
                    <a:pt x="30666" y="7779"/>
                  </a:cubicBezTo>
                  <a:lnTo>
                    <a:pt x="17134" y="20090"/>
                  </a:lnTo>
                  <a:cubicBezTo>
                    <a:pt x="17134" y="20090"/>
                    <a:pt x="13533" y="5625"/>
                    <a:pt x="12055" y="2957"/>
                  </a:cubicBezTo>
                  <a:cubicBezTo>
                    <a:pt x="10576" y="257"/>
                    <a:pt x="7104" y="0"/>
                    <a:pt x="710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34"/>
            <p:cNvSpPr/>
            <p:nvPr/>
          </p:nvSpPr>
          <p:spPr>
            <a:xfrm>
              <a:off x="2183475" y="3245900"/>
              <a:ext cx="833350" cy="766800"/>
            </a:xfrm>
            <a:custGeom>
              <a:rect b="b" l="l" r="r" t="t"/>
              <a:pathLst>
                <a:path extrusionOk="0" h="30672" w="33334">
                  <a:moveTo>
                    <a:pt x="6678" y="1"/>
                  </a:moveTo>
                  <a:cubicBezTo>
                    <a:pt x="6564" y="1"/>
                    <a:pt x="6458" y="116"/>
                    <a:pt x="6429" y="231"/>
                  </a:cubicBezTo>
                  <a:cubicBezTo>
                    <a:pt x="6429" y="392"/>
                    <a:pt x="6526" y="520"/>
                    <a:pt x="6686" y="520"/>
                  </a:cubicBezTo>
                  <a:lnTo>
                    <a:pt x="6718" y="520"/>
                  </a:lnTo>
                  <a:cubicBezTo>
                    <a:pt x="6879" y="552"/>
                    <a:pt x="7747" y="649"/>
                    <a:pt x="8711" y="1067"/>
                  </a:cubicBezTo>
                  <a:cubicBezTo>
                    <a:pt x="9708" y="1452"/>
                    <a:pt x="10769" y="2160"/>
                    <a:pt x="11412" y="3349"/>
                  </a:cubicBezTo>
                  <a:cubicBezTo>
                    <a:pt x="11765" y="3960"/>
                    <a:pt x="12279" y="5374"/>
                    <a:pt x="12826" y="7110"/>
                  </a:cubicBezTo>
                  <a:cubicBezTo>
                    <a:pt x="13629" y="9681"/>
                    <a:pt x="14562" y="13024"/>
                    <a:pt x="15269" y="15692"/>
                  </a:cubicBezTo>
                  <a:cubicBezTo>
                    <a:pt x="15622" y="17042"/>
                    <a:pt x="15944" y="18232"/>
                    <a:pt x="16137" y="19068"/>
                  </a:cubicBezTo>
                  <a:cubicBezTo>
                    <a:pt x="16362" y="19903"/>
                    <a:pt x="16490" y="20418"/>
                    <a:pt x="16490" y="20418"/>
                  </a:cubicBezTo>
                  <a:cubicBezTo>
                    <a:pt x="16522" y="20514"/>
                    <a:pt x="16587" y="20578"/>
                    <a:pt x="16683" y="20610"/>
                  </a:cubicBezTo>
                  <a:cubicBezTo>
                    <a:pt x="16700" y="20619"/>
                    <a:pt x="16720" y="20623"/>
                    <a:pt x="16741" y="20623"/>
                  </a:cubicBezTo>
                  <a:cubicBezTo>
                    <a:pt x="16799" y="20623"/>
                    <a:pt x="16870" y="20593"/>
                    <a:pt x="16940" y="20546"/>
                  </a:cubicBezTo>
                  <a:lnTo>
                    <a:pt x="30283" y="8379"/>
                  </a:lnTo>
                  <a:lnTo>
                    <a:pt x="30283" y="8379"/>
                  </a:lnTo>
                  <a:cubicBezTo>
                    <a:pt x="30597" y="8607"/>
                    <a:pt x="31190" y="9147"/>
                    <a:pt x="31727" y="9714"/>
                  </a:cubicBezTo>
                  <a:cubicBezTo>
                    <a:pt x="32048" y="10003"/>
                    <a:pt x="32305" y="10324"/>
                    <a:pt x="32498" y="10646"/>
                  </a:cubicBezTo>
                  <a:cubicBezTo>
                    <a:pt x="32691" y="10935"/>
                    <a:pt x="32820" y="11224"/>
                    <a:pt x="32820" y="11385"/>
                  </a:cubicBezTo>
                  <a:cubicBezTo>
                    <a:pt x="32820" y="11481"/>
                    <a:pt x="32788" y="11546"/>
                    <a:pt x="32755" y="11610"/>
                  </a:cubicBezTo>
                  <a:cubicBezTo>
                    <a:pt x="32338" y="12156"/>
                    <a:pt x="28769" y="16817"/>
                    <a:pt x="25041" y="21318"/>
                  </a:cubicBezTo>
                  <a:cubicBezTo>
                    <a:pt x="23176" y="23568"/>
                    <a:pt x="21312" y="25786"/>
                    <a:pt x="19769" y="27457"/>
                  </a:cubicBezTo>
                  <a:cubicBezTo>
                    <a:pt x="18998" y="28293"/>
                    <a:pt x="18323" y="28968"/>
                    <a:pt x="17776" y="29450"/>
                  </a:cubicBezTo>
                  <a:cubicBezTo>
                    <a:pt x="17519" y="29675"/>
                    <a:pt x="17262" y="29868"/>
                    <a:pt x="17101" y="29965"/>
                  </a:cubicBezTo>
                  <a:cubicBezTo>
                    <a:pt x="16908" y="30093"/>
                    <a:pt x="16780" y="30125"/>
                    <a:pt x="16748" y="30125"/>
                  </a:cubicBezTo>
                  <a:cubicBezTo>
                    <a:pt x="16748" y="30125"/>
                    <a:pt x="16587" y="30093"/>
                    <a:pt x="16426" y="29965"/>
                  </a:cubicBezTo>
                  <a:cubicBezTo>
                    <a:pt x="16072" y="29740"/>
                    <a:pt x="15558" y="29290"/>
                    <a:pt x="14947" y="28679"/>
                  </a:cubicBezTo>
                  <a:cubicBezTo>
                    <a:pt x="12826" y="26493"/>
                    <a:pt x="9451" y="22282"/>
                    <a:pt x="6558" y="18360"/>
                  </a:cubicBezTo>
                  <a:cubicBezTo>
                    <a:pt x="5079" y="16367"/>
                    <a:pt x="3729" y="14471"/>
                    <a:pt x="2700" y="12896"/>
                  </a:cubicBezTo>
                  <a:cubicBezTo>
                    <a:pt x="2186" y="12124"/>
                    <a:pt x="1768" y="11417"/>
                    <a:pt x="1447" y="10839"/>
                  </a:cubicBezTo>
                  <a:cubicBezTo>
                    <a:pt x="1093" y="10260"/>
                    <a:pt x="868" y="9810"/>
                    <a:pt x="804" y="9553"/>
                  </a:cubicBezTo>
                  <a:cubicBezTo>
                    <a:pt x="611" y="9006"/>
                    <a:pt x="547" y="8428"/>
                    <a:pt x="547" y="7913"/>
                  </a:cubicBezTo>
                  <a:cubicBezTo>
                    <a:pt x="547" y="6885"/>
                    <a:pt x="836" y="5920"/>
                    <a:pt x="1125" y="5245"/>
                  </a:cubicBezTo>
                  <a:cubicBezTo>
                    <a:pt x="1286" y="4892"/>
                    <a:pt x="1415" y="4635"/>
                    <a:pt x="1511" y="4442"/>
                  </a:cubicBezTo>
                  <a:cubicBezTo>
                    <a:pt x="1575" y="4345"/>
                    <a:pt x="1607" y="4281"/>
                    <a:pt x="1640" y="4217"/>
                  </a:cubicBezTo>
                  <a:lnTo>
                    <a:pt x="1704" y="4185"/>
                  </a:lnTo>
                  <a:lnTo>
                    <a:pt x="1704" y="4153"/>
                  </a:lnTo>
                  <a:cubicBezTo>
                    <a:pt x="1800" y="4056"/>
                    <a:pt x="1768" y="3863"/>
                    <a:pt x="1640" y="3799"/>
                  </a:cubicBezTo>
                  <a:cubicBezTo>
                    <a:pt x="1589" y="3761"/>
                    <a:pt x="1533" y="3743"/>
                    <a:pt x="1478" y="3743"/>
                  </a:cubicBezTo>
                  <a:cubicBezTo>
                    <a:pt x="1394" y="3743"/>
                    <a:pt x="1312" y="3785"/>
                    <a:pt x="1254" y="3863"/>
                  </a:cubicBezTo>
                  <a:cubicBezTo>
                    <a:pt x="1254" y="3863"/>
                    <a:pt x="0" y="5631"/>
                    <a:pt x="0" y="7913"/>
                  </a:cubicBezTo>
                  <a:cubicBezTo>
                    <a:pt x="0" y="8492"/>
                    <a:pt x="97" y="9103"/>
                    <a:pt x="290" y="9714"/>
                  </a:cubicBezTo>
                  <a:cubicBezTo>
                    <a:pt x="418" y="10131"/>
                    <a:pt x="740" y="10742"/>
                    <a:pt x="1190" y="11514"/>
                  </a:cubicBezTo>
                  <a:cubicBezTo>
                    <a:pt x="2829" y="14214"/>
                    <a:pt x="6236" y="18971"/>
                    <a:pt x="9483" y="23053"/>
                  </a:cubicBezTo>
                  <a:cubicBezTo>
                    <a:pt x="11090" y="25111"/>
                    <a:pt x="12665" y="26975"/>
                    <a:pt x="13919" y="28357"/>
                  </a:cubicBezTo>
                  <a:cubicBezTo>
                    <a:pt x="14562" y="29032"/>
                    <a:pt x="15108" y="29611"/>
                    <a:pt x="15590" y="29997"/>
                  </a:cubicBezTo>
                  <a:cubicBezTo>
                    <a:pt x="15815" y="30190"/>
                    <a:pt x="16008" y="30350"/>
                    <a:pt x="16201" y="30479"/>
                  </a:cubicBezTo>
                  <a:cubicBezTo>
                    <a:pt x="16394" y="30575"/>
                    <a:pt x="16555" y="30672"/>
                    <a:pt x="16748" y="30672"/>
                  </a:cubicBezTo>
                  <a:cubicBezTo>
                    <a:pt x="16973" y="30640"/>
                    <a:pt x="17165" y="30575"/>
                    <a:pt x="17390" y="30415"/>
                  </a:cubicBezTo>
                  <a:cubicBezTo>
                    <a:pt x="17776" y="30157"/>
                    <a:pt x="18323" y="29707"/>
                    <a:pt x="18933" y="29097"/>
                  </a:cubicBezTo>
                  <a:cubicBezTo>
                    <a:pt x="21119" y="26943"/>
                    <a:pt x="24494" y="22861"/>
                    <a:pt x="27419" y="19228"/>
                  </a:cubicBezTo>
                  <a:cubicBezTo>
                    <a:pt x="30377" y="15596"/>
                    <a:pt x="32820" y="12382"/>
                    <a:pt x="33173" y="11931"/>
                  </a:cubicBezTo>
                  <a:cubicBezTo>
                    <a:pt x="33302" y="11771"/>
                    <a:pt x="33334" y="11578"/>
                    <a:pt x="33334" y="11385"/>
                  </a:cubicBezTo>
                  <a:cubicBezTo>
                    <a:pt x="33334" y="10999"/>
                    <a:pt x="33141" y="10614"/>
                    <a:pt x="32852" y="10196"/>
                  </a:cubicBezTo>
                  <a:cubicBezTo>
                    <a:pt x="32016" y="9038"/>
                    <a:pt x="30441" y="7817"/>
                    <a:pt x="30441" y="7817"/>
                  </a:cubicBezTo>
                  <a:cubicBezTo>
                    <a:pt x="30397" y="7773"/>
                    <a:pt x="30341" y="7756"/>
                    <a:pt x="30283" y="7756"/>
                  </a:cubicBezTo>
                  <a:cubicBezTo>
                    <a:pt x="30213" y="7756"/>
                    <a:pt x="30140" y="7782"/>
                    <a:pt x="30087" y="7817"/>
                  </a:cubicBezTo>
                  <a:lnTo>
                    <a:pt x="16895" y="19850"/>
                  </a:lnTo>
                  <a:lnTo>
                    <a:pt x="16895" y="19850"/>
                  </a:lnTo>
                  <a:cubicBezTo>
                    <a:pt x="16623" y="18769"/>
                    <a:pt x="15878" y="15837"/>
                    <a:pt x="15012" y="12703"/>
                  </a:cubicBezTo>
                  <a:cubicBezTo>
                    <a:pt x="14465" y="10742"/>
                    <a:pt x="13887" y="8685"/>
                    <a:pt x="13340" y="6917"/>
                  </a:cubicBezTo>
                  <a:cubicBezTo>
                    <a:pt x="12794" y="5181"/>
                    <a:pt x="12279" y="3799"/>
                    <a:pt x="11894" y="3060"/>
                  </a:cubicBezTo>
                  <a:cubicBezTo>
                    <a:pt x="11122" y="1645"/>
                    <a:pt x="9804" y="906"/>
                    <a:pt x="8711" y="488"/>
                  </a:cubicBezTo>
                  <a:cubicBezTo>
                    <a:pt x="7618" y="70"/>
                    <a:pt x="6751" y="6"/>
                    <a:pt x="6718" y="6"/>
                  </a:cubicBezTo>
                  <a:cubicBezTo>
                    <a:pt x="6705" y="2"/>
                    <a:pt x="6691" y="1"/>
                    <a:pt x="66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34"/>
            <p:cNvSpPr/>
            <p:nvPr/>
          </p:nvSpPr>
          <p:spPr>
            <a:xfrm>
              <a:off x="3821225" y="1865575"/>
              <a:ext cx="186475" cy="152025"/>
            </a:xfrm>
            <a:custGeom>
              <a:rect b="b" l="l" r="r" t="t"/>
              <a:pathLst>
                <a:path extrusionOk="0" h="6081" w="7459">
                  <a:moveTo>
                    <a:pt x="5146" y="1"/>
                  </a:moveTo>
                  <a:cubicBezTo>
                    <a:pt x="4953" y="1"/>
                    <a:pt x="4749" y="20"/>
                    <a:pt x="4533" y="59"/>
                  </a:cubicBezTo>
                  <a:cubicBezTo>
                    <a:pt x="2604" y="445"/>
                    <a:pt x="740" y="2470"/>
                    <a:pt x="740" y="2470"/>
                  </a:cubicBezTo>
                  <a:cubicBezTo>
                    <a:pt x="740" y="2470"/>
                    <a:pt x="1" y="3113"/>
                    <a:pt x="483" y="4334"/>
                  </a:cubicBezTo>
                  <a:cubicBezTo>
                    <a:pt x="933" y="5523"/>
                    <a:pt x="2604" y="6006"/>
                    <a:pt x="3633" y="6070"/>
                  </a:cubicBezTo>
                  <a:cubicBezTo>
                    <a:pt x="3703" y="6077"/>
                    <a:pt x="3777" y="6080"/>
                    <a:pt x="3855" y="6080"/>
                  </a:cubicBezTo>
                  <a:cubicBezTo>
                    <a:pt x="4873" y="6080"/>
                    <a:pt x="6436" y="5456"/>
                    <a:pt x="6944" y="3306"/>
                  </a:cubicBezTo>
                  <a:cubicBezTo>
                    <a:pt x="7459" y="1246"/>
                    <a:pt x="6701" y="1"/>
                    <a:pt x="51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34"/>
            <p:cNvSpPr/>
            <p:nvPr/>
          </p:nvSpPr>
          <p:spPr>
            <a:xfrm>
              <a:off x="3822025" y="1859000"/>
              <a:ext cx="183250" cy="165575"/>
            </a:xfrm>
            <a:custGeom>
              <a:rect b="b" l="l" r="r" t="t"/>
              <a:pathLst>
                <a:path extrusionOk="0" h="6623" w="7330">
                  <a:moveTo>
                    <a:pt x="5144" y="547"/>
                  </a:moveTo>
                  <a:cubicBezTo>
                    <a:pt x="5690" y="547"/>
                    <a:pt x="6076" y="708"/>
                    <a:pt x="6365" y="997"/>
                  </a:cubicBezTo>
                  <a:cubicBezTo>
                    <a:pt x="6622" y="1318"/>
                    <a:pt x="6815" y="1768"/>
                    <a:pt x="6815" y="2411"/>
                  </a:cubicBezTo>
                  <a:cubicBezTo>
                    <a:pt x="6815" y="2733"/>
                    <a:pt x="6751" y="3086"/>
                    <a:pt x="6655" y="3504"/>
                  </a:cubicBezTo>
                  <a:cubicBezTo>
                    <a:pt x="6397" y="4533"/>
                    <a:pt x="5915" y="5176"/>
                    <a:pt x="5401" y="5561"/>
                  </a:cubicBezTo>
                  <a:cubicBezTo>
                    <a:pt x="4854" y="5947"/>
                    <a:pt x="4276" y="6076"/>
                    <a:pt x="3794" y="6076"/>
                  </a:cubicBezTo>
                  <a:lnTo>
                    <a:pt x="3601" y="6076"/>
                  </a:lnTo>
                  <a:cubicBezTo>
                    <a:pt x="3119" y="6044"/>
                    <a:pt x="2476" y="5915"/>
                    <a:pt x="1929" y="5658"/>
                  </a:cubicBezTo>
                  <a:cubicBezTo>
                    <a:pt x="1351" y="5369"/>
                    <a:pt x="869" y="5015"/>
                    <a:pt x="676" y="4501"/>
                  </a:cubicBezTo>
                  <a:cubicBezTo>
                    <a:pt x="579" y="4244"/>
                    <a:pt x="547" y="4019"/>
                    <a:pt x="547" y="3826"/>
                  </a:cubicBezTo>
                  <a:cubicBezTo>
                    <a:pt x="547" y="3536"/>
                    <a:pt x="644" y="3311"/>
                    <a:pt x="740" y="3151"/>
                  </a:cubicBezTo>
                  <a:cubicBezTo>
                    <a:pt x="772" y="3086"/>
                    <a:pt x="804" y="3022"/>
                    <a:pt x="836" y="2990"/>
                  </a:cubicBezTo>
                  <a:lnTo>
                    <a:pt x="869" y="2958"/>
                  </a:lnTo>
                  <a:lnTo>
                    <a:pt x="901" y="2926"/>
                  </a:lnTo>
                  <a:lnTo>
                    <a:pt x="933" y="2893"/>
                  </a:lnTo>
                  <a:cubicBezTo>
                    <a:pt x="1029" y="2797"/>
                    <a:pt x="1511" y="2283"/>
                    <a:pt x="2186" y="1768"/>
                  </a:cubicBezTo>
                  <a:cubicBezTo>
                    <a:pt x="2862" y="1254"/>
                    <a:pt x="3729" y="740"/>
                    <a:pt x="4565" y="579"/>
                  </a:cubicBezTo>
                  <a:cubicBezTo>
                    <a:pt x="4758" y="547"/>
                    <a:pt x="4951" y="547"/>
                    <a:pt x="5144" y="547"/>
                  </a:cubicBezTo>
                  <a:close/>
                  <a:moveTo>
                    <a:pt x="5144" y="0"/>
                  </a:moveTo>
                  <a:cubicBezTo>
                    <a:pt x="4919" y="0"/>
                    <a:pt x="4694" y="33"/>
                    <a:pt x="4469" y="65"/>
                  </a:cubicBezTo>
                  <a:cubicBezTo>
                    <a:pt x="3408" y="258"/>
                    <a:pt x="2444" y="901"/>
                    <a:pt x="1704" y="1447"/>
                  </a:cubicBezTo>
                  <a:cubicBezTo>
                    <a:pt x="1073" y="1963"/>
                    <a:pt x="621" y="2429"/>
                    <a:pt x="531" y="2545"/>
                  </a:cubicBezTo>
                  <a:lnTo>
                    <a:pt x="531" y="2545"/>
                  </a:lnTo>
                  <a:cubicBezTo>
                    <a:pt x="484" y="2572"/>
                    <a:pt x="371" y="2696"/>
                    <a:pt x="258" y="2893"/>
                  </a:cubicBezTo>
                  <a:cubicBezTo>
                    <a:pt x="129" y="3086"/>
                    <a:pt x="1" y="3408"/>
                    <a:pt x="1" y="3826"/>
                  </a:cubicBezTo>
                  <a:cubicBezTo>
                    <a:pt x="1" y="4083"/>
                    <a:pt x="65" y="4372"/>
                    <a:pt x="194" y="4694"/>
                  </a:cubicBezTo>
                  <a:cubicBezTo>
                    <a:pt x="451" y="5369"/>
                    <a:pt x="1061" y="5819"/>
                    <a:pt x="1704" y="6140"/>
                  </a:cubicBezTo>
                  <a:cubicBezTo>
                    <a:pt x="2315" y="6429"/>
                    <a:pt x="3022" y="6558"/>
                    <a:pt x="3569" y="6622"/>
                  </a:cubicBezTo>
                  <a:lnTo>
                    <a:pt x="3794" y="6622"/>
                  </a:lnTo>
                  <a:cubicBezTo>
                    <a:pt x="4372" y="6622"/>
                    <a:pt x="5079" y="6462"/>
                    <a:pt x="5722" y="5979"/>
                  </a:cubicBezTo>
                  <a:cubicBezTo>
                    <a:pt x="6365" y="5529"/>
                    <a:pt x="6912" y="4758"/>
                    <a:pt x="7169" y="3633"/>
                  </a:cubicBezTo>
                  <a:cubicBezTo>
                    <a:pt x="7297" y="3183"/>
                    <a:pt x="7330" y="2765"/>
                    <a:pt x="7330" y="2411"/>
                  </a:cubicBezTo>
                  <a:cubicBezTo>
                    <a:pt x="7330" y="1672"/>
                    <a:pt x="7137" y="1061"/>
                    <a:pt x="6751" y="643"/>
                  </a:cubicBezTo>
                  <a:cubicBezTo>
                    <a:pt x="6365" y="225"/>
                    <a:pt x="5787" y="0"/>
                    <a:pt x="51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34"/>
            <p:cNvSpPr/>
            <p:nvPr/>
          </p:nvSpPr>
          <p:spPr>
            <a:xfrm>
              <a:off x="3668550" y="1913650"/>
              <a:ext cx="247525" cy="173600"/>
            </a:xfrm>
            <a:custGeom>
              <a:rect b="b" l="l" r="r" t="t"/>
              <a:pathLst>
                <a:path extrusionOk="0" h="6944" w="9901">
                  <a:moveTo>
                    <a:pt x="7972" y="0"/>
                  </a:moveTo>
                  <a:cubicBezTo>
                    <a:pt x="7972" y="0"/>
                    <a:pt x="3986" y="547"/>
                    <a:pt x="3054" y="1190"/>
                  </a:cubicBezTo>
                  <a:cubicBezTo>
                    <a:pt x="2122" y="1833"/>
                    <a:pt x="0" y="5465"/>
                    <a:pt x="0" y="5915"/>
                  </a:cubicBezTo>
                  <a:cubicBezTo>
                    <a:pt x="0" y="6397"/>
                    <a:pt x="1286" y="6847"/>
                    <a:pt x="1961" y="6847"/>
                  </a:cubicBezTo>
                  <a:cubicBezTo>
                    <a:pt x="2604" y="6847"/>
                    <a:pt x="4275" y="4629"/>
                    <a:pt x="4275" y="4629"/>
                  </a:cubicBezTo>
                  <a:lnTo>
                    <a:pt x="4275" y="4629"/>
                  </a:lnTo>
                  <a:lnTo>
                    <a:pt x="3440" y="6943"/>
                  </a:lnTo>
                  <a:cubicBezTo>
                    <a:pt x="3440" y="6943"/>
                    <a:pt x="4275" y="6847"/>
                    <a:pt x="4340" y="6461"/>
                  </a:cubicBezTo>
                  <a:cubicBezTo>
                    <a:pt x="4436" y="6108"/>
                    <a:pt x="5754" y="3600"/>
                    <a:pt x="5754" y="3600"/>
                  </a:cubicBezTo>
                  <a:cubicBezTo>
                    <a:pt x="5754" y="3600"/>
                    <a:pt x="5806" y="3603"/>
                    <a:pt x="5896" y="3603"/>
                  </a:cubicBezTo>
                  <a:cubicBezTo>
                    <a:pt x="6422" y="3603"/>
                    <a:pt x="8259" y="3532"/>
                    <a:pt x="8808" y="2572"/>
                  </a:cubicBezTo>
                  <a:cubicBezTo>
                    <a:pt x="9451" y="1479"/>
                    <a:pt x="9901" y="740"/>
                    <a:pt x="7972" y="0"/>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34"/>
            <p:cNvSpPr/>
            <p:nvPr/>
          </p:nvSpPr>
          <p:spPr>
            <a:xfrm>
              <a:off x="3662100" y="1907225"/>
              <a:ext cx="247550" cy="186675"/>
            </a:xfrm>
            <a:custGeom>
              <a:rect b="b" l="l" r="r" t="t"/>
              <a:pathLst>
                <a:path extrusionOk="0" h="7467" w="9902">
                  <a:moveTo>
                    <a:pt x="8178" y="532"/>
                  </a:moveTo>
                  <a:lnTo>
                    <a:pt x="8178" y="532"/>
                  </a:lnTo>
                  <a:cubicBezTo>
                    <a:pt x="8635" y="717"/>
                    <a:pt x="8943" y="874"/>
                    <a:pt x="9130" y="1061"/>
                  </a:cubicBezTo>
                  <a:cubicBezTo>
                    <a:pt x="9291" y="1222"/>
                    <a:pt x="9355" y="1350"/>
                    <a:pt x="9355" y="1511"/>
                  </a:cubicBezTo>
                  <a:cubicBezTo>
                    <a:pt x="9355" y="1768"/>
                    <a:pt x="9130" y="2186"/>
                    <a:pt x="8841" y="2700"/>
                  </a:cubicBezTo>
                  <a:cubicBezTo>
                    <a:pt x="8616" y="3086"/>
                    <a:pt x="8101" y="3311"/>
                    <a:pt x="7523" y="3440"/>
                  </a:cubicBezTo>
                  <a:cubicBezTo>
                    <a:pt x="6944" y="3568"/>
                    <a:pt x="6366" y="3600"/>
                    <a:pt x="6141" y="3600"/>
                  </a:cubicBezTo>
                  <a:lnTo>
                    <a:pt x="6012" y="3600"/>
                  </a:lnTo>
                  <a:cubicBezTo>
                    <a:pt x="5916" y="3600"/>
                    <a:pt x="5819" y="3632"/>
                    <a:pt x="5755" y="3729"/>
                  </a:cubicBezTo>
                  <a:cubicBezTo>
                    <a:pt x="5755" y="3729"/>
                    <a:pt x="5433" y="4372"/>
                    <a:pt x="5112" y="5047"/>
                  </a:cubicBezTo>
                  <a:cubicBezTo>
                    <a:pt x="4919" y="5368"/>
                    <a:pt x="4758" y="5722"/>
                    <a:pt x="4630" y="6011"/>
                  </a:cubicBezTo>
                  <a:cubicBezTo>
                    <a:pt x="4565" y="6172"/>
                    <a:pt x="4501" y="6300"/>
                    <a:pt x="4437" y="6397"/>
                  </a:cubicBezTo>
                  <a:cubicBezTo>
                    <a:pt x="4405" y="6525"/>
                    <a:pt x="4373" y="6590"/>
                    <a:pt x="4340" y="6654"/>
                  </a:cubicBezTo>
                  <a:lnTo>
                    <a:pt x="4340" y="6686"/>
                  </a:lnTo>
                  <a:cubicBezTo>
                    <a:pt x="4317" y="6732"/>
                    <a:pt x="4211" y="6779"/>
                    <a:pt x="4093" y="6825"/>
                  </a:cubicBezTo>
                  <a:lnTo>
                    <a:pt x="4093" y="6825"/>
                  </a:lnTo>
                  <a:lnTo>
                    <a:pt x="4758" y="4983"/>
                  </a:lnTo>
                  <a:cubicBezTo>
                    <a:pt x="4823" y="4854"/>
                    <a:pt x="4758" y="4725"/>
                    <a:pt x="4662" y="4661"/>
                  </a:cubicBezTo>
                  <a:cubicBezTo>
                    <a:pt x="4616" y="4638"/>
                    <a:pt x="4567" y="4628"/>
                    <a:pt x="4519" y="4628"/>
                  </a:cubicBezTo>
                  <a:cubicBezTo>
                    <a:pt x="4432" y="4628"/>
                    <a:pt x="4350" y="4663"/>
                    <a:pt x="4308" y="4725"/>
                  </a:cubicBezTo>
                  <a:cubicBezTo>
                    <a:pt x="4308" y="4725"/>
                    <a:pt x="4276" y="4758"/>
                    <a:pt x="4244" y="4822"/>
                  </a:cubicBezTo>
                  <a:cubicBezTo>
                    <a:pt x="4083" y="5015"/>
                    <a:pt x="3665" y="5561"/>
                    <a:pt x="3215" y="6011"/>
                  </a:cubicBezTo>
                  <a:cubicBezTo>
                    <a:pt x="2990" y="6236"/>
                    <a:pt x="2765" y="6461"/>
                    <a:pt x="2572" y="6622"/>
                  </a:cubicBezTo>
                  <a:cubicBezTo>
                    <a:pt x="2476" y="6686"/>
                    <a:pt x="2412" y="6750"/>
                    <a:pt x="2315" y="6783"/>
                  </a:cubicBezTo>
                  <a:cubicBezTo>
                    <a:pt x="2251" y="6815"/>
                    <a:pt x="2219" y="6847"/>
                    <a:pt x="2219" y="6847"/>
                  </a:cubicBezTo>
                  <a:cubicBezTo>
                    <a:pt x="1930" y="6847"/>
                    <a:pt x="1480" y="6718"/>
                    <a:pt x="1094" y="6558"/>
                  </a:cubicBezTo>
                  <a:cubicBezTo>
                    <a:pt x="901" y="6493"/>
                    <a:pt x="740" y="6397"/>
                    <a:pt x="644" y="6300"/>
                  </a:cubicBezTo>
                  <a:cubicBezTo>
                    <a:pt x="580" y="6268"/>
                    <a:pt x="547" y="6236"/>
                    <a:pt x="547" y="6204"/>
                  </a:cubicBezTo>
                  <a:lnTo>
                    <a:pt x="515" y="6172"/>
                  </a:lnTo>
                  <a:cubicBezTo>
                    <a:pt x="547" y="6140"/>
                    <a:pt x="580" y="6011"/>
                    <a:pt x="644" y="5883"/>
                  </a:cubicBezTo>
                  <a:cubicBezTo>
                    <a:pt x="869" y="5368"/>
                    <a:pt x="1415" y="4436"/>
                    <a:pt x="1962" y="3568"/>
                  </a:cubicBezTo>
                  <a:cubicBezTo>
                    <a:pt x="2251" y="3118"/>
                    <a:pt x="2540" y="2700"/>
                    <a:pt x="2798" y="2379"/>
                  </a:cubicBezTo>
                  <a:cubicBezTo>
                    <a:pt x="3055" y="2025"/>
                    <a:pt x="3312" y="1768"/>
                    <a:pt x="3473" y="1672"/>
                  </a:cubicBezTo>
                  <a:cubicBezTo>
                    <a:pt x="3633" y="1543"/>
                    <a:pt x="4051" y="1382"/>
                    <a:pt x="4533" y="1254"/>
                  </a:cubicBezTo>
                  <a:cubicBezTo>
                    <a:pt x="5273" y="1029"/>
                    <a:pt x="6205" y="868"/>
                    <a:pt x="6976" y="739"/>
                  </a:cubicBezTo>
                  <a:cubicBezTo>
                    <a:pt x="7330" y="675"/>
                    <a:pt x="7651" y="611"/>
                    <a:pt x="7876" y="579"/>
                  </a:cubicBezTo>
                  <a:cubicBezTo>
                    <a:pt x="8013" y="562"/>
                    <a:pt x="8114" y="545"/>
                    <a:pt x="8178" y="532"/>
                  </a:cubicBezTo>
                  <a:close/>
                  <a:moveTo>
                    <a:pt x="8198" y="0"/>
                  </a:moveTo>
                  <a:cubicBezTo>
                    <a:pt x="8198" y="0"/>
                    <a:pt x="7169" y="129"/>
                    <a:pt x="6076" y="354"/>
                  </a:cubicBezTo>
                  <a:cubicBezTo>
                    <a:pt x="5498" y="450"/>
                    <a:pt x="4919" y="579"/>
                    <a:pt x="4405" y="739"/>
                  </a:cubicBezTo>
                  <a:cubicBezTo>
                    <a:pt x="3890" y="900"/>
                    <a:pt x="3440" y="1029"/>
                    <a:pt x="3151" y="1222"/>
                  </a:cubicBezTo>
                  <a:cubicBezTo>
                    <a:pt x="2894" y="1447"/>
                    <a:pt x="2572" y="1800"/>
                    <a:pt x="2219" y="2250"/>
                  </a:cubicBezTo>
                  <a:cubicBezTo>
                    <a:pt x="1737" y="2925"/>
                    <a:pt x="1190" y="3761"/>
                    <a:pt x="740" y="4533"/>
                  </a:cubicBezTo>
                  <a:cubicBezTo>
                    <a:pt x="547" y="4886"/>
                    <a:pt x="355" y="5240"/>
                    <a:pt x="226" y="5497"/>
                  </a:cubicBezTo>
                  <a:cubicBezTo>
                    <a:pt x="162" y="5658"/>
                    <a:pt x="97" y="5786"/>
                    <a:pt x="65" y="5883"/>
                  </a:cubicBezTo>
                  <a:cubicBezTo>
                    <a:pt x="33" y="5979"/>
                    <a:pt x="1" y="6075"/>
                    <a:pt x="1" y="6172"/>
                  </a:cubicBezTo>
                  <a:cubicBezTo>
                    <a:pt x="1" y="6300"/>
                    <a:pt x="33" y="6397"/>
                    <a:pt x="97" y="6493"/>
                  </a:cubicBezTo>
                  <a:cubicBezTo>
                    <a:pt x="194" y="6654"/>
                    <a:pt x="322" y="6750"/>
                    <a:pt x="483" y="6879"/>
                  </a:cubicBezTo>
                  <a:cubicBezTo>
                    <a:pt x="740" y="7008"/>
                    <a:pt x="1062" y="7136"/>
                    <a:pt x="1351" y="7233"/>
                  </a:cubicBezTo>
                  <a:cubicBezTo>
                    <a:pt x="1640" y="7329"/>
                    <a:pt x="1962" y="7361"/>
                    <a:pt x="2219" y="7361"/>
                  </a:cubicBezTo>
                  <a:cubicBezTo>
                    <a:pt x="2347" y="7361"/>
                    <a:pt x="2476" y="7329"/>
                    <a:pt x="2637" y="7233"/>
                  </a:cubicBezTo>
                  <a:cubicBezTo>
                    <a:pt x="2862" y="7104"/>
                    <a:pt x="3087" y="6911"/>
                    <a:pt x="3312" y="6686"/>
                  </a:cubicBezTo>
                  <a:cubicBezTo>
                    <a:pt x="3462" y="6542"/>
                    <a:pt x="3613" y="6385"/>
                    <a:pt x="3757" y="6228"/>
                  </a:cubicBezTo>
                  <a:lnTo>
                    <a:pt x="3757" y="6228"/>
                  </a:lnTo>
                  <a:lnTo>
                    <a:pt x="3440" y="7104"/>
                  </a:lnTo>
                  <a:cubicBezTo>
                    <a:pt x="3408" y="7200"/>
                    <a:pt x="3408" y="7297"/>
                    <a:pt x="3473" y="7361"/>
                  </a:cubicBezTo>
                  <a:cubicBezTo>
                    <a:pt x="3525" y="7414"/>
                    <a:pt x="3599" y="7466"/>
                    <a:pt x="3677" y="7466"/>
                  </a:cubicBezTo>
                  <a:cubicBezTo>
                    <a:pt x="3694" y="7466"/>
                    <a:pt x="3712" y="7464"/>
                    <a:pt x="3730" y="7458"/>
                  </a:cubicBezTo>
                  <a:cubicBezTo>
                    <a:pt x="3730" y="7458"/>
                    <a:pt x="3955" y="7426"/>
                    <a:pt x="4180" y="7361"/>
                  </a:cubicBezTo>
                  <a:cubicBezTo>
                    <a:pt x="4308" y="7329"/>
                    <a:pt x="4437" y="7265"/>
                    <a:pt x="4565" y="7200"/>
                  </a:cubicBezTo>
                  <a:cubicBezTo>
                    <a:pt x="4694" y="7104"/>
                    <a:pt x="4823" y="6975"/>
                    <a:pt x="4887" y="6815"/>
                  </a:cubicBezTo>
                  <a:cubicBezTo>
                    <a:pt x="4887" y="6783"/>
                    <a:pt x="4887" y="6718"/>
                    <a:pt x="4951" y="6622"/>
                  </a:cubicBezTo>
                  <a:cubicBezTo>
                    <a:pt x="5080" y="6268"/>
                    <a:pt x="5433" y="5593"/>
                    <a:pt x="5690" y="5047"/>
                  </a:cubicBezTo>
                  <a:cubicBezTo>
                    <a:pt x="5879" y="4671"/>
                    <a:pt x="6053" y="4335"/>
                    <a:pt x="6152" y="4147"/>
                  </a:cubicBezTo>
                  <a:lnTo>
                    <a:pt x="6152" y="4147"/>
                  </a:lnTo>
                  <a:cubicBezTo>
                    <a:pt x="6416" y="4146"/>
                    <a:pt x="7018" y="4113"/>
                    <a:pt x="7651" y="3986"/>
                  </a:cubicBezTo>
                  <a:cubicBezTo>
                    <a:pt x="8262" y="3825"/>
                    <a:pt x="8937" y="3568"/>
                    <a:pt x="9291" y="2990"/>
                  </a:cubicBezTo>
                  <a:cubicBezTo>
                    <a:pt x="9580" y="2475"/>
                    <a:pt x="9869" y="2025"/>
                    <a:pt x="9869" y="1511"/>
                  </a:cubicBezTo>
                  <a:cubicBezTo>
                    <a:pt x="9901" y="1189"/>
                    <a:pt x="9741" y="900"/>
                    <a:pt x="9484" y="675"/>
                  </a:cubicBezTo>
                  <a:cubicBezTo>
                    <a:pt x="9226" y="418"/>
                    <a:pt x="8873" y="193"/>
                    <a:pt x="83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34"/>
            <p:cNvSpPr/>
            <p:nvPr/>
          </p:nvSpPr>
          <p:spPr>
            <a:xfrm>
              <a:off x="4006850" y="1760950"/>
              <a:ext cx="176825" cy="613200"/>
            </a:xfrm>
            <a:custGeom>
              <a:rect b="b" l="l" r="r" t="t"/>
              <a:pathLst>
                <a:path extrusionOk="0" h="24528" w="7073">
                  <a:moveTo>
                    <a:pt x="2412" y="1"/>
                  </a:moveTo>
                  <a:cubicBezTo>
                    <a:pt x="2412" y="1"/>
                    <a:pt x="1319" y="3730"/>
                    <a:pt x="1319" y="6076"/>
                  </a:cubicBezTo>
                  <a:cubicBezTo>
                    <a:pt x="1319" y="8391"/>
                    <a:pt x="2926" y="15880"/>
                    <a:pt x="2926" y="15880"/>
                  </a:cubicBezTo>
                  <a:cubicBezTo>
                    <a:pt x="2926" y="15880"/>
                    <a:pt x="2637" y="17905"/>
                    <a:pt x="1319" y="19320"/>
                  </a:cubicBezTo>
                  <a:cubicBezTo>
                    <a:pt x="1" y="20766"/>
                    <a:pt x="387" y="22663"/>
                    <a:pt x="997" y="23273"/>
                  </a:cubicBezTo>
                  <a:cubicBezTo>
                    <a:pt x="1470" y="23746"/>
                    <a:pt x="2310" y="24528"/>
                    <a:pt x="2858" y="24528"/>
                  </a:cubicBezTo>
                  <a:cubicBezTo>
                    <a:pt x="3018" y="24528"/>
                    <a:pt x="3153" y="24462"/>
                    <a:pt x="3247" y="24302"/>
                  </a:cubicBezTo>
                  <a:cubicBezTo>
                    <a:pt x="3633" y="23595"/>
                    <a:pt x="3344" y="22277"/>
                    <a:pt x="3730" y="21763"/>
                  </a:cubicBezTo>
                  <a:cubicBezTo>
                    <a:pt x="4148" y="21248"/>
                    <a:pt x="5658" y="20445"/>
                    <a:pt x="5883" y="18934"/>
                  </a:cubicBezTo>
                  <a:cubicBezTo>
                    <a:pt x="6076" y="17423"/>
                    <a:pt x="5755" y="12762"/>
                    <a:pt x="5755" y="10223"/>
                  </a:cubicBezTo>
                  <a:cubicBezTo>
                    <a:pt x="5755" y="7683"/>
                    <a:pt x="7073" y="3922"/>
                    <a:pt x="5658" y="1319"/>
                  </a:cubicBezTo>
                  <a:lnTo>
                    <a:pt x="241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34"/>
            <p:cNvSpPr/>
            <p:nvPr/>
          </p:nvSpPr>
          <p:spPr>
            <a:xfrm>
              <a:off x="4010875" y="1754025"/>
              <a:ext cx="160750" cy="626550"/>
            </a:xfrm>
            <a:custGeom>
              <a:rect b="b" l="l" r="r" t="t"/>
              <a:pathLst>
                <a:path extrusionOk="0" h="25062" w="6430">
                  <a:moveTo>
                    <a:pt x="2246" y="0"/>
                  </a:moveTo>
                  <a:cubicBezTo>
                    <a:pt x="2133" y="0"/>
                    <a:pt x="2044" y="81"/>
                    <a:pt x="1994" y="181"/>
                  </a:cubicBezTo>
                  <a:cubicBezTo>
                    <a:pt x="1994" y="181"/>
                    <a:pt x="1736" y="1146"/>
                    <a:pt x="1447" y="2367"/>
                  </a:cubicBezTo>
                  <a:cubicBezTo>
                    <a:pt x="1158" y="3621"/>
                    <a:pt x="869" y="5132"/>
                    <a:pt x="869" y="6353"/>
                  </a:cubicBezTo>
                  <a:cubicBezTo>
                    <a:pt x="901" y="7542"/>
                    <a:pt x="1286" y="10018"/>
                    <a:pt x="1704" y="12171"/>
                  </a:cubicBezTo>
                  <a:cubicBezTo>
                    <a:pt x="2062" y="14200"/>
                    <a:pt x="2448" y="15951"/>
                    <a:pt x="2502" y="16193"/>
                  </a:cubicBezTo>
                  <a:lnTo>
                    <a:pt x="2502" y="16193"/>
                  </a:lnTo>
                  <a:cubicBezTo>
                    <a:pt x="2442" y="16514"/>
                    <a:pt x="2070" y="18239"/>
                    <a:pt x="965" y="19436"/>
                  </a:cubicBezTo>
                  <a:cubicBezTo>
                    <a:pt x="258" y="20175"/>
                    <a:pt x="1" y="21043"/>
                    <a:pt x="1" y="21847"/>
                  </a:cubicBezTo>
                  <a:cubicBezTo>
                    <a:pt x="1" y="22650"/>
                    <a:pt x="258" y="23358"/>
                    <a:pt x="643" y="23743"/>
                  </a:cubicBezTo>
                  <a:cubicBezTo>
                    <a:pt x="901" y="24000"/>
                    <a:pt x="1222" y="24322"/>
                    <a:pt x="1576" y="24579"/>
                  </a:cubicBezTo>
                  <a:cubicBezTo>
                    <a:pt x="1769" y="24708"/>
                    <a:pt x="1929" y="24836"/>
                    <a:pt x="2122" y="24901"/>
                  </a:cubicBezTo>
                  <a:cubicBezTo>
                    <a:pt x="2315" y="24997"/>
                    <a:pt x="2476" y="25061"/>
                    <a:pt x="2701" y="25061"/>
                  </a:cubicBezTo>
                  <a:cubicBezTo>
                    <a:pt x="2797" y="25061"/>
                    <a:pt x="2926" y="25061"/>
                    <a:pt x="3054" y="24997"/>
                  </a:cubicBezTo>
                  <a:cubicBezTo>
                    <a:pt x="3151" y="24933"/>
                    <a:pt x="3247" y="24836"/>
                    <a:pt x="3311" y="24708"/>
                  </a:cubicBezTo>
                  <a:cubicBezTo>
                    <a:pt x="3569" y="24258"/>
                    <a:pt x="3569" y="23743"/>
                    <a:pt x="3601" y="23261"/>
                  </a:cubicBezTo>
                  <a:cubicBezTo>
                    <a:pt x="3601" y="23004"/>
                    <a:pt x="3633" y="22779"/>
                    <a:pt x="3665" y="22586"/>
                  </a:cubicBezTo>
                  <a:cubicBezTo>
                    <a:pt x="3697" y="22425"/>
                    <a:pt x="3729" y="22265"/>
                    <a:pt x="3794" y="22200"/>
                  </a:cubicBezTo>
                  <a:cubicBezTo>
                    <a:pt x="3858" y="22104"/>
                    <a:pt x="4019" y="21975"/>
                    <a:pt x="4244" y="21815"/>
                  </a:cubicBezTo>
                  <a:cubicBezTo>
                    <a:pt x="4533" y="21557"/>
                    <a:pt x="4919" y="21236"/>
                    <a:pt x="5272" y="20818"/>
                  </a:cubicBezTo>
                  <a:cubicBezTo>
                    <a:pt x="5594" y="20400"/>
                    <a:pt x="5883" y="19886"/>
                    <a:pt x="5979" y="19243"/>
                  </a:cubicBezTo>
                  <a:cubicBezTo>
                    <a:pt x="6044" y="18825"/>
                    <a:pt x="6044" y="18247"/>
                    <a:pt x="6044" y="17572"/>
                  </a:cubicBezTo>
                  <a:cubicBezTo>
                    <a:pt x="6044" y="15482"/>
                    <a:pt x="5883" y="12396"/>
                    <a:pt x="5883" y="10500"/>
                  </a:cubicBezTo>
                  <a:cubicBezTo>
                    <a:pt x="5883" y="8893"/>
                    <a:pt x="6429" y="6739"/>
                    <a:pt x="6429" y="4649"/>
                  </a:cubicBezTo>
                  <a:cubicBezTo>
                    <a:pt x="6429" y="3524"/>
                    <a:pt x="6269" y="2432"/>
                    <a:pt x="5754" y="1467"/>
                  </a:cubicBezTo>
                  <a:cubicBezTo>
                    <a:pt x="5684" y="1373"/>
                    <a:pt x="5579" y="1313"/>
                    <a:pt x="5477" y="1313"/>
                  </a:cubicBezTo>
                  <a:cubicBezTo>
                    <a:pt x="5440" y="1313"/>
                    <a:pt x="5403" y="1321"/>
                    <a:pt x="5369" y="1339"/>
                  </a:cubicBezTo>
                  <a:cubicBezTo>
                    <a:pt x="5240" y="1403"/>
                    <a:pt x="5208" y="1564"/>
                    <a:pt x="5272" y="1724"/>
                  </a:cubicBezTo>
                  <a:cubicBezTo>
                    <a:pt x="5722" y="2560"/>
                    <a:pt x="5883" y="3589"/>
                    <a:pt x="5883" y="4649"/>
                  </a:cubicBezTo>
                  <a:cubicBezTo>
                    <a:pt x="5883" y="6642"/>
                    <a:pt x="5337" y="8796"/>
                    <a:pt x="5337" y="10500"/>
                  </a:cubicBezTo>
                  <a:cubicBezTo>
                    <a:pt x="5337" y="12396"/>
                    <a:pt x="5497" y="15514"/>
                    <a:pt x="5497" y="17572"/>
                  </a:cubicBezTo>
                  <a:cubicBezTo>
                    <a:pt x="5497" y="18247"/>
                    <a:pt x="5497" y="18825"/>
                    <a:pt x="5433" y="19179"/>
                  </a:cubicBezTo>
                  <a:cubicBezTo>
                    <a:pt x="5369" y="19854"/>
                    <a:pt x="4983" y="20368"/>
                    <a:pt x="4533" y="20818"/>
                  </a:cubicBezTo>
                  <a:cubicBezTo>
                    <a:pt x="4308" y="21043"/>
                    <a:pt x="4083" y="21236"/>
                    <a:pt x="3890" y="21397"/>
                  </a:cubicBezTo>
                  <a:cubicBezTo>
                    <a:pt x="3665" y="21557"/>
                    <a:pt x="3504" y="21718"/>
                    <a:pt x="3376" y="21879"/>
                  </a:cubicBezTo>
                  <a:cubicBezTo>
                    <a:pt x="3215" y="22072"/>
                    <a:pt x="3151" y="22265"/>
                    <a:pt x="3119" y="22522"/>
                  </a:cubicBezTo>
                  <a:cubicBezTo>
                    <a:pt x="3054" y="22843"/>
                    <a:pt x="3054" y="23229"/>
                    <a:pt x="3054" y="23583"/>
                  </a:cubicBezTo>
                  <a:cubicBezTo>
                    <a:pt x="3022" y="23936"/>
                    <a:pt x="2958" y="24258"/>
                    <a:pt x="2829" y="24450"/>
                  </a:cubicBezTo>
                  <a:lnTo>
                    <a:pt x="2765" y="24515"/>
                  </a:lnTo>
                  <a:lnTo>
                    <a:pt x="2701" y="24547"/>
                  </a:lnTo>
                  <a:cubicBezTo>
                    <a:pt x="2604" y="24547"/>
                    <a:pt x="2508" y="24515"/>
                    <a:pt x="2347" y="24450"/>
                  </a:cubicBezTo>
                  <a:cubicBezTo>
                    <a:pt x="1929" y="24225"/>
                    <a:pt x="1383" y="23711"/>
                    <a:pt x="1029" y="23358"/>
                  </a:cubicBezTo>
                  <a:cubicBezTo>
                    <a:pt x="804" y="23133"/>
                    <a:pt x="547" y="22522"/>
                    <a:pt x="547" y="21847"/>
                  </a:cubicBezTo>
                  <a:cubicBezTo>
                    <a:pt x="547" y="21172"/>
                    <a:pt x="772" y="20432"/>
                    <a:pt x="1351" y="19790"/>
                  </a:cubicBezTo>
                  <a:cubicBezTo>
                    <a:pt x="2733" y="18279"/>
                    <a:pt x="3022" y="16222"/>
                    <a:pt x="3022" y="16222"/>
                  </a:cubicBezTo>
                  <a:lnTo>
                    <a:pt x="3022" y="16125"/>
                  </a:lnTo>
                  <a:cubicBezTo>
                    <a:pt x="3022" y="16125"/>
                    <a:pt x="2926" y="15643"/>
                    <a:pt x="2765" y="14904"/>
                  </a:cubicBezTo>
                  <a:cubicBezTo>
                    <a:pt x="2540" y="13811"/>
                    <a:pt x="2219" y="12075"/>
                    <a:pt x="1929" y="10435"/>
                  </a:cubicBezTo>
                  <a:cubicBezTo>
                    <a:pt x="1640" y="8764"/>
                    <a:pt x="1415" y="7189"/>
                    <a:pt x="1415" y="6353"/>
                  </a:cubicBezTo>
                  <a:cubicBezTo>
                    <a:pt x="1415" y="5228"/>
                    <a:pt x="1704" y="3717"/>
                    <a:pt x="1961" y="2496"/>
                  </a:cubicBezTo>
                  <a:cubicBezTo>
                    <a:pt x="2122" y="1885"/>
                    <a:pt x="2251" y="1339"/>
                    <a:pt x="2347" y="953"/>
                  </a:cubicBezTo>
                  <a:cubicBezTo>
                    <a:pt x="2444" y="567"/>
                    <a:pt x="2508" y="342"/>
                    <a:pt x="2508" y="342"/>
                  </a:cubicBezTo>
                  <a:cubicBezTo>
                    <a:pt x="2572" y="214"/>
                    <a:pt x="2476" y="53"/>
                    <a:pt x="2347" y="21"/>
                  </a:cubicBezTo>
                  <a:cubicBezTo>
                    <a:pt x="2312" y="7"/>
                    <a:pt x="2278" y="0"/>
                    <a:pt x="22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34"/>
            <p:cNvSpPr/>
            <p:nvPr/>
          </p:nvSpPr>
          <p:spPr>
            <a:xfrm>
              <a:off x="4006850" y="2125825"/>
              <a:ext cx="149500" cy="248325"/>
            </a:xfrm>
            <a:custGeom>
              <a:rect b="b" l="l" r="r" t="t"/>
              <a:pathLst>
                <a:path extrusionOk="0" h="9933" w="5980">
                  <a:moveTo>
                    <a:pt x="4967" y="1"/>
                  </a:moveTo>
                  <a:cubicBezTo>
                    <a:pt x="3893" y="1"/>
                    <a:pt x="3245" y="446"/>
                    <a:pt x="2862" y="932"/>
                  </a:cubicBezTo>
                  <a:cubicBezTo>
                    <a:pt x="2894" y="1157"/>
                    <a:pt x="2926" y="1285"/>
                    <a:pt x="2926" y="1285"/>
                  </a:cubicBezTo>
                  <a:cubicBezTo>
                    <a:pt x="2926" y="1285"/>
                    <a:pt x="2637" y="3310"/>
                    <a:pt x="1319" y="4725"/>
                  </a:cubicBezTo>
                  <a:cubicBezTo>
                    <a:pt x="1" y="6171"/>
                    <a:pt x="387" y="8068"/>
                    <a:pt x="997" y="8678"/>
                  </a:cubicBezTo>
                  <a:cubicBezTo>
                    <a:pt x="1470" y="9151"/>
                    <a:pt x="2310" y="9933"/>
                    <a:pt x="2858" y="9933"/>
                  </a:cubicBezTo>
                  <a:cubicBezTo>
                    <a:pt x="3018" y="9933"/>
                    <a:pt x="3153" y="9867"/>
                    <a:pt x="3247" y="9707"/>
                  </a:cubicBezTo>
                  <a:cubicBezTo>
                    <a:pt x="3633" y="9000"/>
                    <a:pt x="3344" y="7682"/>
                    <a:pt x="3730" y="7168"/>
                  </a:cubicBezTo>
                  <a:cubicBezTo>
                    <a:pt x="4148" y="6653"/>
                    <a:pt x="5658" y="5850"/>
                    <a:pt x="5883" y="4339"/>
                  </a:cubicBezTo>
                  <a:cubicBezTo>
                    <a:pt x="5980" y="3535"/>
                    <a:pt x="5948" y="1864"/>
                    <a:pt x="5883" y="96"/>
                  </a:cubicBezTo>
                  <a:cubicBezTo>
                    <a:pt x="5548" y="30"/>
                    <a:pt x="5244" y="1"/>
                    <a:pt x="496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34"/>
            <p:cNvSpPr/>
            <p:nvPr/>
          </p:nvSpPr>
          <p:spPr>
            <a:xfrm>
              <a:off x="4010875" y="2119375"/>
              <a:ext cx="151100" cy="261200"/>
            </a:xfrm>
            <a:custGeom>
              <a:rect b="b" l="l" r="r" t="t"/>
              <a:pathLst>
                <a:path extrusionOk="0" h="10448" w="6044">
                  <a:moveTo>
                    <a:pt x="4822" y="515"/>
                  </a:moveTo>
                  <a:cubicBezTo>
                    <a:pt x="5020" y="515"/>
                    <a:pt x="5237" y="534"/>
                    <a:pt x="5472" y="572"/>
                  </a:cubicBezTo>
                  <a:lnTo>
                    <a:pt x="5472" y="572"/>
                  </a:lnTo>
                  <a:cubicBezTo>
                    <a:pt x="5497" y="1426"/>
                    <a:pt x="5497" y="2246"/>
                    <a:pt x="5497" y="2958"/>
                  </a:cubicBezTo>
                  <a:cubicBezTo>
                    <a:pt x="5497" y="3633"/>
                    <a:pt x="5497" y="4211"/>
                    <a:pt x="5433" y="4565"/>
                  </a:cubicBezTo>
                  <a:cubicBezTo>
                    <a:pt x="5369" y="5240"/>
                    <a:pt x="4983" y="5754"/>
                    <a:pt x="4533" y="6204"/>
                  </a:cubicBezTo>
                  <a:cubicBezTo>
                    <a:pt x="4308" y="6429"/>
                    <a:pt x="4083" y="6622"/>
                    <a:pt x="3890" y="6783"/>
                  </a:cubicBezTo>
                  <a:cubicBezTo>
                    <a:pt x="3665" y="6943"/>
                    <a:pt x="3504" y="7104"/>
                    <a:pt x="3376" y="7265"/>
                  </a:cubicBezTo>
                  <a:cubicBezTo>
                    <a:pt x="3215" y="7458"/>
                    <a:pt x="3151" y="7651"/>
                    <a:pt x="3119" y="7908"/>
                  </a:cubicBezTo>
                  <a:cubicBezTo>
                    <a:pt x="3054" y="8229"/>
                    <a:pt x="3054" y="8615"/>
                    <a:pt x="3054" y="8969"/>
                  </a:cubicBezTo>
                  <a:cubicBezTo>
                    <a:pt x="3022" y="9322"/>
                    <a:pt x="2958" y="9644"/>
                    <a:pt x="2829" y="9836"/>
                  </a:cubicBezTo>
                  <a:lnTo>
                    <a:pt x="2765" y="9901"/>
                  </a:lnTo>
                  <a:lnTo>
                    <a:pt x="2701" y="9933"/>
                  </a:lnTo>
                  <a:cubicBezTo>
                    <a:pt x="2604" y="9933"/>
                    <a:pt x="2508" y="9901"/>
                    <a:pt x="2347" y="9836"/>
                  </a:cubicBezTo>
                  <a:cubicBezTo>
                    <a:pt x="1929" y="9611"/>
                    <a:pt x="1383" y="9097"/>
                    <a:pt x="1029" y="8744"/>
                  </a:cubicBezTo>
                  <a:cubicBezTo>
                    <a:pt x="804" y="8519"/>
                    <a:pt x="547" y="7908"/>
                    <a:pt x="547" y="7233"/>
                  </a:cubicBezTo>
                  <a:cubicBezTo>
                    <a:pt x="547" y="6558"/>
                    <a:pt x="772" y="5818"/>
                    <a:pt x="1351" y="5176"/>
                  </a:cubicBezTo>
                  <a:cubicBezTo>
                    <a:pt x="2733" y="3665"/>
                    <a:pt x="3022" y="1608"/>
                    <a:pt x="3022" y="1608"/>
                  </a:cubicBezTo>
                  <a:lnTo>
                    <a:pt x="3022" y="1511"/>
                  </a:lnTo>
                  <a:cubicBezTo>
                    <a:pt x="3022" y="1511"/>
                    <a:pt x="3002" y="1410"/>
                    <a:pt x="2978" y="1256"/>
                  </a:cubicBezTo>
                  <a:lnTo>
                    <a:pt x="2978" y="1256"/>
                  </a:lnTo>
                  <a:cubicBezTo>
                    <a:pt x="3333" y="876"/>
                    <a:pt x="3872" y="544"/>
                    <a:pt x="4822" y="515"/>
                  </a:cubicBezTo>
                  <a:close/>
                  <a:moveTo>
                    <a:pt x="4822" y="0"/>
                  </a:moveTo>
                  <a:cubicBezTo>
                    <a:pt x="3665" y="0"/>
                    <a:pt x="2894" y="482"/>
                    <a:pt x="2476" y="1029"/>
                  </a:cubicBezTo>
                  <a:cubicBezTo>
                    <a:pt x="2444" y="1093"/>
                    <a:pt x="2411" y="1157"/>
                    <a:pt x="2444" y="1254"/>
                  </a:cubicBezTo>
                  <a:cubicBezTo>
                    <a:pt x="2467" y="1418"/>
                    <a:pt x="2490" y="1531"/>
                    <a:pt x="2501" y="1580"/>
                  </a:cubicBezTo>
                  <a:lnTo>
                    <a:pt x="2501" y="1580"/>
                  </a:lnTo>
                  <a:cubicBezTo>
                    <a:pt x="2442" y="1902"/>
                    <a:pt x="2069" y="3626"/>
                    <a:pt x="965" y="4822"/>
                  </a:cubicBezTo>
                  <a:cubicBezTo>
                    <a:pt x="258" y="5561"/>
                    <a:pt x="1" y="6429"/>
                    <a:pt x="1" y="7233"/>
                  </a:cubicBezTo>
                  <a:cubicBezTo>
                    <a:pt x="1" y="8036"/>
                    <a:pt x="258" y="8744"/>
                    <a:pt x="643" y="9129"/>
                  </a:cubicBezTo>
                  <a:cubicBezTo>
                    <a:pt x="901" y="9386"/>
                    <a:pt x="1222" y="9708"/>
                    <a:pt x="1576" y="9965"/>
                  </a:cubicBezTo>
                  <a:cubicBezTo>
                    <a:pt x="1769" y="10094"/>
                    <a:pt x="1929" y="10222"/>
                    <a:pt x="2122" y="10287"/>
                  </a:cubicBezTo>
                  <a:cubicBezTo>
                    <a:pt x="2315" y="10383"/>
                    <a:pt x="2476" y="10447"/>
                    <a:pt x="2701" y="10447"/>
                  </a:cubicBezTo>
                  <a:cubicBezTo>
                    <a:pt x="2797" y="10447"/>
                    <a:pt x="2926" y="10447"/>
                    <a:pt x="3054" y="10383"/>
                  </a:cubicBezTo>
                  <a:cubicBezTo>
                    <a:pt x="3151" y="10319"/>
                    <a:pt x="3247" y="10222"/>
                    <a:pt x="3311" y="10094"/>
                  </a:cubicBezTo>
                  <a:cubicBezTo>
                    <a:pt x="3569" y="9644"/>
                    <a:pt x="3569" y="9129"/>
                    <a:pt x="3601" y="8647"/>
                  </a:cubicBezTo>
                  <a:cubicBezTo>
                    <a:pt x="3601" y="8390"/>
                    <a:pt x="3633" y="8165"/>
                    <a:pt x="3665" y="7972"/>
                  </a:cubicBezTo>
                  <a:cubicBezTo>
                    <a:pt x="3697" y="7811"/>
                    <a:pt x="3729" y="7651"/>
                    <a:pt x="3794" y="7586"/>
                  </a:cubicBezTo>
                  <a:cubicBezTo>
                    <a:pt x="3858" y="7490"/>
                    <a:pt x="4019" y="7361"/>
                    <a:pt x="4244" y="7201"/>
                  </a:cubicBezTo>
                  <a:cubicBezTo>
                    <a:pt x="4533" y="6943"/>
                    <a:pt x="4919" y="6622"/>
                    <a:pt x="5272" y="6204"/>
                  </a:cubicBezTo>
                  <a:cubicBezTo>
                    <a:pt x="5594" y="5786"/>
                    <a:pt x="5883" y="5272"/>
                    <a:pt x="5979" y="4629"/>
                  </a:cubicBezTo>
                  <a:cubicBezTo>
                    <a:pt x="6044" y="4211"/>
                    <a:pt x="6044" y="3633"/>
                    <a:pt x="6044" y="2958"/>
                  </a:cubicBezTo>
                  <a:cubicBezTo>
                    <a:pt x="6044" y="2186"/>
                    <a:pt x="6012" y="1286"/>
                    <a:pt x="5979" y="354"/>
                  </a:cubicBezTo>
                  <a:cubicBezTo>
                    <a:pt x="5979" y="225"/>
                    <a:pt x="5915" y="129"/>
                    <a:pt x="5787" y="97"/>
                  </a:cubicBezTo>
                  <a:cubicBezTo>
                    <a:pt x="5433" y="32"/>
                    <a:pt x="5112" y="0"/>
                    <a:pt x="48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34"/>
            <p:cNvSpPr/>
            <p:nvPr/>
          </p:nvSpPr>
          <p:spPr>
            <a:xfrm>
              <a:off x="3981150" y="2125000"/>
              <a:ext cx="481375" cy="450850"/>
            </a:xfrm>
            <a:custGeom>
              <a:rect b="b" l="l" r="r" t="t"/>
              <a:pathLst>
                <a:path extrusionOk="0" h="18034" w="19255">
                  <a:moveTo>
                    <a:pt x="9740" y="0"/>
                  </a:moveTo>
                  <a:lnTo>
                    <a:pt x="0" y="11058"/>
                  </a:lnTo>
                  <a:lnTo>
                    <a:pt x="9836" y="18033"/>
                  </a:lnTo>
                  <a:lnTo>
                    <a:pt x="19255" y="6076"/>
                  </a:lnTo>
                  <a:lnTo>
                    <a:pt x="974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34"/>
            <p:cNvSpPr/>
            <p:nvPr/>
          </p:nvSpPr>
          <p:spPr>
            <a:xfrm>
              <a:off x="3974725" y="2118525"/>
              <a:ext cx="495050" cy="464350"/>
            </a:xfrm>
            <a:custGeom>
              <a:rect b="b" l="l" r="r" t="t"/>
              <a:pathLst>
                <a:path extrusionOk="0" h="18574" w="19802">
                  <a:moveTo>
                    <a:pt x="10044" y="617"/>
                  </a:moveTo>
                  <a:lnTo>
                    <a:pt x="19126" y="6431"/>
                  </a:lnTo>
                  <a:lnTo>
                    <a:pt x="10029" y="17939"/>
                  </a:lnTo>
                  <a:lnTo>
                    <a:pt x="675" y="11253"/>
                  </a:lnTo>
                  <a:lnTo>
                    <a:pt x="10044" y="617"/>
                  </a:lnTo>
                  <a:close/>
                  <a:moveTo>
                    <a:pt x="10006" y="1"/>
                  </a:moveTo>
                  <a:cubicBezTo>
                    <a:pt x="9927" y="1"/>
                    <a:pt x="9846" y="36"/>
                    <a:pt x="9804" y="99"/>
                  </a:cubicBezTo>
                  <a:lnTo>
                    <a:pt x="64" y="11124"/>
                  </a:lnTo>
                  <a:cubicBezTo>
                    <a:pt x="32" y="11188"/>
                    <a:pt x="0" y="11253"/>
                    <a:pt x="0" y="11349"/>
                  </a:cubicBezTo>
                  <a:cubicBezTo>
                    <a:pt x="0" y="11413"/>
                    <a:pt x="64" y="11478"/>
                    <a:pt x="129" y="11542"/>
                  </a:cubicBezTo>
                  <a:lnTo>
                    <a:pt x="9933" y="18517"/>
                  </a:lnTo>
                  <a:cubicBezTo>
                    <a:pt x="9983" y="18555"/>
                    <a:pt x="10039" y="18573"/>
                    <a:pt x="10094" y="18573"/>
                  </a:cubicBezTo>
                  <a:cubicBezTo>
                    <a:pt x="10178" y="18573"/>
                    <a:pt x="10260" y="18531"/>
                    <a:pt x="10318" y="18453"/>
                  </a:cubicBezTo>
                  <a:lnTo>
                    <a:pt x="19737" y="6527"/>
                  </a:lnTo>
                  <a:cubicBezTo>
                    <a:pt x="19769" y="6463"/>
                    <a:pt x="19801" y="6367"/>
                    <a:pt x="19769" y="6302"/>
                  </a:cubicBezTo>
                  <a:cubicBezTo>
                    <a:pt x="19769" y="6238"/>
                    <a:pt x="19705" y="6174"/>
                    <a:pt x="19672" y="6110"/>
                  </a:cubicBezTo>
                  <a:lnTo>
                    <a:pt x="10126" y="34"/>
                  </a:lnTo>
                  <a:cubicBezTo>
                    <a:pt x="10091" y="12"/>
                    <a:pt x="10049" y="1"/>
                    <a:pt x="100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34"/>
            <p:cNvSpPr/>
            <p:nvPr/>
          </p:nvSpPr>
          <p:spPr>
            <a:xfrm>
              <a:off x="4117750" y="2193300"/>
              <a:ext cx="56275" cy="160075"/>
            </a:xfrm>
            <a:custGeom>
              <a:rect b="b" l="l" r="r" t="t"/>
              <a:pathLst>
                <a:path extrusionOk="0" h="6403" w="2251">
                  <a:moveTo>
                    <a:pt x="1447" y="1"/>
                  </a:moveTo>
                  <a:lnTo>
                    <a:pt x="1" y="1833"/>
                  </a:lnTo>
                  <a:cubicBezTo>
                    <a:pt x="1" y="1833"/>
                    <a:pt x="129" y="5272"/>
                    <a:pt x="129" y="5787"/>
                  </a:cubicBezTo>
                  <a:cubicBezTo>
                    <a:pt x="129" y="6079"/>
                    <a:pt x="483" y="6403"/>
                    <a:pt x="806" y="6403"/>
                  </a:cubicBezTo>
                  <a:cubicBezTo>
                    <a:pt x="1050" y="6403"/>
                    <a:pt x="1277" y="6217"/>
                    <a:pt x="1319" y="5690"/>
                  </a:cubicBezTo>
                  <a:cubicBezTo>
                    <a:pt x="1447" y="4469"/>
                    <a:pt x="1447" y="3954"/>
                    <a:pt x="1544" y="3665"/>
                  </a:cubicBezTo>
                  <a:cubicBezTo>
                    <a:pt x="1640" y="3344"/>
                    <a:pt x="2251" y="1447"/>
                    <a:pt x="14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34"/>
            <p:cNvSpPr/>
            <p:nvPr/>
          </p:nvSpPr>
          <p:spPr>
            <a:xfrm>
              <a:off x="4111325" y="2186875"/>
              <a:ext cx="59500" cy="172800"/>
            </a:xfrm>
            <a:custGeom>
              <a:rect b="b" l="l" r="r" t="t"/>
              <a:pathLst>
                <a:path extrusionOk="0" h="6912" w="2380">
                  <a:moveTo>
                    <a:pt x="1686" y="0"/>
                  </a:moveTo>
                  <a:cubicBezTo>
                    <a:pt x="1636" y="0"/>
                    <a:pt x="1586" y="11"/>
                    <a:pt x="1544" y="33"/>
                  </a:cubicBezTo>
                  <a:cubicBezTo>
                    <a:pt x="1415" y="97"/>
                    <a:pt x="1383" y="290"/>
                    <a:pt x="1447" y="418"/>
                  </a:cubicBezTo>
                  <a:cubicBezTo>
                    <a:pt x="1736" y="900"/>
                    <a:pt x="1833" y="1479"/>
                    <a:pt x="1833" y="2026"/>
                  </a:cubicBezTo>
                  <a:cubicBezTo>
                    <a:pt x="1833" y="2893"/>
                    <a:pt x="1608" y="3665"/>
                    <a:pt x="1544" y="3826"/>
                  </a:cubicBezTo>
                  <a:cubicBezTo>
                    <a:pt x="1415" y="4211"/>
                    <a:pt x="1415" y="4694"/>
                    <a:pt x="1319" y="5915"/>
                  </a:cubicBezTo>
                  <a:cubicBezTo>
                    <a:pt x="1319" y="6140"/>
                    <a:pt x="1254" y="6269"/>
                    <a:pt x="1190" y="6333"/>
                  </a:cubicBezTo>
                  <a:cubicBezTo>
                    <a:pt x="1158" y="6365"/>
                    <a:pt x="1126" y="6397"/>
                    <a:pt x="1061" y="6397"/>
                  </a:cubicBezTo>
                  <a:cubicBezTo>
                    <a:pt x="997" y="6397"/>
                    <a:pt x="869" y="6333"/>
                    <a:pt x="772" y="6269"/>
                  </a:cubicBezTo>
                  <a:cubicBezTo>
                    <a:pt x="676" y="6172"/>
                    <a:pt x="644" y="6076"/>
                    <a:pt x="644" y="6044"/>
                  </a:cubicBezTo>
                  <a:cubicBezTo>
                    <a:pt x="644" y="5529"/>
                    <a:pt x="547" y="2090"/>
                    <a:pt x="547" y="2090"/>
                  </a:cubicBezTo>
                  <a:cubicBezTo>
                    <a:pt x="547" y="1929"/>
                    <a:pt x="419" y="1833"/>
                    <a:pt x="258" y="1833"/>
                  </a:cubicBezTo>
                  <a:cubicBezTo>
                    <a:pt x="129" y="1833"/>
                    <a:pt x="1" y="1961"/>
                    <a:pt x="1" y="2090"/>
                  </a:cubicBezTo>
                  <a:cubicBezTo>
                    <a:pt x="1" y="2090"/>
                    <a:pt x="33" y="2958"/>
                    <a:pt x="65" y="3890"/>
                  </a:cubicBezTo>
                  <a:cubicBezTo>
                    <a:pt x="97" y="4822"/>
                    <a:pt x="97" y="5786"/>
                    <a:pt x="97" y="6044"/>
                  </a:cubicBezTo>
                  <a:cubicBezTo>
                    <a:pt x="97" y="6301"/>
                    <a:pt x="258" y="6494"/>
                    <a:pt x="419" y="6654"/>
                  </a:cubicBezTo>
                  <a:cubicBezTo>
                    <a:pt x="579" y="6815"/>
                    <a:pt x="804" y="6911"/>
                    <a:pt x="1061" y="6911"/>
                  </a:cubicBezTo>
                  <a:cubicBezTo>
                    <a:pt x="1254" y="6911"/>
                    <a:pt x="1479" y="6847"/>
                    <a:pt x="1608" y="6654"/>
                  </a:cubicBezTo>
                  <a:cubicBezTo>
                    <a:pt x="1769" y="6494"/>
                    <a:pt x="1833" y="6269"/>
                    <a:pt x="1865" y="5979"/>
                  </a:cubicBezTo>
                  <a:cubicBezTo>
                    <a:pt x="1961" y="4758"/>
                    <a:pt x="1961" y="4211"/>
                    <a:pt x="2058" y="4018"/>
                  </a:cubicBezTo>
                  <a:cubicBezTo>
                    <a:pt x="2122" y="3793"/>
                    <a:pt x="2379" y="2990"/>
                    <a:pt x="2379" y="2026"/>
                  </a:cubicBezTo>
                  <a:cubicBezTo>
                    <a:pt x="2379" y="1415"/>
                    <a:pt x="2283" y="740"/>
                    <a:pt x="1929" y="129"/>
                  </a:cubicBezTo>
                  <a:cubicBezTo>
                    <a:pt x="1886" y="43"/>
                    <a:pt x="1786" y="0"/>
                    <a:pt x="16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34"/>
            <p:cNvSpPr/>
            <p:nvPr/>
          </p:nvSpPr>
          <p:spPr>
            <a:xfrm>
              <a:off x="4286825" y="1530325"/>
              <a:ext cx="624125" cy="906500"/>
            </a:xfrm>
            <a:custGeom>
              <a:rect b="b" l="l" r="r" t="t"/>
              <a:pathLst>
                <a:path extrusionOk="0" h="36260" w="24965">
                  <a:moveTo>
                    <a:pt x="23839" y="0"/>
                  </a:moveTo>
                  <a:lnTo>
                    <a:pt x="20593" y="1511"/>
                  </a:lnTo>
                  <a:cubicBezTo>
                    <a:pt x="20593" y="1511"/>
                    <a:pt x="17860" y="4565"/>
                    <a:pt x="16542" y="7394"/>
                  </a:cubicBezTo>
                  <a:cubicBezTo>
                    <a:pt x="15225" y="10222"/>
                    <a:pt x="14228" y="17519"/>
                    <a:pt x="14228" y="17519"/>
                  </a:cubicBezTo>
                  <a:cubicBezTo>
                    <a:pt x="14228" y="17519"/>
                    <a:pt x="8956" y="26134"/>
                    <a:pt x="8249" y="26841"/>
                  </a:cubicBezTo>
                  <a:cubicBezTo>
                    <a:pt x="7542" y="27548"/>
                    <a:pt x="7928" y="27452"/>
                    <a:pt x="6224" y="28255"/>
                  </a:cubicBezTo>
                  <a:cubicBezTo>
                    <a:pt x="4488" y="29059"/>
                    <a:pt x="2270" y="29477"/>
                    <a:pt x="1949" y="29991"/>
                  </a:cubicBezTo>
                  <a:cubicBezTo>
                    <a:pt x="1660" y="30473"/>
                    <a:pt x="535" y="32916"/>
                    <a:pt x="245" y="33206"/>
                  </a:cubicBezTo>
                  <a:cubicBezTo>
                    <a:pt x="1" y="33450"/>
                    <a:pt x="369" y="33861"/>
                    <a:pt x="730" y="33861"/>
                  </a:cubicBezTo>
                  <a:cubicBezTo>
                    <a:pt x="843" y="33861"/>
                    <a:pt x="956" y="33820"/>
                    <a:pt x="1049" y="33720"/>
                  </a:cubicBezTo>
                  <a:cubicBezTo>
                    <a:pt x="1467" y="33334"/>
                    <a:pt x="2881" y="31695"/>
                    <a:pt x="2881" y="31695"/>
                  </a:cubicBezTo>
                  <a:lnTo>
                    <a:pt x="2881" y="31695"/>
                  </a:lnTo>
                  <a:lnTo>
                    <a:pt x="1145" y="35745"/>
                  </a:lnTo>
                  <a:cubicBezTo>
                    <a:pt x="1145" y="35745"/>
                    <a:pt x="1145" y="36259"/>
                    <a:pt x="1756" y="36259"/>
                  </a:cubicBezTo>
                  <a:cubicBezTo>
                    <a:pt x="2367" y="36259"/>
                    <a:pt x="3878" y="35552"/>
                    <a:pt x="3878" y="35552"/>
                  </a:cubicBezTo>
                  <a:cubicBezTo>
                    <a:pt x="3878" y="35552"/>
                    <a:pt x="5613" y="35134"/>
                    <a:pt x="6224" y="34331"/>
                  </a:cubicBezTo>
                  <a:cubicBezTo>
                    <a:pt x="6835" y="33527"/>
                    <a:pt x="9053" y="29155"/>
                    <a:pt x="9053" y="29155"/>
                  </a:cubicBezTo>
                  <a:cubicBezTo>
                    <a:pt x="9053" y="29155"/>
                    <a:pt x="14935" y="25427"/>
                    <a:pt x="17057" y="22887"/>
                  </a:cubicBezTo>
                  <a:cubicBezTo>
                    <a:pt x="19178" y="20348"/>
                    <a:pt x="20593" y="17230"/>
                    <a:pt x="20914" y="16201"/>
                  </a:cubicBezTo>
                  <a:cubicBezTo>
                    <a:pt x="21203" y="15205"/>
                    <a:pt x="24964" y="3954"/>
                    <a:pt x="24868" y="2122"/>
                  </a:cubicBezTo>
                  <a:cubicBezTo>
                    <a:pt x="24771" y="290"/>
                    <a:pt x="23839" y="0"/>
                    <a:pt x="2383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34"/>
            <p:cNvSpPr/>
            <p:nvPr/>
          </p:nvSpPr>
          <p:spPr>
            <a:xfrm>
              <a:off x="4284100" y="1523375"/>
              <a:ext cx="630875" cy="919875"/>
            </a:xfrm>
            <a:custGeom>
              <a:rect b="b" l="l" r="r" t="t"/>
              <a:pathLst>
                <a:path extrusionOk="0" h="36795" w="25235">
                  <a:moveTo>
                    <a:pt x="23944" y="1"/>
                  </a:moveTo>
                  <a:cubicBezTo>
                    <a:pt x="23831" y="1"/>
                    <a:pt x="23741" y="82"/>
                    <a:pt x="23691" y="182"/>
                  </a:cubicBezTo>
                  <a:cubicBezTo>
                    <a:pt x="23661" y="334"/>
                    <a:pt x="23716" y="457"/>
                    <a:pt x="23858" y="524"/>
                  </a:cubicBezTo>
                  <a:lnTo>
                    <a:pt x="23858" y="524"/>
                  </a:lnTo>
                  <a:lnTo>
                    <a:pt x="23852" y="536"/>
                  </a:lnTo>
                  <a:cubicBezTo>
                    <a:pt x="23884" y="536"/>
                    <a:pt x="24045" y="600"/>
                    <a:pt x="24238" y="857"/>
                  </a:cubicBezTo>
                  <a:cubicBezTo>
                    <a:pt x="24430" y="1146"/>
                    <a:pt x="24655" y="1596"/>
                    <a:pt x="24688" y="2400"/>
                  </a:cubicBezTo>
                  <a:lnTo>
                    <a:pt x="24688" y="2464"/>
                  </a:lnTo>
                  <a:cubicBezTo>
                    <a:pt x="24688" y="2689"/>
                    <a:pt x="24655" y="3075"/>
                    <a:pt x="24559" y="3557"/>
                  </a:cubicBezTo>
                  <a:cubicBezTo>
                    <a:pt x="24205" y="5293"/>
                    <a:pt x="23305" y="8282"/>
                    <a:pt x="22502" y="10950"/>
                  </a:cubicBezTo>
                  <a:cubicBezTo>
                    <a:pt x="21666" y="13618"/>
                    <a:pt x="20895" y="15965"/>
                    <a:pt x="20766" y="16415"/>
                  </a:cubicBezTo>
                  <a:cubicBezTo>
                    <a:pt x="20605" y="16865"/>
                    <a:pt x="20187" y="17926"/>
                    <a:pt x="19544" y="19115"/>
                  </a:cubicBezTo>
                  <a:cubicBezTo>
                    <a:pt x="18902" y="20337"/>
                    <a:pt x="18002" y="21751"/>
                    <a:pt x="16973" y="23005"/>
                  </a:cubicBezTo>
                  <a:cubicBezTo>
                    <a:pt x="15944" y="24226"/>
                    <a:pt x="13951" y="25801"/>
                    <a:pt x="12216" y="27023"/>
                  </a:cubicBezTo>
                  <a:cubicBezTo>
                    <a:pt x="11348" y="27665"/>
                    <a:pt x="10544" y="28212"/>
                    <a:pt x="9965" y="28598"/>
                  </a:cubicBezTo>
                  <a:cubicBezTo>
                    <a:pt x="9676" y="28791"/>
                    <a:pt x="9451" y="28951"/>
                    <a:pt x="9258" y="29048"/>
                  </a:cubicBezTo>
                  <a:cubicBezTo>
                    <a:pt x="9098" y="29176"/>
                    <a:pt x="9033" y="29208"/>
                    <a:pt x="9033" y="29208"/>
                  </a:cubicBezTo>
                  <a:lnTo>
                    <a:pt x="8937" y="29337"/>
                  </a:lnTo>
                  <a:cubicBezTo>
                    <a:pt x="8937" y="29337"/>
                    <a:pt x="8776" y="29594"/>
                    <a:pt x="8583" y="30012"/>
                  </a:cubicBezTo>
                  <a:cubicBezTo>
                    <a:pt x="8230" y="30655"/>
                    <a:pt x="7747" y="31619"/>
                    <a:pt x="7265" y="32487"/>
                  </a:cubicBezTo>
                  <a:cubicBezTo>
                    <a:pt x="7008" y="32937"/>
                    <a:pt x="6783" y="33355"/>
                    <a:pt x="6590" y="33709"/>
                  </a:cubicBezTo>
                  <a:cubicBezTo>
                    <a:pt x="6397" y="34030"/>
                    <a:pt x="6205" y="34319"/>
                    <a:pt x="6108" y="34448"/>
                  </a:cubicBezTo>
                  <a:cubicBezTo>
                    <a:pt x="5883" y="34769"/>
                    <a:pt x="5337" y="35091"/>
                    <a:pt x="4822" y="35284"/>
                  </a:cubicBezTo>
                  <a:cubicBezTo>
                    <a:pt x="4597" y="35380"/>
                    <a:pt x="4372" y="35444"/>
                    <a:pt x="4212" y="35509"/>
                  </a:cubicBezTo>
                  <a:cubicBezTo>
                    <a:pt x="4115" y="35509"/>
                    <a:pt x="4051" y="35541"/>
                    <a:pt x="4019" y="35541"/>
                  </a:cubicBezTo>
                  <a:lnTo>
                    <a:pt x="3922" y="35573"/>
                  </a:lnTo>
                  <a:lnTo>
                    <a:pt x="3890" y="35573"/>
                  </a:lnTo>
                  <a:cubicBezTo>
                    <a:pt x="3890" y="35573"/>
                    <a:pt x="3794" y="35637"/>
                    <a:pt x="3633" y="35702"/>
                  </a:cubicBezTo>
                  <a:cubicBezTo>
                    <a:pt x="3408" y="35798"/>
                    <a:pt x="3054" y="35927"/>
                    <a:pt x="2733" y="36055"/>
                  </a:cubicBezTo>
                  <a:cubicBezTo>
                    <a:pt x="2379" y="36184"/>
                    <a:pt x="2026" y="36280"/>
                    <a:pt x="1865" y="36280"/>
                  </a:cubicBezTo>
                  <a:cubicBezTo>
                    <a:pt x="1769" y="36280"/>
                    <a:pt x="1704" y="36248"/>
                    <a:pt x="1640" y="36216"/>
                  </a:cubicBezTo>
                  <a:cubicBezTo>
                    <a:pt x="1576" y="36184"/>
                    <a:pt x="1576" y="36152"/>
                    <a:pt x="1544" y="36087"/>
                  </a:cubicBezTo>
                  <a:lnTo>
                    <a:pt x="1544" y="36055"/>
                  </a:lnTo>
                  <a:lnTo>
                    <a:pt x="1544" y="36044"/>
                  </a:lnTo>
                  <a:lnTo>
                    <a:pt x="3247" y="32069"/>
                  </a:lnTo>
                  <a:cubicBezTo>
                    <a:pt x="3279" y="31973"/>
                    <a:pt x="3247" y="31812"/>
                    <a:pt x="3119" y="31748"/>
                  </a:cubicBezTo>
                  <a:cubicBezTo>
                    <a:pt x="3085" y="31725"/>
                    <a:pt x="3042" y="31714"/>
                    <a:pt x="2999" y="31714"/>
                  </a:cubicBezTo>
                  <a:cubicBezTo>
                    <a:pt x="2920" y="31714"/>
                    <a:pt x="2839" y="31750"/>
                    <a:pt x="2797" y="31812"/>
                  </a:cubicBezTo>
                  <a:cubicBezTo>
                    <a:pt x="2797" y="31812"/>
                    <a:pt x="2776" y="31836"/>
                    <a:pt x="2737" y="31878"/>
                  </a:cubicBezTo>
                  <a:lnTo>
                    <a:pt x="2737" y="31878"/>
                  </a:lnTo>
                  <a:lnTo>
                    <a:pt x="2733" y="31876"/>
                  </a:lnTo>
                  <a:lnTo>
                    <a:pt x="2729" y="31887"/>
                  </a:lnTo>
                  <a:lnTo>
                    <a:pt x="2729" y="31887"/>
                  </a:lnTo>
                  <a:cubicBezTo>
                    <a:pt x="2606" y="32020"/>
                    <a:pt x="2333" y="32317"/>
                    <a:pt x="2026" y="32648"/>
                  </a:cubicBezTo>
                  <a:cubicBezTo>
                    <a:pt x="1608" y="33130"/>
                    <a:pt x="1158" y="33612"/>
                    <a:pt x="965" y="33805"/>
                  </a:cubicBezTo>
                  <a:cubicBezTo>
                    <a:pt x="933" y="33869"/>
                    <a:pt x="901" y="33869"/>
                    <a:pt x="836" y="33869"/>
                  </a:cubicBezTo>
                  <a:cubicBezTo>
                    <a:pt x="772" y="33869"/>
                    <a:pt x="676" y="33837"/>
                    <a:pt x="611" y="33773"/>
                  </a:cubicBezTo>
                  <a:lnTo>
                    <a:pt x="547" y="33709"/>
                  </a:lnTo>
                  <a:lnTo>
                    <a:pt x="547" y="33676"/>
                  </a:lnTo>
                  <a:cubicBezTo>
                    <a:pt x="611" y="33612"/>
                    <a:pt x="676" y="33548"/>
                    <a:pt x="740" y="33419"/>
                  </a:cubicBezTo>
                  <a:cubicBezTo>
                    <a:pt x="965" y="33066"/>
                    <a:pt x="1286" y="32423"/>
                    <a:pt x="1576" y="31812"/>
                  </a:cubicBezTo>
                  <a:cubicBezTo>
                    <a:pt x="1897" y="31201"/>
                    <a:pt x="2187" y="30591"/>
                    <a:pt x="2315" y="30398"/>
                  </a:cubicBezTo>
                  <a:cubicBezTo>
                    <a:pt x="2315" y="30398"/>
                    <a:pt x="2347" y="30333"/>
                    <a:pt x="2412" y="30301"/>
                  </a:cubicBezTo>
                  <a:cubicBezTo>
                    <a:pt x="2540" y="30205"/>
                    <a:pt x="2765" y="30108"/>
                    <a:pt x="3054" y="30012"/>
                  </a:cubicBezTo>
                  <a:cubicBezTo>
                    <a:pt x="3922" y="29691"/>
                    <a:pt x="5272" y="29337"/>
                    <a:pt x="6430" y="28791"/>
                  </a:cubicBezTo>
                  <a:cubicBezTo>
                    <a:pt x="7297" y="28373"/>
                    <a:pt x="7651" y="28180"/>
                    <a:pt x="7876" y="27987"/>
                  </a:cubicBezTo>
                  <a:cubicBezTo>
                    <a:pt x="8005" y="27890"/>
                    <a:pt x="8101" y="27794"/>
                    <a:pt x="8198" y="27698"/>
                  </a:cubicBezTo>
                  <a:cubicBezTo>
                    <a:pt x="8262" y="27601"/>
                    <a:pt x="8358" y="27473"/>
                    <a:pt x="8551" y="27312"/>
                  </a:cubicBezTo>
                  <a:cubicBezTo>
                    <a:pt x="8648" y="27183"/>
                    <a:pt x="8808" y="26990"/>
                    <a:pt x="9033" y="26669"/>
                  </a:cubicBezTo>
                  <a:cubicBezTo>
                    <a:pt x="10544" y="24515"/>
                    <a:pt x="14562" y="17926"/>
                    <a:pt x="14562" y="17926"/>
                  </a:cubicBezTo>
                  <a:lnTo>
                    <a:pt x="14594" y="17829"/>
                  </a:lnTo>
                  <a:cubicBezTo>
                    <a:pt x="14594" y="17829"/>
                    <a:pt x="14659" y="17379"/>
                    <a:pt x="14787" y="16640"/>
                  </a:cubicBezTo>
                  <a:cubicBezTo>
                    <a:pt x="14948" y="15579"/>
                    <a:pt x="15237" y="13875"/>
                    <a:pt x="15591" y="12172"/>
                  </a:cubicBezTo>
                  <a:cubicBezTo>
                    <a:pt x="15976" y="10500"/>
                    <a:pt x="16426" y="8797"/>
                    <a:pt x="16909" y="7768"/>
                  </a:cubicBezTo>
                  <a:cubicBezTo>
                    <a:pt x="17552" y="6386"/>
                    <a:pt x="18548" y="4939"/>
                    <a:pt x="19384" y="3814"/>
                  </a:cubicBezTo>
                  <a:cubicBezTo>
                    <a:pt x="19802" y="3268"/>
                    <a:pt x="20187" y="2818"/>
                    <a:pt x="20477" y="2496"/>
                  </a:cubicBezTo>
                  <a:cubicBezTo>
                    <a:pt x="20605" y="2336"/>
                    <a:pt x="20702" y="2207"/>
                    <a:pt x="20798" y="2111"/>
                  </a:cubicBezTo>
                  <a:cubicBezTo>
                    <a:pt x="20862" y="2014"/>
                    <a:pt x="20895" y="1982"/>
                    <a:pt x="20895" y="1982"/>
                  </a:cubicBezTo>
                  <a:cubicBezTo>
                    <a:pt x="21023" y="1853"/>
                    <a:pt x="20991" y="1693"/>
                    <a:pt x="20895" y="1596"/>
                  </a:cubicBezTo>
                  <a:cubicBezTo>
                    <a:pt x="20835" y="1552"/>
                    <a:pt x="20768" y="1528"/>
                    <a:pt x="20704" y="1528"/>
                  </a:cubicBezTo>
                  <a:cubicBezTo>
                    <a:pt x="20631" y="1528"/>
                    <a:pt x="20560" y="1560"/>
                    <a:pt x="20509" y="1628"/>
                  </a:cubicBezTo>
                  <a:cubicBezTo>
                    <a:pt x="20509" y="1628"/>
                    <a:pt x="17777" y="4650"/>
                    <a:pt x="16426" y="7543"/>
                  </a:cubicBezTo>
                  <a:cubicBezTo>
                    <a:pt x="15751" y="9022"/>
                    <a:pt x="15173" y="11561"/>
                    <a:pt x="14723" y="13747"/>
                  </a:cubicBezTo>
                  <a:cubicBezTo>
                    <a:pt x="14349" y="15701"/>
                    <a:pt x="14130" y="17372"/>
                    <a:pt x="14088" y="17705"/>
                  </a:cubicBezTo>
                  <a:lnTo>
                    <a:pt x="14088" y="17705"/>
                  </a:lnTo>
                  <a:cubicBezTo>
                    <a:pt x="14000" y="17835"/>
                    <a:pt x="13684" y="18312"/>
                    <a:pt x="13276" y="19019"/>
                  </a:cubicBezTo>
                  <a:cubicBezTo>
                    <a:pt x="12505" y="20240"/>
                    <a:pt x="11348" y="22104"/>
                    <a:pt x="10319" y="23712"/>
                  </a:cubicBezTo>
                  <a:cubicBezTo>
                    <a:pt x="9805" y="24515"/>
                    <a:pt x="9323" y="25255"/>
                    <a:pt x="8937" y="25833"/>
                  </a:cubicBezTo>
                  <a:cubicBezTo>
                    <a:pt x="8744" y="26123"/>
                    <a:pt x="8583" y="26380"/>
                    <a:pt x="8455" y="26573"/>
                  </a:cubicBezTo>
                  <a:cubicBezTo>
                    <a:pt x="8326" y="26765"/>
                    <a:pt x="8198" y="26894"/>
                    <a:pt x="8165" y="26926"/>
                  </a:cubicBezTo>
                  <a:cubicBezTo>
                    <a:pt x="7972" y="27119"/>
                    <a:pt x="7876" y="27248"/>
                    <a:pt x="7780" y="27344"/>
                  </a:cubicBezTo>
                  <a:cubicBezTo>
                    <a:pt x="7651" y="27505"/>
                    <a:pt x="7587" y="27569"/>
                    <a:pt x="7394" y="27698"/>
                  </a:cubicBezTo>
                  <a:cubicBezTo>
                    <a:pt x="7201" y="27826"/>
                    <a:pt x="6847" y="27987"/>
                    <a:pt x="6205" y="28276"/>
                  </a:cubicBezTo>
                  <a:cubicBezTo>
                    <a:pt x="5369" y="28694"/>
                    <a:pt x="4404" y="28983"/>
                    <a:pt x="3601" y="29241"/>
                  </a:cubicBezTo>
                  <a:cubicBezTo>
                    <a:pt x="3183" y="29401"/>
                    <a:pt x="2797" y="29498"/>
                    <a:pt x="2508" y="29626"/>
                  </a:cubicBezTo>
                  <a:cubicBezTo>
                    <a:pt x="2379" y="29691"/>
                    <a:pt x="2251" y="29787"/>
                    <a:pt x="2122" y="29851"/>
                  </a:cubicBezTo>
                  <a:cubicBezTo>
                    <a:pt x="2026" y="29916"/>
                    <a:pt x="1929" y="30012"/>
                    <a:pt x="1833" y="30108"/>
                  </a:cubicBezTo>
                  <a:cubicBezTo>
                    <a:pt x="1769" y="30269"/>
                    <a:pt x="1640" y="30494"/>
                    <a:pt x="1479" y="30816"/>
                  </a:cubicBezTo>
                  <a:cubicBezTo>
                    <a:pt x="1254" y="31266"/>
                    <a:pt x="965" y="31844"/>
                    <a:pt x="708" y="32359"/>
                  </a:cubicBezTo>
                  <a:cubicBezTo>
                    <a:pt x="579" y="32584"/>
                    <a:pt x="451" y="32809"/>
                    <a:pt x="354" y="33001"/>
                  </a:cubicBezTo>
                  <a:cubicBezTo>
                    <a:pt x="322" y="33098"/>
                    <a:pt x="258" y="33162"/>
                    <a:pt x="226" y="33226"/>
                  </a:cubicBezTo>
                  <a:cubicBezTo>
                    <a:pt x="194" y="33259"/>
                    <a:pt x="161" y="33291"/>
                    <a:pt x="161" y="33323"/>
                  </a:cubicBezTo>
                  <a:cubicBezTo>
                    <a:pt x="65" y="33387"/>
                    <a:pt x="1" y="33548"/>
                    <a:pt x="1" y="33676"/>
                  </a:cubicBezTo>
                  <a:cubicBezTo>
                    <a:pt x="1" y="33902"/>
                    <a:pt x="129" y="34062"/>
                    <a:pt x="290" y="34191"/>
                  </a:cubicBezTo>
                  <a:cubicBezTo>
                    <a:pt x="419" y="34319"/>
                    <a:pt x="611" y="34416"/>
                    <a:pt x="836" y="34416"/>
                  </a:cubicBezTo>
                  <a:cubicBezTo>
                    <a:pt x="1029" y="34416"/>
                    <a:pt x="1190" y="34352"/>
                    <a:pt x="1351" y="34191"/>
                  </a:cubicBezTo>
                  <a:cubicBezTo>
                    <a:pt x="1518" y="34024"/>
                    <a:pt x="1808" y="33716"/>
                    <a:pt x="2104" y="33371"/>
                  </a:cubicBezTo>
                  <a:lnTo>
                    <a:pt x="2104" y="33371"/>
                  </a:lnTo>
                  <a:lnTo>
                    <a:pt x="1029" y="35927"/>
                  </a:lnTo>
                  <a:lnTo>
                    <a:pt x="997" y="36023"/>
                  </a:lnTo>
                  <a:cubicBezTo>
                    <a:pt x="997" y="36055"/>
                    <a:pt x="997" y="36216"/>
                    <a:pt x="1094" y="36409"/>
                  </a:cubicBezTo>
                  <a:cubicBezTo>
                    <a:pt x="1158" y="36505"/>
                    <a:pt x="1254" y="36634"/>
                    <a:pt x="1383" y="36698"/>
                  </a:cubicBezTo>
                  <a:cubicBezTo>
                    <a:pt x="1511" y="36762"/>
                    <a:pt x="1672" y="36795"/>
                    <a:pt x="1865" y="36795"/>
                  </a:cubicBezTo>
                  <a:cubicBezTo>
                    <a:pt x="2058" y="36795"/>
                    <a:pt x="2283" y="36762"/>
                    <a:pt x="2540" y="36698"/>
                  </a:cubicBezTo>
                  <a:cubicBezTo>
                    <a:pt x="3157" y="36502"/>
                    <a:pt x="3895" y="36184"/>
                    <a:pt x="4075" y="36084"/>
                  </a:cubicBezTo>
                  <a:lnTo>
                    <a:pt x="4075" y="36084"/>
                  </a:lnTo>
                  <a:cubicBezTo>
                    <a:pt x="4175" y="36065"/>
                    <a:pt x="4560" y="35967"/>
                    <a:pt x="5047" y="35766"/>
                  </a:cubicBezTo>
                  <a:cubicBezTo>
                    <a:pt x="5562" y="35573"/>
                    <a:pt x="6172" y="35252"/>
                    <a:pt x="6526" y="34769"/>
                  </a:cubicBezTo>
                  <a:cubicBezTo>
                    <a:pt x="6719" y="34544"/>
                    <a:pt x="6976" y="34127"/>
                    <a:pt x="7265" y="33580"/>
                  </a:cubicBezTo>
                  <a:cubicBezTo>
                    <a:pt x="8039" y="32176"/>
                    <a:pt x="9119" y="30082"/>
                    <a:pt x="9345" y="29644"/>
                  </a:cubicBezTo>
                  <a:lnTo>
                    <a:pt x="9345" y="29644"/>
                  </a:lnTo>
                  <a:cubicBezTo>
                    <a:pt x="9532" y="29523"/>
                    <a:pt x="10896" y="28636"/>
                    <a:pt x="12537" y="27473"/>
                  </a:cubicBezTo>
                  <a:cubicBezTo>
                    <a:pt x="14273" y="26219"/>
                    <a:pt x="16266" y="24644"/>
                    <a:pt x="17359" y="23326"/>
                  </a:cubicBezTo>
                  <a:cubicBezTo>
                    <a:pt x="18452" y="22040"/>
                    <a:pt x="19352" y="20626"/>
                    <a:pt x="19994" y="19372"/>
                  </a:cubicBezTo>
                  <a:cubicBezTo>
                    <a:pt x="20670" y="18151"/>
                    <a:pt x="21120" y="17090"/>
                    <a:pt x="21280" y="16543"/>
                  </a:cubicBezTo>
                  <a:cubicBezTo>
                    <a:pt x="21409" y="16061"/>
                    <a:pt x="22405" y="13072"/>
                    <a:pt x="23370" y="9954"/>
                  </a:cubicBezTo>
                  <a:cubicBezTo>
                    <a:pt x="23820" y="8379"/>
                    <a:pt x="24302" y="6804"/>
                    <a:pt x="24655" y="5454"/>
                  </a:cubicBezTo>
                  <a:cubicBezTo>
                    <a:pt x="24816" y="4779"/>
                    <a:pt x="24977" y="4168"/>
                    <a:pt x="25073" y="3686"/>
                  </a:cubicBezTo>
                  <a:cubicBezTo>
                    <a:pt x="25170" y="3171"/>
                    <a:pt x="25234" y="2786"/>
                    <a:pt x="25234" y="2464"/>
                  </a:cubicBezTo>
                  <a:lnTo>
                    <a:pt x="25234" y="2400"/>
                  </a:lnTo>
                  <a:cubicBezTo>
                    <a:pt x="25170" y="1436"/>
                    <a:pt x="24913" y="825"/>
                    <a:pt x="24623" y="471"/>
                  </a:cubicBezTo>
                  <a:cubicBezTo>
                    <a:pt x="24366" y="150"/>
                    <a:pt x="24077" y="21"/>
                    <a:pt x="24045" y="21"/>
                  </a:cubicBezTo>
                  <a:cubicBezTo>
                    <a:pt x="24009" y="7"/>
                    <a:pt x="23976" y="1"/>
                    <a:pt x="239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34"/>
            <p:cNvSpPr/>
            <p:nvPr/>
          </p:nvSpPr>
          <p:spPr>
            <a:xfrm>
              <a:off x="4286825" y="2209375"/>
              <a:ext cx="250450" cy="227450"/>
            </a:xfrm>
            <a:custGeom>
              <a:rect b="b" l="l" r="r" t="t"/>
              <a:pathLst>
                <a:path extrusionOk="0" h="9098" w="10018">
                  <a:moveTo>
                    <a:pt x="7928" y="0"/>
                  </a:moveTo>
                  <a:cubicBezTo>
                    <a:pt x="7606" y="386"/>
                    <a:pt x="7606" y="450"/>
                    <a:pt x="6224" y="1093"/>
                  </a:cubicBezTo>
                  <a:cubicBezTo>
                    <a:pt x="4488" y="1897"/>
                    <a:pt x="2270" y="2315"/>
                    <a:pt x="1949" y="2829"/>
                  </a:cubicBezTo>
                  <a:cubicBezTo>
                    <a:pt x="1660" y="3311"/>
                    <a:pt x="535" y="5754"/>
                    <a:pt x="245" y="6044"/>
                  </a:cubicBezTo>
                  <a:cubicBezTo>
                    <a:pt x="1" y="6288"/>
                    <a:pt x="369" y="6699"/>
                    <a:pt x="730" y="6699"/>
                  </a:cubicBezTo>
                  <a:cubicBezTo>
                    <a:pt x="843" y="6699"/>
                    <a:pt x="956" y="6658"/>
                    <a:pt x="1049" y="6558"/>
                  </a:cubicBezTo>
                  <a:cubicBezTo>
                    <a:pt x="1467" y="6172"/>
                    <a:pt x="2881" y="4533"/>
                    <a:pt x="2881" y="4533"/>
                  </a:cubicBezTo>
                  <a:lnTo>
                    <a:pt x="2881" y="4533"/>
                  </a:lnTo>
                  <a:lnTo>
                    <a:pt x="1145" y="8583"/>
                  </a:lnTo>
                  <a:cubicBezTo>
                    <a:pt x="1145" y="8583"/>
                    <a:pt x="1145" y="9097"/>
                    <a:pt x="1756" y="9097"/>
                  </a:cubicBezTo>
                  <a:cubicBezTo>
                    <a:pt x="2367" y="9097"/>
                    <a:pt x="3878" y="8390"/>
                    <a:pt x="3878" y="8390"/>
                  </a:cubicBezTo>
                  <a:cubicBezTo>
                    <a:pt x="3878" y="8390"/>
                    <a:pt x="5613" y="7972"/>
                    <a:pt x="6224" y="7169"/>
                  </a:cubicBezTo>
                  <a:cubicBezTo>
                    <a:pt x="6835" y="6365"/>
                    <a:pt x="9053" y="1993"/>
                    <a:pt x="9053" y="1993"/>
                  </a:cubicBezTo>
                  <a:cubicBezTo>
                    <a:pt x="9053" y="1993"/>
                    <a:pt x="9439" y="1768"/>
                    <a:pt x="10017" y="1383"/>
                  </a:cubicBezTo>
                  <a:cubicBezTo>
                    <a:pt x="9406" y="611"/>
                    <a:pt x="8603" y="193"/>
                    <a:pt x="792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34"/>
            <p:cNvSpPr/>
            <p:nvPr/>
          </p:nvSpPr>
          <p:spPr>
            <a:xfrm>
              <a:off x="4284100" y="2202625"/>
              <a:ext cx="259600" cy="240625"/>
            </a:xfrm>
            <a:custGeom>
              <a:rect b="b" l="l" r="r" t="t"/>
              <a:pathLst>
                <a:path extrusionOk="0" h="9625" w="10384">
                  <a:moveTo>
                    <a:pt x="8130" y="581"/>
                  </a:moveTo>
                  <a:cubicBezTo>
                    <a:pt x="8643" y="763"/>
                    <a:pt x="9240" y="1079"/>
                    <a:pt x="9717" y="1596"/>
                  </a:cubicBezTo>
                  <a:lnTo>
                    <a:pt x="9717" y="1596"/>
                  </a:lnTo>
                  <a:cubicBezTo>
                    <a:pt x="9544" y="1713"/>
                    <a:pt x="9402" y="1811"/>
                    <a:pt x="9290" y="1878"/>
                  </a:cubicBezTo>
                  <a:cubicBezTo>
                    <a:pt x="9098" y="2006"/>
                    <a:pt x="9033" y="2038"/>
                    <a:pt x="9033" y="2038"/>
                  </a:cubicBezTo>
                  <a:lnTo>
                    <a:pt x="8937" y="2167"/>
                  </a:lnTo>
                  <a:cubicBezTo>
                    <a:pt x="8937" y="2167"/>
                    <a:pt x="8776" y="2424"/>
                    <a:pt x="8583" y="2842"/>
                  </a:cubicBezTo>
                  <a:cubicBezTo>
                    <a:pt x="8230" y="3485"/>
                    <a:pt x="7747" y="4449"/>
                    <a:pt x="7265" y="5317"/>
                  </a:cubicBezTo>
                  <a:cubicBezTo>
                    <a:pt x="7008" y="5767"/>
                    <a:pt x="6783" y="6185"/>
                    <a:pt x="6590" y="6539"/>
                  </a:cubicBezTo>
                  <a:cubicBezTo>
                    <a:pt x="6397" y="6860"/>
                    <a:pt x="6205" y="7149"/>
                    <a:pt x="6108" y="7278"/>
                  </a:cubicBezTo>
                  <a:cubicBezTo>
                    <a:pt x="5883" y="7599"/>
                    <a:pt x="5337" y="7921"/>
                    <a:pt x="4822" y="8114"/>
                  </a:cubicBezTo>
                  <a:cubicBezTo>
                    <a:pt x="4597" y="8210"/>
                    <a:pt x="4372" y="8274"/>
                    <a:pt x="4212" y="8339"/>
                  </a:cubicBezTo>
                  <a:cubicBezTo>
                    <a:pt x="4115" y="8339"/>
                    <a:pt x="4051" y="8371"/>
                    <a:pt x="4019" y="8371"/>
                  </a:cubicBezTo>
                  <a:lnTo>
                    <a:pt x="3922" y="8403"/>
                  </a:lnTo>
                  <a:lnTo>
                    <a:pt x="3890" y="8403"/>
                  </a:lnTo>
                  <a:cubicBezTo>
                    <a:pt x="3890" y="8403"/>
                    <a:pt x="3794" y="8467"/>
                    <a:pt x="3633" y="8532"/>
                  </a:cubicBezTo>
                  <a:cubicBezTo>
                    <a:pt x="3408" y="8628"/>
                    <a:pt x="3054" y="8757"/>
                    <a:pt x="2733" y="8885"/>
                  </a:cubicBezTo>
                  <a:cubicBezTo>
                    <a:pt x="2379" y="9014"/>
                    <a:pt x="2026" y="9110"/>
                    <a:pt x="1865" y="9110"/>
                  </a:cubicBezTo>
                  <a:cubicBezTo>
                    <a:pt x="1769" y="9110"/>
                    <a:pt x="1704" y="9078"/>
                    <a:pt x="1640" y="9046"/>
                  </a:cubicBezTo>
                  <a:cubicBezTo>
                    <a:pt x="1576" y="9014"/>
                    <a:pt x="1576" y="8982"/>
                    <a:pt x="1544" y="8917"/>
                  </a:cubicBezTo>
                  <a:lnTo>
                    <a:pt x="1544" y="8885"/>
                  </a:lnTo>
                  <a:lnTo>
                    <a:pt x="1544" y="8874"/>
                  </a:lnTo>
                  <a:lnTo>
                    <a:pt x="3247" y="4899"/>
                  </a:lnTo>
                  <a:cubicBezTo>
                    <a:pt x="3279" y="4803"/>
                    <a:pt x="3247" y="4642"/>
                    <a:pt x="3119" y="4578"/>
                  </a:cubicBezTo>
                  <a:cubicBezTo>
                    <a:pt x="3085" y="4555"/>
                    <a:pt x="3042" y="4544"/>
                    <a:pt x="2999" y="4544"/>
                  </a:cubicBezTo>
                  <a:cubicBezTo>
                    <a:pt x="2920" y="4544"/>
                    <a:pt x="2839" y="4580"/>
                    <a:pt x="2797" y="4642"/>
                  </a:cubicBezTo>
                  <a:cubicBezTo>
                    <a:pt x="2797" y="4642"/>
                    <a:pt x="2776" y="4666"/>
                    <a:pt x="2737" y="4708"/>
                  </a:cubicBezTo>
                  <a:lnTo>
                    <a:pt x="2737" y="4708"/>
                  </a:lnTo>
                  <a:lnTo>
                    <a:pt x="2733" y="4706"/>
                  </a:lnTo>
                  <a:lnTo>
                    <a:pt x="2729" y="4717"/>
                  </a:lnTo>
                  <a:lnTo>
                    <a:pt x="2729" y="4717"/>
                  </a:lnTo>
                  <a:cubicBezTo>
                    <a:pt x="2606" y="4850"/>
                    <a:pt x="2333" y="5147"/>
                    <a:pt x="2026" y="5478"/>
                  </a:cubicBezTo>
                  <a:cubicBezTo>
                    <a:pt x="1608" y="5960"/>
                    <a:pt x="1158" y="6442"/>
                    <a:pt x="965" y="6635"/>
                  </a:cubicBezTo>
                  <a:cubicBezTo>
                    <a:pt x="933" y="6699"/>
                    <a:pt x="901" y="6699"/>
                    <a:pt x="836" y="6699"/>
                  </a:cubicBezTo>
                  <a:cubicBezTo>
                    <a:pt x="772" y="6699"/>
                    <a:pt x="676" y="6667"/>
                    <a:pt x="611" y="6603"/>
                  </a:cubicBezTo>
                  <a:lnTo>
                    <a:pt x="547" y="6539"/>
                  </a:lnTo>
                  <a:lnTo>
                    <a:pt x="547" y="6506"/>
                  </a:lnTo>
                  <a:cubicBezTo>
                    <a:pt x="611" y="6442"/>
                    <a:pt x="676" y="6378"/>
                    <a:pt x="740" y="6249"/>
                  </a:cubicBezTo>
                  <a:cubicBezTo>
                    <a:pt x="965" y="5896"/>
                    <a:pt x="1286" y="5253"/>
                    <a:pt x="1576" y="4642"/>
                  </a:cubicBezTo>
                  <a:cubicBezTo>
                    <a:pt x="1897" y="4031"/>
                    <a:pt x="2187" y="3421"/>
                    <a:pt x="2315" y="3228"/>
                  </a:cubicBezTo>
                  <a:cubicBezTo>
                    <a:pt x="2315" y="3228"/>
                    <a:pt x="2347" y="3163"/>
                    <a:pt x="2412" y="3131"/>
                  </a:cubicBezTo>
                  <a:cubicBezTo>
                    <a:pt x="2540" y="3035"/>
                    <a:pt x="2765" y="2938"/>
                    <a:pt x="3054" y="2842"/>
                  </a:cubicBezTo>
                  <a:cubicBezTo>
                    <a:pt x="3922" y="2521"/>
                    <a:pt x="5272" y="2167"/>
                    <a:pt x="6430" y="1621"/>
                  </a:cubicBezTo>
                  <a:cubicBezTo>
                    <a:pt x="7137" y="1267"/>
                    <a:pt x="7490" y="1106"/>
                    <a:pt x="7747" y="945"/>
                  </a:cubicBezTo>
                  <a:cubicBezTo>
                    <a:pt x="7876" y="849"/>
                    <a:pt x="7940" y="785"/>
                    <a:pt x="8037" y="688"/>
                  </a:cubicBezTo>
                  <a:cubicBezTo>
                    <a:pt x="8067" y="658"/>
                    <a:pt x="8097" y="621"/>
                    <a:pt x="8130" y="581"/>
                  </a:cubicBezTo>
                  <a:close/>
                  <a:moveTo>
                    <a:pt x="8051" y="1"/>
                  </a:moveTo>
                  <a:cubicBezTo>
                    <a:pt x="7972" y="1"/>
                    <a:pt x="7891" y="31"/>
                    <a:pt x="7844" y="78"/>
                  </a:cubicBezTo>
                  <a:cubicBezTo>
                    <a:pt x="7780" y="206"/>
                    <a:pt x="7715" y="270"/>
                    <a:pt x="7651" y="335"/>
                  </a:cubicBezTo>
                  <a:cubicBezTo>
                    <a:pt x="7555" y="399"/>
                    <a:pt x="7490" y="463"/>
                    <a:pt x="7265" y="592"/>
                  </a:cubicBezTo>
                  <a:cubicBezTo>
                    <a:pt x="7072" y="720"/>
                    <a:pt x="6751" y="881"/>
                    <a:pt x="6205" y="1106"/>
                  </a:cubicBezTo>
                  <a:cubicBezTo>
                    <a:pt x="5369" y="1524"/>
                    <a:pt x="4404" y="1813"/>
                    <a:pt x="3601" y="2071"/>
                  </a:cubicBezTo>
                  <a:cubicBezTo>
                    <a:pt x="3183" y="2231"/>
                    <a:pt x="2797" y="2328"/>
                    <a:pt x="2508" y="2456"/>
                  </a:cubicBezTo>
                  <a:cubicBezTo>
                    <a:pt x="2379" y="2521"/>
                    <a:pt x="2251" y="2617"/>
                    <a:pt x="2122" y="2681"/>
                  </a:cubicBezTo>
                  <a:cubicBezTo>
                    <a:pt x="2026" y="2746"/>
                    <a:pt x="1929" y="2842"/>
                    <a:pt x="1833" y="2938"/>
                  </a:cubicBezTo>
                  <a:cubicBezTo>
                    <a:pt x="1769" y="3099"/>
                    <a:pt x="1640" y="3324"/>
                    <a:pt x="1479" y="3646"/>
                  </a:cubicBezTo>
                  <a:cubicBezTo>
                    <a:pt x="1254" y="4096"/>
                    <a:pt x="965" y="4674"/>
                    <a:pt x="708" y="5189"/>
                  </a:cubicBezTo>
                  <a:cubicBezTo>
                    <a:pt x="579" y="5414"/>
                    <a:pt x="451" y="5639"/>
                    <a:pt x="354" y="5831"/>
                  </a:cubicBezTo>
                  <a:cubicBezTo>
                    <a:pt x="322" y="5928"/>
                    <a:pt x="258" y="5992"/>
                    <a:pt x="226" y="6056"/>
                  </a:cubicBezTo>
                  <a:cubicBezTo>
                    <a:pt x="194" y="6089"/>
                    <a:pt x="161" y="6121"/>
                    <a:pt x="161" y="6153"/>
                  </a:cubicBezTo>
                  <a:cubicBezTo>
                    <a:pt x="65" y="6217"/>
                    <a:pt x="1" y="6378"/>
                    <a:pt x="1" y="6506"/>
                  </a:cubicBezTo>
                  <a:cubicBezTo>
                    <a:pt x="1" y="6732"/>
                    <a:pt x="129" y="6892"/>
                    <a:pt x="290" y="7021"/>
                  </a:cubicBezTo>
                  <a:cubicBezTo>
                    <a:pt x="419" y="7149"/>
                    <a:pt x="611" y="7246"/>
                    <a:pt x="836" y="7246"/>
                  </a:cubicBezTo>
                  <a:cubicBezTo>
                    <a:pt x="1029" y="7246"/>
                    <a:pt x="1190" y="7182"/>
                    <a:pt x="1351" y="7021"/>
                  </a:cubicBezTo>
                  <a:cubicBezTo>
                    <a:pt x="1518" y="6854"/>
                    <a:pt x="1808" y="6546"/>
                    <a:pt x="2104" y="6201"/>
                  </a:cubicBezTo>
                  <a:lnTo>
                    <a:pt x="2104" y="6201"/>
                  </a:lnTo>
                  <a:lnTo>
                    <a:pt x="1029" y="8757"/>
                  </a:lnTo>
                  <a:lnTo>
                    <a:pt x="997" y="8853"/>
                  </a:lnTo>
                  <a:cubicBezTo>
                    <a:pt x="997" y="8885"/>
                    <a:pt x="997" y="9046"/>
                    <a:pt x="1126" y="9239"/>
                  </a:cubicBezTo>
                  <a:cubicBezTo>
                    <a:pt x="1158" y="9335"/>
                    <a:pt x="1254" y="9464"/>
                    <a:pt x="1383" y="9528"/>
                  </a:cubicBezTo>
                  <a:cubicBezTo>
                    <a:pt x="1511" y="9592"/>
                    <a:pt x="1672" y="9625"/>
                    <a:pt x="1865" y="9625"/>
                  </a:cubicBezTo>
                  <a:cubicBezTo>
                    <a:pt x="2058" y="9625"/>
                    <a:pt x="2283" y="9592"/>
                    <a:pt x="2540" y="9528"/>
                  </a:cubicBezTo>
                  <a:cubicBezTo>
                    <a:pt x="3157" y="9332"/>
                    <a:pt x="3895" y="9014"/>
                    <a:pt x="4075" y="8914"/>
                  </a:cubicBezTo>
                  <a:lnTo>
                    <a:pt x="4075" y="8914"/>
                  </a:lnTo>
                  <a:cubicBezTo>
                    <a:pt x="4175" y="8895"/>
                    <a:pt x="4560" y="8797"/>
                    <a:pt x="5047" y="8596"/>
                  </a:cubicBezTo>
                  <a:cubicBezTo>
                    <a:pt x="5562" y="8403"/>
                    <a:pt x="6172" y="8082"/>
                    <a:pt x="6526" y="7599"/>
                  </a:cubicBezTo>
                  <a:cubicBezTo>
                    <a:pt x="6719" y="7374"/>
                    <a:pt x="6976" y="6957"/>
                    <a:pt x="7265" y="6410"/>
                  </a:cubicBezTo>
                  <a:cubicBezTo>
                    <a:pt x="8039" y="5006"/>
                    <a:pt x="9119" y="2913"/>
                    <a:pt x="9344" y="2474"/>
                  </a:cubicBezTo>
                  <a:lnTo>
                    <a:pt x="9344" y="2474"/>
                  </a:lnTo>
                  <a:cubicBezTo>
                    <a:pt x="9430" y="2420"/>
                    <a:pt x="9760" y="2207"/>
                    <a:pt x="10255" y="1878"/>
                  </a:cubicBezTo>
                  <a:cubicBezTo>
                    <a:pt x="10319" y="1846"/>
                    <a:pt x="10383" y="1781"/>
                    <a:pt x="10383" y="1685"/>
                  </a:cubicBezTo>
                  <a:cubicBezTo>
                    <a:pt x="10383" y="1621"/>
                    <a:pt x="10383" y="1556"/>
                    <a:pt x="10319" y="1492"/>
                  </a:cubicBezTo>
                  <a:cubicBezTo>
                    <a:pt x="9708" y="656"/>
                    <a:pt x="8808" y="238"/>
                    <a:pt x="8133" y="13"/>
                  </a:cubicBezTo>
                  <a:cubicBezTo>
                    <a:pt x="8107" y="5"/>
                    <a:pt x="8079" y="1"/>
                    <a:pt x="8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34"/>
            <p:cNvSpPr/>
            <p:nvPr/>
          </p:nvSpPr>
          <p:spPr>
            <a:xfrm>
              <a:off x="4783150" y="2218225"/>
              <a:ext cx="904075" cy="420950"/>
            </a:xfrm>
            <a:custGeom>
              <a:rect b="b" l="l" r="r" t="t"/>
              <a:pathLst>
                <a:path extrusionOk="0" h="16838" w="36163">
                  <a:moveTo>
                    <a:pt x="34427" y="0"/>
                  </a:moveTo>
                  <a:lnTo>
                    <a:pt x="28287" y="2829"/>
                  </a:lnTo>
                  <a:cubicBezTo>
                    <a:pt x="28287" y="2829"/>
                    <a:pt x="26037" y="7072"/>
                    <a:pt x="25619" y="8711"/>
                  </a:cubicBezTo>
                  <a:cubicBezTo>
                    <a:pt x="25202" y="10383"/>
                    <a:pt x="24559" y="12183"/>
                    <a:pt x="24559" y="12183"/>
                  </a:cubicBezTo>
                  <a:cubicBezTo>
                    <a:pt x="24559" y="12183"/>
                    <a:pt x="20412" y="11540"/>
                    <a:pt x="16844" y="11122"/>
                  </a:cubicBezTo>
                  <a:cubicBezTo>
                    <a:pt x="13276" y="10704"/>
                    <a:pt x="8229" y="9804"/>
                    <a:pt x="6976" y="9547"/>
                  </a:cubicBezTo>
                  <a:cubicBezTo>
                    <a:pt x="5999" y="9347"/>
                    <a:pt x="4379" y="8912"/>
                    <a:pt x="3468" y="8912"/>
                  </a:cubicBezTo>
                  <a:cubicBezTo>
                    <a:pt x="3209" y="8912"/>
                    <a:pt x="3007" y="8947"/>
                    <a:pt x="2893" y="9033"/>
                  </a:cubicBezTo>
                  <a:cubicBezTo>
                    <a:pt x="2411" y="9451"/>
                    <a:pt x="2733" y="9386"/>
                    <a:pt x="3311" y="9611"/>
                  </a:cubicBezTo>
                  <a:cubicBezTo>
                    <a:pt x="3568" y="9726"/>
                    <a:pt x="3895" y="9757"/>
                    <a:pt x="4179" y="9757"/>
                  </a:cubicBezTo>
                  <a:cubicBezTo>
                    <a:pt x="4534" y="9757"/>
                    <a:pt x="4822" y="9708"/>
                    <a:pt x="4822" y="9708"/>
                  </a:cubicBezTo>
                  <a:lnTo>
                    <a:pt x="4822" y="9708"/>
                  </a:lnTo>
                  <a:cubicBezTo>
                    <a:pt x="4822" y="9708"/>
                    <a:pt x="3986" y="9965"/>
                    <a:pt x="3086" y="10286"/>
                  </a:cubicBezTo>
                  <a:cubicBezTo>
                    <a:pt x="2154" y="10608"/>
                    <a:pt x="515" y="11186"/>
                    <a:pt x="258" y="11540"/>
                  </a:cubicBezTo>
                  <a:cubicBezTo>
                    <a:pt x="0" y="11861"/>
                    <a:pt x="579" y="13019"/>
                    <a:pt x="1511" y="13019"/>
                  </a:cubicBezTo>
                  <a:cubicBezTo>
                    <a:pt x="2111" y="13019"/>
                    <a:pt x="2611" y="12990"/>
                    <a:pt x="3021" y="12990"/>
                  </a:cubicBezTo>
                  <a:cubicBezTo>
                    <a:pt x="3226" y="12990"/>
                    <a:pt x="3408" y="12997"/>
                    <a:pt x="3568" y="13019"/>
                  </a:cubicBezTo>
                  <a:cubicBezTo>
                    <a:pt x="4083" y="13115"/>
                    <a:pt x="4308" y="13597"/>
                    <a:pt x="5979" y="13597"/>
                  </a:cubicBezTo>
                  <a:cubicBezTo>
                    <a:pt x="7619" y="13597"/>
                    <a:pt x="9965" y="12279"/>
                    <a:pt x="9965" y="12279"/>
                  </a:cubicBezTo>
                  <a:cubicBezTo>
                    <a:pt x="9965" y="12279"/>
                    <a:pt x="17744" y="15847"/>
                    <a:pt x="22148" y="16587"/>
                  </a:cubicBezTo>
                  <a:cubicBezTo>
                    <a:pt x="23180" y="16760"/>
                    <a:pt x="24005" y="16838"/>
                    <a:pt x="24688" y="16838"/>
                  </a:cubicBezTo>
                  <a:cubicBezTo>
                    <a:pt x="26918" y="16838"/>
                    <a:pt x="27624" y="16006"/>
                    <a:pt x="29027" y="14947"/>
                  </a:cubicBezTo>
                  <a:cubicBezTo>
                    <a:pt x="30859" y="13533"/>
                    <a:pt x="36163" y="4822"/>
                    <a:pt x="35745" y="3086"/>
                  </a:cubicBezTo>
                  <a:cubicBezTo>
                    <a:pt x="35327" y="1350"/>
                    <a:pt x="34427" y="0"/>
                    <a:pt x="344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34"/>
            <p:cNvSpPr/>
            <p:nvPr/>
          </p:nvSpPr>
          <p:spPr>
            <a:xfrm>
              <a:off x="4781550" y="2211775"/>
              <a:ext cx="902475" cy="433975"/>
            </a:xfrm>
            <a:custGeom>
              <a:rect b="b" l="l" r="r" t="t"/>
              <a:pathLst>
                <a:path extrusionOk="0" h="17359" w="36099">
                  <a:moveTo>
                    <a:pt x="34465" y="1"/>
                  </a:moveTo>
                  <a:cubicBezTo>
                    <a:pt x="34420" y="1"/>
                    <a:pt x="34373" y="12"/>
                    <a:pt x="34330" y="33"/>
                  </a:cubicBezTo>
                  <a:cubicBezTo>
                    <a:pt x="34202" y="129"/>
                    <a:pt x="34170" y="290"/>
                    <a:pt x="34266" y="419"/>
                  </a:cubicBezTo>
                  <a:lnTo>
                    <a:pt x="34298" y="483"/>
                  </a:lnTo>
                  <a:cubicBezTo>
                    <a:pt x="34459" y="740"/>
                    <a:pt x="35198" y="1930"/>
                    <a:pt x="35552" y="3408"/>
                  </a:cubicBezTo>
                  <a:cubicBezTo>
                    <a:pt x="35552" y="3440"/>
                    <a:pt x="35552" y="3505"/>
                    <a:pt x="35552" y="3569"/>
                  </a:cubicBezTo>
                  <a:cubicBezTo>
                    <a:pt x="35552" y="3794"/>
                    <a:pt x="35487" y="4115"/>
                    <a:pt x="35359" y="4533"/>
                  </a:cubicBezTo>
                  <a:cubicBezTo>
                    <a:pt x="34877" y="6012"/>
                    <a:pt x="33623" y="8358"/>
                    <a:pt x="32337" y="10448"/>
                  </a:cubicBezTo>
                  <a:cubicBezTo>
                    <a:pt x="31662" y="11509"/>
                    <a:pt x="30987" y="12505"/>
                    <a:pt x="30409" y="13309"/>
                  </a:cubicBezTo>
                  <a:cubicBezTo>
                    <a:pt x="29798" y="14112"/>
                    <a:pt x="29251" y="14723"/>
                    <a:pt x="28930" y="14980"/>
                  </a:cubicBezTo>
                  <a:cubicBezTo>
                    <a:pt x="28223" y="15527"/>
                    <a:pt x="27709" y="16009"/>
                    <a:pt x="27098" y="16330"/>
                  </a:cubicBezTo>
                  <a:cubicBezTo>
                    <a:pt x="26519" y="16652"/>
                    <a:pt x="25844" y="16845"/>
                    <a:pt x="24751" y="16845"/>
                  </a:cubicBezTo>
                  <a:cubicBezTo>
                    <a:pt x="24076" y="16845"/>
                    <a:pt x="23273" y="16748"/>
                    <a:pt x="22244" y="16587"/>
                  </a:cubicBezTo>
                  <a:cubicBezTo>
                    <a:pt x="20090" y="16234"/>
                    <a:pt x="17037" y="15141"/>
                    <a:pt x="14561" y="14177"/>
                  </a:cubicBezTo>
                  <a:cubicBezTo>
                    <a:pt x="13308" y="13662"/>
                    <a:pt x="12215" y="13212"/>
                    <a:pt x="11411" y="12859"/>
                  </a:cubicBezTo>
                  <a:cubicBezTo>
                    <a:pt x="11026" y="12698"/>
                    <a:pt x="10704" y="12537"/>
                    <a:pt x="10479" y="12441"/>
                  </a:cubicBezTo>
                  <a:cubicBezTo>
                    <a:pt x="10254" y="12344"/>
                    <a:pt x="10126" y="12280"/>
                    <a:pt x="10126" y="12280"/>
                  </a:cubicBezTo>
                  <a:cubicBezTo>
                    <a:pt x="10099" y="12267"/>
                    <a:pt x="10067" y="12259"/>
                    <a:pt x="10034" y="12259"/>
                  </a:cubicBezTo>
                  <a:cubicBezTo>
                    <a:pt x="9987" y="12259"/>
                    <a:pt x="9938" y="12275"/>
                    <a:pt x="9901" y="12312"/>
                  </a:cubicBezTo>
                  <a:cubicBezTo>
                    <a:pt x="9901" y="12312"/>
                    <a:pt x="9868" y="12312"/>
                    <a:pt x="9804" y="12344"/>
                  </a:cubicBezTo>
                  <a:cubicBezTo>
                    <a:pt x="9547" y="12473"/>
                    <a:pt x="8968" y="12794"/>
                    <a:pt x="8261" y="13084"/>
                  </a:cubicBezTo>
                  <a:cubicBezTo>
                    <a:pt x="7522" y="13341"/>
                    <a:pt x="6718" y="13598"/>
                    <a:pt x="6043" y="13598"/>
                  </a:cubicBezTo>
                  <a:cubicBezTo>
                    <a:pt x="5240" y="13598"/>
                    <a:pt x="4790" y="13469"/>
                    <a:pt x="4500" y="13341"/>
                  </a:cubicBezTo>
                  <a:cubicBezTo>
                    <a:pt x="4340" y="13309"/>
                    <a:pt x="4243" y="13244"/>
                    <a:pt x="4115" y="13180"/>
                  </a:cubicBezTo>
                  <a:cubicBezTo>
                    <a:pt x="3986" y="13116"/>
                    <a:pt x="3857" y="13052"/>
                    <a:pt x="3665" y="13019"/>
                  </a:cubicBezTo>
                  <a:cubicBezTo>
                    <a:pt x="3504" y="12987"/>
                    <a:pt x="3279" y="12987"/>
                    <a:pt x="3086" y="12987"/>
                  </a:cubicBezTo>
                  <a:cubicBezTo>
                    <a:pt x="2668" y="12987"/>
                    <a:pt x="2154" y="13019"/>
                    <a:pt x="1575" y="13019"/>
                  </a:cubicBezTo>
                  <a:cubicBezTo>
                    <a:pt x="1286" y="13019"/>
                    <a:pt x="1029" y="12859"/>
                    <a:pt x="836" y="12634"/>
                  </a:cubicBezTo>
                  <a:cubicBezTo>
                    <a:pt x="643" y="12409"/>
                    <a:pt x="514" y="12119"/>
                    <a:pt x="514" y="11991"/>
                  </a:cubicBezTo>
                  <a:lnTo>
                    <a:pt x="547" y="11959"/>
                  </a:lnTo>
                  <a:cubicBezTo>
                    <a:pt x="547" y="11959"/>
                    <a:pt x="579" y="11927"/>
                    <a:pt x="611" y="11862"/>
                  </a:cubicBezTo>
                  <a:cubicBezTo>
                    <a:pt x="836" y="11734"/>
                    <a:pt x="1286" y="11541"/>
                    <a:pt x="1800" y="11348"/>
                  </a:cubicBezTo>
                  <a:cubicBezTo>
                    <a:pt x="2282" y="11123"/>
                    <a:pt x="2829" y="10930"/>
                    <a:pt x="3215" y="10801"/>
                  </a:cubicBezTo>
                  <a:cubicBezTo>
                    <a:pt x="3697" y="10641"/>
                    <a:pt x="4115" y="10480"/>
                    <a:pt x="4436" y="10384"/>
                  </a:cubicBezTo>
                  <a:cubicBezTo>
                    <a:pt x="4757" y="10287"/>
                    <a:pt x="4950" y="10223"/>
                    <a:pt x="4950" y="10223"/>
                  </a:cubicBezTo>
                  <a:cubicBezTo>
                    <a:pt x="5079" y="10191"/>
                    <a:pt x="5175" y="10030"/>
                    <a:pt x="5143" y="9901"/>
                  </a:cubicBezTo>
                  <a:cubicBezTo>
                    <a:pt x="5115" y="9790"/>
                    <a:pt x="5015" y="9702"/>
                    <a:pt x="4883" y="9702"/>
                  </a:cubicBezTo>
                  <a:cubicBezTo>
                    <a:pt x="4863" y="9702"/>
                    <a:pt x="4843" y="9704"/>
                    <a:pt x="4822" y="9709"/>
                  </a:cubicBezTo>
                  <a:lnTo>
                    <a:pt x="4790" y="9709"/>
                  </a:lnTo>
                  <a:cubicBezTo>
                    <a:pt x="4790" y="9709"/>
                    <a:pt x="4786" y="9710"/>
                    <a:pt x="4780" y="9712"/>
                  </a:cubicBezTo>
                  <a:lnTo>
                    <a:pt x="4780" y="9712"/>
                  </a:lnTo>
                  <a:cubicBezTo>
                    <a:pt x="4678" y="9741"/>
                    <a:pt x="4460" y="9741"/>
                    <a:pt x="4211" y="9741"/>
                  </a:cubicBezTo>
                  <a:cubicBezTo>
                    <a:pt x="3954" y="9741"/>
                    <a:pt x="3697" y="9709"/>
                    <a:pt x="3504" y="9644"/>
                  </a:cubicBezTo>
                  <a:cubicBezTo>
                    <a:pt x="3369" y="9587"/>
                    <a:pt x="3258" y="9541"/>
                    <a:pt x="3163" y="9506"/>
                  </a:cubicBezTo>
                  <a:lnTo>
                    <a:pt x="3163" y="9506"/>
                  </a:lnTo>
                  <a:cubicBezTo>
                    <a:pt x="3179" y="9494"/>
                    <a:pt x="3215" y="9473"/>
                    <a:pt x="3279" y="9451"/>
                  </a:cubicBezTo>
                  <a:lnTo>
                    <a:pt x="3568" y="9451"/>
                  </a:lnTo>
                  <a:cubicBezTo>
                    <a:pt x="3986" y="9451"/>
                    <a:pt x="4597" y="9548"/>
                    <a:pt x="5240" y="9676"/>
                  </a:cubicBezTo>
                  <a:cubicBezTo>
                    <a:pt x="5850" y="9805"/>
                    <a:pt x="6493" y="9966"/>
                    <a:pt x="6975" y="10062"/>
                  </a:cubicBezTo>
                  <a:cubicBezTo>
                    <a:pt x="8229" y="10319"/>
                    <a:pt x="13276" y="11219"/>
                    <a:pt x="16876" y="11637"/>
                  </a:cubicBezTo>
                  <a:cubicBezTo>
                    <a:pt x="18644" y="11862"/>
                    <a:pt x="20572" y="12119"/>
                    <a:pt x="22051" y="12344"/>
                  </a:cubicBezTo>
                  <a:cubicBezTo>
                    <a:pt x="22790" y="12441"/>
                    <a:pt x="23433" y="12537"/>
                    <a:pt x="23851" y="12602"/>
                  </a:cubicBezTo>
                  <a:cubicBezTo>
                    <a:pt x="24301" y="12666"/>
                    <a:pt x="24558" y="12730"/>
                    <a:pt x="24558" y="12730"/>
                  </a:cubicBezTo>
                  <a:cubicBezTo>
                    <a:pt x="24687" y="12730"/>
                    <a:pt x="24816" y="12666"/>
                    <a:pt x="24848" y="12537"/>
                  </a:cubicBezTo>
                  <a:cubicBezTo>
                    <a:pt x="24848" y="12537"/>
                    <a:pt x="25523" y="10705"/>
                    <a:pt x="25941" y="9034"/>
                  </a:cubicBezTo>
                  <a:cubicBezTo>
                    <a:pt x="26133" y="8262"/>
                    <a:pt x="26808" y="6783"/>
                    <a:pt x="27419" y="5530"/>
                  </a:cubicBezTo>
                  <a:cubicBezTo>
                    <a:pt x="27709" y="4887"/>
                    <a:pt x="27998" y="4308"/>
                    <a:pt x="28223" y="3890"/>
                  </a:cubicBezTo>
                  <a:cubicBezTo>
                    <a:pt x="28448" y="3473"/>
                    <a:pt x="28576" y="3215"/>
                    <a:pt x="28576" y="3215"/>
                  </a:cubicBezTo>
                  <a:cubicBezTo>
                    <a:pt x="28641" y="3087"/>
                    <a:pt x="28609" y="2926"/>
                    <a:pt x="28480" y="2862"/>
                  </a:cubicBezTo>
                  <a:cubicBezTo>
                    <a:pt x="28437" y="2830"/>
                    <a:pt x="28387" y="2815"/>
                    <a:pt x="28337" y="2815"/>
                  </a:cubicBezTo>
                  <a:cubicBezTo>
                    <a:pt x="28237" y="2815"/>
                    <a:pt x="28137" y="2872"/>
                    <a:pt x="28094" y="2958"/>
                  </a:cubicBezTo>
                  <a:cubicBezTo>
                    <a:pt x="28094" y="2958"/>
                    <a:pt x="27548" y="4019"/>
                    <a:pt x="26937" y="5305"/>
                  </a:cubicBezTo>
                  <a:cubicBezTo>
                    <a:pt x="26326" y="6558"/>
                    <a:pt x="25651" y="8037"/>
                    <a:pt x="25426" y="8905"/>
                  </a:cubicBezTo>
                  <a:cubicBezTo>
                    <a:pt x="25233" y="9741"/>
                    <a:pt x="24944" y="10609"/>
                    <a:pt x="24751" y="11251"/>
                  </a:cubicBezTo>
                  <a:cubicBezTo>
                    <a:pt x="24623" y="11573"/>
                    <a:pt x="24526" y="11862"/>
                    <a:pt x="24462" y="12055"/>
                  </a:cubicBezTo>
                  <a:cubicBezTo>
                    <a:pt x="24451" y="12089"/>
                    <a:pt x="24441" y="12120"/>
                    <a:pt x="24431" y="12149"/>
                  </a:cubicBezTo>
                  <a:lnTo>
                    <a:pt x="24431" y="12149"/>
                  </a:lnTo>
                  <a:cubicBezTo>
                    <a:pt x="23524" y="12011"/>
                    <a:pt x="20017" y="11483"/>
                    <a:pt x="16940" y="11123"/>
                  </a:cubicBezTo>
                  <a:cubicBezTo>
                    <a:pt x="13372" y="10705"/>
                    <a:pt x="8325" y="9773"/>
                    <a:pt x="7072" y="9548"/>
                  </a:cubicBezTo>
                  <a:cubicBezTo>
                    <a:pt x="6622" y="9451"/>
                    <a:pt x="5979" y="9291"/>
                    <a:pt x="5336" y="9162"/>
                  </a:cubicBezTo>
                  <a:cubicBezTo>
                    <a:pt x="4693" y="9034"/>
                    <a:pt x="4050" y="8905"/>
                    <a:pt x="3568" y="8905"/>
                  </a:cubicBezTo>
                  <a:cubicBezTo>
                    <a:pt x="3407" y="8905"/>
                    <a:pt x="3279" y="8905"/>
                    <a:pt x="3150" y="8937"/>
                  </a:cubicBezTo>
                  <a:cubicBezTo>
                    <a:pt x="3022" y="8969"/>
                    <a:pt x="2893" y="9001"/>
                    <a:pt x="2797" y="9098"/>
                  </a:cubicBezTo>
                  <a:cubicBezTo>
                    <a:pt x="2700" y="9162"/>
                    <a:pt x="2636" y="9226"/>
                    <a:pt x="2572" y="9291"/>
                  </a:cubicBezTo>
                  <a:cubicBezTo>
                    <a:pt x="2539" y="9355"/>
                    <a:pt x="2475" y="9451"/>
                    <a:pt x="2475" y="9580"/>
                  </a:cubicBezTo>
                  <a:cubicBezTo>
                    <a:pt x="2475" y="9644"/>
                    <a:pt x="2475" y="9741"/>
                    <a:pt x="2539" y="9773"/>
                  </a:cubicBezTo>
                  <a:cubicBezTo>
                    <a:pt x="2604" y="9869"/>
                    <a:pt x="2668" y="9901"/>
                    <a:pt x="2700" y="9934"/>
                  </a:cubicBezTo>
                  <a:cubicBezTo>
                    <a:pt x="2797" y="9966"/>
                    <a:pt x="2861" y="9998"/>
                    <a:pt x="2957" y="10030"/>
                  </a:cubicBezTo>
                  <a:cubicBezTo>
                    <a:pt x="3054" y="10062"/>
                    <a:pt x="3182" y="10094"/>
                    <a:pt x="3279" y="10126"/>
                  </a:cubicBezTo>
                  <a:cubicBezTo>
                    <a:pt x="3317" y="10142"/>
                    <a:pt x="3355" y="10155"/>
                    <a:pt x="3393" y="10168"/>
                  </a:cubicBezTo>
                  <a:lnTo>
                    <a:pt x="3393" y="10168"/>
                  </a:lnTo>
                  <a:cubicBezTo>
                    <a:pt x="3282" y="10206"/>
                    <a:pt x="3168" y="10246"/>
                    <a:pt x="3054" y="10287"/>
                  </a:cubicBezTo>
                  <a:cubicBezTo>
                    <a:pt x="2604" y="10448"/>
                    <a:pt x="1961" y="10705"/>
                    <a:pt x="1382" y="10930"/>
                  </a:cubicBezTo>
                  <a:cubicBezTo>
                    <a:pt x="1093" y="11026"/>
                    <a:pt x="836" y="11155"/>
                    <a:pt x="611" y="11251"/>
                  </a:cubicBezTo>
                  <a:cubicBezTo>
                    <a:pt x="514" y="11316"/>
                    <a:pt x="418" y="11380"/>
                    <a:pt x="322" y="11444"/>
                  </a:cubicBezTo>
                  <a:cubicBezTo>
                    <a:pt x="225" y="11509"/>
                    <a:pt x="161" y="11541"/>
                    <a:pt x="96" y="11637"/>
                  </a:cubicBezTo>
                  <a:cubicBezTo>
                    <a:pt x="32" y="11734"/>
                    <a:pt x="0" y="11894"/>
                    <a:pt x="0" y="11991"/>
                  </a:cubicBezTo>
                  <a:cubicBezTo>
                    <a:pt x="0" y="12344"/>
                    <a:pt x="161" y="12666"/>
                    <a:pt x="418" y="12987"/>
                  </a:cubicBezTo>
                  <a:cubicBezTo>
                    <a:pt x="675" y="13309"/>
                    <a:pt x="1093" y="13566"/>
                    <a:pt x="1575" y="13566"/>
                  </a:cubicBezTo>
                  <a:cubicBezTo>
                    <a:pt x="2186" y="13566"/>
                    <a:pt x="2668" y="13502"/>
                    <a:pt x="3086" y="13502"/>
                  </a:cubicBezTo>
                  <a:cubicBezTo>
                    <a:pt x="3279" y="13502"/>
                    <a:pt x="3440" y="13534"/>
                    <a:pt x="3600" y="13534"/>
                  </a:cubicBezTo>
                  <a:cubicBezTo>
                    <a:pt x="3665" y="13566"/>
                    <a:pt x="3761" y="13598"/>
                    <a:pt x="3857" y="13662"/>
                  </a:cubicBezTo>
                  <a:cubicBezTo>
                    <a:pt x="4050" y="13727"/>
                    <a:pt x="4275" y="13855"/>
                    <a:pt x="4597" y="13952"/>
                  </a:cubicBezTo>
                  <a:cubicBezTo>
                    <a:pt x="4950" y="14048"/>
                    <a:pt x="5400" y="14144"/>
                    <a:pt x="6043" y="14144"/>
                  </a:cubicBezTo>
                  <a:cubicBezTo>
                    <a:pt x="6943" y="14144"/>
                    <a:pt x="7940" y="13791"/>
                    <a:pt x="8743" y="13437"/>
                  </a:cubicBezTo>
                  <a:cubicBezTo>
                    <a:pt x="9312" y="13210"/>
                    <a:pt x="9784" y="12966"/>
                    <a:pt x="10012" y="12843"/>
                  </a:cubicBezTo>
                  <a:lnTo>
                    <a:pt x="10012" y="12843"/>
                  </a:lnTo>
                  <a:cubicBezTo>
                    <a:pt x="10459" y="13040"/>
                    <a:pt x="12212" y="13802"/>
                    <a:pt x="14369" y="14659"/>
                  </a:cubicBezTo>
                  <a:cubicBezTo>
                    <a:pt x="16876" y="15655"/>
                    <a:pt x="19930" y="16716"/>
                    <a:pt x="22148" y="17102"/>
                  </a:cubicBezTo>
                  <a:cubicBezTo>
                    <a:pt x="23208" y="17295"/>
                    <a:pt x="24044" y="17359"/>
                    <a:pt x="24751" y="17359"/>
                  </a:cubicBezTo>
                  <a:cubicBezTo>
                    <a:pt x="25908" y="17359"/>
                    <a:pt x="26680" y="17166"/>
                    <a:pt x="27355" y="16780"/>
                  </a:cubicBezTo>
                  <a:cubicBezTo>
                    <a:pt x="28030" y="16427"/>
                    <a:pt x="28576" y="15945"/>
                    <a:pt x="29251" y="15398"/>
                  </a:cubicBezTo>
                  <a:cubicBezTo>
                    <a:pt x="29734" y="15012"/>
                    <a:pt x="30377" y="14241"/>
                    <a:pt x="31084" y="13277"/>
                  </a:cubicBezTo>
                  <a:cubicBezTo>
                    <a:pt x="32177" y="11766"/>
                    <a:pt x="33430" y="9773"/>
                    <a:pt x="34395" y="7941"/>
                  </a:cubicBezTo>
                  <a:cubicBezTo>
                    <a:pt x="34877" y="7041"/>
                    <a:pt x="35295" y="6173"/>
                    <a:pt x="35616" y="5401"/>
                  </a:cubicBezTo>
                  <a:cubicBezTo>
                    <a:pt x="35905" y="4662"/>
                    <a:pt x="36098" y="4051"/>
                    <a:pt x="36098" y="3569"/>
                  </a:cubicBezTo>
                  <a:cubicBezTo>
                    <a:pt x="36098" y="3473"/>
                    <a:pt x="36098" y="3376"/>
                    <a:pt x="36066" y="3280"/>
                  </a:cubicBezTo>
                  <a:cubicBezTo>
                    <a:pt x="35648" y="1480"/>
                    <a:pt x="34716" y="129"/>
                    <a:pt x="34684" y="129"/>
                  </a:cubicBezTo>
                  <a:cubicBezTo>
                    <a:pt x="34641" y="44"/>
                    <a:pt x="34555" y="1"/>
                    <a:pt x="344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34"/>
            <p:cNvSpPr/>
            <p:nvPr/>
          </p:nvSpPr>
          <p:spPr>
            <a:xfrm>
              <a:off x="4783150" y="2441025"/>
              <a:ext cx="293350" cy="117150"/>
            </a:xfrm>
            <a:custGeom>
              <a:rect b="b" l="l" r="r" t="t"/>
              <a:pathLst>
                <a:path extrusionOk="0" h="4686" w="11734">
                  <a:moveTo>
                    <a:pt x="3468" y="0"/>
                  </a:moveTo>
                  <a:cubicBezTo>
                    <a:pt x="3209" y="0"/>
                    <a:pt x="3007" y="35"/>
                    <a:pt x="2893" y="121"/>
                  </a:cubicBezTo>
                  <a:cubicBezTo>
                    <a:pt x="2411" y="539"/>
                    <a:pt x="2733" y="474"/>
                    <a:pt x="3311" y="699"/>
                  </a:cubicBezTo>
                  <a:cubicBezTo>
                    <a:pt x="3568" y="814"/>
                    <a:pt x="3895" y="845"/>
                    <a:pt x="4179" y="845"/>
                  </a:cubicBezTo>
                  <a:cubicBezTo>
                    <a:pt x="4534" y="845"/>
                    <a:pt x="4822" y="796"/>
                    <a:pt x="4822" y="796"/>
                  </a:cubicBezTo>
                  <a:lnTo>
                    <a:pt x="4822" y="796"/>
                  </a:lnTo>
                  <a:cubicBezTo>
                    <a:pt x="4822" y="796"/>
                    <a:pt x="3986" y="1053"/>
                    <a:pt x="3086" y="1374"/>
                  </a:cubicBezTo>
                  <a:cubicBezTo>
                    <a:pt x="2154" y="1696"/>
                    <a:pt x="515" y="2274"/>
                    <a:pt x="258" y="2628"/>
                  </a:cubicBezTo>
                  <a:cubicBezTo>
                    <a:pt x="0" y="2949"/>
                    <a:pt x="579" y="4107"/>
                    <a:pt x="1511" y="4107"/>
                  </a:cubicBezTo>
                  <a:cubicBezTo>
                    <a:pt x="2111" y="4107"/>
                    <a:pt x="2611" y="4078"/>
                    <a:pt x="3021" y="4078"/>
                  </a:cubicBezTo>
                  <a:cubicBezTo>
                    <a:pt x="3226" y="4078"/>
                    <a:pt x="3408" y="4085"/>
                    <a:pt x="3568" y="4107"/>
                  </a:cubicBezTo>
                  <a:cubicBezTo>
                    <a:pt x="4083" y="4203"/>
                    <a:pt x="4308" y="4685"/>
                    <a:pt x="5979" y="4685"/>
                  </a:cubicBezTo>
                  <a:cubicBezTo>
                    <a:pt x="7619" y="4685"/>
                    <a:pt x="9965" y="3367"/>
                    <a:pt x="9965" y="3367"/>
                  </a:cubicBezTo>
                  <a:cubicBezTo>
                    <a:pt x="9965" y="3367"/>
                    <a:pt x="10576" y="3657"/>
                    <a:pt x="11540" y="4074"/>
                  </a:cubicBezTo>
                  <a:lnTo>
                    <a:pt x="11733" y="1471"/>
                  </a:lnTo>
                  <a:cubicBezTo>
                    <a:pt x="9579" y="1117"/>
                    <a:pt x="7683" y="764"/>
                    <a:pt x="6976" y="635"/>
                  </a:cubicBezTo>
                  <a:cubicBezTo>
                    <a:pt x="5999" y="435"/>
                    <a:pt x="4379" y="0"/>
                    <a:pt x="3468" y="0"/>
                  </a:cubicBez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34"/>
            <p:cNvSpPr/>
            <p:nvPr/>
          </p:nvSpPr>
          <p:spPr>
            <a:xfrm>
              <a:off x="4781550" y="2434375"/>
              <a:ext cx="302175" cy="131025"/>
            </a:xfrm>
            <a:custGeom>
              <a:rect b="b" l="l" r="r" t="t"/>
              <a:pathLst>
                <a:path extrusionOk="0" h="5241" w="12087">
                  <a:moveTo>
                    <a:pt x="3568" y="547"/>
                  </a:moveTo>
                  <a:cubicBezTo>
                    <a:pt x="3986" y="547"/>
                    <a:pt x="4597" y="644"/>
                    <a:pt x="5240" y="772"/>
                  </a:cubicBezTo>
                  <a:cubicBezTo>
                    <a:pt x="5850" y="901"/>
                    <a:pt x="6493" y="1062"/>
                    <a:pt x="6975" y="1158"/>
                  </a:cubicBezTo>
                  <a:cubicBezTo>
                    <a:pt x="7656" y="1282"/>
                    <a:pt x="9439" y="1614"/>
                    <a:pt x="11521" y="1954"/>
                  </a:cubicBezTo>
                  <a:lnTo>
                    <a:pt x="11521" y="1954"/>
                  </a:lnTo>
                  <a:lnTo>
                    <a:pt x="11374" y="3947"/>
                  </a:lnTo>
                  <a:lnTo>
                    <a:pt x="11374" y="3947"/>
                  </a:lnTo>
                  <a:cubicBezTo>
                    <a:pt x="11041" y="3803"/>
                    <a:pt x="10764" y="3667"/>
                    <a:pt x="10543" y="3569"/>
                  </a:cubicBezTo>
                  <a:cubicBezTo>
                    <a:pt x="10286" y="3473"/>
                    <a:pt x="10126" y="3376"/>
                    <a:pt x="10126" y="3376"/>
                  </a:cubicBezTo>
                  <a:cubicBezTo>
                    <a:pt x="10099" y="3363"/>
                    <a:pt x="10067" y="3355"/>
                    <a:pt x="10034" y="3355"/>
                  </a:cubicBezTo>
                  <a:cubicBezTo>
                    <a:pt x="9987" y="3355"/>
                    <a:pt x="9938" y="3371"/>
                    <a:pt x="9901" y="3408"/>
                  </a:cubicBezTo>
                  <a:cubicBezTo>
                    <a:pt x="9901" y="3408"/>
                    <a:pt x="9868" y="3408"/>
                    <a:pt x="9804" y="3440"/>
                  </a:cubicBezTo>
                  <a:cubicBezTo>
                    <a:pt x="9547" y="3569"/>
                    <a:pt x="8968" y="3890"/>
                    <a:pt x="8261" y="4180"/>
                  </a:cubicBezTo>
                  <a:cubicBezTo>
                    <a:pt x="7522" y="4437"/>
                    <a:pt x="6718" y="4694"/>
                    <a:pt x="6043" y="4694"/>
                  </a:cubicBezTo>
                  <a:cubicBezTo>
                    <a:pt x="5240" y="4694"/>
                    <a:pt x="4790" y="4565"/>
                    <a:pt x="4500" y="4437"/>
                  </a:cubicBezTo>
                  <a:cubicBezTo>
                    <a:pt x="4340" y="4405"/>
                    <a:pt x="4243" y="4340"/>
                    <a:pt x="4115" y="4276"/>
                  </a:cubicBezTo>
                  <a:cubicBezTo>
                    <a:pt x="3986" y="4212"/>
                    <a:pt x="3857" y="4148"/>
                    <a:pt x="3665" y="4115"/>
                  </a:cubicBezTo>
                  <a:cubicBezTo>
                    <a:pt x="3504" y="4083"/>
                    <a:pt x="3279" y="4083"/>
                    <a:pt x="3086" y="4083"/>
                  </a:cubicBezTo>
                  <a:cubicBezTo>
                    <a:pt x="2668" y="4083"/>
                    <a:pt x="2154" y="4115"/>
                    <a:pt x="1575" y="4115"/>
                  </a:cubicBezTo>
                  <a:cubicBezTo>
                    <a:pt x="1286" y="4115"/>
                    <a:pt x="1029" y="3955"/>
                    <a:pt x="836" y="3730"/>
                  </a:cubicBezTo>
                  <a:cubicBezTo>
                    <a:pt x="643" y="3505"/>
                    <a:pt x="514" y="3215"/>
                    <a:pt x="514" y="3087"/>
                  </a:cubicBezTo>
                  <a:lnTo>
                    <a:pt x="547" y="3055"/>
                  </a:lnTo>
                  <a:cubicBezTo>
                    <a:pt x="547" y="3055"/>
                    <a:pt x="579" y="3023"/>
                    <a:pt x="611" y="2958"/>
                  </a:cubicBezTo>
                  <a:cubicBezTo>
                    <a:pt x="836" y="2830"/>
                    <a:pt x="1286" y="2637"/>
                    <a:pt x="1800" y="2444"/>
                  </a:cubicBezTo>
                  <a:cubicBezTo>
                    <a:pt x="2282" y="2219"/>
                    <a:pt x="2829" y="2026"/>
                    <a:pt x="3215" y="1897"/>
                  </a:cubicBezTo>
                  <a:cubicBezTo>
                    <a:pt x="3697" y="1737"/>
                    <a:pt x="4115" y="1576"/>
                    <a:pt x="4436" y="1480"/>
                  </a:cubicBezTo>
                  <a:cubicBezTo>
                    <a:pt x="4757" y="1383"/>
                    <a:pt x="4950" y="1319"/>
                    <a:pt x="4950" y="1319"/>
                  </a:cubicBezTo>
                  <a:cubicBezTo>
                    <a:pt x="5079" y="1287"/>
                    <a:pt x="5175" y="1126"/>
                    <a:pt x="5143" y="997"/>
                  </a:cubicBezTo>
                  <a:cubicBezTo>
                    <a:pt x="5115" y="886"/>
                    <a:pt x="5015" y="798"/>
                    <a:pt x="4883" y="798"/>
                  </a:cubicBezTo>
                  <a:cubicBezTo>
                    <a:pt x="4863" y="798"/>
                    <a:pt x="4843" y="800"/>
                    <a:pt x="4822" y="805"/>
                  </a:cubicBezTo>
                  <a:lnTo>
                    <a:pt x="4790" y="805"/>
                  </a:lnTo>
                  <a:cubicBezTo>
                    <a:pt x="4790" y="805"/>
                    <a:pt x="4786" y="806"/>
                    <a:pt x="4780" y="808"/>
                  </a:cubicBezTo>
                  <a:lnTo>
                    <a:pt x="4780" y="808"/>
                  </a:lnTo>
                  <a:cubicBezTo>
                    <a:pt x="4678" y="837"/>
                    <a:pt x="4460" y="837"/>
                    <a:pt x="4211" y="837"/>
                  </a:cubicBezTo>
                  <a:cubicBezTo>
                    <a:pt x="3954" y="837"/>
                    <a:pt x="3697" y="805"/>
                    <a:pt x="3504" y="740"/>
                  </a:cubicBezTo>
                  <a:cubicBezTo>
                    <a:pt x="3369" y="683"/>
                    <a:pt x="3258" y="637"/>
                    <a:pt x="3163" y="602"/>
                  </a:cubicBezTo>
                  <a:lnTo>
                    <a:pt x="3163" y="602"/>
                  </a:lnTo>
                  <a:cubicBezTo>
                    <a:pt x="3179" y="590"/>
                    <a:pt x="3215" y="569"/>
                    <a:pt x="3279" y="547"/>
                  </a:cubicBezTo>
                  <a:close/>
                  <a:moveTo>
                    <a:pt x="3568" y="1"/>
                  </a:moveTo>
                  <a:cubicBezTo>
                    <a:pt x="3407" y="1"/>
                    <a:pt x="3279" y="1"/>
                    <a:pt x="3150" y="33"/>
                  </a:cubicBezTo>
                  <a:cubicBezTo>
                    <a:pt x="3022" y="65"/>
                    <a:pt x="2893" y="97"/>
                    <a:pt x="2797" y="194"/>
                  </a:cubicBezTo>
                  <a:cubicBezTo>
                    <a:pt x="2700" y="258"/>
                    <a:pt x="2636" y="322"/>
                    <a:pt x="2572" y="387"/>
                  </a:cubicBezTo>
                  <a:cubicBezTo>
                    <a:pt x="2539" y="451"/>
                    <a:pt x="2475" y="547"/>
                    <a:pt x="2475" y="676"/>
                  </a:cubicBezTo>
                  <a:cubicBezTo>
                    <a:pt x="2475" y="740"/>
                    <a:pt x="2475" y="837"/>
                    <a:pt x="2539" y="869"/>
                  </a:cubicBezTo>
                  <a:cubicBezTo>
                    <a:pt x="2604" y="965"/>
                    <a:pt x="2668" y="997"/>
                    <a:pt x="2700" y="1030"/>
                  </a:cubicBezTo>
                  <a:cubicBezTo>
                    <a:pt x="2797" y="1062"/>
                    <a:pt x="2861" y="1094"/>
                    <a:pt x="2957" y="1126"/>
                  </a:cubicBezTo>
                  <a:cubicBezTo>
                    <a:pt x="3054" y="1158"/>
                    <a:pt x="3182" y="1190"/>
                    <a:pt x="3279" y="1222"/>
                  </a:cubicBezTo>
                  <a:cubicBezTo>
                    <a:pt x="3317" y="1238"/>
                    <a:pt x="3355" y="1251"/>
                    <a:pt x="3393" y="1264"/>
                  </a:cubicBezTo>
                  <a:lnTo>
                    <a:pt x="3393" y="1264"/>
                  </a:lnTo>
                  <a:cubicBezTo>
                    <a:pt x="3282" y="1302"/>
                    <a:pt x="3168" y="1342"/>
                    <a:pt x="3054" y="1383"/>
                  </a:cubicBezTo>
                  <a:cubicBezTo>
                    <a:pt x="2604" y="1544"/>
                    <a:pt x="1961" y="1801"/>
                    <a:pt x="1382" y="2026"/>
                  </a:cubicBezTo>
                  <a:cubicBezTo>
                    <a:pt x="1093" y="2122"/>
                    <a:pt x="836" y="2251"/>
                    <a:pt x="611" y="2347"/>
                  </a:cubicBezTo>
                  <a:cubicBezTo>
                    <a:pt x="514" y="2412"/>
                    <a:pt x="418" y="2476"/>
                    <a:pt x="322" y="2540"/>
                  </a:cubicBezTo>
                  <a:cubicBezTo>
                    <a:pt x="225" y="2605"/>
                    <a:pt x="161" y="2637"/>
                    <a:pt x="96" y="2733"/>
                  </a:cubicBezTo>
                  <a:cubicBezTo>
                    <a:pt x="32" y="2830"/>
                    <a:pt x="0" y="2990"/>
                    <a:pt x="0" y="3087"/>
                  </a:cubicBezTo>
                  <a:cubicBezTo>
                    <a:pt x="0" y="3440"/>
                    <a:pt x="161" y="3762"/>
                    <a:pt x="418" y="4083"/>
                  </a:cubicBezTo>
                  <a:cubicBezTo>
                    <a:pt x="675" y="4405"/>
                    <a:pt x="1093" y="4662"/>
                    <a:pt x="1575" y="4662"/>
                  </a:cubicBezTo>
                  <a:cubicBezTo>
                    <a:pt x="2186" y="4662"/>
                    <a:pt x="2668" y="4598"/>
                    <a:pt x="3086" y="4598"/>
                  </a:cubicBezTo>
                  <a:cubicBezTo>
                    <a:pt x="3279" y="4598"/>
                    <a:pt x="3440" y="4630"/>
                    <a:pt x="3600" y="4630"/>
                  </a:cubicBezTo>
                  <a:cubicBezTo>
                    <a:pt x="3665" y="4662"/>
                    <a:pt x="3761" y="4694"/>
                    <a:pt x="3857" y="4758"/>
                  </a:cubicBezTo>
                  <a:cubicBezTo>
                    <a:pt x="4050" y="4823"/>
                    <a:pt x="4275" y="4951"/>
                    <a:pt x="4597" y="5048"/>
                  </a:cubicBezTo>
                  <a:cubicBezTo>
                    <a:pt x="4950" y="5144"/>
                    <a:pt x="5400" y="5240"/>
                    <a:pt x="6043" y="5240"/>
                  </a:cubicBezTo>
                  <a:cubicBezTo>
                    <a:pt x="6943" y="5240"/>
                    <a:pt x="7940" y="4887"/>
                    <a:pt x="8743" y="4533"/>
                  </a:cubicBezTo>
                  <a:cubicBezTo>
                    <a:pt x="9314" y="4305"/>
                    <a:pt x="9787" y="4061"/>
                    <a:pt x="10014" y="3938"/>
                  </a:cubicBezTo>
                  <a:lnTo>
                    <a:pt x="10014" y="3938"/>
                  </a:lnTo>
                  <a:cubicBezTo>
                    <a:pt x="10234" y="4031"/>
                    <a:pt x="10763" y="4253"/>
                    <a:pt x="11508" y="4565"/>
                  </a:cubicBezTo>
                  <a:cubicBezTo>
                    <a:pt x="11540" y="4582"/>
                    <a:pt x="11580" y="4590"/>
                    <a:pt x="11620" y="4590"/>
                  </a:cubicBezTo>
                  <a:cubicBezTo>
                    <a:pt x="11660" y="4590"/>
                    <a:pt x="11701" y="4582"/>
                    <a:pt x="11733" y="4565"/>
                  </a:cubicBezTo>
                  <a:cubicBezTo>
                    <a:pt x="11797" y="4501"/>
                    <a:pt x="11861" y="4437"/>
                    <a:pt x="11861" y="4340"/>
                  </a:cubicBezTo>
                  <a:lnTo>
                    <a:pt x="12086" y="1769"/>
                  </a:lnTo>
                  <a:cubicBezTo>
                    <a:pt x="12086" y="1608"/>
                    <a:pt x="11990" y="1512"/>
                    <a:pt x="11861" y="1480"/>
                  </a:cubicBezTo>
                  <a:cubicBezTo>
                    <a:pt x="9676" y="1126"/>
                    <a:pt x="7779" y="772"/>
                    <a:pt x="7104" y="644"/>
                  </a:cubicBezTo>
                  <a:cubicBezTo>
                    <a:pt x="6622" y="547"/>
                    <a:pt x="5979" y="387"/>
                    <a:pt x="5336" y="258"/>
                  </a:cubicBezTo>
                  <a:cubicBezTo>
                    <a:pt x="4693" y="130"/>
                    <a:pt x="4050" y="1"/>
                    <a:pt x="35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34"/>
            <p:cNvSpPr/>
            <p:nvPr/>
          </p:nvSpPr>
          <p:spPr>
            <a:xfrm>
              <a:off x="4674150" y="1969900"/>
              <a:ext cx="309925" cy="357350"/>
            </a:xfrm>
            <a:custGeom>
              <a:rect b="b" l="l" r="r" t="t"/>
              <a:pathLst>
                <a:path extrusionOk="0" h="14294" w="12397">
                  <a:moveTo>
                    <a:pt x="10757" y="0"/>
                  </a:moveTo>
                  <a:cubicBezTo>
                    <a:pt x="10757" y="0"/>
                    <a:pt x="6868" y="1897"/>
                    <a:pt x="5357" y="3215"/>
                  </a:cubicBezTo>
                  <a:cubicBezTo>
                    <a:pt x="3878" y="4565"/>
                    <a:pt x="149" y="12922"/>
                    <a:pt x="53" y="13501"/>
                  </a:cubicBezTo>
                  <a:cubicBezTo>
                    <a:pt x="1" y="13972"/>
                    <a:pt x="1904" y="14293"/>
                    <a:pt x="2790" y="14293"/>
                  </a:cubicBezTo>
                  <a:cubicBezTo>
                    <a:pt x="2993" y="14293"/>
                    <a:pt x="3143" y="14276"/>
                    <a:pt x="3203" y="14240"/>
                  </a:cubicBezTo>
                  <a:cubicBezTo>
                    <a:pt x="3525" y="14080"/>
                    <a:pt x="9439" y="7297"/>
                    <a:pt x="10918" y="6140"/>
                  </a:cubicBezTo>
                  <a:cubicBezTo>
                    <a:pt x="12396" y="4983"/>
                    <a:pt x="11754" y="3568"/>
                    <a:pt x="11754" y="3568"/>
                  </a:cubicBezTo>
                  <a:lnTo>
                    <a:pt x="107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34"/>
            <p:cNvSpPr/>
            <p:nvPr/>
          </p:nvSpPr>
          <p:spPr>
            <a:xfrm>
              <a:off x="4669025" y="1962850"/>
              <a:ext cx="309425" cy="371100"/>
            </a:xfrm>
            <a:custGeom>
              <a:rect b="b" l="l" r="r" t="t"/>
              <a:pathLst>
                <a:path extrusionOk="0" h="14844" w="12377">
                  <a:moveTo>
                    <a:pt x="10941" y="0"/>
                  </a:moveTo>
                  <a:cubicBezTo>
                    <a:pt x="10905" y="0"/>
                    <a:pt x="10868" y="8"/>
                    <a:pt x="10834" y="25"/>
                  </a:cubicBezTo>
                  <a:cubicBezTo>
                    <a:pt x="10834" y="25"/>
                    <a:pt x="9869" y="507"/>
                    <a:pt x="8680" y="1150"/>
                  </a:cubicBezTo>
                  <a:cubicBezTo>
                    <a:pt x="7523" y="1825"/>
                    <a:pt x="6173" y="2629"/>
                    <a:pt x="5401" y="3304"/>
                  </a:cubicBezTo>
                  <a:cubicBezTo>
                    <a:pt x="5176" y="3497"/>
                    <a:pt x="4951" y="3786"/>
                    <a:pt x="4694" y="4172"/>
                  </a:cubicBezTo>
                  <a:cubicBezTo>
                    <a:pt x="3826" y="5426"/>
                    <a:pt x="2669" y="7676"/>
                    <a:pt x="1737" y="9669"/>
                  </a:cubicBezTo>
                  <a:cubicBezTo>
                    <a:pt x="1254" y="10697"/>
                    <a:pt x="837" y="11629"/>
                    <a:pt x="547" y="12337"/>
                  </a:cubicBezTo>
                  <a:cubicBezTo>
                    <a:pt x="387" y="12690"/>
                    <a:pt x="258" y="13012"/>
                    <a:pt x="162" y="13237"/>
                  </a:cubicBezTo>
                  <a:cubicBezTo>
                    <a:pt x="129" y="13365"/>
                    <a:pt x="65" y="13462"/>
                    <a:pt x="65" y="13558"/>
                  </a:cubicBezTo>
                  <a:cubicBezTo>
                    <a:pt x="33" y="13622"/>
                    <a:pt x="1" y="13687"/>
                    <a:pt x="1" y="13751"/>
                  </a:cubicBezTo>
                  <a:lnTo>
                    <a:pt x="1" y="13815"/>
                  </a:lnTo>
                  <a:cubicBezTo>
                    <a:pt x="1" y="13976"/>
                    <a:pt x="65" y="14105"/>
                    <a:pt x="162" y="14169"/>
                  </a:cubicBezTo>
                  <a:cubicBezTo>
                    <a:pt x="322" y="14330"/>
                    <a:pt x="515" y="14394"/>
                    <a:pt x="740" y="14490"/>
                  </a:cubicBezTo>
                  <a:cubicBezTo>
                    <a:pt x="1415" y="14715"/>
                    <a:pt x="2444" y="14844"/>
                    <a:pt x="3022" y="14844"/>
                  </a:cubicBezTo>
                  <a:lnTo>
                    <a:pt x="3312" y="14844"/>
                  </a:lnTo>
                  <a:cubicBezTo>
                    <a:pt x="3376" y="14812"/>
                    <a:pt x="3440" y="14812"/>
                    <a:pt x="3537" y="14780"/>
                  </a:cubicBezTo>
                  <a:cubicBezTo>
                    <a:pt x="3569" y="14747"/>
                    <a:pt x="3601" y="14715"/>
                    <a:pt x="3633" y="14715"/>
                  </a:cubicBezTo>
                  <a:cubicBezTo>
                    <a:pt x="3730" y="14619"/>
                    <a:pt x="3890" y="14458"/>
                    <a:pt x="4115" y="14233"/>
                  </a:cubicBezTo>
                  <a:cubicBezTo>
                    <a:pt x="4887" y="13430"/>
                    <a:pt x="6365" y="11758"/>
                    <a:pt x="7812" y="10183"/>
                  </a:cubicBezTo>
                  <a:cubicBezTo>
                    <a:pt x="8551" y="9379"/>
                    <a:pt x="9258" y="8608"/>
                    <a:pt x="9869" y="7965"/>
                  </a:cubicBezTo>
                  <a:cubicBezTo>
                    <a:pt x="10480" y="7354"/>
                    <a:pt x="10994" y="6840"/>
                    <a:pt x="11284" y="6615"/>
                  </a:cubicBezTo>
                  <a:cubicBezTo>
                    <a:pt x="12151" y="5972"/>
                    <a:pt x="12376" y="5168"/>
                    <a:pt x="12376" y="4590"/>
                  </a:cubicBezTo>
                  <a:cubicBezTo>
                    <a:pt x="12376" y="4108"/>
                    <a:pt x="12216" y="3754"/>
                    <a:pt x="12184" y="3722"/>
                  </a:cubicBezTo>
                  <a:cubicBezTo>
                    <a:pt x="12137" y="3628"/>
                    <a:pt x="12038" y="3568"/>
                    <a:pt x="11938" y="3568"/>
                  </a:cubicBezTo>
                  <a:cubicBezTo>
                    <a:pt x="11901" y="3568"/>
                    <a:pt x="11864" y="3576"/>
                    <a:pt x="11830" y="3593"/>
                  </a:cubicBezTo>
                  <a:cubicBezTo>
                    <a:pt x="11701" y="3658"/>
                    <a:pt x="11637" y="3818"/>
                    <a:pt x="11701" y="3947"/>
                  </a:cubicBezTo>
                  <a:cubicBezTo>
                    <a:pt x="11701" y="3979"/>
                    <a:pt x="11830" y="4236"/>
                    <a:pt x="11830" y="4590"/>
                  </a:cubicBezTo>
                  <a:cubicBezTo>
                    <a:pt x="11830" y="5040"/>
                    <a:pt x="11669" y="5618"/>
                    <a:pt x="10962" y="6197"/>
                  </a:cubicBezTo>
                  <a:cubicBezTo>
                    <a:pt x="10544" y="6518"/>
                    <a:pt x="9901" y="7161"/>
                    <a:pt x="9130" y="7965"/>
                  </a:cubicBezTo>
                  <a:cubicBezTo>
                    <a:pt x="7973" y="9186"/>
                    <a:pt x="6558" y="10729"/>
                    <a:pt x="5401" y="12015"/>
                  </a:cubicBezTo>
                  <a:cubicBezTo>
                    <a:pt x="4823" y="12658"/>
                    <a:pt x="4308" y="13237"/>
                    <a:pt x="3922" y="13655"/>
                  </a:cubicBezTo>
                  <a:cubicBezTo>
                    <a:pt x="3730" y="13847"/>
                    <a:pt x="3569" y="14008"/>
                    <a:pt x="3440" y="14137"/>
                  </a:cubicBezTo>
                  <a:cubicBezTo>
                    <a:pt x="3408" y="14201"/>
                    <a:pt x="3344" y="14233"/>
                    <a:pt x="3312" y="14265"/>
                  </a:cubicBezTo>
                  <a:lnTo>
                    <a:pt x="3280" y="14297"/>
                  </a:lnTo>
                  <a:lnTo>
                    <a:pt x="3022" y="14297"/>
                  </a:lnTo>
                  <a:cubicBezTo>
                    <a:pt x="2637" y="14297"/>
                    <a:pt x="1930" y="14233"/>
                    <a:pt x="1383" y="14105"/>
                  </a:cubicBezTo>
                  <a:cubicBezTo>
                    <a:pt x="1094" y="14040"/>
                    <a:pt x="837" y="13976"/>
                    <a:pt x="676" y="13880"/>
                  </a:cubicBezTo>
                  <a:cubicBezTo>
                    <a:pt x="618" y="13850"/>
                    <a:pt x="560" y="13821"/>
                    <a:pt x="525" y="13792"/>
                  </a:cubicBezTo>
                  <a:lnTo>
                    <a:pt x="525" y="13792"/>
                  </a:lnTo>
                  <a:cubicBezTo>
                    <a:pt x="560" y="13707"/>
                    <a:pt x="624" y="13498"/>
                    <a:pt x="740" y="13237"/>
                  </a:cubicBezTo>
                  <a:cubicBezTo>
                    <a:pt x="1158" y="12176"/>
                    <a:pt x="2090" y="10086"/>
                    <a:pt x="3119" y="8094"/>
                  </a:cubicBezTo>
                  <a:cubicBezTo>
                    <a:pt x="3601" y="7097"/>
                    <a:pt x="4115" y="6133"/>
                    <a:pt x="4565" y="5329"/>
                  </a:cubicBezTo>
                  <a:cubicBezTo>
                    <a:pt x="5048" y="4558"/>
                    <a:pt x="5465" y="3947"/>
                    <a:pt x="5755" y="3722"/>
                  </a:cubicBezTo>
                  <a:cubicBezTo>
                    <a:pt x="6462" y="3079"/>
                    <a:pt x="7812" y="2275"/>
                    <a:pt x="8937" y="1632"/>
                  </a:cubicBezTo>
                  <a:cubicBezTo>
                    <a:pt x="9516" y="1311"/>
                    <a:pt x="10062" y="1022"/>
                    <a:pt x="10448" y="829"/>
                  </a:cubicBezTo>
                  <a:cubicBezTo>
                    <a:pt x="10834" y="636"/>
                    <a:pt x="11059" y="507"/>
                    <a:pt x="11059" y="507"/>
                  </a:cubicBezTo>
                  <a:cubicBezTo>
                    <a:pt x="11219" y="443"/>
                    <a:pt x="11251" y="282"/>
                    <a:pt x="11187" y="154"/>
                  </a:cubicBezTo>
                  <a:cubicBezTo>
                    <a:pt x="11140" y="60"/>
                    <a:pt x="11041" y="0"/>
                    <a:pt x="109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34"/>
            <p:cNvSpPr/>
            <p:nvPr/>
          </p:nvSpPr>
          <p:spPr>
            <a:xfrm>
              <a:off x="4536450" y="2239600"/>
              <a:ext cx="249125" cy="205200"/>
            </a:xfrm>
            <a:custGeom>
              <a:rect b="b" l="l" r="r" t="t"/>
              <a:pathLst>
                <a:path extrusionOk="0" h="8208" w="9965">
                  <a:moveTo>
                    <a:pt x="8969" y="1"/>
                  </a:moveTo>
                  <a:cubicBezTo>
                    <a:pt x="8187" y="1"/>
                    <a:pt x="6975" y="977"/>
                    <a:pt x="6975" y="977"/>
                  </a:cubicBezTo>
                  <a:cubicBezTo>
                    <a:pt x="6975" y="977"/>
                    <a:pt x="4307" y="1556"/>
                    <a:pt x="3311" y="1974"/>
                  </a:cubicBezTo>
                  <a:cubicBezTo>
                    <a:pt x="2347" y="2392"/>
                    <a:pt x="0" y="5381"/>
                    <a:pt x="579" y="5542"/>
                  </a:cubicBezTo>
                  <a:cubicBezTo>
                    <a:pt x="602" y="5548"/>
                    <a:pt x="627" y="5551"/>
                    <a:pt x="654" y="5551"/>
                  </a:cubicBezTo>
                  <a:cubicBezTo>
                    <a:pt x="1283" y="5551"/>
                    <a:pt x="2732" y="3807"/>
                    <a:pt x="2732" y="3806"/>
                  </a:cubicBezTo>
                  <a:lnTo>
                    <a:pt x="2732" y="3806"/>
                  </a:lnTo>
                  <a:cubicBezTo>
                    <a:pt x="2732" y="3807"/>
                    <a:pt x="1511" y="5606"/>
                    <a:pt x="1350" y="6281"/>
                  </a:cubicBezTo>
                  <a:cubicBezTo>
                    <a:pt x="1172" y="6903"/>
                    <a:pt x="1022" y="8207"/>
                    <a:pt x="1527" y="8207"/>
                  </a:cubicBezTo>
                  <a:cubicBezTo>
                    <a:pt x="1571" y="8207"/>
                    <a:pt x="1618" y="8198"/>
                    <a:pt x="1672" y="8178"/>
                  </a:cubicBezTo>
                  <a:cubicBezTo>
                    <a:pt x="2347" y="7953"/>
                    <a:pt x="3664" y="6120"/>
                    <a:pt x="3664" y="6120"/>
                  </a:cubicBezTo>
                  <a:cubicBezTo>
                    <a:pt x="3664" y="6120"/>
                    <a:pt x="5304" y="5124"/>
                    <a:pt x="6654" y="5124"/>
                  </a:cubicBezTo>
                  <a:cubicBezTo>
                    <a:pt x="7972" y="5124"/>
                    <a:pt x="8872" y="2649"/>
                    <a:pt x="8872" y="2649"/>
                  </a:cubicBezTo>
                  <a:cubicBezTo>
                    <a:pt x="8872" y="2649"/>
                    <a:pt x="9965" y="1556"/>
                    <a:pt x="9547" y="399"/>
                  </a:cubicBezTo>
                  <a:cubicBezTo>
                    <a:pt x="9442" y="109"/>
                    <a:pt x="9229" y="1"/>
                    <a:pt x="8969" y="1"/>
                  </a:cubicBez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34"/>
            <p:cNvSpPr/>
            <p:nvPr/>
          </p:nvSpPr>
          <p:spPr>
            <a:xfrm>
              <a:off x="4542075" y="2232675"/>
              <a:ext cx="241900" cy="219425"/>
            </a:xfrm>
            <a:custGeom>
              <a:rect b="b" l="l" r="r" t="t"/>
              <a:pathLst>
                <a:path extrusionOk="0" h="8777" w="9676">
                  <a:moveTo>
                    <a:pt x="8743" y="547"/>
                  </a:moveTo>
                  <a:cubicBezTo>
                    <a:pt x="8840" y="547"/>
                    <a:pt x="8904" y="579"/>
                    <a:pt x="8936" y="579"/>
                  </a:cubicBezTo>
                  <a:cubicBezTo>
                    <a:pt x="9000" y="611"/>
                    <a:pt x="9033" y="676"/>
                    <a:pt x="9065" y="772"/>
                  </a:cubicBezTo>
                  <a:cubicBezTo>
                    <a:pt x="9129" y="933"/>
                    <a:pt x="9129" y="1061"/>
                    <a:pt x="9129" y="1222"/>
                  </a:cubicBezTo>
                  <a:cubicBezTo>
                    <a:pt x="9161" y="1608"/>
                    <a:pt x="8968" y="1994"/>
                    <a:pt x="8808" y="2283"/>
                  </a:cubicBezTo>
                  <a:cubicBezTo>
                    <a:pt x="8711" y="2411"/>
                    <a:pt x="8647" y="2540"/>
                    <a:pt x="8583" y="2604"/>
                  </a:cubicBezTo>
                  <a:lnTo>
                    <a:pt x="8486" y="2701"/>
                  </a:lnTo>
                  <a:lnTo>
                    <a:pt x="8486" y="2733"/>
                  </a:lnTo>
                  <a:lnTo>
                    <a:pt x="8454" y="2733"/>
                  </a:lnTo>
                  <a:lnTo>
                    <a:pt x="8390" y="2829"/>
                  </a:lnTo>
                  <a:lnTo>
                    <a:pt x="8390" y="2862"/>
                  </a:lnTo>
                  <a:cubicBezTo>
                    <a:pt x="8358" y="2958"/>
                    <a:pt x="8100" y="3569"/>
                    <a:pt x="7747" y="4115"/>
                  </a:cubicBezTo>
                  <a:cubicBezTo>
                    <a:pt x="7554" y="4404"/>
                    <a:pt x="7329" y="4662"/>
                    <a:pt x="7104" y="4854"/>
                  </a:cubicBezTo>
                  <a:cubicBezTo>
                    <a:pt x="6879" y="5047"/>
                    <a:pt x="6654" y="5144"/>
                    <a:pt x="6429" y="5144"/>
                  </a:cubicBezTo>
                  <a:cubicBezTo>
                    <a:pt x="5690" y="5144"/>
                    <a:pt x="4918" y="5401"/>
                    <a:pt x="4307" y="5658"/>
                  </a:cubicBezTo>
                  <a:cubicBezTo>
                    <a:pt x="3729" y="5915"/>
                    <a:pt x="3311" y="6172"/>
                    <a:pt x="3311" y="6172"/>
                  </a:cubicBezTo>
                  <a:lnTo>
                    <a:pt x="3214" y="6237"/>
                  </a:lnTo>
                  <a:cubicBezTo>
                    <a:pt x="3214" y="6237"/>
                    <a:pt x="3150" y="6333"/>
                    <a:pt x="2989" y="6526"/>
                  </a:cubicBezTo>
                  <a:cubicBezTo>
                    <a:pt x="2797" y="6783"/>
                    <a:pt x="2475" y="7169"/>
                    <a:pt x="2154" y="7522"/>
                  </a:cubicBezTo>
                  <a:cubicBezTo>
                    <a:pt x="1993" y="7683"/>
                    <a:pt x="1832" y="7844"/>
                    <a:pt x="1704" y="7972"/>
                  </a:cubicBezTo>
                  <a:cubicBezTo>
                    <a:pt x="1543" y="8101"/>
                    <a:pt x="1414" y="8198"/>
                    <a:pt x="1350" y="8230"/>
                  </a:cubicBezTo>
                  <a:lnTo>
                    <a:pt x="1318" y="8230"/>
                  </a:lnTo>
                  <a:lnTo>
                    <a:pt x="1286" y="8198"/>
                  </a:lnTo>
                  <a:cubicBezTo>
                    <a:pt x="1254" y="8133"/>
                    <a:pt x="1222" y="7940"/>
                    <a:pt x="1222" y="7715"/>
                  </a:cubicBezTo>
                  <a:cubicBezTo>
                    <a:pt x="1222" y="7362"/>
                    <a:pt x="1286" y="6912"/>
                    <a:pt x="1382" y="6622"/>
                  </a:cubicBezTo>
                  <a:cubicBezTo>
                    <a:pt x="1414" y="6494"/>
                    <a:pt x="1511" y="6269"/>
                    <a:pt x="1639" y="6012"/>
                  </a:cubicBezTo>
                  <a:cubicBezTo>
                    <a:pt x="1832" y="5626"/>
                    <a:pt x="2122" y="5176"/>
                    <a:pt x="2347" y="4822"/>
                  </a:cubicBezTo>
                  <a:cubicBezTo>
                    <a:pt x="2443" y="4662"/>
                    <a:pt x="2572" y="4501"/>
                    <a:pt x="2636" y="4404"/>
                  </a:cubicBezTo>
                  <a:cubicBezTo>
                    <a:pt x="2659" y="4359"/>
                    <a:pt x="2677" y="4321"/>
                    <a:pt x="2692" y="4292"/>
                  </a:cubicBezTo>
                  <a:lnTo>
                    <a:pt x="2692" y="4292"/>
                  </a:lnTo>
                  <a:cubicBezTo>
                    <a:pt x="2718" y="4261"/>
                    <a:pt x="2732" y="4244"/>
                    <a:pt x="2732" y="4244"/>
                  </a:cubicBezTo>
                  <a:lnTo>
                    <a:pt x="2720" y="4235"/>
                  </a:lnTo>
                  <a:lnTo>
                    <a:pt x="2720" y="4235"/>
                  </a:lnTo>
                  <a:cubicBezTo>
                    <a:pt x="2728" y="4219"/>
                    <a:pt x="2732" y="4212"/>
                    <a:pt x="2732" y="4212"/>
                  </a:cubicBezTo>
                  <a:cubicBezTo>
                    <a:pt x="2829" y="4115"/>
                    <a:pt x="2797" y="3954"/>
                    <a:pt x="2668" y="3858"/>
                  </a:cubicBezTo>
                  <a:cubicBezTo>
                    <a:pt x="2628" y="3818"/>
                    <a:pt x="2576" y="3800"/>
                    <a:pt x="2522" y="3800"/>
                  </a:cubicBezTo>
                  <a:cubicBezTo>
                    <a:pt x="2448" y="3800"/>
                    <a:pt x="2370" y="3834"/>
                    <a:pt x="2314" y="3890"/>
                  </a:cubicBezTo>
                  <a:lnTo>
                    <a:pt x="2250" y="3987"/>
                  </a:lnTo>
                  <a:cubicBezTo>
                    <a:pt x="2122" y="4147"/>
                    <a:pt x="1768" y="4565"/>
                    <a:pt x="1350" y="4919"/>
                  </a:cubicBezTo>
                  <a:cubicBezTo>
                    <a:pt x="1157" y="5112"/>
                    <a:pt x="964" y="5272"/>
                    <a:pt x="804" y="5401"/>
                  </a:cubicBezTo>
                  <a:cubicBezTo>
                    <a:pt x="725" y="5448"/>
                    <a:pt x="646" y="5488"/>
                    <a:pt x="582" y="5516"/>
                  </a:cubicBezTo>
                  <a:lnTo>
                    <a:pt x="582" y="5516"/>
                  </a:lnTo>
                  <a:cubicBezTo>
                    <a:pt x="590" y="5499"/>
                    <a:pt x="599" y="5482"/>
                    <a:pt x="611" y="5465"/>
                  </a:cubicBezTo>
                  <a:cubicBezTo>
                    <a:pt x="772" y="5079"/>
                    <a:pt x="1254" y="4372"/>
                    <a:pt x="1800" y="3762"/>
                  </a:cubicBezTo>
                  <a:cubicBezTo>
                    <a:pt x="2057" y="3472"/>
                    <a:pt x="2314" y="3183"/>
                    <a:pt x="2572" y="2958"/>
                  </a:cubicBezTo>
                  <a:cubicBezTo>
                    <a:pt x="2829" y="2733"/>
                    <a:pt x="3054" y="2540"/>
                    <a:pt x="3214" y="2508"/>
                  </a:cubicBezTo>
                  <a:cubicBezTo>
                    <a:pt x="3664" y="2315"/>
                    <a:pt x="4597" y="2058"/>
                    <a:pt x="5368" y="1865"/>
                  </a:cubicBezTo>
                  <a:cubicBezTo>
                    <a:pt x="5754" y="1769"/>
                    <a:pt x="6107" y="1672"/>
                    <a:pt x="6365" y="1608"/>
                  </a:cubicBezTo>
                  <a:cubicBezTo>
                    <a:pt x="6654" y="1544"/>
                    <a:pt x="6815" y="1511"/>
                    <a:pt x="6815" y="1511"/>
                  </a:cubicBezTo>
                  <a:lnTo>
                    <a:pt x="6911" y="1479"/>
                  </a:lnTo>
                  <a:lnTo>
                    <a:pt x="6975" y="1415"/>
                  </a:lnTo>
                  <a:cubicBezTo>
                    <a:pt x="7072" y="1351"/>
                    <a:pt x="7393" y="1094"/>
                    <a:pt x="7747" y="901"/>
                  </a:cubicBezTo>
                  <a:cubicBezTo>
                    <a:pt x="8100" y="708"/>
                    <a:pt x="8486" y="547"/>
                    <a:pt x="8743" y="547"/>
                  </a:cubicBezTo>
                  <a:close/>
                  <a:moveTo>
                    <a:pt x="8743" y="1"/>
                  </a:moveTo>
                  <a:cubicBezTo>
                    <a:pt x="8486" y="1"/>
                    <a:pt x="8229" y="97"/>
                    <a:pt x="8004" y="194"/>
                  </a:cubicBezTo>
                  <a:cubicBezTo>
                    <a:pt x="7389" y="434"/>
                    <a:pt x="6818" y="853"/>
                    <a:pt x="6644" y="1005"/>
                  </a:cubicBezTo>
                  <a:lnTo>
                    <a:pt x="6644" y="1005"/>
                  </a:lnTo>
                  <a:cubicBezTo>
                    <a:pt x="6485" y="1037"/>
                    <a:pt x="5897" y="1159"/>
                    <a:pt x="5240" y="1351"/>
                  </a:cubicBezTo>
                  <a:cubicBezTo>
                    <a:pt x="4436" y="1544"/>
                    <a:pt x="3536" y="1769"/>
                    <a:pt x="2989" y="1994"/>
                  </a:cubicBezTo>
                  <a:cubicBezTo>
                    <a:pt x="2732" y="2122"/>
                    <a:pt x="2411" y="2347"/>
                    <a:pt x="2089" y="2669"/>
                  </a:cubicBezTo>
                  <a:cubicBezTo>
                    <a:pt x="1639" y="3119"/>
                    <a:pt x="1125" y="3697"/>
                    <a:pt x="707" y="4244"/>
                  </a:cubicBezTo>
                  <a:cubicBezTo>
                    <a:pt x="514" y="4533"/>
                    <a:pt x="354" y="4790"/>
                    <a:pt x="225" y="5015"/>
                  </a:cubicBezTo>
                  <a:cubicBezTo>
                    <a:pt x="161" y="5144"/>
                    <a:pt x="96" y="5240"/>
                    <a:pt x="64" y="5369"/>
                  </a:cubicBezTo>
                  <a:cubicBezTo>
                    <a:pt x="32" y="5465"/>
                    <a:pt x="0" y="5562"/>
                    <a:pt x="0" y="5658"/>
                  </a:cubicBezTo>
                  <a:cubicBezTo>
                    <a:pt x="0" y="5755"/>
                    <a:pt x="32" y="5819"/>
                    <a:pt x="64" y="5915"/>
                  </a:cubicBezTo>
                  <a:cubicBezTo>
                    <a:pt x="129" y="5980"/>
                    <a:pt x="193" y="6044"/>
                    <a:pt x="289" y="6076"/>
                  </a:cubicBezTo>
                  <a:cubicBezTo>
                    <a:pt x="354" y="6076"/>
                    <a:pt x="386" y="6108"/>
                    <a:pt x="450" y="6108"/>
                  </a:cubicBezTo>
                  <a:cubicBezTo>
                    <a:pt x="579" y="6108"/>
                    <a:pt x="707" y="6044"/>
                    <a:pt x="836" y="5980"/>
                  </a:cubicBezTo>
                  <a:cubicBezTo>
                    <a:pt x="933" y="5935"/>
                    <a:pt x="1033" y="5877"/>
                    <a:pt x="1132" y="5811"/>
                  </a:cubicBezTo>
                  <a:lnTo>
                    <a:pt x="1132" y="5811"/>
                  </a:lnTo>
                  <a:cubicBezTo>
                    <a:pt x="1012" y="6077"/>
                    <a:pt x="896" y="6314"/>
                    <a:pt x="836" y="6494"/>
                  </a:cubicBezTo>
                  <a:cubicBezTo>
                    <a:pt x="772" y="6815"/>
                    <a:pt x="707" y="7297"/>
                    <a:pt x="707" y="7715"/>
                  </a:cubicBezTo>
                  <a:cubicBezTo>
                    <a:pt x="707" y="7940"/>
                    <a:pt x="707" y="8165"/>
                    <a:pt x="772" y="8358"/>
                  </a:cubicBezTo>
                  <a:cubicBezTo>
                    <a:pt x="836" y="8455"/>
                    <a:pt x="868" y="8551"/>
                    <a:pt x="964" y="8648"/>
                  </a:cubicBezTo>
                  <a:cubicBezTo>
                    <a:pt x="1061" y="8712"/>
                    <a:pt x="1189" y="8776"/>
                    <a:pt x="1318" y="8776"/>
                  </a:cubicBezTo>
                  <a:cubicBezTo>
                    <a:pt x="1382" y="8776"/>
                    <a:pt x="1447" y="8744"/>
                    <a:pt x="1543" y="8712"/>
                  </a:cubicBezTo>
                  <a:cubicBezTo>
                    <a:pt x="1768" y="8615"/>
                    <a:pt x="1993" y="8455"/>
                    <a:pt x="2218" y="8230"/>
                  </a:cubicBezTo>
                  <a:cubicBezTo>
                    <a:pt x="2822" y="7654"/>
                    <a:pt x="3478" y="6770"/>
                    <a:pt x="3632" y="6591"/>
                  </a:cubicBezTo>
                  <a:lnTo>
                    <a:pt x="3632" y="6591"/>
                  </a:lnTo>
                  <a:lnTo>
                    <a:pt x="3632" y="6590"/>
                  </a:lnTo>
                  <a:cubicBezTo>
                    <a:pt x="3793" y="6494"/>
                    <a:pt x="4243" y="6269"/>
                    <a:pt x="4757" y="6044"/>
                  </a:cubicBezTo>
                  <a:cubicBezTo>
                    <a:pt x="5272" y="5851"/>
                    <a:pt x="5882" y="5658"/>
                    <a:pt x="6429" y="5658"/>
                  </a:cubicBezTo>
                  <a:cubicBezTo>
                    <a:pt x="6847" y="5658"/>
                    <a:pt x="7200" y="5465"/>
                    <a:pt x="7490" y="5208"/>
                  </a:cubicBezTo>
                  <a:cubicBezTo>
                    <a:pt x="7940" y="4822"/>
                    <a:pt x="8293" y="4276"/>
                    <a:pt x="8518" y="3826"/>
                  </a:cubicBezTo>
                  <a:cubicBezTo>
                    <a:pt x="8718" y="3476"/>
                    <a:pt x="8840" y="3185"/>
                    <a:pt x="8885" y="3057"/>
                  </a:cubicBezTo>
                  <a:lnTo>
                    <a:pt x="8885" y="3057"/>
                  </a:lnTo>
                  <a:cubicBezTo>
                    <a:pt x="8960" y="2972"/>
                    <a:pt x="9117" y="2806"/>
                    <a:pt x="9258" y="2572"/>
                  </a:cubicBezTo>
                  <a:cubicBezTo>
                    <a:pt x="9450" y="2219"/>
                    <a:pt x="9675" y="1769"/>
                    <a:pt x="9675" y="1222"/>
                  </a:cubicBezTo>
                  <a:cubicBezTo>
                    <a:pt x="9675" y="1029"/>
                    <a:pt x="9643" y="804"/>
                    <a:pt x="9579" y="579"/>
                  </a:cubicBezTo>
                  <a:cubicBezTo>
                    <a:pt x="9515" y="386"/>
                    <a:pt x="9386" y="226"/>
                    <a:pt x="9225" y="129"/>
                  </a:cubicBezTo>
                  <a:cubicBezTo>
                    <a:pt x="9065" y="33"/>
                    <a:pt x="8904" y="1"/>
                    <a:pt x="87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34"/>
            <p:cNvSpPr/>
            <p:nvPr/>
          </p:nvSpPr>
          <p:spPr>
            <a:xfrm>
              <a:off x="4681900" y="2220000"/>
              <a:ext cx="85200" cy="103700"/>
            </a:xfrm>
            <a:custGeom>
              <a:rect b="b" l="l" r="r" t="t"/>
              <a:pathLst>
                <a:path extrusionOk="0" h="4148" w="3408">
                  <a:moveTo>
                    <a:pt x="1137" y="1"/>
                  </a:moveTo>
                  <a:cubicBezTo>
                    <a:pt x="788" y="1"/>
                    <a:pt x="579" y="592"/>
                    <a:pt x="579" y="1183"/>
                  </a:cubicBezTo>
                  <a:cubicBezTo>
                    <a:pt x="579" y="2018"/>
                    <a:pt x="1415" y="2276"/>
                    <a:pt x="1415" y="2276"/>
                  </a:cubicBezTo>
                  <a:cubicBezTo>
                    <a:pt x="1415" y="2276"/>
                    <a:pt x="0" y="3594"/>
                    <a:pt x="836" y="4011"/>
                  </a:cubicBezTo>
                  <a:cubicBezTo>
                    <a:pt x="1026" y="4110"/>
                    <a:pt x="1218" y="4148"/>
                    <a:pt x="1400" y="4148"/>
                  </a:cubicBezTo>
                  <a:cubicBezTo>
                    <a:pt x="1988" y="4148"/>
                    <a:pt x="2475" y="3754"/>
                    <a:pt x="2475" y="3754"/>
                  </a:cubicBezTo>
                  <a:lnTo>
                    <a:pt x="3407" y="1086"/>
                  </a:lnTo>
                  <a:lnTo>
                    <a:pt x="3407" y="1086"/>
                  </a:lnTo>
                  <a:cubicBezTo>
                    <a:pt x="3407" y="1086"/>
                    <a:pt x="3369" y="1090"/>
                    <a:pt x="3302" y="1090"/>
                  </a:cubicBezTo>
                  <a:cubicBezTo>
                    <a:pt x="3012" y="1090"/>
                    <a:pt x="2188" y="1026"/>
                    <a:pt x="1640" y="347"/>
                  </a:cubicBezTo>
                  <a:cubicBezTo>
                    <a:pt x="1451" y="102"/>
                    <a:pt x="1282" y="1"/>
                    <a:pt x="113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34"/>
            <p:cNvSpPr/>
            <p:nvPr/>
          </p:nvSpPr>
          <p:spPr>
            <a:xfrm>
              <a:off x="4689125" y="2213400"/>
              <a:ext cx="84400" cy="116550"/>
            </a:xfrm>
            <a:custGeom>
              <a:rect b="b" l="l" r="r" t="t"/>
              <a:pathLst>
                <a:path extrusionOk="0" h="4662" w="3376">
                  <a:moveTo>
                    <a:pt x="836" y="0"/>
                  </a:moveTo>
                  <a:cubicBezTo>
                    <a:pt x="675" y="0"/>
                    <a:pt x="547" y="64"/>
                    <a:pt x="418" y="193"/>
                  </a:cubicBezTo>
                  <a:cubicBezTo>
                    <a:pt x="258" y="322"/>
                    <a:pt x="193" y="514"/>
                    <a:pt x="129" y="740"/>
                  </a:cubicBezTo>
                  <a:cubicBezTo>
                    <a:pt x="65" y="965"/>
                    <a:pt x="33" y="1190"/>
                    <a:pt x="33" y="1447"/>
                  </a:cubicBezTo>
                  <a:cubicBezTo>
                    <a:pt x="0" y="1961"/>
                    <a:pt x="290" y="2315"/>
                    <a:pt x="547" y="2507"/>
                  </a:cubicBezTo>
                  <a:cubicBezTo>
                    <a:pt x="589" y="2543"/>
                    <a:pt x="632" y="2575"/>
                    <a:pt x="674" y="2602"/>
                  </a:cubicBezTo>
                  <a:lnTo>
                    <a:pt x="674" y="2602"/>
                  </a:lnTo>
                  <a:cubicBezTo>
                    <a:pt x="614" y="2669"/>
                    <a:pt x="548" y="2745"/>
                    <a:pt x="483" y="2829"/>
                  </a:cubicBezTo>
                  <a:cubicBezTo>
                    <a:pt x="386" y="2957"/>
                    <a:pt x="258" y="3118"/>
                    <a:pt x="161" y="3311"/>
                  </a:cubicBezTo>
                  <a:cubicBezTo>
                    <a:pt x="65" y="3472"/>
                    <a:pt x="0" y="3665"/>
                    <a:pt x="0" y="3858"/>
                  </a:cubicBezTo>
                  <a:cubicBezTo>
                    <a:pt x="0" y="3986"/>
                    <a:pt x="33" y="4115"/>
                    <a:pt x="97" y="4243"/>
                  </a:cubicBezTo>
                  <a:cubicBezTo>
                    <a:pt x="161" y="4340"/>
                    <a:pt x="290" y="4436"/>
                    <a:pt x="418" y="4500"/>
                  </a:cubicBezTo>
                  <a:cubicBezTo>
                    <a:pt x="643" y="4629"/>
                    <a:pt x="901" y="4661"/>
                    <a:pt x="1126" y="4661"/>
                  </a:cubicBezTo>
                  <a:cubicBezTo>
                    <a:pt x="1833" y="4661"/>
                    <a:pt x="2347" y="4243"/>
                    <a:pt x="2347" y="4211"/>
                  </a:cubicBezTo>
                  <a:cubicBezTo>
                    <a:pt x="2476" y="4147"/>
                    <a:pt x="2508" y="3954"/>
                    <a:pt x="2411" y="3858"/>
                  </a:cubicBezTo>
                  <a:cubicBezTo>
                    <a:pt x="2355" y="3782"/>
                    <a:pt x="2276" y="3751"/>
                    <a:pt x="2195" y="3751"/>
                  </a:cubicBezTo>
                  <a:cubicBezTo>
                    <a:pt x="2138" y="3751"/>
                    <a:pt x="2079" y="3767"/>
                    <a:pt x="2026" y="3793"/>
                  </a:cubicBezTo>
                  <a:cubicBezTo>
                    <a:pt x="1993" y="3825"/>
                    <a:pt x="1576" y="4147"/>
                    <a:pt x="1126" y="4147"/>
                  </a:cubicBezTo>
                  <a:cubicBezTo>
                    <a:pt x="965" y="4147"/>
                    <a:pt x="804" y="4115"/>
                    <a:pt x="643" y="4018"/>
                  </a:cubicBezTo>
                  <a:cubicBezTo>
                    <a:pt x="579" y="3986"/>
                    <a:pt x="579" y="3954"/>
                    <a:pt x="547" y="3954"/>
                  </a:cubicBezTo>
                  <a:lnTo>
                    <a:pt x="547" y="3858"/>
                  </a:lnTo>
                  <a:cubicBezTo>
                    <a:pt x="547" y="3793"/>
                    <a:pt x="579" y="3665"/>
                    <a:pt x="643" y="3536"/>
                  </a:cubicBezTo>
                  <a:cubicBezTo>
                    <a:pt x="740" y="3343"/>
                    <a:pt x="901" y="3150"/>
                    <a:pt x="1061" y="2990"/>
                  </a:cubicBezTo>
                  <a:cubicBezTo>
                    <a:pt x="1126" y="2893"/>
                    <a:pt x="1190" y="2829"/>
                    <a:pt x="1222" y="2797"/>
                  </a:cubicBezTo>
                  <a:lnTo>
                    <a:pt x="1286" y="2732"/>
                  </a:lnTo>
                  <a:cubicBezTo>
                    <a:pt x="1383" y="2668"/>
                    <a:pt x="1383" y="2572"/>
                    <a:pt x="1383" y="2475"/>
                  </a:cubicBezTo>
                  <a:cubicBezTo>
                    <a:pt x="1351" y="2379"/>
                    <a:pt x="1286" y="2282"/>
                    <a:pt x="1190" y="2282"/>
                  </a:cubicBezTo>
                  <a:cubicBezTo>
                    <a:pt x="1190" y="2282"/>
                    <a:pt x="997" y="2218"/>
                    <a:pt x="868" y="2090"/>
                  </a:cubicBezTo>
                  <a:cubicBezTo>
                    <a:pt x="708" y="1929"/>
                    <a:pt x="547" y="1768"/>
                    <a:pt x="547" y="1447"/>
                  </a:cubicBezTo>
                  <a:cubicBezTo>
                    <a:pt x="547" y="1190"/>
                    <a:pt x="611" y="932"/>
                    <a:pt x="675" y="740"/>
                  </a:cubicBezTo>
                  <a:cubicBezTo>
                    <a:pt x="708" y="675"/>
                    <a:pt x="772" y="611"/>
                    <a:pt x="804" y="579"/>
                  </a:cubicBezTo>
                  <a:lnTo>
                    <a:pt x="836" y="547"/>
                  </a:lnTo>
                  <a:cubicBezTo>
                    <a:pt x="868" y="547"/>
                    <a:pt x="901" y="547"/>
                    <a:pt x="933" y="579"/>
                  </a:cubicBezTo>
                  <a:cubicBezTo>
                    <a:pt x="997" y="611"/>
                    <a:pt x="1061" y="675"/>
                    <a:pt x="1158" y="772"/>
                  </a:cubicBezTo>
                  <a:cubicBezTo>
                    <a:pt x="1479" y="1190"/>
                    <a:pt x="1865" y="1382"/>
                    <a:pt x="2218" y="1511"/>
                  </a:cubicBezTo>
                  <a:cubicBezTo>
                    <a:pt x="2572" y="1607"/>
                    <a:pt x="2861" y="1640"/>
                    <a:pt x="3022" y="1640"/>
                  </a:cubicBezTo>
                  <a:lnTo>
                    <a:pt x="3118" y="1640"/>
                  </a:lnTo>
                  <a:cubicBezTo>
                    <a:pt x="3279" y="1607"/>
                    <a:pt x="3376" y="1479"/>
                    <a:pt x="3376" y="1350"/>
                  </a:cubicBezTo>
                  <a:cubicBezTo>
                    <a:pt x="3376" y="1190"/>
                    <a:pt x="3247" y="1093"/>
                    <a:pt x="3086" y="1093"/>
                  </a:cubicBezTo>
                  <a:lnTo>
                    <a:pt x="3022" y="1093"/>
                  </a:lnTo>
                  <a:cubicBezTo>
                    <a:pt x="2893" y="1093"/>
                    <a:pt x="2668" y="1093"/>
                    <a:pt x="2379" y="997"/>
                  </a:cubicBezTo>
                  <a:cubicBezTo>
                    <a:pt x="2122" y="900"/>
                    <a:pt x="1801" y="740"/>
                    <a:pt x="1576" y="450"/>
                  </a:cubicBezTo>
                  <a:cubicBezTo>
                    <a:pt x="1447" y="322"/>
                    <a:pt x="1351" y="193"/>
                    <a:pt x="1222" y="129"/>
                  </a:cubicBezTo>
                  <a:cubicBezTo>
                    <a:pt x="1126" y="64"/>
                    <a:pt x="997" y="0"/>
                    <a:pt x="8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34"/>
            <p:cNvSpPr/>
            <p:nvPr/>
          </p:nvSpPr>
          <p:spPr>
            <a:xfrm>
              <a:off x="5131100" y="2759925"/>
              <a:ext cx="513550" cy="155050"/>
            </a:xfrm>
            <a:custGeom>
              <a:rect b="b" l="l" r="r" t="t"/>
              <a:pathLst>
                <a:path extrusionOk="0" h="6202" w="20542">
                  <a:moveTo>
                    <a:pt x="8655" y="1"/>
                  </a:moveTo>
                  <a:cubicBezTo>
                    <a:pt x="6886" y="1"/>
                    <a:pt x="2639" y="1734"/>
                    <a:pt x="1351" y="2183"/>
                  </a:cubicBezTo>
                  <a:cubicBezTo>
                    <a:pt x="1" y="2665"/>
                    <a:pt x="1351" y="3051"/>
                    <a:pt x="2830" y="3340"/>
                  </a:cubicBezTo>
                  <a:cubicBezTo>
                    <a:pt x="3125" y="3398"/>
                    <a:pt x="3479" y="3421"/>
                    <a:pt x="3855" y="3421"/>
                  </a:cubicBezTo>
                  <a:cubicBezTo>
                    <a:pt x="5361" y="3421"/>
                    <a:pt x="7233" y="3051"/>
                    <a:pt x="7233" y="3051"/>
                  </a:cubicBezTo>
                  <a:lnTo>
                    <a:pt x="7233" y="3051"/>
                  </a:lnTo>
                  <a:cubicBezTo>
                    <a:pt x="7233" y="3051"/>
                    <a:pt x="4019" y="4433"/>
                    <a:pt x="4790" y="4626"/>
                  </a:cubicBezTo>
                  <a:cubicBezTo>
                    <a:pt x="4941" y="4664"/>
                    <a:pt x="5122" y="4680"/>
                    <a:pt x="5327" y="4680"/>
                  </a:cubicBezTo>
                  <a:cubicBezTo>
                    <a:pt x="6170" y="4680"/>
                    <a:pt x="7407" y="4415"/>
                    <a:pt x="8519" y="4337"/>
                  </a:cubicBezTo>
                  <a:cubicBezTo>
                    <a:pt x="9869" y="4241"/>
                    <a:pt x="11251" y="2955"/>
                    <a:pt x="11251" y="2955"/>
                  </a:cubicBezTo>
                  <a:cubicBezTo>
                    <a:pt x="11251" y="2955"/>
                    <a:pt x="17809" y="6201"/>
                    <a:pt x="18580" y="6201"/>
                  </a:cubicBezTo>
                  <a:cubicBezTo>
                    <a:pt x="19352" y="6201"/>
                    <a:pt x="20541" y="3855"/>
                    <a:pt x="18870" y="2858"/>
                  </a:cubicBezTo>
                  <a:cubicBezTo>
                    <a:pt x="17198" y="1894"/>
                    <a:pt x="14562" y="1090"/>
                    <a:pt x="14562" y="1090"/>
                  </a:cubicBezTo>
                  <a:cubicBezTo>
                    <a:pt x="14562" y="1090"/>
                    <a:pt x="10448" y="319"/>
                    <a:pt x="9001" y="30"/>
                  </a:cubicBezTo>
                  <a:cubicBezTo>
                    <a:pt x="8901" y="10"/>
                    <a:pt x="8784" y="1"/>
                    <a:pt x="8655" y="1"/>
                  </a:cubicBezTo>
                  <a:close/>
                </a:path>
              </a:pathLst>
            </a:custGeom>
            <a:solidFill>
              <a:srgbClr val="7070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34"/>
            <p:cNvSpPr/>
            <p:nvPr/>
          </p:nvSpPr>
          <p:spPr>
            <a:xfrm>
              <a:off x="5143975" y="2753425"/>
              <a:ext cx="487000" cy="167975"/>
            </a:xfrm>
            <a:custGeom>
              <a:rect b="b" l="l" r="r" t="t"/>
              <a:pathLst>
                <a:path extrusionOk="0" h="6719" w="19480">
                  <a:moveTo>
                    <a:pt x="8133" y="515"/>
                  </a:moveTo>
                  <a:cubicBezTo>
                    <a:pt x="8261" y="515"/>
                    <a:pt x="8358" y="547"/>
                    <a:pt x="8422" y="547"/>
                  </a:cubicBezTo>
                  <a:cubicBezTo>
                    <a:pt x="9901" y="836"/>
                    <a:pt x="14015" y="1640"/>
                    <a:pt x="14015" y="1640"/>
                  </a:cubicBezTo>
                  <a:lnTo>
                    <a:pt x="14017" y="1621"/>
                  </a:lnTo>
                  <a:lnTo>
                    <a:pt x="14017" y="1621"/>
                  </a:lnTo>
                  <a:cubicBezTo>
                    <a:pt x="14077" y="1645"/>
                    <a:pt x="14213" y="1698"/>
                    <a:pt x="14401" y="1768"/>
                  </a:cubicBezTo>
                  <a:cubicBezTo>
                    <a:pt x="15237" y="2025"/>
                    <a:pt x="17005" y="2636"/>
                    <a:pt x="18226" y="3343"/>
                  </a:cubicBezTo>
                  <a:cubicBezTo>
                    <a:pt x="18772" y="3665"/>
                    <a:pt x="18933" y="4115"/>
                    <a:pt x="18933" y="4597"/>
                  </a:cubicBezTo>
                  <a:cubicBezTo>
                    <a:pt x="18933" y="4983"/>
                    <a:pt x="18805" y="5433"/>
                    <a:pt x="18580" y="5722"/>
                  </a:cubicBezTo>
                  <a:cubicBezTo>
                    <a:pt x="18483" y="5883"/>
                    <a:pt x="18387" y="6011"/>
                    <a:pt x="18290" y="6076"/>
                  </a:cubicBezTo>
                  <a:cubicBezTo>
                    <a:pt x="18194" y="6172"/>
                    <a:pt x="18097" y="6172"/>
                    <a:pt x="18065" y="6172"/>
                  </a:cubicBezTo>
                  <a:cubicBezTo>
                    <a:pt x="18065" y="6172"/>
                    <a:pt x="18001" y="6172"/>
                    <a:pt x="17937" y="6140"/>
                  </a:cubicBezTo>
                  <a:cubicBezTo>
                    <a:pt x="17615" y="6076"/>
                    <a:pt x="17005" y="5818"/>
                    <a:pt x="16265" y="5529"/>
                  </a:cubicBezTo>
                  <a:cubicBezTo>
                    <a:pt x="15172" y="5047"/>
                    <a:pt x="13822" y="4404"/>
                    <a:pt x="12729" y="3890"/>
                  </a:cubicBezTo>
                  <a:cubicBezTo>
                    <a:pt x="12183" y="3633"/>
                    <a:pt x="11733" y="3408"/>
                    <a:pt x="11379" y="3247"/>
                  </a:cubicBezTo>
                  <a:cubicBezTo>
                    <a:pt x="11058" y="3086"/>
                    <a:pt x="10865" y="2990"/>
                    <a:pt x="10833" y="2990"/>
                  </a:cubicBezTo>
                  <a:cubicBezTo>
                    <a:pt x="10796" y="2965"/>
                    <a:pt x="10759" y="2955"/>
                    <a:pt x="10722" y="2955"/>
                  </a:cubicBezTo>
                  <a:cubicBezTo>
                    <a:pt x="10663" y="2955"/>
                    <a:pt x="10603" y="2982"/>
                    <a:pt x="10544" y="3022"/>
                  </a:cubicBezTo>
                  <a:cubicBezTo>
                    <a:pt x="10479" y="3086"/>
                    <a:pt x="10126" y="3408"/>
                    <a:pt x="9643" y="3697"/>
                  </a:cubicBezTo>
                  <a:cubicBezTo>
                    <a:pt x="9161" y="3986"/>
                    <a:pt x="8551" y="4276"/>
                    <a:pt x="7972" y="4308"/>
                  </a:cubicBezTo>
                  <a:cubicBezTo>
                    <a:pt x="6847" y="4404"/>
                    <a:pt x="5593" y="4661"/>
                    <a:pt x="4822" y="4661"/>
                  </a:cubicBezTo>
                  <a:cubicBezTo>
                    <a:pt x="4752" y="4661"/>
                    <a:pt x="4687" y="4661"/>
                    <a:pt x="4626" y="4660"/>
                  </a:cubicBezTo>
                  <a:lnTo>
                    <a:pt x="4626" y="4660"/>
                  </a:lnTo>
                  <a:cubicBezTo>
                    <a:pt x="4918" y="4465"/>
                    <a:pt x="5452" y="4187"/>
                    <a:pt x="5883" y="3986"/>
                  </a:cubicBezTo>
                  <a:cubicBezTo>
                    <a:pt x="6140" y="3858"/>
                    <a:pt x="6365" y="3761"/>
                    <a:pt x="6558" y="3697"/>
                  </a:cubicBezTo>
                  <a:cubicBezTo>
                    <a:pt x="6718" y="3600"/>
                    <a:pt x="6815" y="3568"/>
                    <a:pt x="6815" y="3568"/>
                  </a:cubicBezTo>
                  <a:cubicBezTo>
                    <a:pt x="6943" y="3504"/>
                    <a:pt x="7008" y="3375"/>
                    <a:pt x="6976" y="3247"/>
                  </a:cubicBezTo>
                  <a:cubicBezTo>
                    <a:pt x="6948" y="3135"/>
                    <a:pt x="6847" y="3048"/>
                    <a:pt x="6716" y="3048"/>
                  </a:cubicBezTo>
                  <a:cubicBezTo>
                    <a:pt x="6696" y="3048"/>
                    <a:pt x="6675" y="3050"/>
                    <a:pt x="6654" y="3054"/>
                  </a:cubicBezTo>
                  <a:cubicBezTo>
                    <a:pt x="6654" y="3054"/>
                    <a:pt x="6558" y="3086"/>
                    <a:pt x="6365" y="3118"/>
                  </a:cubicBezTo>
                  <a:cubicBezTo>
                    <a:pt x="5754" y="3215"/>
                    <a:pt x="4436" y="3440"/>
                    <a:pt x="3343" y="3440"/>
                  </a:cubicBezTo>
                  <a:cubicBezTo>
                    <a:pt x="2957" y="3440"/>
                    <a:pt x="2636" y="3408"/>
                    <a:pt x="2379" y="3343"/>
                  </a:cubicBezTo>
                  <a:cubicBezTo>
                    <a:pt x="1865" y="3247"/>
                    <a:pt x="1350" y="3118"/>
                    <a:pt x="997" y="3022"/>
                  </a:cubicBezTo>
                  <a:cubicBezTo>
                    <a:pt x="804" y="2958"/>
                    <a:pt x="676" y="2894"/>
                    <a:pt x="611" y="2829"/>
                  </a:cubicBezTo>
                  <a:lnTo>
                    <a:pt x="611" y="2829"/>
                  </a:lnTo>
                  <a:cubicBezTo>
                    <a:pt x="684" y="2795"/>
                    <a:pt x="791" y="2748"/>
                    <a:pt x="932" y="2700"/>
                  </a:cubicBezTo>
                  <a:cubicBezTo>
                    <a:pt x="1575" y="2443"/>
                    <a:pt x="2957" y="1929"/>
                    <a:pt x="4404" y="1415"/>
                  </a:cubicBezTo>
                  <a:cubicBezTo>
                    <a:pt x="5111" y="1190"/>
                    <a:pt x="5850" y="965"/>
                    <a:pt x="6493" y="804"/>
                  </a:cubicBezTo>
                  <a:cubicBezTo>
                    <a:pt x="7136" y="611"/>
                    <a:pt x="7715" y="515"/>
                    <a:pt x="8133" y="515"/>
                  </a:cubicBezTo>
                  <a:close/>
                  <a:moveTo>
                    <a:pt x="8133" y="0"/>
                  </a:moveTo>
                  <a:cubicBezTo>
                    <a:pt x="7651" y="0"/>
                    <a:pt x="7040" y="97"/>
                    <a:pt x="6365" y="257"/>
                  </a:cubicBezTo>
                  <a:cubicBezTo>
                    <a:pt x="4340" y="772"/>
                    <a:pt x="1704" y="1833"/>
                    <a:pt x="772" y="2186"/>
                  </a:cubicBezTo>
                  <a:cubicBezTo>
                    <a:pt x="547" y="2250"/>
                    <a:pt x="386" y="2347"/>
                    <a:pt x="257" y="2443"/>
                  </a:cubicBezTo>
                  <a:cubicBezTo>
                    <a:pt x="193" y="2475"/>
                    <a:pt x="129" y="2540"/>
                    <a:pt x="97" y="2604"/>
                  </a:cubicBezTo>
                  <a:cubicBezTo>
                    <a:pt x="32" y="2668"/>
                    <a:pt x="0" y="2733"/>
                    <a:pt x="0" y="2829"/>
                  </a:cubicBezTo>
                  <a:cubicBezTo>
                    <a:pt x="0" y="2958"/>
                    <a:pt x="64" y="3054"/>
                    <a:pt x="129" y="3118"/>
                  </a:cubicBezTo>
                  <a:cubicBezTo>
                    <a:pt x="225" y="3247"/>
                    <a:pt x="354" y="3311"/>
                    <a:pt x="482" y="3375"/>
                  </a:cubicBezTo>
                  <a:cubicBezTo>
                    <a:pt x="900" y="3568"/>
                    <a:pt x="1575" y="3729"/>
                    <a:pt x="2250" y="3890"/>
                  </a:cubicBezTo>
                  <a:cubicBezTo>
                    <a:pt x="2572" y="3954"/>
                    <a:pt x="2957" y="3954"/>
                    <a:pt x="3343" y="3954"/>
                  </a:cubicBezTo>
                  <a:cubicBezTo>
                    <a:pt x="3873" y="3954"/>
                    <a:pt x="4440" y="3909"/>
                    <a:pt x="4958" y="3849"/>
                  </a:cubicBezTo>
                  <a:lnTo>
                    <a:pt x="4958" y="3849"/>
                  </a:lnTo>
                  <a:cubicBezTo>
                    <a:pt x="4758" y="3961"/>
                    <a:pt x="4568" y="4077"/>
                    <a:pt x="4404" y="4179"/>
                  </a:cubicBezTo>
                  <a:cubicBezTo>
                    <a:pt x="4275" y="4243"/>
                    <a:pt x="4179" y="4340"/>
                    <a:pt x="4083" y="4404"/>
                  </a:cubicBezTo>
                  <a:cubicBezTo>
                    <a:pt x="4018" y="4468"/>
                    <a:pt x="3986" y="4501"/>
                    <a:pt x="3954" y="4565"/>
                  </a:cubicBezTo>
                  <a:cubicBezTo>
                    <a:pt x="3922" y="4597"/>
                    <a:pt x="3890" y="4693"/>
                    <a:pt x="3890" y="4790"/>
                  </a:cubicBezTo>
                  <a:cubicBezTo>
                    <a:pt x="3890" y="4886"/>
                    <a:pt x="3922" y="4983"/>
                    <a:pt x="4018" y="5047"/>
                  </a:cubicBezTo>
                  <a:cubicBezTo>
                    <a:pt x="4083" y="5111"/>
                    <a:pt x="4147" y="5111"/>
                    <a:pt x="4211" y="5143"/>
                  </a:cubicBezTo>
                  <a:cubicBezTo>
                    <a:pt x="4404" y="5176"/>
                    <a:pt x="4597" y="5208"/>
                    <a:pt x="4822" y="5208"/>
                  </a:cubicBezTo>
                  <a:cubicBezTo>
                    <a:pt x="5722" y="5208"/>
                    <a:pt x="6943" y="4918"/>
                    <a:pt x="8004" y="4854"/>
                  </a:cubicBezTo>
                  <a:cubicBezTo>
                    <a:pt x="8776" y="4790"/>
                    <a:pt x="9483" y="4436"/>
                    <a:pt x="10029" y="4083"/>
                  </a:cubicBezTo>
                  <a:cubicBezTo>
                    <a:pt x="10353" y="3880"/>
                    <a:pt x="10614" y="3677"/>
                    <a:pt x="10762" y="3547"/>
                  </a:cubicBezTo>
                  <a:lnTo>
                    <a:pt x="10762" y="3547"/>
                  </a:lnTo>
                  <a:cubicBezTo>
                    <a:pt x="11209" y="3765"/>
                    <a:pt x="12564" y="4422"/>
                    <a:pt x="13983" y="5079"/>
                  </a:cubicBezTo>
                  <a:cubicBezTo>
                    <a:pt x="14851" y="5497"/>
                    <a:pt x="15751" y="5883"/>
                    <a:pt x="16490" y="6204"/>
                  </a:cubicBezTo>
                  <a:cubicBezTo>
                    <a:pt x="16844" y="6333"/>
                    <a:pt x="17165" y="6461"/>
                    <a:pt x="17455" y="6558"/>
                  </a:cubicBezTo>
                  <a:cubicBezTo>
                    <a:pt x="17583" y="6622"/>
                    <a:pt x="17680" y="6654"/>
                    <a:pt x="17776" y="6686"/>
                  </a:cubicBezTo>
                  <a:cubicBezTo>
                    <a:pt x="17905" y="6686"/>
                    <a:pt x="17969" y="6718"/>
                    <a:pt x="18065" y="6718"/>
                  </a:cubicBezTo>
                  <a:cubicBezTo>
                    <a:pt x="18290" y="6718"/>
                    <a:pt x="18451" y="6622"/>
                    <a:pt x="18612" y="6493"/>
                  </a:cubicBezTo>
                  <a:cubicBezTo>
                    <a:pt x="18869" y="6301"/>
                    <a:pt x="19062" y="6043"/>
                    <a:pt x="19223" y="5690"/>
                  </a:cubicBezTo>
                  <a:cubicBezTo>
                    <a:pt x="19383" y="5368"/>
                    <a:pt x="19480" y="4983"/>
                    <a:pt x="19480" y="4597"/>
                  </a:cubicBezTo>
                  <a:cubicBezTo>
                    <a:pt x="19480" y="3954"/>
                    <a:pt x="19190" y="3311"/>
                    <a:pt x="18483" y="2893"/>
                  </a:cubicBezTo>
                  <a:cubicBezTo>
                    <a:pt x="16780" y="1897"/>
                    <a:pt x="14144" y="1125"/>
                    <a:pt x="14144" y="1093"/>
                  </a:cubicBezTo>
                  <a:lnTo>
                    <a:pt x="14112" y="1093"/>
                  </a:lnTo>
                  <a:cubicBezTo>
                    <a:pt x="14112" y="1093"/>
                    <a:pt x="13083" y="900"/>
                    <a:pt x="11861" y="675"/>
                  </a:cubicBezTo>
                  <a:cubicBezTo>
                    <a:pt x="10672" y="450"/>
                    <a:pt x="9258" y="161"/>
                    <a:pt x="8518" y="32"/>
                  </a:cubicBezTo>
                  <a:cubicBezTo>
                    <a:pt x="8422" y="0"/>
                    <a:pt x="8261" y="0"/>
                    <a:pt x="81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34"/>
            <p:cNvSpPr/>
            <p:nvPr/>
          </p:nvSpPr>
          <p:spPr>
            <a:xfrm>
              <a:off x="5279775" y="2826825"/>
              <a:ext cx="540850" cy="800375"/>
            </a:xfrm>
            <a:custGeom>
              <a:rect b="b" l="l" r="r" t="t"/>
              <a:pathLst>
                <a:path extrusionOk="0" h="32015" w="21634">
                  <a:moveTo>
                    <a:pt x="13743" y="0"/>
                  </a:moveTo>
                  <a:cubicBezTo>
                    <a:pt x="11830" y="0"/>
                    <a:pt x="10094" y="2047"/>
                    <a:pt x="10094" y="2047"/>
                  </a:cubicBezTo>
                  <a:cubicBezTo>
                    <a:pt x="10094" y="2047"/>
                    <a:pt x="6172" y="4875"/>
                    <a:pt x="3344" y="8893"/>
                  </a:cubicBezTo>
                  <a:cubicBezTo>
                    <a:pt x="515" y="12912"/>
                    <a:pt x="1" y="21012"/>
                    <a:pt x="611" y="23358"/>
                  </a:cubicBezTo>
                  <a:cubicBezTo>
                    <a:pt x="1190" y="25705"/>
                    <a:pt x="1576" y="28469"/>
                    <a:pt x="4404" y="30302"/>
                  </a:cubicBezTo>
                  <a:cubicBezTo>
                    <a:pt x="5959" y="31315"/>
                    <a:pt x="7276" y="32015"/>
                    <a:pt x="8938" y="32015"/>
                  </a:cubicBezTo>
                  <a:cubicBezTo>
                    <a:pt x="10336" y="32015"/>
                    <a:pt x="11977" y="31520"/>
                    <a:pt x="14208" y="30302"/>
                  </a:cubicBezTo>
                  <a:cubicBezTo>
                    <a:pt x="19094" y="27666"/>
                    <a:pt x="21634" y="18858"/>
                    <a:pt x="21152" y="12108"/>
                  </a:cubicBezTo>
                  <a:cubicBezTo>
                    <a:pt x="20669" y="5358"/>
                    <a:pt x="16555" y="664"/>
                    <a:pt x="14401" y="86"/>
                  </a:cubicBezTo>
                  <a:cubicBezTo>
                    <a:pt x="14181" y="27"/>
                    <a:pt x="13961" y="0"/>
                    <a:pt x="137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34"/>
            <p:cNvSpPr/>
            <p:nvPr/>
          </p:nvSpPr>
          <p:spPr>
            <a:xfrm>
              <a:off x="5283000" y="2820125"/>
              <a:ext cx="533625" cy="814075"/>
            </a:xfrm>
            <a:custGeom>
              <a:rect b="b" l="l" r="r" t="t"/>
              <a:pathLst>
                <a:path extrusionOk="0" h="32563" w="21345">
                  <a:moveTo>
                    <a:pt x="9810" y="2098"/>
                  </a:moveTo>
                  <a:cubicBezTo>
                    <a:pt x="9810" y="2098"/>
                    <a:pt x="9810" y="2098"/>
                    <a:pt x="9810" y="2098"/>
                  </a:cubicBezTo>
                  <a:lnTo>
                    <a:pt x="9810" y="2098"/>
                  </a:lnTo>
                  <a:lnTo>
                    <a:pt x="9810" y="2098"/>
                  </a:lnTo>
                  <a:close/>
                  <a:moveTo>
                    <a:pt x="13597" y="547"/>
                  </a:moveTo>
                  <a:cubicBezTo>
                    <a:pt x="13790" y="547"/>
                    <a:pt x="13983" y="547"/>
                    <a:pt x="14208" y="611"/>
                  </a:cubicBezTo>
                  <a:cubicBezTo>
                    <a:pt x="14658" y="740"/>
                    <a:pt x="15301" y="1125"/>
                    <a:pt x="15976" y="1736"/>
                  </a:cubicBezTo>
                  <a:cubicBezTo>
                    <a:pt x="18001" y="3568"/>
                    <a:pt x="20380" y="7426"/>
                    <a:pt x="20765" y="12408"/>
                  </a:cubicBezTo>
                  <a:cubicBezTo>
                    <a:pt x="20798" y="12955"/>
                    <a:pt x="20798" y="13501"/>
                    <a:pt x="20798" y="14080"/>
                  </a:cubicBezTo>
                  <a:cubicBezTo>
                    <a:pt x="20798" y="17262"/>
                    <a:pt x="20187" y="20766"/>
                    <a:pt x="18997" y="23755"/>
                  </a:cubicBezTo>
                  <a:cubicBezTo>
                    <a:pt x="17840" y="26712"/>
                    <a:pt x="16104" y="29187"/>
                    <a:pt x="13951" y="30345"/>
                  </a:cubicBezTo>
                  <a:cubicBezTo>
                    <a:pt x="11733" y="31534"/>
                    <a:pt x="10126" y="32016"/>
                    <a:pt x="8808" y="32016"/>
                  </a:cubicBezTo>
                  <a:cubicBezTo>
                    <a:pt x="7233" y="32016"/>
                    <a:pt x="5979" y="31373"/>
                    <a:pt x="4436" y="30377"/>
                  </a:cubicBezTo>
                  <a:cubicBezTo>
                    <a:pt x="3054" y="29477"/>
                    <a:pt x="2282" y="28352"/>
                    <a:pt x="1768" y="27195"/>
                  </a:cubicBezTo>
                  <a:cubicBezTo>
                    <a:pt x="1286" y="26005"/>
                    <a:pt x="1029" y="24752"/>
                    <a:pt x="739" y="23562"/>
                  </a:cubicBezTo>
                  <a:cubicBezTo>
                    <a:pt x="611" y="23048"/>
                    <a:pt x="514" y="22180"/>
                    <a:pt x="514" y="21087"/>
                  </a:cubicBezTo>
                  <a:cubicBezTo>
                    <a:pt x="514" y="19383"/>
                    <a:pt x="707" y="17198"/>
                    <a:pt x="1189" y="15044"/>
                  </a:cubicBezTo>
                  <a:cubicBezTo>
                    <a:pt x="1640" y="12890"/>
                    <a:pt x="2379" y="10801"/>
                    <a:pt x="3440" y="9322"/>
                  </a:cubicBezTo>
                  <a:cubicBezTo>
                    <a:pt x="4822" y="7329"/>
                    <a:pt x="6493" y="5626"/>
                    <a:pt x="7843" y="4436"/>
                  </a:cubicBezTo>
                  <a:cubicBezTo>
                    <a:pt x="8486" y="3825"/>
                    <a:pt x="9065" y="3343"/>
                    <a:pt x="9483" y="3022"/>
                  </a:cubicBezTo>
                  <a:cubicBezTo>
                    <a:pt x="9676" y="2861"/>
                    <a:pt x="9836" y="2733"/>
                    <a:pt x="9965" y="2668"/>
                  </a:cubicBezTo>
                  <a:cubicBezTo>
                    <a:pt x="10061" y="2572"/>
                    <a:pt x="10126" y="2540"/>
                    <a:pt x="10126" y="2540"/>
                  </a:cubicBezTo>
                  <a:lnTo>
                    <a:pt x="10158" y="2475"/>
                  </a:lnTo>
                  <a:lnTo>
                    <a:pt x="10190" y="2475"/>
                  </a:lnTo>
                  <a:cubicBezTo>
                    <a:pt x="10286" y="2379"/>
                    <a:pt x="10704" y="1865"/>
                    <a:pt x="11347" y="1415"/>
                  </a:cubicBezTo>
                  <a:cubicBezTo>
                    <a:pt x="11990" y="965"/>
                    <a:pt x="12794" y="547"/>
                    <a:pt x="13597" y="547"/>
                  </a:cubicBezTo>
                  <a:close/>
                  <a:moveTo>
                    <a:pt x="13597" y="0"/>
                  </a:moveTo>
                  <a:cubicBezTo>
                    <a:pt x="12536" y="0"/>
                    <a:pt x="11604" y="547"/>
                    <a:pt x="10897" y="1093"/>
                  </a:cubicBezTo>
                  <a:cubicBezTo>
                    <a:pt x="10337" y="1520"/>
                    <a:pt x="9932" y="1947"/>
                    <a:pt x="9810" y="2098"/>
                  </a:cubicBezTo>
                  <a:lnTo>
                    <a:pt x="9810" y="2098"/>
                  </a:lnTo>
                  <a:lnTo>
                    <a:pt x="9804" y="2090"/>
                  </a:lnTo>
                  <a:cubicBezTo>
                    <a:pt x="9804" y="2122"/>
                    <a:pt x="5850" y="4951"/>
                    <a:pt x="2990" y="9001"/>
                  </a:cubicBezTo>
                  <a:cubicBezTo>
                    <a:pt x="1897" y="10576"/>
                    <a:pt x="1125" y="12730"/>
                    <a:pt x="675" y="14915"/>
                  </a:cubicBezTo>
                  <a:cubicBezTo>
                    <a:pt x="193" y="17101"/>
                    <a:pt x="0" y="19351"/>
                    <a:pt x="0" y="21087"/>
                  </a:cubicBezTo>
                  <a:cubicBezTo>
                    <a:pt x="0" y="22212"/>
                    <a:pt x="64" y="23112"/>
                    <a:pt x="225" y="23691"/>
                  </a:cubicBezTo>
                  <a:cubicBezTo>
                    <a:pt x="514" y="24880"/>
                    <a:pt x="739" y="26166"/>
                    <a:pt x="1286" y="27387"/>
                  </a:cubicBezTo>
                  <a:cubicBezTo>
                    <a:pt x="1832" y="28641"/>
                    <a:pt x="2668" y="29863"/>
                    <a:pt x="4147" y="30795"/>
                  </a:cubicBezTo>
                  <a:cubicBezTo>
                    <a:pt x="5690" y="31823"/>
                    <a:pt x="7040" y="32563"/>
                    <a:pt x="8808" y="32563"/>
                  </a:cubicBezTo>
                  <a:cubicBezTo>
                    <a:pt x="10254" y="32563"/>
                    <a:pt x="11926" y="32048"/>
                    <a:pt x="14208" y="30827"/>
                  </a:cubicBezTo>
                  <a:cubicBezTo>
                    <a:pt x="16522" y="29573"/>
                    <a:pt x="18290" y="27002"/>
                    <a:pt x="19512" y="23948"/>
                  </a:cubicBezTo>
                  <a:cubicBezTo>
                    <a:pt x="20701" y="20894"/>
                    <a:pt x="21344" y="17326"/>
                    <a:pt x="21344" y="14080"/>
                  </a:cubicBezTo>
                  <a:cubicBezTo>
                    <a:pt x="21344" y="13501"/>
                    <a:pt x="21312" y="12922"/>
                    <a:pt x="21280" y="12376"/>
                  </a:cubicBezTo>
                  <a:cubicBezTo>
                    <a:pt x="21023" y="8936"/>
                    <a:pt x="19865" y="6043"/>
                    <a:pt x="18483" y="3922"/>
                  </a:cubicBezTo>
                  <a:cubicBezTo>
                    <a:pt x="17808" y="2861"/>
                    <a:pt x="17069" y="1993"/>
                    <a:pt x="16330" y="1350"/>
                  </a:cubicBezTo>
                  <a:cubicBezTo>
                    <a:pt x="15622" y="675"/>
                    <a:pt x="14947" y="257"/>
                    <a:pt x="14337" y="97"/>
                  </a:cubicBezTo>
                  <a:cubicBezTo>
                    <a:pt x="14079" y="32"/>
                    <a:pt x="13854" y="0"/>
                    <a:pt x="135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34"/>
            <p:cNvSpPr/>
            <p:nvPr/>
          </p:nvSpPr>
          <p:spPr>
            <a:xfrm>
              <a:off x="5438900" y="2899100"/>
              <a:ext cx="237875" cy="221725"/>
            </a:xfrm>
            <a:custGeom>
              <a:rect b="b" l="l" r="r" t="t"/>
              <a:pathLst>
                <a:path extrusionOk="0" h="8869" w="9515">
                  <a:moveTo>
                    <a:pt x="6904" y="0"/>
                  </a:moveTo>
                  <a:cubicBezTo>
                    <a:pt x="5656" y="0"/>
                    <a:pt x="4018" y="441"/>
                    <a:pt x="4018" y="441"/>
                  </a:cubicBezTo>
                  <a:cubicBezTo>
                    <a:pt x="4018" y="441"/>
                    <a:pt x="2250" y="634"/>
                    <a:pt x="1382" y="1792"/>
                  </a:cubicBezTo>
                  <a:cubicBezTo>
                    <a:pt x="514" y="2981"/>
                    <a:pt x="804" y="3367"/>
                    <a:pt x="1382" y="3656"/>
                  </a:cubicBezTo>
                  <a:cubicBezTo>
                    <a:pt x="1961" y="3945"/>
                    <a:pt x="2057" y="4717"/>
                    <a:pt x="2057" y="4717"/>
                  </a:cubicBezTo>
                  <a:cubicBezTo>
                    <a:pt x="2057" y="4717"/>
                    <a:pt x="0" y="8060"/>
                    <a:pt x="1093" y="8735"/>
                  </a:cubicBezTo>
                  <a:cubicBezTo>
                    <a:pt x="1231" y="8826"/>
                    <a:pt x="1431" y="8868"/>
                    <a:pt x="1678" y="8868"/>
                  </a:cubicBezTo>
                  <a:cubicBezTo>
                    <a:pt x="3336" y="8868"/>
                    <a:pt x="7110" y="6975"/>
                    <a:pt x="8229" y="5520"/>
                  </a:cubicBezTo>
                  <a:cubicBezTo>
                    <a:pt x="9515" y="3849"/>
                    <a:pt x="8904" y="1117"/>
                    <a:pt x="8133" y="313"/>
                  </a:cubicBezTo>
                  <a:cubicBezTo>
                    <a:pt x="7901" y="81"/>
                    <a:pt x="7438" y="0"/>
                    <a:pt x="6904" y="0"/>
                  </a:cubicBezTo>
                  <a:close/>
                </a:path>
              </a:pathLst>
            </a:custGeom>
            <a:solidFill>
              <a:srgbClr val="7070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34"/>
            <p:cNvSpPr/>
            <p:nvPr/>
          </p:nvSpPr>
          <p:spPr>
            <a:xfrm>
              <a:off x="5451750" y="2892450"/>
              <a:ext cx="217800" cy="234675"/>
            </a:xfrm>
            <a:custGeom>
              <a:rect b="b" l="l" r="r" t="t"/>
              <a:pathLst>
                <a:path extrusionOk="0" h="9387" w="8712">
                  <a:moveTo>
                    <a:pt x="6333" y="547"/>
                  </a:moveTo>
                  <a:cubicBezTo>
                    <a:pt x="6590" y="547"/>
                    <a:pt x="6847" y="547"/>
                    <a:pt x="7040" y="611"/>
                  </a:cubicBezTo>
                  <a:cubicBezTo>
                    <a:pt x="7233" y="643"/>
                    <a:pt x="7362" y="707"/>
                    <a:pt x="7426" y="772"/>
                  </a:cubicBezTo>
                  <a:cubicBezTo>
                    <a:pt x="7619" y="965"/>
                    <a:pt x="7812" y="1318"/>
                    <a:pt x="7940" y="1768"/>
                  </a:cubicBezTo>
                  <a:cubicBezTo>
                    <a:pt x="8101" y="2218"/>
                    <a:pt x="8197" y="2765"/>
                    <a:pt x="8197" y="3343"/>
                  </a:cubicBezTo>
                  <a:cubicBezTo>
                    <a:pt x="8197" y="4147"/>
                    <a:pt x="8004" y="4983"/>
                    <a:pt x="7490" y="5626"/>
                  </a:cubicBezTo>
                  <a:cubicBezTo>
                    <a:pt x="7008" y="6268"/>
                    <a:pt x="5786" y="7104"/>
                    <a:pt x="4501" y="7747"/>
                  </a:cubicBezTo>
                  <a:cubicBezTo>
                    <a:pt x="3890" y="8101"/>
                    <a:pt x="3215" y="8358"/>
                    <a:pt x="2636" y="8551"/>
                  </a:cubicBezTo>
                  <a:cubicBezTo>
                    <a:pt x="2026" y="8744"/>
                    <a:pt x="1511" y="8872"/>
                    <a:pt x="1158" y="8872"/>
                  </a:cubicBezTo>
                  <a:cubicBezTo>
                    <a:pt x="933" y="8872"/>
                    <a:pt x="772" y="8840"/>
                    <a:pt x="708" y="8776"/>
                  </a:cubicBezTo>
                  <a:cubicBezTo>
                    <a:pt x="643" y="8744"/>
                    <a:pt x="611" y="8679"/>
                    <a:pt x="579" y="8615"/>
                  </a:cubicBezTo>
                  <a:cubicBezTo>
                    <a:pt x="547" y="8551"/>
                    <a:pt x="515" y="8422"/>
                    <a:pt x="515" y="8294"/>
                  </a:cubicBezTo>
                  <a:cubicBezTo>
                    <a:pt x="515" y="7779"/>
                    <a:pt x="836" y="6976"/>
                    <a:pt x="1158" y="6301"/>
                  </a:cubicBezTo>
                  <a:cubicBezTo>
                    <a:pt x="1318" y="5979"/>
                    <a:pt x="1447" y="5690"/>
                    <a:pt x="1576" y="5465"/>
                  </a:cubicBezTo>
                  <a:cubicBezTo>
                    <a:pt x="1640" y="5368"/>
                    <a:pt x="1704" y="5272"/>
                    <a:pt x="1736" y="5240"/>
                  </a:cubicBezTo>
                  <a:cubicBezTo>
                    <a:pt x="1768" y="5176"/>
                    <a:pt x="1768" y="5143"/>
                    <a:pt x="1768" y="5143"/>
                  </a:cubicBezTo>
                  <a:cubicBezTo>
                    <a:pt x="1801" y="5079"/>
                    <a:pt x="1833" y="5015"/>
                    <a:pt x="1801" y="4951"/>
                  </a:cubicBezTo>
                  <a:cubicBezTo>
                    <a:pt x="1801" y="4951"/>
                    <a:pt x="1801" y="4726"/>
                    <a:pt x="1672" y="4468"/>
                  </a:cubicBezTo>
                  <a:cubicBezTo>
                    <a:pt x="1576" y="4211"/>
                    <a:pt x="1351" y="3858"/>
                    <a:pt x="997" y="3697"/>
                  </a:cubicBezTo>
                  <a:cubicBezTo>
                    <a:pt x="836" y="3600"/>
                    <a:pt x="740" y="3536"/>
                    <a:pt x="676" y="3472"/>
                  </a:cubicBezTo>
                  <a:cubicBezTo>
                    <a:pt x="611" y="3408"/>
                    <a:pt x="579" y="3343"/>
                    <a:pt x="579" y="3247"/>
                  </a:cubicBezTo>
                  <a:cubicBezTo>
                    <a:pt x="579" y="3054"/>
                    <a:pt x="708" y="2733"/>
                    <a:pt x="1093" y="2218"/>
                  </a:cubicBezTo>
                  <a:cubicBezTo>
                    <a:pt x="1479" y="1704"/>
                    <a:pt x="2090" y="1383"/>
                    <a:pt x="2604" y="1190"/>
                  </a:cubicBezTo>
                  <a:cubicBezTo>
                    <a:pt x="2861" y="1093"/>
                    <a:pt x="3086" y="1029"/>
                    <a:pt x="3279" y="997"/>
                  </a:cubicBezTo>
                  <a:cubicBezTo>
                    <a:pt x="3343" y="997"/>
                    <a:pt x="3408" y="965"/>
                    <a:pt x="3472" y="965"/>
                  </a:cubicBezTo>
                  <a:lnTo>
                    <a:pt x="3569" y="965"/>
                  </a:lnTo>
                  <a:cubicBezTo>
                    <a:pt x="3569" y="965"/>
                    <a:pt x="3665" y="932"/>
                    <a:pt x="3826" y="900"/>
                  </a:cubicBezTo>
                  <a:cubicBezTo>
                    <a:pt x="4340" y="772"/>
                    <a:pt x="5465" y="547"/>
                    <a:pt x="6333" y="547"/>
                  </a:cubicBezTo>
                  <a:close/>
                  <a:moveTo>
                    <a:pt x="6333" y="0"/>
                  </a:moveTo>
                  <a:cubicBezTo>
                    <a:pt x="5047" y="0"/>
                    <a:pt x="3440" y="418"/>
                    <a:pt x="3440" y="418"/>
                  </a:cubicBezTo>
                  <a:lnTo>
                    <a:pt x="3441" y="423"/>
                  </a:lnTo>
                  <a:lnTo>
                    <a:pt x="3441" y="423"/>
                  </a:lnTo>
                  <a:cubicBezTo>
                    <a:pt x="3326" y="440"/>
                    <a:pt x="2903" y="511"/>
                    <a:pt x="2411" y="675"/>
                  </a:cubicBezTo>
                  <a:cubicBezTo>
                    <a:pt x="1833" y="900"/>
                    <a:pt x="1126" y="1254"/>
                    <a:pt x="643" y="1897"/>
                  </a:cubicBezTo>
                  <a:cubicBezTo>
                    <a:pt x="225" y="2443"/>
                    <a:pt x="33" y="2861"/>
                    <a:pt x="33" y="3247"/>
                  </a:cubicBezTo>
                  <a:cubicBezTo>
                    <a:pt x="33" y="3472"/>
                    <a:pt x="129" y="3665"/>
                    <a:pt x="258" y="3825"/>
                  </a:cubicBezTo>
                  <a:cubicBezTo>
                    <a:pt x="386" y="3986"/>
                    <a:pt x="579" y="4083"/>
                    <a:pt x="740" y="4147"/>
                  </a:cubicBezTo>
                  <a:cubicBezTo>
                    <a:pt x="965" y="4276"/>
                    <a:pt x="1093" y="4468"/>
                    <a:pt x="1190" y="4661"/>
                  </a:cubicBezTo>
                  <a:cubicBezTo>
                    <a:pt x="1222" y="4758"/>
                    <a:pt x="1254" y="4854"/>
                    <a:pt x="1254" y="4918"/>
                  </a:cubicBezTo>
                  <a:lnTo>
                    <a:pt x="1264" y="4948"/>
                  </a:lnTo>
                  <a:lnTo>
                    <a:pt x="1264" y="4948"/>
                  </a:lnTo>
                  <a:cubicBezTo>
                    <a:pt x="1159" y="5133"/>
                    <a:pt x="917" y="5568"/>
                    <a:pt x="676" y="6076"/>
                  </a:cubicBezTo>
                  <a:cubicBezTo>
                    <a:pt x="322" y="6783"/>
                    <a:pt x="0" y="7586"/>
                    <a:pt x="0" y="8294"/>
                  </a:cubicBezTo>
                  <a:cubicBezTo>
                    <a:pt x="0" y="8486"/>
                    <a:pt x="0" y="8647"/>
                    <a:pt x="97" y="8808"/>
                  </a:cubicBezTo>
                  <a:cubicBezTo>
                    <a:pt x="161" y="8969"/>
                    <a:pt x="258" y="9129"/>
                    <a:pt x="418" y="9226"/>
                  </a:cubicBezTo>
                  <a:cubicBezTo>
                    <a:pt x="643" y="9354"/>
                    <a:pt x="868" y="9386"/>
                    <a:pt x="1158" y="9386"/>
                  </a:cubicBezTo>
                  <a:cubicBezTo>
                    <a:pt x="1608" y="9386"/>
                    <a:pt x="2186" y="9258"/>
                    <a:pt x="2797" y="9065"/>
                  </a:cubicBezTo>
                  <a:cubicBezTo>
                    <a:pt x="3729" y="8744"/>
                    <a:pt x="4790" y="8261"/>
                    <a:pt x="5722" y="7715"/>
                  </a:cubicBezTo>
                  <a:cubicBezTo>
                    <a:pt x="6654" y="7136"/>
                    <a:pt x="7458" y="6526"/>
                    <a:pt x="7940" y="5947"/>
                  </a:cubicBezTo>
                  <a:cubicBezTo>
                    <a:pt x="8519" y="5176"/>
                    <a:pt x="8712" y="4211"/>
                    <a:pt x="8712" y="3343"/>
                  </a:cubicBezTo>
                  <a:cubicBezTo>
                    <a:pt x="8712" y="2700"/>
                    <a:pt x="8615" y="2122"/>
                    <a:pt x="8454" y="1608"/>
                  </a:cubicBezTo>
                  <a:cubicBezTo>
                    <a:pt x="8294" y="1093"/>
                    <a:pt x="8069" y="675"/>
                    <a:pt x="7812" y="418"/>
                  </a:cubicBezTo>
                  <a:cubicBezTo>
                    <a:pt x="7619" y="225"/>
                    <a:pt x="7394" y="129"/>
                    <a:pt x="7169" y="97"/>
                  </a:cubicBezTo>
                  <a:cubicBezTo>
                    <a:pt x="6912" y="32"/>
                    <a:pt x="6622" y="0"/>
                    <a:pt x="63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34"/>
            <p:cNvSpPr/>
            <p:nvPr/>
          </p:nvSpPr>
          <p:spPr>
            <a:xfrm>
              <a:off x="5417200" y="2584950"/>
              <a:ext cx="305400" cy="460675"/>
            </a:xfrm>
            <a:custGeom>
              <a:rect b="b" l="l" r="r" t="t"/>
              <a:pathLst>
                <a:path extrusionOk="0" h="18427" w="12216">
                  <a:moveTo>
                    <a:pt x="5587" y="0"/>
                  </a:moveTo>
                  <a:cubicBezTo>
                    <a:pt x="4508" y="0"/>
                    <a:pt x="3729" y="278"/>
                    <a:pt x="3729" y="278"/>
                  </a:cubicBezTo>
                  <a:cubicBezTo>
                    <a:pt x="3729" y="278"/>
                    <a:pt x="2540" y="1628"/>
                    <a:pt x="1768" y="2046"/>
                  </a:cubicBezTo>
                  <a:cubicBezTo>
                    <a:pt x="965" y="2432"/>
                    <a:pt x="0" y="2818"/>
                    <a:pt x="772" y="3396"/>
                  </a:cubicBezTo>
                  <a:cubicBezTo>
                    <a:pt x="1575" y="4007"/>
                    <a:pt x="2058" y="4489"/>
                    <a:pt x="2058" y="4489"/>
                  </a:cubicBezTo>
                  <a:cubicBezTo>
                    <a:pt x="2058" y="4489"/>
                    <a:pt x="1061" y="7704"/>
                    <a:pt x="1479" y="9568"/>
                  </a:cubicBezTo>
                  <a:cubicBezTo>
                    <a:pt x="1733" y="10797"/>
                    <a:pt x="2588" y="11006"/>
                    <a:pt x="3141" y="11006"/>
                  </a:cubicBezTo>
                  <a:cubicBezTo>
                    <a:pt x="3427" y="11006"/>
                    <a:pt x="3633" y="10950"/>
                    <a:pt x="3633" y="10950"/>
                  </a:cubicBezTo>
                  <a:lnTo>
                    <a:pt x="3633" y="10950"/>
                  </a:lnTo>
                  <a:cubicBezTo>
                    <a:pt x="3633" y="10950"/>
                    <a:pt x="3311" y="15836"/>
                    <a:pt x="2925" y="17283"/>
                  </a:cubicBezTo>
                  <a:cubicBezTo>
                    <a:pt x="2715" y="18089"/>
                    <a:pt x="3174" y="18427"/>
                    <a:pt x="3869" y="18427"/>
                  </a:cubicBezTo>
                  <a:cubicBezTo>
                    <a:pt x="4448" y="18427"/>
                    <a:pt x="5193" y="18192"/>
                    <a:pt x="5851" y="17797"/>
                  </a:cubicBezTo>
                  <a:cubicBezTo>
                    <a:pt x="7329" y="16897"/>
                    <a:pt x="7522" y="13297"/>
                    <a:pt x="8101" y="10629"/>
                  </a:cubicBezTo>
                  <a:cubicBezTo>
                    <a:pt x="8711" y="7993"/>
                    <a:pt x="12215" y="4875"/>
                    <a:pt x="9772" y="1950"/>
                  </a:cubicBezTo>
                  <a:cubicBezTo>
                    <a:pt x="8465" y="368"/>
                    <a:pt x="6828" y="0"/>
                    <a:pt x="5587" y="0"/>
                  </a:cubicBezTo>
                  <a:close/>
                </a:path>
              </a:pathLst>
            </a:custGeom>
            <a:solidFill>
              <a:srgbClr val="7070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34"/>
            <p:cNvSpPr/>
            <p:nvPr/>
          </p:nvSpPr>
          <p:spPr>
            <a:xfrm>
              <a:off x="5422825" y="2578225"/>
              <a:ext cx="266825" cy="474175"/>
            </a:xfrm>
            <a:custGeom>
              <a:rect b="b" l="l" r="r" t="t"/>
              <a:pathLst>
                <a:path extrusionOk="0" h="18967" w="10673">
                  <a:moveTo>
                    <a:pt x="5336" y="547"/>
                  </a:moveTo>
                  <a:cubicBezTo>
                    <a:pt x="6558" y="547"/>
                    <a:pt x="8101" y="869"/>
                    <a:pt x="9354" y="2379"/>
                  </a:cubicBezTo>
                  <a:cubicBezTo>
                    <a:pt x="9933" y="3087"/>
                    <a:pt x="10126" y="3762"/>
                    <a:pt x="10126" y="4469"/>
                  </a:cubicBezTo>
                  <a:cubicBezTo>
                    <a:pt x="10158" y="5497"/>
                    <a:pt x="9644" y="6590"/>
                    <a:pt x="9065" y="7651"/>
                  </a:cubicBezTo>
                  <a:cubicBezTo>
                    <a:pt x="8519" y="8744"/>
                    <a:pt x="7876" y="9805"/>
                    <a:pt x="7618" y="10866"/>
                  </a:cubicBezTo>
                  <a:cubicBezTo>
                    <a:pt x="7329" y="12184"/>
                    <a:pt x="7136" y="13759"/>
                    <a:pt x="6847" y="15077"/>
                  </a:cubicBezTo>
                  <a:cubicBezTo>
                    <a:pt x="6686" y="15752"/>
                    <a:pt x="6493" y="16362"/>
                    <a:pt x="6301" y="16812"/>
                  </a:cubicBezTo>
                  <a:cubicBezTo>
                    <a:pt x="6076" y="17295"/>
                    <a:pt x="5786" y="17648"/>
                    <a:pt x="5497" y="17809"/>
                  </a:cubicBezTo>
                  <a:cubicBezTo>
                    <a:pt x="4854" y="18195"/>
                    <a:pt x="4147" y="18420"/>
                    <a:pt x="3633" y="18420"/>
                  </a:cubicBezTo>
                  <a:cubicBezTo>
                    <a:pt x="3375" y="18420"/>
                    <a:pt x="3183" y="18387"/>
                    <a:pt x="3086" y="18291"/>
                  </a:cubicBezTo>
                  <a:cubicBezTo>
                    <a:pt x="2990" y="18227"/>
                    <a:pt x="2925" y="18130"/>
                    <a:pt x="2925" y="17937"/>
                  </a:cubicBezTo>
                  <a:cubicBezTo>
                    <a:pt x="2925" y="17841"/>
                    <a:pt x="2925" y="17745"/>
                    <a:pt x="2958" y="17648"/>
                  </a:cubicBezTo>
                  <a:cubicBezTo>
                    <a:pt x="3054" y="17230"/>
                    <a:pt x="3150" y="16652"/>
                    <a:pt x="3247" y="15977"/>
                  </a:cubicBezTo>
                  <a:cubicBezTo>
                    <a:pt x="3504" y="13984"/>
                    <a:pt x="3665" y="11219"/>
                    <a:pt x="3665" y="11219"/>
                  </a:cubicBezTo>
                  <a:cubicBezTo>
                    <a:pt x="3665" y="11123"/>
                    <a:pt x="3633" y="11058"/>
                    <a:pt x="3568" y="10994"/>
                  </a:cubicBezTo>
                  <a:cubicBezTo>
                    <a:pt x="3531" y="10957"/>
                    <a:pt x="3482" y="10941"/>
                    <a:pt x="3429" y="10941"/>
                  </a:cubicBezTo>
                  <a:cubicBezTo>
                    <a:pt x="3391" y="10941"/>
                    <a:pt x="3351" y="10949"/>
                    <a:pt x="3311" y="10962"/>
                  </a:cubicBezTo>
                  <a:cubicBezTo>
                    <a:pt x="3279" y="10962"/>
                    <a:pt x="3118" y="10994"/>
                    <a:pt x="2893" y="10994"/>
                  </a:cubicBezTo>
                  <a:cubicBezTo>
                    <a:pt x="2636" y="10994"/>
                    <a:pt x="2347" y="10962"/>
                    <a:pt x="2090" y="10769"/>
                  </a:cubicBezTo>
                  <a:cubicBezTo>
                    <a:pt x="1865" y="10608"/>
                    <a:pt x="1607" y="10351"/>
                    <a:pt x="1511" y="9773"/>
                  </a:cubicBezTo>
                  <a:cubicBezTo>
                    <a:pt x="1447" y="9483"/>
                    <a:pt x="1415" y="9162"/>
                    <a:pt x="1415" y="8808"/>
                  </a:cubicBezTo>
                  <a:cubicBezTo>
                    <a:pt x="1415" y="7940"/>
                    <a:pt x="1575" y="6944"/>
                    <a:pt x="1736" y="6140"/>
                  </a:cubicBezTo>
                  <a:cubicBezTo>
                    <a:pt x="1833" y="5755"/>
                    <a:pt x="1929" y="5433"/>
                    <a:pt x="1993" y="5208"/>
                  </a:cubicBezTo>
                  <a:cubicBezTo>
                    <a:pt x="2025" y="5080"/>
                    <a:pt x="2025" y="4983"/>
                    <a:pt x="2058" y="4919"/>
                  </a:cubicBezTo>
                  <a:cubicBezTo>
                    <a:pt x="2058" y="4855"/>
                    <a:pt x="2090" y="4822"/>
                    <a:pt x="2090" y="4822"/>
                  </a:cubicBezTo>
                  <a:cubicBezTo>
                    <a:pt x="2122" y="4726"/>
                    <a:pt x="2090" y="4630"/>
                    <a:pt x="2025" y="4565"/>
                  </a:cubicBezTo>
                  <a:cubicBezTo>
                    <a:pt x="1993" y="4565"/>
                    <a:pt x="1511" y="4051"/>
                    <a:pt x="707" y="3472"/>
                  </a:cubicBezTo>
                  <a:cubicBezTo>
                    <a:pt x="643" y="3408"/>
                    <a:pt x="579" y="3344"/>
                    <a:pt x="547" y="3312"/>
                  </a:cubicBezTo>
                  <a:lnTo>
                    <a:pt x="547" y="3247"/>
                  </a:lnTo>
                  <a:cubicBezTo>
                    <a:pt x="547" y="3247"/>
                    <a:pt x="547" y="3215"/>
                    <a:pt x="579" y="3151"/>
                  </a:cubicBezTo>
                  <a:cubicBezTo>
                    <a:pt x="643" y="3087"/>
                    <a:pt x="804" y="2990"/>
                    <a:pt x="997" y="2862"/>
                  </a:cubicBezTo>
                  <a:cubicBezTo>
                    <a:pt x="1190" y="2765"/>
                    <a:pt x="1447" y="2669"/>
                    <a:pt x="1640" y="2540"/>
                  </a:cubicBezTo>
                  <a:cubicBezTo>
                    <a:pt x="2090" y="2315"/>
                    <a:pt x="2604" y="1865"/>
                    <a:pt x="2990" y="1479"/>
                  </a:cubicBezTo>
                  <a:cubicBezTo>
                    <a:pt x="3311" y="1158"/>
                    <a:pt x="3557" y="874"/>
                    <a:pt x="3653" y="761"/>
                  </a:cubicBezTo>
                  <a:lnTo>
                    <a:pt x="3653" y="761"/>
                  </a:lnTo>
                  <a:cubicBezTo>
                    <a:pt x="3878" y="709"/>
                    <a:pt x="4513" y="547"/>
                    <a:pt x="5336" y="547"/>
                  </a:cubicBezTo>
                  <a:close/>
                  <a:moveTo>
                    <a:pt x="5336" y="1"/>
                  </a:moveTo>
                  <a:cubicBezTo>
                    <a:pt x="4211" y="1"/>
                    <a:pt x="3408" y="290"/>
                    <a:pt x="3408" y="290"/>
                  </a:cubicBezTo>
                  <a:lnTo>
                    <a:pt x="3279" y="354"/>
                  </a:lnTo>
                  <a:cubicBezTo>
                    <a:pt x="3279" y="354"/>
                    <a:pt x="3215" y="451"/>
                    <a:pt x="3086" y="579"/>
                  </a:cubicBezTo>
                  <a:cubicBezTo>
                    <a:pt x="2925" y="772"/>
                    <a:pt x="2636" y="1094"/>
                    <a:pt x="2315" y="1383"/>
                  </a:cubicBezTo>
                  <a:cubicBezTo>
                    <a:pt x="1993" y="1672"/>
                    <a:pt x="1672" y="1929"/>
                    <a:pt x="1415" y="2058"/>
                  </a:cubicBezTo>
                  <a:cubicBezTo>
                    <a:pt x="1125" y="2219"/>
                    <a:pt x="804" y="2347"/>
                    <a:pt x="547" y="2508"/>
                  </a:cubicBezTo>
                  <a:cubicBezTo>
                    <a:pt x="418" y="2604"/>
                    <a:pt x="290" y="2701"/>
                    <a:pt x="193" y="2797"/>
                  </a:cubicBezTo>
                  <a:cubicBezTo>
                    <a:pt x="97" y="2926"/>
                    <a:pt x="0" y="3087"/>
                    <a:pt x="0" y="3247"/>
                  </a:cubicBezTo>
                  <a:cubicBezTo>
                    <a:pt x="0" y="3376"/>
                    <a:pt x="32" y="3505"/>
                    <a:pt x="97" y="3601"/>
                  </a:cubicBezTo>
                  <a:cubicBezTo>
                    <a:pt x="193" y="3697"/>
                    <a:pt x="290" y="3794"/>
                    <a:pt x="386" y="3890"/>
                  </a:cubicBezTo>
                  <a:cubicBezTo>
                    <a:pt x="772" y="4180"/>
                    <a:pt x="1093" y="4437"/>
                    <a:pt x="1318" y="4630"/>
                  </a:cubicBezTo>
                  <a:cubicBezTo>
                    <a:pt x="1403" y="4714"/>
                    <a:pt x="1487" y="4774"/>
                    <a:pt x="1529" y="4831"/>
                  </a:cubicBezTo>
                  <a:lnTo>
                    <a:pt x="1529" y="4831"/>
                  </a:lnTo>
                  <a:cubicBezTo>
                    <a:pt x="1371" y="5391"/>
                    <a:pt x="868" y="7237"/>
                    <a:pt x="868" y="8808"/>
                  </a:cubicBezTo>
                  <a:cubicBezTo>
                    <a:pt x="868" y="9194"/>
                    <a:pt x="900" y="9548"/>
                    <a:pt x="965" y="9901"/>
                  </a:cubicBezTo>
                  <a:cubicBezTo>
                    <a:pt x="1125" y="10544"/>
                    <a:pt x="1447" y="10994"/>
                    <a:pt x="1800" y="11219"/>
                  </a:cubicBezTo>
                  <a:cubicBezTo>
                    <a:pt x="2186" y="11476"/>
                    <a:pt x="2572" y="11541"/>
                    <a:pt x="2893" y="11541"/>
                  </a:cubicBezTo>
                  <a:cubicBezTo>
                    <a:pt x="2972" y="11541"/>
                    <a:pt x="3045" y="11537"/>
                    <a:pt x="3110" y="11531"/>
                  </a:cubicBezTo>
                  <a:lnTo>
                    <a:pt x="3110" y="11531"/>
                  </a:lnTo>
                  <a:cubicBezTo>
                    <a:pt x="3105" y="11657"/>
                    <a:pt x="3098" y="11813"/>
                    <a:pt x="3086" y="11991"/>
                  </a:cubicBezTo>
                  <a:cubicBezTo>
                    <a:pt x="3022" y="12698"/>
                    <a:pt x="2925" y="13823"/>
                    <a:pt x="2829" y="14884"/>
                  </a:cubicBezTo>
                  <a:cubicBezTo>
                    <a:pt x="2733" y="15944"/>
                    <a:pt x="2572" y="16973"/>
                    <a:pt x="2443" y="17487"/>
                  </a:cubicBezTo>
                  <a:cubicBezTo>
                    <a:pt x="2411" y="17648"/>
                    <a:pt x="2379" y="17809"/>
                    <a:pt x="2379" y="17937"/>
                  </a:cubicBezTo>
                  <a:cubicBezTo>
                    <a:pt x="2379" y="18259"/>
                    <a:pt x="2540" y="18548"/>
                    <a:pt x="2765" y="18741"/>
                  </a:cubicBezTo>
                  <a:cubicBezTo>
                    <a:pt x="3022" y="18902"/>
                    <a:pt x="3311" y="18966"/>
                    <a:pt x="3633" y="18966"/>
                  </a:cubicBezTo>
                  <a:cubicBezTo>
                    <a:pt x="4275" y="18966"/>
                    <a:pt x="5079" y="18709"/>
                    <a:pt x="5786" y="18291"/>
                  </a:cubicBezTo>
                  <a:cubicBezTo>
                    <a:pt x="6204" y="18034"/>
                    <a:pt x="6526" y="17584"/>
                    <a:pt x="6783" y="17037"/>
                  </a:cubicBezTo>
                  <a:cubicBezTo>
                    <a:pt x="7136" y="16266"/>
                    <a:pt x="7361" y="15237"/>
                    <a:pt x="7586" y="14144"/>
                  </a:cubicBezTo>
                  <a:cubicBezTo>
                    <a:pt x="7779" y="13084"/>
                    <a:pt x="7940" y="11959"/>
                    <a:pt x="8165" y="10962"/>
                  </a:cubicBezTo>
                  <a:cubicBezTo>
                    <a:pt x="8358" y="10062"/>
                    <a:pt x="8969" y="9001"/>
                    <a:pt x="9547" y="7908"/>
                  </a:cubicBezTo>
                  <a:cubicBezTo>
                    <a:pt x="10126" y="6815"/>
                    <a:pt x="10672" y="5658"/>
                    <a:pt x="10672" y="4469"/>
                  </a:cubicBezTo>
                  <a:cubicBezTo>
                    <a:pt x="10672" y="3633"/>
                    <a:pt x="10415" y="2830"/>
                    <a:pt x="9772" y="2026"/>
                  </a:cubicBezTo>
                  <a:cubicBezTo>
                    <a:pt x="8390" y="387"/>
                    <a:pt x="6654" y="1"/>
                    <a:pt x="53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34"/>
            <p:cNvSpPr/>
            <p:nvPr/>
          </p:nvSpPr>
          <p:spPr>
            <a:xfrm>
              <a:off x="5456575" y="2429500"/>
              <a:ext cx="532825" cy="629075"/>
            </a:xfrm>
            <a:custGeom>
              <a:rect b="b" l="l" r="r" t="t"/>
              <a:pathLst>
                <a:path extrusionOk="0" h="25163" w="21313">
                  <a:moveTo>
                    <a:pt x="0" y="22215"/>
                  </a:moveTo>
                  <a:cubicBezTo>
                    <a:pt x="1" y="22215"/>
                    <a:pt x="1" y="22215"/>
                    <a:pt x="1" y="22215"/>
                  </a:cubicBezTo>
                  <a:lnTo>
                    <a:pt x="1" y="22215"/>
                  </a:lnTo>
                  <a:cubicBezTo>
                    <a:pt x="1" y="22215"/>
                    <a:pt x="0" y="22215"/>
                    <a:pt x="0" y="22215"/>
                  </a:cubicBezTo>
                  <a:close/>
                  <a:moveTo>
                    <a:pt x="4328" y="0"/>
                  </a:moveTo>
                  <a:cubicBezTo>
                    <a:pt x="3989" y="0"/>
                    <a:pt x="3665" y="20"/>
                    <a:pt x="3376" y="67"/>
                  </a:cubicBezTo>
                  <a:cubicBezTo>
                    <a:pt x="1640" y="357"/>
                    <a:pt x="965" y="5403"/>
                    <a:pt x="2058" y="8264"/>
                  </a:cubicBezTo>
                  <a:cubicBezTo>
                    <a:pt x="2508" y="9454"/>
                    <a:pt x="3311" y="10193"/>
                    <a:pt x="4083" y="10643"/>
                  </a:cubicBezTo>
                  <a:cubicBezTo>
                    <a:pt x="3922" y="10482"/>
                    <a:pt x="2861" y="9486"/>
                    <a:pt x="3890" y="8714"/>
                  </a:cubicBezTo>
                  <a:cubicBezTo>
                    <a:pt x="4983" y="7879"/>
                    <a:pt x="5947" y="7750"/>
                    <a:pt x="5947" y="7750"/>
                  </a:cubicBezTo>
                  <a:lnTo>
                    <a:pt x="5947" y="7750"/>
                  </a:lnTo>
                  <a:cubicBezTo>
                    <a:pt x="5947" y="7750"/>
                    <a:pt x="5079" y="10546"/>
                    <a:pt x="5465" y="11029"/>
                  </a:cubicBezTo>
                  <a:cubicBezTo>
                    <a:pt x="6931" y="13005"/>
                    <a:pt x="371" y="22217"/>
                    <a:pt x="8" y="22217"/>
                  </a:cubicBezTo>
                  <a:cubicBezTo>
                    <a:pt x="6" y="22217"/>
                    <a:pt x="3" y="22216"/>
                    <a:pt x="1" y="22215"/>
                  </a:cubicBezTo>
                  <a:lnTo>
                    <a:pt x="1" y="22215"/>
                  </a:lnTo>
                  <a:cubicBezTo>
                    <a:pt x="49" y="22242"/>
                    <a:pt x="1960" y="23323"/>
                    <a:pt x="4404" y="24497"/>
                  </a:cubicBezTo>
                  <a:cubicBezTo>
                    <a:pt x="5359" y="24958"/>
                    <a:pt x="6344" y="25163"/>
                    <a:pt x="7330" y="25163"/>
                  </a:cubicBezTo>
                  <a:cubicBezTo>
                    <a:pt x="11919" y="25163"/>
                    <a:pt x="16527" y="20716"/>
                    <a:pt x="18194" y="16879"/>
                  </a:cubicBezTo>
                  <a:cubicBezTo>
                    <a:pt x="19769" y="13182"/>
                    <a:pt x="21312" y="6496"/>
                    <a:pt x="18098" y="3153"/>
                  </a:cubicBezTo>
                  <a:cubicBezTo>
                    <a:pt x="15773" y="787"/>
                    <a:pt x="12697" y="291"/>
                    <a:pt x="10574" y="291"/>
                  </a:cubicBezTo>
                  <a:cubicBezTo>
                    <a:pt x="9379" y="291"/>
                    <a:pt x="8486" y="448"/>
                    <a:pt x="8197" y="517"/>
                  </a:cubicBezTo>
                  <a:cubicBezTo>
                    <a:pt x="8197" y="517"/>
                    <a:pt x="6061" y="0"/>
                    <a:pt x="43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34"/>
            <p:cNvSpPr/>
            <p:nvPr/>
          </p:nvSpPr>
          <p:spPr>
            <a:xfrm>
              <a:off x="5449350" y="2423125"/>
              <a:ext cx="513525" cy="642125"/>
            </a:xfrm>
            <a:custGeom>
              <a:rect b="b" l="l" r="r" t="t"/>
              <a:pathLst>
                <a:path extrusionOk="0" h="25685" w="20541">
                  <a:moveTo>
                    <a:pt x="4629" y="547"/>
                  </a:moveTo>
                  <a:cubicBezTo>
                    <a:pt x="5465" y="547"/>
                    <a:pt x="6429" y="644"/>
                    <a:pt x="7168" y="772"/>
                  </a:cubicBezTo>
                  <a:cubicBezTo>
                    <a:pt x="7522" y="837"/>
                    <a:pt x="7843" y="901"/>
                    <a:pt x="8068" y="965"/>
                  </a:cubicBezTo>
                  <a:cubicBezTo>
                    <a:pt x="8293" y="997"/>
                    <a:pt x="8422" y="1030"/>
                    <a:pt x="8422" y="1030"/>
                  </a:cubicBezTo>
                  <a:lnTo>
                    <a:pt x="8550" y="1030"/>
                  </a:lnTo>
                  <a:cubicBezTo>
                    <a:pt x="8808" y="965"/>
                    <a:pt x="9708" y="805"/>
                    <a:pt x="10865" y="805"/>
                  </a:cubicBezTo>
                  <a:cubicBezTo>
                    <a:pt x="12954" y="805"/>
                    <a:pt x="15944" y="1319"/>
                    <a:pt x="18194" y="3601"/>
                  </a:cubicBezTo>
                  <a:cubicBezTo>
                    <a:pt x="19512" y="4951"/>
                    <a:pt x="19994" y="6944"/>
                    <a:pt x="19994" y="9066"/>
                  </a:cubicBezTo>
                  <a:cubicBezTo>
                    <a:pt x="19994" y="11894"/>
                    <a:pt x="19126" y="14948"/>
                    <a:pt x="18226" y="17005"/>
                  </a:cubicBezTo>
                  <a:cubicBezTo>
                    <a:pt x="17422" y="18902"/>
                    <a:pt x="15879" y="20927"/>
                    <a:pt x="13983" y="22502"/>
                  </a:cubicBezTo>
                  <a:cubicBezTo>
                    <a:pt x="12054" y="24077"/>
                    <a:pt x="9804" y="25138"/>
                    <a:pt x="7618" y="25138"/>
                  </a:cubicBezTo>
                  <a:cubicBezTo>
                    <a:pt x="6654" y="25138"/>
                    <a:pt x="5722" y="24945"/>
                    <a:pt x="4790" y="24495"/>
                  </a:cubicBezTo>
                  <a:cubicBezTo>
                    <a:pt x="3568" y="23916"/>
                    <a:pt x="2475" y="23338"/>
                    <a:pt x="1672" y="22920"/>
                  </a:cubicBezTo>
                  <a:cubicBezTo>
                    <a:pt x="1286" y="22727"/>
                    <a:pt x="964" y="22534"/>
                    <a:pt x="739" y="22438"/>
                  </a:cubicBezTo>
                  <a:cubicBezTo>
                    <a:pt x="736" y="22435"/>
                    <a:pt x="732" y="22433"/>
                    <a:pt x="728" y="22430"/>
                  </a:cubicBezTo>
                  <a:lnTo>
                    <a:pt x="728" y="22430"/>
                  </a:lnTo>
                  <a:cubicBezTo>
                    <a:pt x="811" y="22336"/>
                    <a:pt x="911" y="22219"/>
                    <a:pt x="1029" y="22084"/>
                  </a:cubicBezTo>
                  <a:cubicBezTo>
                    <a:pt x="1736" y="21184"/>
                    <a:pt x="3022" y="19320"/>
                    <a:pt x="4147" y="17391"/>
                  </a:cubicBezTo>
                  <a:cubicBezTo>
                    <a:pt x="4725" y="16395"/>
                    <a:pt x="5240" y="15430"/>
                    <a:pt x="5593" y="14498"/>
                  </a:cubicBezTo>
                  <a:cubicBezTo>
                    <a:pt x="5979" y="13598"/>
                    <a:pt x="6236" y="12762"/>
                    <a:pt x="6236" y="12087"/>
                  </a:cubicBezTo>
                  <a:cubicBezTo>
                    <a:pt x="6236" y="11734"/>
                    <a:pt x="6172" y="11380"/>
                    <a:pt x="5979" y="11123"/>
                  </a:cubicBezTo>
                  <a:lnTo>
                    <a:pt x="5947" y="11123"/>
                  </a:lnTo>
                  <a:cubicBezTo>
                    <a:pt x="5947" y="11123"/>
                    <a:pt x="5915" y="10994"/>
                    <a:pt x="5915" y="10834"/>
                  </a:cubicBezTo>
                  <a:cubicBezTo>
                    <a:pt x="5915" y="10416"/>
                    <a:pt x="6075" y="9709"/>
                    <a:pt x="6204" y="9130"/>
                  </a:cubicBezTo>
                  <a:cubicBezTo>
                    <a:pt x="6268" y="8841"/>
                    <a:pt x="6332" y="8583"/>
                    <a:pt x="6397" y="8391"/>
                  </a:cubicBezTo>
                  <a:cubicBezTo>
                    <a:pt x="6461" y="8198"/>
                    <a:pt x="6493" y="8069"/>
                    <a:pt x="6493" y="8069"/>
                  </a:cubicBezTo>
                  <a:cubicBezTo>
                    <a:pt x="6525" y="8005"/>
                    <a:pt x="6493" y="7908"/>
                    <a:pt x="6429" y="7812"/>
                  </a:cubicBezTo>
                  <a:cubicBezTo>
                    <a:pt x="6382" y="7765"/>
                    <a:pt x="6335" y="7735"/>
                    <a:pt x="6275" y="7735"/>
                  </a:cubicBezTo>
                  <a:cubicBezTo>
                    <a:pt x="6253" y="7735"/>
                    <a:pt x="6230" y="7739"/>
                    <a:pt x="6204" y="7748"/>
                  </a:cubicBezTo>
                  <a:cubicBezTo>
                    <a:pt x="6172" y="7748"/>
                    <a:pt x="5143" y="7876"/>
                    <a:pt x="3986" y="8776"/>
                  </a:cubicBezTo>
                  <a:lnTo>
                    <a:pt x="3986" y="8744"/>
                  </a:lnTo>
                  <a:cubicBezTo>
                    <a:pt x="3632" y="9034"/>
                    <a:pt x="3472" y="9419"/>
                    <a:pt x="3472" y="9741"/>
                  </a:cubicBezTo>
                  <a:cubicBezTo>
                    <a:pt x="3472" y="9777"/>
                    <a:pt x="3473" y="9813"/>
                    <a:pt x="3477" y="9849"/>
                  </a:cubicBezTo>
                  <a:lnTo>
                    <a:pt x="3477" y="9849"/>
                  </a:lnTo>
                  <a:cubicBezTo>
                    <a:pt x="3120" y="9475"/>
                    <a:pt x="2807" y="9010"/>
                    <a:pt x="2572" y="8423"/>
                  </a:cubicBezTo>
                  <a:cubicBezTo>
                    <a:pt x="2250" y="7523"/>
                    <a:pt x="2089" y="6366"/>
                    <a:pt x="2089" y="5240"/>
                  </a:cubicBezTo>
                  <a:cubicBezTo>
                    <a:pt x="2089" y="4083"/>
                    <a:pt x="2250" y="2926"/>
                    <a:pt x="2539" y="2058"/>
                  </a:cubicBezTo>
                  <a:cubicBezTo>
                    <a:pt x="2700" y="1640"/>
                    <a:pt x="2893" y="1255"/>
                    <a:pt x="3086" y="1030"/>
                  </a:cubicBezTo>
                  <a:cubicBezTo>
                    <a:pt x="3311" y="772"/>
                    <a:pt x="3504" y="644"/>
                    <a:pt x="3729" y="612"/>
                  </a:cubicBezTo>
                  <a:cubicBezTo>
                    <a:pt x="3986" y="547"/>
                    <a:pt x="4307" y="547"/>
                    <a:pt x="4629" y="547"/>
                  </a:cubicBezTo>
                  <a:close/>
                  <a:moveTo>
                    <a:pt x="4629" y="1"/>
                  </a:moveTo>
                  <a:cubicBezTo>
                    <a:pt x="4275" y="1"/>
                    <a:pt x="3954" y="1"/>
                    <a:pt x="3632" y="65"/>
                  </a:cubicBezTo>
                  <a:cubicBezTo>
                    <a:pt x="3247" y="129"/>
                    <a:pt x="2925" y="354"/>
                    <a:pt x="2668" y="676"/>
                  </a:cubicBezTo>
                  <a:cubicBezTo>
                    <a:pt x="2282" y="1158"/>
                    <a:pt x="2025" y="1833"/>
                    <a:pt x="1832" y="2637"/>
                  </a:cubicBezTo>
                  <a:cubicBezTo>
                    <a:pt x="1639" y="3408"/>
                    <a:pt x="1543" y="4340"/>
                    <a:pt x="1543" y="5240"/>
                  </a:cubicBezTo>
                  <a:cubicBezTo>
                    <a:pt x="1543" y="6430"/>
                    <a:pt x="1704" y="7619"/>
                    <a:pt x="2089" y="8616"/>
                  </a:cubicBezTo>
                  <a:cubicBezTo>
                    <a:pt x="2539" y="9869"/>
                    <a:pt x="3407" y="10641"/>
                    <a:pt x="4243" y="11123"/>
                  </a:cubicBezTo>
                  <a:cubicBezTo>
                    <a:pt x="4289" y="11146"/>
                    <a:pt x="4338" y="11156"/>
                    <a:pt x="4386" y="11156"/>
                  </a:cubicBezTo>
                  <a:cubicBezTo>
                    <a:pt x="4473" y="11156"/>
                    <a:pt x="4555" y="11121"/>
                    <a:pt x="4597" y="11059"/>
                  </a:cubicBezTo>
                  <a:cubicBezTo>
                    <a:pt x="4693" y="10930"/>
                    <a:pt x="4661" y="10769"/>
                    <a:pt x="4565" y="10705"/>
                  </a:cubicBezTo>
                  <a:cubicBezTo>
                    <a:pt x="4500" y="10641"/>
                    <a:pt x="4372" y="10512"/>
                    <a:pt x="4243" y="10319"/>
                  </a:cubicBezTo>
                  <a:cubicBezTo>
                    <a:pt x="4115" y="10159"/>
                    <a:pt x="3986" y="9934"/>
                    <a:pt x="3986" y="9741"/>
                  </a:cubicBezTo>
                  <a:cubicBezTo>
                    <a:pt x="4018" y="9580"/>
                    <a:pt x="4050" y="9387"/>
                    <a:pt x="4340" y="9194"/>
                  </a:cubicBezTo>
                  <a:cubicBezTo>
                    <a:pt x="4854" y="8776"/>
                    <a:pt x="5336" y="8551"/>
                    <a:pt x="5690" y="8423"/>
                  </a:cubicBezTo>
                  <a:cubicBezTo>
                    <a:pt x="5745" y="8404"/>
                    <a:pt x="5795" y="8389"/>
                    <a:pt x="5841" y="8375"/>
                  </a:cubicBezTo>
                  <a:lnTo>
                    <a:pt x="5841" y="8375"/>
                  </a:lnTo>
                  <a:cubicBezTo>
                    <a:pt x="5793" y="8551"/>
                    <a:pt x="5739" y="8767"/>
                    <a:pt x="5690" y="9001"/>
                  </a:cubicBezTo>
                  <a:cubicBezTo>
                    <a:pt x="5529" y="9612"/>
                    <a:pt x="5400" y="10319"/>
                    <a:pt x="5400" y="10834"/>
                  </a:cubicBezTo>
                  <a:cubicBezTo>
                    <a:pt x="5400" y="11059"/>
                    <a:pt x="5400" y="11251"/>
                    <a:pt x="5529" y="11444"/>
                  </a:cubicBezTo>
                  <a:cubicBezTo>
                    <a:pt x="5625" y="11573"/>
                    <a:pt x="5690" y="11798"/>
                    <a:pt x="5690" y="12087"/>
                  </a:cubicBezTo>
                  <a:cubicBezTo>
                    <a:pt x="5690" y="12730"/>
                    <a:pt x="5368" y="13727"/>
                    <a:pt x="4886" y="14820"/>
                  </a:cubicBezTo>
                  <a:cubicBezTo>
                    <a:pt x="4115" y="16491"/>
                    <a:pt x="2989" y="18355"/>
                    <a:pt x="1993" y="19802"/>
                  </a:cubicBezTo>
                  <a:cubicBezTo>
                    <a:pt x="1511" y="20541"/>
                    <a:pt x="1061" y="21152"/>
                    <a:pt x="707" y="21602"/>
                  </a:cubicBezTo>
                  <a:cubicBezTo>
                    <a:pt x="546" y="21827"/>
                    <a:pt x="386" y="21988"/>
                    <a:pt x="289" y="22116"/>
                  </a:cubicBezTo>
                  <a:cubicBezTo>
                    <a:pt x="257" y="22148"/>
                    <a:pt x="193" y="22213"/>
                    <a:pt x="193" y="22213"/>
                  </a:cubicBezTo>
                  <a:lnTo>
                    <a:pt x="182" y="22223"/>
                  </a:lnTo>
                  <a:lnTo>
                    <a:pt x="182" y="22223"/>
                  </a:lnTo>
                  <a:cubicBezTo>
                    <a:pt x="120" y="22247"/>
                    <a:pt x="67" y="22289"/>
                    <a:pt x="32" y="22341"/>
                  </a:cubicBezTo>
                  <a:cubicBezTo>
                    <a:pt x="0" y="22438"/>
                    <a:pt x="0" y="22566"/>
                    <a:pt x="96" y="22663"/>
                  </a:cubicBezTo>
                  <a:cubicBezTo>
                    <a:pt x="114" y="22697"/>
                    <a:pt x="140" y="22713"/>
                    <a:pt x="161" y="22721"/>
                  </a:cubicBezTo>
                  <a:lnTo>
                    <a:pt x="161" y="22721"/>
                  </a:lnTo>
                  <a:lnTo>
                    <a:pt x="161" y="22727"/>
                  </a:lnTo>
                  <a:lnTo>
                    <a:pt x="212" y="22727"/>
                  </a:lnTo>
                  <a:cubicBezTo>
                    <a:pt x="534" y="22919"/>
                    <a:pt x="2335" y="23921"/>
                    <a:pt x="4565" y="24977"/>
                  </a:cubicBezTo>
                  <a:cubicBezTo>
                    <a:pt x="5561" y="25459"/>
                    <a:pt x="6590" y="25684"/>
                    <a:pt x="7618" y="25684"/>
                  </a:cubicBezTo>
                  <a:cubicBezTo>
                    <a:pt x="9997" y="25684"/>
                    <a:pt x="12343" y="24527"/>
                    <a:pt x="14304" y="22920"/>
                  </a:cubicBezTo>
                  <a:cubicBezTo>
                    <a:pt x="16265" y="21281"/>
                    <a:pt x="17872" y="19191"/>
                    <a:pt x="18708" y="17230"/>
                  </a:cubicBezTo>
                  <a:cubicBezTo>
                    <a:pt x="19640" y="15077"/>
                    <a:pt x="20540" y="11991"/>
                    <a:pt x="20540" y="9066"/>
                  </a:cubicBezTo>
                  <a:cubicBezTo>
                    <a:pt x="20540" y="6848"/>
                    <a:pt x="20026" y="4726"/>
                    <a:pt x="18579" y="3247"/>
                  </a:cubicBezTo>
                  <a:cubicBezTo>
                    <a:pt x="16169" y="772"/>
                    <a:pt x="13019" y="290"/>
                    <a:pt x="10865" y="290"/>
                  </a:cubicBezTo>
                  <a:cubicBezTo>
                    <a:pt x="9723" y="290"/>
                    <a:pt x="8862" y="431"/>
                    <a:pt x="8492" y="501"/>
                  </a:cubicBezTo>
                  <a:lnTo>
                    <a:pt x="8492" y="501"/>
                  </a:lnTo>
                  <a:cubicBezTo>
                    <a:pt x="8139" y="420"/>
                    <a:pt x="6253" y="1"/>
                    <a:pt x="46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34"/>
            <p:cNvSpPr/>
            <p:nvPr/>
          </p:nvSpPr>
          <p:spPr>
            <a:xfrm>
              <a:off x="4468125" y="2857075"/>
              <a:ext cx="348000" cy="631675"/>
            </a:xfrm>
            <a:custGeom>
              <a:rect b="b" l="l" r="r" t="t"/>
              <a:pathLst>
                <a:path extrusionOk="0" h="25267" w="13920">
                  <a:moveTo>
                    <a:pt x="4951" y="1"/>
                  </a:moveTo>
                  <a:lnTo>
                    <a:pt x="1" y="20670"/>
                  </a:lnTo>
                  <a:lnTo>
                    <a:pt x="10126" y="25267"/>
                  </a:lnTo>
                  <a:lnTo>
                    <a:pt x="13919" y="5851"/>
                  </a:lnTo>
                  <a:lnTo>
                    <a:pt x="495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34"/>
            <p:cNvSpPr/>
            <p:nvPr/>
          </p:nvSpPr>
          <p:spPr>
            <a:xfrm>
              <a:off x="4460900" y="2850325"/>
              <a:ext cx="362450" cy="645450"/>
            </a:xfrm>
            <a:custGeom>
              <a:rect b="b" l="l" r="r" t="t"/>
              <a:pathLst>
                <a:path extrusionOk="0" h="25818" w="14498">
                  <a:moveTo>
                    <a:pt x="5408" y="710"/>
                  </a:moveTo>
                  <a:lnTo>
                    <a:pt x="13919" y="6250"/>
                  </a:lnTo>
                  <a:lnTo>
                    <a:pt x="10222" y="25151"/>
                  </a:lnTo>
                  <a:lnTo>
                    <a:pt x="611" y="20779"/>
                  </a:lnTo>
                  <a:lnTo>
                    <a:pt x="5408" y="710"/>
                  </a:lnTo>
                  <a:close/>
                  <a:moveTo>
                    <a:pt x="5208" y="0"/>
                  </a:moveTo>
                  <a:cubicBezTo>
                    <a:pt x="5184" y="0"/>
                    <a:pt x="5162" y="4"/>
                    <a:pt x="5144" y="14"/>
                  </a:cubicBezTo>
                  <a:cubicBezTo>
                    <a:pt x="5047" y="46"/>
                    <a:pt x="5015" y="142"/>
                    <a:pt x="4983" y="207"/>
                  </a:cubicBezTo>
                  <a:lnTo>
                    <a:pt x="33" y="20876"/>
                  </a:lnTo>
                  <a:cubicBezTo>
                    <a:pt x="0" y="21004"/>
                    <a:pt x="65" y="21133"/>
                    <a:pt x="193" y="21165"/>
                  </a:cubicBezTo>
                  <a:lnTo>
                    <a:pt x="10287" y="25794"/>
                  </a:lnTo>
                  <a:cubicBezTo>
                    <a:pt x="10335" y="25810"/>
                    <a:pt x="10375" y="25818"/>
                    <a:pt x="10415" y="25818"/>
                  </a:cubicBezTo>
                  <a:cubicBezTo>
                    <a:pt x="10455" y="25818"/>
                    <a:pt x="10496" y="25810"/>
                    <a:pt x="10544" y="25794"/>
                  </a:cubicBezTo>
                  <a:cubicBezTo>
                    <a:pt x="10608" y="25729"/>
                    <a:pt x="10640" y="25665"/>
                    <a:pt x="10672" y="25601"/>
                  </a:cubicBezTo>
                  <a:lnTo>
                    <a:pt x="14498" y="6153"/>
                  </a:lnTo>
                  <a:cubicBezTo>
                    <a:pt x="14498" y="6057"/>
                    <a:pt x="14465" y="5961"/>
                    <a:pt x="14369" y="5896"/>
                  </a:cubicBezTo>
                  <a:lnTo>
                    <a:pt x="5401" y="46"/>
                  </a:lnTo>
                  <a:cubicBezTo>
                    <a:pt x="5333" y="23"/>
                    <a:pt x="5264" y="0"/>
                    <a:pt x="52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34"/>
            <p:cNvSpPr/>
            <p:nvPr/>
          </p:nvSpPr>
          <p:spPr>
            <a:xfrm>
              <a:off x="4497875" y="2910925"/>
              <a:ext cx="289325" cy="524775"/>
            </a:xfrm>
            <a:custGeom>
              <a:rect b="b" l="l" r="r" t="t"/>
              <a:pathLst>
                <a:path extrusionOk="0" h="20991" w="11573">
                  <a:moveTo>
                    <a:pt x="4115" y="1"/>
                  </a:moveTo>
                  <a:lnTo>
                    <a:pt x="0" y="17166"/>
                  </a:lnTo>
                  <a:lnTo>
                    <a:pt x="8390" y="20991"/>
                  </a:lnTo>
                  <a:lnTo>
                    <a:pt x="11572" y="4854"/>
                  </a:lnTo>
                  <a:lnTo>
                    <a:pt x="411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34"/>
            <p:cNvSpPr/>
            <p:nvPr/>
          </p:nvSpPr>
          <p:spPr>
            <a:xfrm>
              <a:off x="4490625" y="2903975"/>
              <a:ext cx="303800" cy="537975"/>
            </a:xfrm>
            <a:custGeom>
              <a:rect b="b" l="l" r="r" t="t"/>
              <a:pathLst>
                <a:path extrusionOk="0" h="21519" w="12152">
                  <a:moveTo>
                    <a:pt x="4566" y="711"/>
                  </a:moveTo>
                  <a:lnTo>
                    <a:pt x="11573" y="5229"/>
                  </a:lnTo>
                  <a:lnTo>
                    <a:pt x="8487" y="20883"/>
                  </a:lnTo>
                  <a:lnTo>
                    <a:pt x="612" y="17283"/>
                  </a:lnTo>
                  <a:lnTo>
                    <a:pt x="4566" y="711"/>
                  </a:lnTo>
                  <a:close/>
                  <a:moveTo>
                    <a:pt x="4400" y="0"/>
                  </a:moveTo>
                  <a:cubicBezTo>
                    <a:pt x="4367" y="0"/>
                    <a:pt x="4335" y="8"/>
                    <a:pt x="4308" y="21"/>
                  </a:cubicBezTo>
                  <a:cubicBezTo>
                    <a:pt x="4212" y="54"/>
                    <a:pt x="4147" y="118"/>
                    <a:pt x="4147" y="214"/>
                  </a:cubicBezTo>
                  <a:lnTo>
                    <a:pt x="33" y="17379"/>
                  </a:lnTo>
                  <a:cubicBezTo>
                    <a:pt x="1" y="17508"/>
                    <a:pt x="65" y="17637"/>
                    <a:pt x="162" y="17669"/>
                  </a:cubicBezTo>
                  <a:lnTo>
                    <a:pt x="8583" y="21494"/>
                  </a:lnTo>
                  <a:cubicBezTo>
                    <a:pt x="8615" y="21510"/>
                    <a:pt x="8656" y="21518"/>
                    <a:pt x="8696" y="21518"/>
                  </a:cubicBezTo>
                  <a:cubicBezTo>
                    <a:pt x="8736" y="21518"/>
                    <a:pt x="8776" y="21510"/>
                    <a:pt x="8808" y="21494"/>
                  </a:cubicBezTo>
                  <a:cubicBezTo>
                    <a:pt x="8873" y="21462"/>
                    <a:pt x="8937" y="21398"/>
                    <a:pt x="8937" y="21301"/>
                  </a:cubicBezTo>
                  <a:lnTo>
                    <a:pt x="12119" y="5165"/>
                  </a:lnTo>
                  <a:cubicBezTo>
                    <a:pt x="12151" y="5068"/>
                    <a:pt x="12087" y="4940"/>
                    <a:pt x="11991" y="4907"/>
                  </a:cubicBezTo>
                  <a:lnTo>
                    <a:pt x="4533" y="54"/>
                  </a:lnTo>
                  <a:cubicBezTo>
                    <a:pt x="4495" y="16"/>
                    <a:pt x="4447" y="0"/>
                    <a:pt x="44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34"/>
            <p:cNvSpPr/>
            <p:nvPr/>
          </p:nvSpPr>
          <p:spPr>
            <a:xfrm>
              <a:off x="4721275" y="3003350"/>
              <a:ext cx="440400" cy="513525"/>
            </a:xfrm>
            <a:custGeom>
              <a:rect b="b" l="l" r="r" t="t"/>
              <a:pathLst>
                <a:path extrusionOk="0" h="20541" w="17616">
                  <a:moveTo>
                    <a:pt x="3793" y="0"/>
                  </a:moveTo>
                  <a:lnTo>
                    <a:pt x="0" y="19416"/>
                  </a:lnTo>
                  <a:lnTo>
                    <a:pt x="14915" y="20541"/>
                  </a:lnTo>
                  <a:lnTo>
                    <a:pt x="17615" y="675"/>
                  </a:lnTo>
                  <a:lnTo>
                    <a:pt x="379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34"/>
            <p:cNvSpPr/>
            <p:nvPr/>
          </p:nvSpPr>
          <p:spPr>
            <a:xfrm>
              <a:off x="4714025" y="2996100"/>
              <a:ext cx="454875" cy="527350"/>
            </a:xfrm>
            <a:custGeom>
              <a:rect b="b" l="l" r="r" t="t"/>
              <a:pathLst>
                <a:path extrusionOk="0" h="21094" w="18195">
                  <a:moveTo>
                    <a:pt x="4326" y="559"/>
                  </a:moveTo>
                  <a:lnTo>
                    <a:pt x="17616" y="1222"/>
                  </a:lnTo>
                  <a:lnTo>
                    <a:pt x="14980" y="20541"/>
                  </a:lnTo>
                  <a:lnTo>
                    <a:pt x="612" y="19481"/>
                  </a:lnTo>
                  <a:lnTo>
                    <a:pt x="4326" y="559"/>
                  </a:lnTo>
                  <a:close/>
                  <a:moveTo>
                    <a:pt x="4115" y="1"/>
                  </a:moveTo>
                  <a:cubicBezTo>
                    <a:pt x="3987" y="1"/>
                    <a:pt x="3858" y="97"/>
                    <a:pt x="3826" y="226"/>
                  </a:cubicBezTo>
                  <a:lnTo>
                    <a:pt x="33" y="19673"/>
                  </a:lnTo>
                  <a:cubicBezTo>
                    <a:pt x="1" y="19738"/>
                    <a:pt x="33" y="19802"/>
                    <a:pt x="65" y="19866"/>
                  </a:cubicBezTo>
                  <a:cubicBezTo>
                    <a:pt x="130" y="19931"/>
                    <a:pt x="194" y="19963"/>
                    <a:pt x="258" y="19963"/>
                  </a:cubicBezTo>
                  <a:lnTo>
                    <a:pt x="15205" y="21088"/>
                  </a:lnTo>
                  <a:cubicBezTo>
                    <a:pt x="15222" y="21092"/>
                    <a:pt x="15238" y="21094"/>
                    <a:pt x="15255" y="21094"/>
                  </a:cubicBezTo>
                  <a:cubicBezTo>
                    <a:pt x="15365" y="21094"/>
                    <a:pt x="15467" y="21003"/>
                    <a:pt x="15495" y="20863"/>
                  </a:cubicBezTo>
                  <a:lnTo>
                    <a:pt x="18163" y="997"/>
                  </a:lnTo>
                  <a:cubicBezTo>
                    <a:pt x="18195" y="933"/>
                    <a:pt x="18163" y="837"/>
                    <a:pt x="18130" y="772"/>
                  </a:cubicBezTo>
                  <a:cubicBezTo>
                    <a:pt x="18066" y="740"/>
                    <a:pt x="18002" y="708"/>
                    <a:pt x="17937" y="676"/>
                  </a:cubicBezTo>
                  <a:lnTo>
                    <a:pt x="411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34"/>
            <p:cNvSpPr/>
            <p:nvPr/>
          </p:nvSpPr>
          <p:spPr>
            <a:xfrm>
              <a:off x="4918150" y="3207450"/>
              <a:ext cx="27350" cy="17725"/>
            </a:xfrm>
            <a:custGeom>
              <a:rect b="b" l="l" r="r" t="t"/>
              <a:pathLst>
                <a:path extrusionOk="0" h="709" w="1094">
                  <a:moveTo>
                    <a:pt x="129" y="1"/>
                  </a:moveTo>
                  <a:lnTo>
                    <a:pt x="1" y="644"/>
                  </a:lnTo>
                  <a:lnTo>
                    <a:pt x="997" y="708"/>
                  </a:lnTo>
                  <a:lnTo>
                    <a:pt x="1094" y="65"/>
                  </a:lnTo>
                  <a:lnTo>
                    <a:pt x="12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34"/>
            <p:cNvSpPr/>
            <p:nvPr/>
          </p:nvSpPr>
          <p:spPr>
            <a:xfrm>
              <a:off x="4941450" y="3310325"/>
              <a:ext cx="38600" cy="26550"/>
            </a:xfrm>
            <a:custGeom>
              <a:rect b="b" l="l" r="r" t="t"/>
              <a:pathLst>
                <a:path extrusionOk="0" h="1062" w="1544">
                  <a:moveTo>
                    <a:pt x="162" y="0"/>
                  </a:moveTo>
                  <a:lnTo>
                    <a:pt x="1" y="965"/>
                  </a:lnTo>
                  <a:lnTo>
                    <a:pt x="1383" y="1061"/>
                  </a:lnTo>
                  <a:lnTo>
                    <a:pt x="1544" y="65"/>
                  </a:lnTo>
                  <a:lnTo>
                    <a:pt x="16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34"/>
            <p:cNvSpPr/>
            <p:nvPr/>
          </p:nvSpPr>
          <p:spPr>
            <a:xfrm>
              <a:off x="4882800" y="3134325"/>
              <a:ext cx="34575" cy="19325"/>
            </a:xfrm>
            <a:custGeom>
              <a:rect b="b" l="l" r="r" t="t"/>
              <a:pathLst>
                <a:path extrusionOk="0" h="773" w="1383">
                  <a:moveTo>
                    <a:pt x="129" y="1"/>
                  </a:moveTo>
                  <a:lnTo>
                    <a:pt x="0" y="708"/>
                  </a:lnTo>
                  <a:lnTo>
                    <a:pt x="1286" y="772"/>
                  </a:lnTo>
                  <a:lnTo>
                    <a:pt x="1382" y="97"/>
                  </a:lnTo>
                  <a:lnTo>
                    <a:pt x="12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34"/>
            <p:cNvSpPr/>
            <p:nvPr/>
          </p:nvSpPr>
          <p:spPr>
            <a:xfrm>
              <a:off x="4930200" y="3137550"/>
              <a:ext cx="26550" cy="17700"/>
            </a:xfrm>
            <a:custGeom>
              <a:rect b="b" l="l" r="r" t="t"/>
              <a:pathLst>
                <a:path extrusionOk="0" h="708" w="1062">
                  <a:moveTo>
                    <a:pt x="129" y="0"/>
                  </a:moveTo>
                  <a:lnTo>
                    <a:pt x="1" y="675"/>
                  </a:lnTo>
                  <a:lnTo>
                    <a:pt x="965" y="708"/>
                  </a:lnTo>
                  <a:lnTo>
                    <a:pt x="1062" y="65"/>
                  </a:lnTo>
                  <a:lnTo>
                    <a:pt x="12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34"/>
            <p:cNvSpPr/>
            <p:nvPr/>
          </p:nvSpPr>
          <p:spPr>
            <a:xfrm>
              <a:off x="4911725" y="3238800"/>
              <a:ext cx="28950" cy="24950"/>
            </a:xfrm>
            <a:custGeom>
              <a:rect b="b" l="l" r="r" t="t"/>
              <a:pathLst>
                <a:path extrusionOk="0" h="998" w="1158">
                  <a:moveTo>
                    <a:pt x="161" y="1"/>
                  </a:moveTo>
                  <a:lnTo>
                    <a:pt x="0" y="901"/>
                  </a:lnTo>
                  <a:lnTo>
                    <a:pt x="1029" y="997"/>
                  </a:lnTo>
                  <a:lnTo>
                    <a:pt x="1158" y="65"/>
                  </a:lnTo>
                  <a:lnTo>
                    <a:pt x="16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34"/>
            <p:cNvSpPr/>
            <p:nvPr/>
          </p:nvSpPr>
          <p:spPr>
            <a:xfrm>
              <a:off x="4963150" y="3171300"/>
              <a:ext cx="40200" cy="25750"/>
            </a:xfrm>
            <a:custGeom>
              <a:rect b="b" l="l" r="r" t="t"/>
              <a:pathLst>
                <a:path extrusionOk="0" h="1030" w="1608">
                  <a:moveTo>
                    <a:pt x="161" y="0"/>
                  </a:moveTo>
                  <a:lnTo>
                    <a:pt x="1" y="933"/>
                  </a:lnTo>
                  <a:lnTo>
                    <a:pt x="1447" y="1029"/>
                  </a:lnTo>
                  <a:lnTo>
                    <a:pt x="1608" y="65"/>
                  </a:lnTo>
                  <a:lnTo>
                    <a:pt x="16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34"/>
            <p:cNvSpPr/>
            <p:nvPr/>
          </p:nvSpPr>
          <p:spPr>
            <a:xfrm>
              <a:off x="4895650" y="3055575"/>
              <a:ext cx="35375" cy="28950"/>
            </a:xfrm>
            <a:custGeom>
              <a:rect b="b" l="l" r="r" t="t"/>
              <a:pathLst>
                <a:path extrusionOk="0" h="1158" w="1415">
                  <a:moveTo>
                    <a:pt x="193" y="1"/>
                  </a:moveTo>
                  <a:lnTo>
                    <a:pt x="1" y="1094"/>
                  </a:lnTo>
                  <a:lnTo>
                    <a:pt x="1254" y="1158"/>
                  </a:lnTo>
                  <a:lnTo>
                    <a:pt x="1415" y="65"/>
                  </a:lnTo>
                  <a:lnTo>
                    <a:pt x="19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34"/>
            <p:cNvSpPr/>
            <p:nvPr/>
          </p:nvSpPr>
          <p:spPr>
            <a:xfrm>
              <a:off x="4942250" y="3058000"/>
              <a:ext cx="26550" cy="28150"/>
            </a:xfrm>
            <a:custGeom>
              <a:rect b="b" l="l" r="r" t="t"/>
              <a:pathLst>
                <a:path extrusionOk="0" h="1126" w="1062">
                  <a:moveTo>
                    <a:pt x="194" y="0"/>
                  </a:moveTo>
                  <a:lnTo>
                    <a:pt x="1" y="1061"/>
                  </a:lnTo>
                  <a:lnTo>
                    <a:pt x="901" y="1125"/>
                  </a:lnTo>
                  <a:lnTo>
                    <a:pt x="1062" y="64"/>
                  </a:lnTo>
                  <a:lnTo>
                    <a:pt x="19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34"/>
            <p:cNvSpPr/>
            <p:nvPr/>
          </p:nvSpPr>
          <p:spPr>
            <a:xfrm>
              <a:off x="4889225" y="3098175"/>
              <a:ext cx="34575" cy="23325"/>
            </a:xfrm>
            <a:custGeom>
              <a:rect b="b" l="l" r="r" t="t"/>
              <a:pathLst>
                <a:path extrusionOk="0" h="933" w="1383">
                  <a:moveTo>
                    <a:pt x="129" y="0"/>
                  </a:moveTo>
                  <a:lnTo>
                    <a:pt x="0" y="836"/>
                  </a:lnTo>
                  <a:lnTo>
                    <a:pt x="1254" y="932"/>
                  </a:lnTo>
                  <a:lnTo>
                    <a:pt x="1383" y="65"/>
                  </a:lnTo>
                  <a:lnTo>
                    <a:pt x="12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34"/>
            <p:cNvSpPr/>
            <p:nvPr/>
          </p:nvSpPr>
          <p:spPr>
            <a:xfrm>
              <a:off x="4923775" y="3169700"/>
              <a:ext cx="28150" cy="24125"/>
            </a:xfrm>
            <a:custGeom>
              <a:rect b="b" l="l" r="r" t="t"/>
              <a:pathLst>
                <a:path extrusionOk="0" h="965" w="1126">
                  <a:moveTo>
                    <a:pt x="161" y="0"/>
                  </a:moveTo>
                  <a:lnTo>
                    <a:pt x="1" y="900"/>
                  </a:lnTo>
                  <a:lnTo>
                    <a:pt x="965" y="964"/>
                  </a:lnTo>
                  <a:lnTo>
                    <a:pt x="1126" y="32"/>
                  </a:lnTo>
                  <a:lnTo>
                    <a:pt x="16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34"/>
            <p:cNvSpPr/>
            <p:nvPr/>
          </p:nvSpPr>
          <p:spPr>
            <a:xfrm>
              <a:off x="4935825" y="3099775"/>
              <a:ext cx="26550" cy="24125"/>
            </a:xfrm>
            <a:custGeom>
              <a:rect b="b" l="l" r="r" t="t"/>
              <a:pathLst>
                <a:path extrusionOk="0" h="965" w="1062">
                  <a:moveTo>
                    <a:pt x="162" y="1"/>
                  </a:moveTo>
                  <a:lnTo>
                    <a:pt x="1" y="901"/>
                  </a:lnTo>
                  <a:lnTo>
                    <a:pt x="933" y="965"/>
                  </a:lnTo>
                  <a:lnTo>
                    <a:pt x="1062" y="65"/>
                  </a:lnTo>
                  <a:lnTo>
                    <a:pt x="16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34"/>
            <p:cNvSpPr/>
            <p:nvPr/>
          </p:nvSpPr>
          <p:spPr>
            <a:xfrm>
              <a:off x="4952700" y="3241225"/>
              <a:ext cx="39400" cy="25725"/>
            </a:xfrm>
            <a:custGeom>
              <a:rect b="b" l="l" r="r" t="t"/>
              <a:pathLst>
                <a:path extrusionOk="0" h="1029" w="1576">
                  <a:moveTo>
                    <a:pt x="129" y="0"/>
                  </a:moveTo>
                  <a:lnTo>
                    <a:pt x="1" y="932"/>
                  </a:lnTo>
                  <a:lnTo>
                    <a:pt x="1415" y="1029"/>
                  </a:lnTo>
                  <a:lnTo>
                    <a:pt x="1576" y="64"/>
                  </a:lnTo>
                  <a:lnTo>
                    <a:pt x="12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34"/>
            <p:cNvSpPr/>
            <p:nvPr/>
          </p:nvSpPr>
          <p:spPr>
            <a:xfrm>
              <a:off x="4817700" y="3270950"/>
              <a:ext cx="28150" cy="19300"/>
            </a:xfrm>
            <a:custGeom>
              <a:rect b="b" l="l" r="r" t="t"/>
              <a:pathLst>
                <a:path extrusionOk="0" h="772" w="1126">
                  <a:moveTo>
                    <a:pt x="129" y="0"/>
                  </a:moveTo>
                  <a:lnTo>
                    <a:pt x="1" y="740"/>
                  </a:lnTo>
                  <a:lnTo>
                    <a:pt x="997" y="772"/>
                  </a:lnTo>
                  <a:lnTo>
                    <a:pt x="1126" y="65"/>
                  </a:lnTo>
                  <a:lnTo>
                    <a:pt x="12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34"/>
            <p:cNvSpPr/>
            <p:nvPr/>
          </p:nvSpPr>
          <p:spPr>
            <a:xfrm>
              <a:off x="4811275" y="3304700"/>
              <a:ext cx="28950" cy="22525"/>
            </a:xfrm>
            <a:custGeom>
              <a:rect b="b" l="l" r="r" t="t"/>
              <a:pathLst>
                <a:path extrusionOk="0" h="901" w="1158">
                  <a:moveTo>
                    <a:pt x="129" y="0"/>
                  </a:moveTo>
                  <a:lnTo>
                    <a:pt x="0" y="804"/>
                  </a:lnTo>
                  <a:lnTo>
                    <a:pt x="997" y="900"/>
                  </a:lnTo>
                  <a:lnTo>
                    <a:pt x="1158" y="33"/>
                  </a:lnTo>
                  <a:lnTo>
                    <a:pt x="12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34"/>
            <p:cNvSpPr/>
            <p:nvPr/>
          </p:nvSpPr>
          <p:spPr>
            <a:xfrm>
              <a:off x="4804850" y="3340050"/>
              <a:ext cx="28950" cy="20125"/>
            </a:xfrm>
            <a:custGeom>
              <a:rect b="b" l="l" r="r" t="t"/>
              <a:pathLst>
                <a:path extrusionOk="0" h="805" w="1158">
                  <a:moveTo>
                    <a:pt x="129" y="1"/>
                  </a:moveTo>
                  <a:lnTo>
                    <a:pt x="0" y="740"/>
                  </a:lnTo>
                  <a:lnTo>
                    <a:pt x="1029" y="804"/>
                  </a:lnTo>
                  <a:lnTo>
                    <a:pt x="1157" y="65"/>
                  </a:lnTo>
                  <a:lnTo>
                    <a:pt x="12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34"/>
            <p:cNvSpPr/>
            <p:nvPr/>
          </p:nvSpPr>
          <p:spPr>
            <a:xfrm>
              <a:off x="4799225" y="3373800"/>
              <a:ext cx="28950" cy="22525"/>
            </a:xfrm>
            <a:custGeom>
              <a:rect b="b" l="l" r="r" t="t"/>
              <a:pathLst>
                <a:path extrusionOk="0" h="901" w="1158">
                  <a:moveTo>
                    <a:pt x="129" y="1"/>
                  </a:moveTo>
                  <a:lnTo>
                    <a:pt x="0" y="837"/>
                  </a:lnTo>
                  <a:lnTo>
                    <a:pt x="997" y="901"/>
                  </a:lnTo>
                  <a:lnTo>
                    <a:pt x="1157" y="65"/>
                  </a:lnTo>
                  <a:lnTo>
                    <a:pt x="12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34"/>
            <p:cNvSpPr/>
            <p:nvPr/>
          </p:nvSpPr>
          <p:spPr>
            <a:xfrm>
              <a:off x="4823325" y="3234775"/>
              <a:ext cx="28950" cy="22525"/>
            </a:xfrm>
            <a:custGeom>
              <a:rect b="b" l="l" r="r" t="t"/>
              <a:pathLst>
                <a:path extrusionOk="0" h="901" w="1158">
                  <a:moveTo>
                    <a:pt x="129" y="1"/>
                  </a:moveTo>
                  <a:lnTo>
                    <a:pt x="1" y="837"/>
                  </a:lnTo>
                  <a:lnTo>
                    <a:pt x="1029" y="901"/>
                  </a:lnTo>
                  <a:lnTo>
                    <a:pt x="1158" y="65"/>
                  </a:lnTo>
                  <a:lnTo>
                    <a:pt x="12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34"/>
            <p:cNvSpPr/>
            <p:nvPr/>
          </p:nvSpPr>
          <p:spPr>
            <a:xfrm>
              <a:off x="4835375" y="3165675"/>
              <a:ext cx="29775" cy="21725"/>
            </a:xfrm>
            <a:custGeom>
              <a:rect b="b" l="l" r="r" t="t"/>
              <a:pathLst>
                <a:path extrusionOk="0" h="869" w="1191">
                  <a:moveTo>
                    <a:pt x="129" y="0"/>
                  </a:moveTo>
                  <a:lnTo>
                    <a:pt x="1" y="804"/>
                  </a:lnTo>
                  <a:lnTo>
                    <a:pt x="1029" y="868"/>
                  </a:lnTo>
                  <a:lnTo>
                    <a:pt x="1190" y="33"/>
                  </a:lnTo>
                  <a:lnTo>
                    <a:pt x="12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34"/>
            <p:cNvSpPr/>
            <p:nvPr/>
          </p:nvSpPr>
          <p:spPr>
            <a:xfrm>
              <a:off x="4847425" y="3095750"/>
              <a:ext cx="29775" cy="22525"/>
            </a:xfrm>
            <a:custGeom>
              <a:rect b="b" l="l" r="r" t="t"/>
              <a:pathLst>
                <a:path extrusionOk="0" h="901" w="1191">
                  <a:moveTo>
                    <a:pt x="162" y="1"/>
                  </a:moveTo>
                  <a:lnTo>
                    <a:pt x="1" y="804"/>
                  </a:lnTo>
                  <a:lnTo>
                    <a:pt x="1062" y="901"/>
                  </a:lnTo>
                  <a:lnTo>
                    <a:pt x="1190" y="65"/>
                  </a:lnTo>
                  <a:lnTo>
                    <a:pt x="16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34"/>
            <p:cNvSpPr/>
            <p:nvPr/>
          </p:nvSpPr>
          <p:spPr>
            <a:xfrm>
              <a:off x="4829750" y="3201025"/>
              <a:ext cx="28950" cy="20125"/>
            </a:xfrm>
            <a:custGeom>
              <a:rect b="b" l="l" r="r" t="t"/>
              <a:pathLst>
                <a:path extrusionOk="0" h="805" w="1158">
                  <a:moveTo>
                    <a:pt x="129" y="1"/>
                  </a:moveTo>
                  <a:lnTo>
                    <a:pt x="1" y="740"/>
                  </a:lnTo>
                  <a:lnTo>
                    <a:pt x="1029" y="804"/>
                  </a:lnTo>
                  <a:lnTo>
                    <a:pt x="1158" y="65"/>
                  </a:lnTo>
                  <a:lnTo>
                    <a:pt x="12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34"/>
            <p:cNvSpPr/>
            <p:nvPr/>
          </p:nvSpPr>
          <p:spPr>
            <a:xfrm>
              <a:off x="4841800" y="3131125"/>
              <a:ext cx="28975" cy="20100"/>
            </a:xfrm>
            <a:custGeom>
              <a:rect b="b" l="l" r="r" t="t"/>
              <a:pathLst>
                <a:path extrusionOk="0" h="804" w="1159">
                  <a:moveTo>
                    <a:pt x="129" y="0"/>
                  </a:moveTo>
                  <a:lnTo>
                    <a:pt x="1" y="772"/>
                  </a:lnTo>
                  <a:lnTo>
                    <a:pt x="1030" y="804"/>
                  </a:lnTo>
                  <a:lnTo>
                    <a:pt x="1158" y="64"/>
                  </a:lnTo>
                  <a:lnTo>
                    <a:pt x="12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34"/>
            <p:cNvSpPr/>
            <p:nvPr/>
          </p:nvSpPr>
          <p:spPr>
            <a:xfrm>
              <a:off x="4974400" y="3102200"/>
              <a:ext cx="40200" cy="24925"/>
            </a:xfrm>
            <a:custGeom>
              <a:rect b="b" l="l" r="r" t="t"/>
              <a:pathLst>
                <a:path extrusionOk="0" h="997" w="1608">
                  <a:moveTo>
                    <a:pt x="129" y="0"/>
                  </a:moveTo>
                  <a:lnTo>
                    <a:pt x="1" y="900"/>
                  </a:lnTo>
                  <a:lnTo>
                    <a:pt x="1447" y="996"/>
                  </a:lnTo>
                  <a:lnTo>
                    <a:pt x="1608" y="64"/>
                  </a:lnTo>
                  <a:lnTo>
                    <a:pt x="12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34"/>
            <p:cNvSpPr/>
            <p:nvPr/>
          </p:nvSpPr>
          <p:spPr>
            <a:xfrm>
              <a:off x="4791175" y="3409975"/>
              <a:ext cx="30575" cy="30550"/>
            </a:xfrm>
            <a:custGeom>
              <a:rect b="b" l="l" r="r" t="t"/>
              <a:pathLst>
                <a:path extrusionOk="0" h="1222" w="1223">
                  <a:moveTo>
                    <a:pt x="194" y="0"/>
                  </a:moveTo>
                  <a:lnTo>
                    <a:pt x="1" y="1125"/>
                  </a:lnTo>
                  <a:lnTo>
                    <a:pt x="997" y="1222"/>
                  </a:lnTo>
                  <a:lnTo>
                    <a:pt x="1222" y="65"/>
                  </a:lnTo>
                  <a:lnTo>
                    <a:pt x="19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34"/>
            <p:cNvSpPr/>
            <p:nvPr/>
          </p:nvSpPr>
          <p:spPr>
            <a:xfrm>
              <a:off x="4958325" y="3209875"/>
              <a:ext cx="38600" cy="17700"/>
            </a:xfrm>
            <a:custGeom>
              <a:rect b="b" l="l" r="r" t="t"/>
              <a:pathLst>
                <a:path extrusionOk="0" h="708" w="1544">
                  <a:moveTo>
                    <a:pt x="97" y="0"/>
                  </a:moveTo>
                  <a:lnTo>
                    <a:pt x="1" y="643"/>
                  </a:lnTo>
                  <a:lnTo>
                    <a:pt x="1447" y="708"/>
                  </a:lnTo>
                  <a:lnTo>
                    <a:pt x="1544" y="97"/>
                  </a:lnTo>
                  <a:lnTo>
                    <a:pt x="9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34"/>
            <p:cNvSpPr/>
            <p:nvPr/>
          </p:nvSpPr>
          <p:spPr>
            <a:xfrm>
              <a:off x="4936625" y="3349700"/>
              <a:ext cx="37000" cy="16900"/>
            </a:xfrm>
            <a:custGeom>
              <a:rect b="b" l="l" r="r" t="t"/>
              <a:pathLst>
                <a:path extrusionOk="0" h="676" w="1480">
                  <a:moveTo>
                    <a:pt x="97" y="1"/>
                  </a:moveTo>
                  <a:lnTo>
                    <a:pt x="1" y="611"/>
                  </a:lnTo>
                  <a:lnTo>
                    <a:pt x="1383" y="676"/>
                  </a:lnTo>
                  <a:lnTo>
                    <a:pt x="1480" y="97"/>
                  </a:lnTo>
                  <a:lnTo>
                    <a:pt x="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34"/>
            <p:cNvSpPr/>
            <p:nvPr/>
          </p:nvSpPr>
          <p:spPr>
            <a:xfrm>
              <a:off x="4947875" y="3279775"/>
              <a:ext cx="37000" cy="16900"/>
            </a:xfrm>
            <a:custGeom>
              <a:rect b="b" l="l" r="r" t="t"/>
              <a:pathLst>
                <a:path extrusionOk="0" h="676" w="1480">
                  <a:moveTo>
                    <a:pt x="97" y="1"/>
                  </a:moveTo>
                  <a:lnTo>
                    <a:pt x="1" y="612"/>
                  </a:lnTo>
                  <a:lnTo>
                    <a:pt x="1383" y="676"/>
                  </a:lnTo>
                  <a:lnTo>
                    <a:pt x="1480" y="97"/>
                  </a:lnTo>
                  <a:lnTo>
                    <a:pt x="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34"/>
            <p:cNvSpPr/>
            <p:nvPr/>
          </p:nvSpPr>
          <p:spPr>
            <a:xfrm>
              <a:off x="4906100" y="3276575"/>
              <a:ext cx="28950" cy="17700"/>
            </a:xfrm>
            <a:custGeom>
              <a:rect b="b" l="l" r="r" t="t"/>
              <a:pathLst>
                <a:path extrusionOk="0" h="708" w="1158">
                  <a:moveTo>
                    <a:pt x="129" y="0"/>
                  </a:moveTo>
                  <a:lnTo>
                    <a:pt x="0" y="675"/>
                  </a:lnTo>
                  <a:lnTo>
                    <a:pt x="1061" y="708"/>
                  </a:lnTo>
                  <a:lnTo>
                    <a:pt x="1158" y="97"/>
                  </a:lnTo>
                  <a:lnTo>
                    <a:pt x="12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34"/>
            <p:cNvSpPr/>
            <p:nvPr/>
          </p:nvSpPr>
          <p:spPr>
            <a:xfrm>
              <a:off x="4931000" y="3380250"/>
              <a:ext cx="37800" cy="25725"/>
            </a:xfrm>
            <a:custGeom>
              <a:rect b="b" l="l" r="r" t="t"/>
              <a:pathLst>
                <a:path extrusionOk="0" h="1029" w="1512">
                  <a:moveTo>
                    <a:pt x="129" y="0"/>
                  </a:moveTo>
                  <a:lnTo>
                    <a:pt x="1" y="964"/>
                  </a:lnTo>
                  <a:lnTo>
                    <a:pt x="1351" y="1029"/>
                  </a:lnTo>
                  <a:lnTo>
                    <a:pt x="1512" y="64"/>
                  </a:lnTo>
                  <a:lnTo>
                    <a:pt x="12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34"/>
            <p:cNvSpPr/>
            <p:nvPr/>
          </p:nvSpPr>
          <p:spPr>
            <a:xfrm>
              <a:off x="4923775" y="3418800"/>
              <a:ext cx="38600" cy="36200"/>
            </a:xfrm>
            <a:custGeom>
              <a:rect b="b" l="l" r="r" t="t"/>
              <a:pathLst>
                <a:path extrusionOk="0" h="1448" w="1544">
                  <a:moveTo>
                    <a:pt x="193" y="1"/>
                  </a:moveTo>
                  <a:lnTo>
                    <a:pt x="1" y="1319"/>
                  </a:lnTo>
                  <a:lnTo>
                    <a:pt x="1319" y="1447"/>
                  </a:lnTo>
                  <a:lnTo>
                    <a:pt x="1544" y="97"/>
                  </a:lnTo>
                  <a:lnTo>
                    <a:pt x="19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34"/>
            <p:cNvSpPr/>
            <p:nvPr/>
          </p:nvSpPr>
          <p:spPr>
            <a:xfrm>
              <a:off x="4876375" y="3167275"/>
              <a:ext cx="35375" cy="23325"/>
            </a:xfrm>
            <a:custGeom>
              <a:rect b="b" l="l" r="r" t="t"/>
              <a:pathLst>
                <a:path extrusionOk="0" h="933" w="1415">
                  <a:moveTo>
                    <a:pt x="161" y="1"/>
                  </a:moveTo>
                  <a:lnTo>
                    <a:pt x="0" y="869"/>
                  </a:lnTo>
                  <a:lnTo>
                    <a:pt x="1286" y="933"/>
                  </a:lnTo>
                  <a:lnTo>
                    <a:pt x="1414" y="65"/>
                  </a:lnTo>
                  <a:lnTo>
                    <a:pt x="16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34"/>
            <p:cNvSpPr/>
            <p:nvPr/>
          </p:nvSpPr>
          <p:spPr>
            <a:xfrm>
              <a:off x="4853875" y="3053975"/>
              <a:ext cx="31350" cy="28150"/>
            </a:xfrm>
            <a:custGeom>
              <a:rect b="b" l="l" r="r" t="t"/>
              <a:pathLst>
                <a:path extrusionOk="0" h="1126" w="1254">
                  <a:moveTo>
                    <a:pt x="193" y="0"/>
                  </a:moveTo>
                  <a:lnTo>
                    <a:pt x="0" y="1061"/>
                  </a:lnTo>
                  <a:lnTo>
                    <a:pt x="1061" y="1125"/>
                  </a:lnTo>
                  <a:lnTo>
                    <a:pt x="1254" y="32"/>
                  </a:lnTo>
                  <a:lnTo>
                    <a:pt x="19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34"/>
            <p:cNvSpPr/>
            <p:nvPr/>
          </p:nvSpPr>
          <p:spPr>
            <a:xfrm>
              <a:off x="4969575" y="3139950"/>
              <a:ext cx="38600" cy="17700"/>
            </a:xfrm>
            <a:custGeom>
              <a:rect b="b" l="l" r="r" t="t"/>
              <a:pathLst>
                <a:path extrusionOk="0" h="708" w="1544">
                  <a:moveTo>
                    <a:pt x="97" y="1"/>
                  </a:moveTo>
                  <a:lnTo>
                    <a:pt x="1" y="644"/>
                  </a:lnTo>
                  <a:lnTo>
                    <a:pt x="1447" y="708"/>
                  </a:lnTo>
                  <a:lnTo>
                    <a:pt x="1544" y="97"/>
                  </a:lnTo>
                  <a:lnTo>
                    <a:pt x="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34"/>
            <p:cNvSpPr/>
            <p:nvPr/>
          </p:nvSpPr>
          <p:spPr>
            <a:xfrm>
              <a:off x="4980025" y="3060400"/>
              <a:ext cx="41025" cy="28150"/>
            </a:xfrm>
            <a:custGeom>
              <a:rect b="b" l="l" r="r" t="t"/>
              <a:pathLst>
                <a:path extrusionOk="0" h="1126" w="1641">
                  <a:moveTo>
                    <a:pt x="194" y="0"/>
                  </a:moveTo>
                  <a:lnTo>
                    <a:pt x="1" y="1061"/>
                  </a:lnTo>
                  <a:lnTo>
                    <a:pt x="1479" y="1126"/>
                  </a:lnTo>
                  <a:lnTo>
                    <a:pt x="1640" y="65"/>
                  </a:lnTo>
                  <a:lnTo>
                    <a:pt x="19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34"/>
            <p:cNvSpPr/>
            <p:nvPr/>
          </p:nvSpPr>
          <p:spPr>
            <a:xfrm>
              <a:off x="4899675" y="3308725"/>
              <a:ext cx="30550" cy="24125"/>
            </a:xfrm>
            <a:custGeom>
              <a:rect b="b" l="l" r="r" t="t"/>
              <a:pathLst>
                <a:path extrusionOk="0" h="965" w="1222">
                  <a:moveTo>
                    <a:pt x="161" y="0"/>
                  </a:moveTo>
                  <a:lnTo>
                    <a:pt x="0" y="900"/>
                  </a:lnTo>
                  <a:lnTo>
                    <a:pt x="1061" y="964"/>
                  </a:lnTo>
                  <a:lnTo>
                    <a:pt x="1222" y="32"/>
                  </a:lnTo>
                  <a:lnTo>
                    <a:pt x="16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34"/>
            <p:cNvSpPr/>
            <p:nvPr/>
          </p:nvSpPr>
          <p:spPr>
            <a:xfrm>
              <a:off x="4852250" y="3306300"/>
              <a:ext cx="35400" cy="24150"/>
            </a:xfrm>
            <a:custGeom>
              <a:rect b="b" l="l" r="r" t="t"/>
              <a:pathLst>
                <a:path extrusionOk="0" h="966" w="1416">
                  <a:moveTo>
                    <a:pt x="129" y="1"/>
                  </a:moveTo>
                  <a:lnTo>
                    <a:pt x="1" y="869"/>
                  </a:lnTo>
                  <a:lnTo>
                    <a:pt x="1287" y="965"/>
                  </a:lnTo>
                  <a:lnTo>
                    <a:pt x="1415" y="65"/>
                  </a:lnTo>
                  <a:lnTo>
                    <a:pt x="12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34"/>
            <p:cNvSpPr/>
            <p:nvPr/>
          </p:nvSpPr>
          <p:spPr>
            <a:xfrm>
              <a:off x="4894050" y="3346475"/>
              <a:ext cx="29750" cy="17725"/>
            </a:xfrm>
            <a:custGeom>
              <a:rect b="b" l="l" r="r" t="t"/>
              <a:pathLst>
                <a:path extrusionOk="0" h="709" w="1190">
                  <a:moveTo>
                    <a:pt x="129" y="1"/>
                  </a:moveTo>
                  <a:lnTo>
                    <a:pt x="0" y="644"/>
                  </a:lnTo>
                  <a:lnTo>
                    <a:pt x="1093" y="708"/>
                  </a:lnTo>
                  <a:lnTo>
                    <a:pt x="1190" y="65"/>
                  </a:lnTo>
                  <a:lnTo>
                    <a:pt x="12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34"/>
            <p:cNvSpPr/>
            <p:nvPr/>
          </p:nvSpPr>
          <p:spPr>
            <a:xfrm>
              <a:off x="4887625" y="3377825"/>
              <a:ext cx="31350" cy="24950"/>
            </a:xfrm>
            <a:custGeom>
              <a:rect b="b" l="l" r="r" t="t"/>
              <a:pathLst>
                <a:path extrusionOk="0" h="998" w="1254">
                  <a:moveTo>
                    <a:pt x="161" y="1"/>
                  </a:moveTo>
                  <a:lnTo>
                    <a:pt x="0" y="933"/>
                  </a:lnTo>
                  <a:lnTo>
                    <a:pt x="1125" y="997"/>
                  </a:lnTo>
                  <a:lnTo>
                    <a:pt x="1254" y="65"/>
                  </a:lnTo>
                  <a:lnTo>
                    <a:pt x="16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34"/>
            <p:cNvSpPr/>
            <p:nvPr/>
          </p:nvSpPr>
          <p:spPr>
            <a:xfrm>
              <a:off x="4839400" y="3376225"/>
              <a:ext cx="37000" cy="23325"/>
            </a:xfrm>
            <a:custGeom>
              <a:rect b="b" l="l" r="r" t="t"/>
              <a:pathLst>
                <a:path extrusionOk="0" h="933" w="1480">
                  <a:moveTo>
                    <a:pt x="161" y="0"/>
                  </a:moveTo>
                  <a:lnTo>
                    <a:pt x="0" y="868"/>
                  </a:lnTo>
                  <a:lnTo>
                    <a:pt x="1318" y="932"/>
                  </a:lnTo>
                  <a:lnTo>
                    <a:pt x="1479" y="32"/>
                  </a:lnTo>
                  <a:lnTo>
                    <a:pt x="16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34"/>
            <p:cNvSpPr/>
            <p:nvPr/>
          </p:nvSpPr>
          <p:spPr>
            <a:xfrm>
              <a:off x="4845825" y="3343275"/>
              <a:ext cx="35375" cy="18500"/>
            </a:xfrm>
            <a:custGeom>
              <a:rect b="b" l="l" r="r" t="t"/>
              <a:pathLst>
                <a:path extrusionOk="0" h="740" w="1415">
                  <a:moveTo>
                    <a:pt x="129" y="0"/>
                  </a:moveTo>
                  <a:lnTo>
                    <a:pt x="1" y="708"/>
                  </a:lnTo>
                  <a:lnTo>
                    <a:pt x="1319" y="740"/>
                  </a:lnTo>
                  <a:lnTo>
                    <a:pt x="1415" y="97"/>
                  </a:lnTo>
                  <a:lnTo>
                    <a:pt x="12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34"/>
            <p:cNvSpPr/>
            <p:nvPr/>
          </p:nvSpPr>
          <p:spPr>
            <a:xfrm>
              <a:off x="4858675" y="3273350"/>
              <a:ext cx="34600" cy="19325"/>
            </a:xfrm>
            <a:custGeom>
              <a:rect b="b" l="l" r="r" t="t"/>
              <a:pathLst>
                <a:path extrusionOk="0" h="773" w="1384">
                  <a:moveTo>
                    <a:pt x="130" y="1"/>
                  </a:moveTo>
                  <a:lnTo>
                    <a:pt x="1" y="708"/>
                  </a:lnTo>
                  <a:lnTo>
                    <a:pt x="1287" y="772"/>
                  </a:lnTo>
                  <a:lnTo>
                    <a:pt x="1383" y="97"/>
                  </a:lnTo>
                  <a:lnTo>
                    <a:pt x="13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34"/>
            <p:cNvSpPr/>
            <p:nvPr/>
          </p:nvSpPr>
          <p:spPr>
            <a:xfrm>
              <a:off x="4831375" y="3413175"/>
              <a:ext cx="37775" cy="32175"/>
            </a:xfrm>
            <a:custGeom>
              <a:rect b="b" l="l" r="r" t="t"/>
              <a:pathLst>
                <a:path extrusionOk="0" h="1287" w="1511">
                  <a:moveTo>
                    <a:pt x="225" y="1"/>
                  </a:moveTo>
                  <a:lnTo>
                    <a:pt x="0" y="1158"/>
                  </a:lnTo>
                  <a:lnTo>
                    <a:pt x="1318" y="1287"/>
                  </a:lnTo>
                  <a:lnTo>
                    <a:pt x="1511" y="65"/>
                  </a:lnTo>
                  <a:lnTo>
                    <a:pt x="22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34"/>
            <p:cNvSpPr/>
            <p:nvPr/>
          </p:nvSpPr>
          <p:spPr>
            <a:xfrm>
              <a:off x="4879575" y="3416400"/>
              <a:ext cx="33775" cy="33775"/>
            </a:xfrm>
            <a:custGeom>
              <a:rect b="b" l="l" r="r" t="t"/>
              <a:pathLst>
                <a:path extrusionOk="0" h="1351" w="1351">
                  <a:moveTo>
                    <a:pt x="226" y="1"/>
                  </a:moveTo>
                  <a:lnTo>
                    <a:pt x="1" y="1222"/>
                  </a:lnTo>
                  <a:lnTo>
                    <a:pt x="1126" y="1351"/>
                  </a:lnTo>
                  <a:lnTo>
                    <a:pt x="1351" y="65"/>
                  </a:lnTo>
                  <a:lnTo>
                    <a:pt x="22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34"/>
            <p:cNvSpPr/>
            <p:nvPr/>
          </p:nvSpPr>
          <p:spPr>
            <a:xfrm>
              <a:off x="4870750" y="3203450"/>
              <a:ext cx="34575" cy="20100"/>
            </a:xfrm>
            <a:custGeom>
              <a:rect b="b" l="l" r="r" t="t"/>
              <a:pathLst>
                <a:path extrusionOk="0" h="804" w="1383">
                  <a:moveTo>
                    <a:pt x="129" y="0"/>
                  </a:moveTo>
                  <a:lnTo>
                    <a:pt x="0" y="740"/>
                  </a:lnTo>
                  <a:lnTo>
                    <a:pt x="1286" y="804"/>
                  </a:lnTo>
                  <a:lnTo>
                    <a:pt x="1382" y="97"/>
                  </a:lnTo>
                  <a:lnTo>
                    <a:pt x="12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34"/>
            <p:cNvSpPr/>
            <p:nvPr/>
          </p:nvSpPr>
          <p:spPr>
            <a:xfrm>
              <a:off x="4864300" y="3237200"/>
              <a:ext cx="35400" cy="23325"/>
            </a:xfrm>
            <a:custGeom>
              <a:rect b="b" l="l" r="r" t="t"/>
              <a:pathLst>
                <a:path extrusionOk="0" h="933" w="1416">
                  <a:moveTo>
                    <a:pt x="162" y="0"/>
                  </a:moveTo>
                  <a:lnTo>
                    <a:pt x="1" y="836"/>
                  </a:lnTo>
                  <a:lnTo>
                    <a:pt x="1287" y="932"/>
                  </a:lnTo>
                  <a:lnTo>
                    <a:pt x="1415" y="65"/>
                  </a:lnTo>
                  <a:lnTo>
                    <a:pt x="16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34"/>
            <p:cNvSpPr/>
            <p:nvPr/>
          </p:nvSpPr>
          <p:spPr>
            <a:xfrm>
              <a:off x="4632075" y="3320775"/>
              <a:ext cx="1076050" cy="688400"/>
            </a:xfrm>
            <a:custGeom>
              <a:rect b="b" l="l" r="r" t="t"/>
              <a:pathLst>
                <a:path extrusionOk="0" h="27536" w="43042">
                  <a:moveTo>
                    <a:pt x="36484" y="0"/>
                  </a:moveTo>
                  <a:cubicBezTo>
                    <a:pt x="36484" y="0"/>
                    <a:pt x="35230" y="97"/>
                    <a:pt x="33077" y="1865"/>
                  </a:cubicBezTo>
                  <a:cubicBezTo>
                    <a:pt x="30923" y="3600"/>
                    <a:pt x="22405" y="18483"/>
                    <a:pt x="22405" y="18483"/>
                  </a:cubicBezTo>
                  <a:cubicBezTo>
                    <a:pt x="22405" y="18483"/>
                    <a:pt x="14658" y="13694"/>
                    <a:pt x="12729" y="12312"/>
                  </a:cubicBezTo>
                  <a:cubicBezTo>
                    <a:pt x="10769" y="10962"/>
                    <a:pt x="9194" y="8519"/>
                    <a:pt x="8133" y="7040"/>
                  </a:cubicBezTo>
                  <a:cubicBezTo>
                    <a:pt x="7040" y="5561"/>
                    <a:pt x="6847" y="5368"/>
                    <a:pt x="5368" y="5272"/>
                  </a:cubicBezTo>
                  <a:cubicBezTo>
                    <a:pt x="4292" y="5200"/>
                    <a:pt x="3412" y="4648"/>
                    <a:pt x="2952" y="4648"/>
                  </a:cubicBezTo>
                  <a:cubicBezTo>
                    <a:pt x="2794" y="4648"/>
                    <a:pt x="2685" y="4713"/>
                    <a:pt x="2636" y="4886"/>
                  </a:cubicBezTo>
                  <a:cubicBezTo>
                    <a:pt x="2443" y="5561"/>
                    <a:pt x="3022" y="5851"/>
                    <a:pt x="3440" y="6076"/>
                  </a:cubicBezTo>
                  <a:cubicBezTo>
                    <a:pt x="3825" y="6268"/>
                    <a:pt x="4500" y="6268"/>
                    <a:pt x="4500" y="6268"/>
                  </a:cubicBezTo>
                  <a:cubicBezTo>
                    <a:pt x="4500" y="6268"/>
                    <a:pt x="4318" y="6313"/>
                    <a:pt x="4010" y="6313"/>
                  </a:cubicBezTo>
                  <a:cubicBezTo>
                    <a:pt x="3530" y="6313"/>
                    <a:pt x="2745" y="6206"/>
                    <a:pt x="1865" y="5658"/>
                  </a:cubicBezTo>
                  <a:cubicBezTo>
                    <a:pt x="1067" y="5190"/>
                    <a:pt x="588" y="4918"/>
                    <a:pt x="315" y="4918"/>
                  </a:cubicBezTo>
                  <a:cubicBezTo>
                    <a:pt x="82" y="4918"/>
                    <a:pt x="0" y="5117"/>
                    <a:pt x="0" y="5561"/>
                  </a:cubicBezTo>
                  <a:cubicBezTo>
                    <a:pt x="0" y="6558"/>
                    <a:pt x="1061" y="8101"/>
                    <a:pt x="1865" y="9097"/>
                  </a:cubicBezTo>
                  <a:cubicBezTo>
                    <a:pt x="2636" y="10062"/>
                    <a:pt x="7136" y="10447"/>
                    <a:pt x="7136" y="10447"/>
                  </a:cubicBezTo>
                  <a:cubicBezTo>
                    <a:pt x="7136" y="10447"/>
                    <a:pt x="9676" y="15462"/>
                    <a:pt x="12633" y="19544"/>
                  </a:cubicBezTo>
                  <a:cubicBezTo>
                    <a:pt x="15383" y="23412"/>
                    <a:pt x="21086" y="27535"/>
                    <a:pt x="23203" y="27535"/>
                  </a:cubicBezTo>
                  <a:cubicBezTo>
                    <a:pt x="23338" y="27535"/>
                    <a:pt x="23458" y="27519"/>
                    <a:pt x="23562" y="27484"/>
                  </a:cubicBezTo>
                  <a:cubicBezTo>
                    <a:pt x="25330" y="26905"/>
                    <a:pt x="34620" y="15269"/>
                    <a:pt x="37159" y="12022"/>
                  </a:cubicBezTo>
                  <a:cubicBezTo>
                    <a:pt x="39731" y="8808"/>
                    <a:pt x="43042" y="4983"/>
                    <a:pt x="42270" y="2829"/>
                  </a:cubicBezTo>
                  <a:lnTo>
                    <a:pt x="3648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34"/>
            <p:cNvSpPr/>
            <p:nvPr/>
          </p:nvSpPr>
          <p:spPr>
            <a:xfrm>
              <a:off x="4625650" y="3314225"/>
              <a:ext cx="1072825" cy="701700"/>
            </a:xfrm>
            <a:custGeom>
              <a:rect b="b" l="l" r="r" t="t"/>
              <a:pathLst>
                <a:path extrusionOk="0" h="28068" w="42913">
                  <a:moveTo>
                    <a:pt x="36782" y="0"/>
                  </a:moveTo>
                  <a:cubicBezTo>
                    <a:pt x="36768" y="0"/>
                    <a:pt x="36755" y="2"/>
                    <a:pt x="36741" y="5"/>
                  </a:cubicBezTo>
                  <a:lnTo>
                    <a:pt x="36709" y="5"/>
                  </a:lnTo>
                  <a:cubicBezTo>
                    <a:pt x="36677" y="5"/>
                    <a:pt x="35327" y="102"/>
                    <a:pt x="33141" y="1902"/>
                  </a:cubicBezTo>
                  <a:cubicBezTo>
                    <a:pt x="32852" y="2159"/>
                    <a:pt x="32466" y="2577"/>
                    <a:pt x="32048" y="3187"/>
                  </a:cubicBezTo>
                  <a:cubicBezTo>
                    <a:pt x="30473" y="5213"/>
                    <a:pt x="28094" y="9070"/>
                    <a:pt x="26069" y="12413"/>
                  </a:cubicBezTo>
                  <a:cubicBezTo>
                    <a:pt x="24385" y="15193"/>
                    <a:pt x="22990" y="17639"/>
                    <a:pt x="22568" y="18384"/>
                  </a:cubicBezTo>
                  <a:lnTo>
                    <a:pt x="22568" y="18384"/>
                  </a:lnTo>
                  <a:cubicBezTo>
                    <a:pt x="22358" y="18254"/>
                    <a:pt x="22009" y="18036"/>
                    <a:pt x="21569" y="17749"/>
                  </a:cubicBezTo>
                  <a:cubicBezTo>
                    <a:pt x="19287" y="16335"/>
                    <a:pt x="14594" y="13377"/>
                    <a:pt x="13115" y="12349"/>
                  </a:cubicBezTo>
                  <a:cubicBezTo>
                    <a:pt x="11218" y="11031"/>
                    <a:pt x="9676" y="8620"/>
                    <a:pt x="8583" y="7141"/>
                  </a:cubicBezTo>
                  <a:cubicBezTo>
                    <a:pt x="8068" y="6402"/>
                    <a:pt x="7715" y="5984"/>
                    <a:pt x="7297" y="5695"/>
                  </a:cubicBezTo>
                  <a:cubicBezTo>
                    <a:pt x="7104" y="5534"/>
                    <a:pt x="6847" y="5438"/>
                    <a:pt x="6590" y="5373"/>
                  </a:cubicBezTo>
                  <a:cubicBezTo>
                    <a:pt x="6332" y="5341"/>
                    <a:pt x="6011" y="5309"/>
                    <a:pt x="5657" y="5277"/>
                  </a:cubicBezTo>
                  <a:cubicBezTo>
                    <a:pt x="5143" y="5245"/>
                    <a:pt x="4693" y="5084"/>
                    <a:pt x="4275" y="4955"/>
                  </a:cubicBezTo>
                  <a:cubicBezTo>
                    <a:pt x="4082" y="4859"/>
                    <a:pt x="3890" y="4795"/>
                    <a:pt x="3729" y="4730"/>
                  </a:cubicBezTo>
                  <a:cubicBezTo>
                    <a:pt x="3536" y="4698"/>
                    <a:pt x="3375" y="4634"/>
                    <a:pt x="3214" y="4634"/>
                  </a:cubicBezTo>
                  <a:cubicBezTo>
                    <a:pt x="3086" y="4634"/>
                    <a:pt x="2957" y="4666"/>
                    <a:pt x="2861" y="4730"/>
                  </a:cubicBezTo>
                  <a:cubicBezTo>
                    <a:pt x="2732" y="4827"/>
                    <a:pt x="2668" y="4955"/>
                    <a:pt x="2636" y="5084"/>
                  </a:cubicBezTo>
                  <a:cubicBezTo>
                    <a:pt x="2604" y="5180"/>
                    <a:pt x="2604" y="5309"/>
                    <a:pt x="2604" y="5405"/>
                  </a:cubicBezTo>
                  <a:cubicBezTo>
                    <a:pt x="2583" y="5633"/>
                    <a:pt x="2655" y="5820"/>
                    <a:pt x="2761" y="5967"/>
                  </a:cubicBezTo>
                  <a:lnTo>
                    <a:pt x="2761" y="5967"/>
                  </a:lnTo>
                  <a:cubicBezTo>
                    <a:pt x="2597" y="5893"/>
                    <a:pt x="2426" y="5803"/>
                    <a:pt x="2250" y="5695"/>
                  </a:cubicBezTo>
                  <a:cubicBezTo>
                    <a:pt x="1864" y="5470"/>
                    <a:pt x="1543" y="5277"/>
                    <a:pt x="1286" y="5148"/>
                  </a:cubicBezTo>
                  <a:cubicBezTo>
                    <a:pt x="997" y="5020"/>
                    <a:pt x="804" y="4923"/>
                    <a:pt x="579" y="4923"/>
                  </a:cubicBezTo>
                  <a:cubicBezTo>
                    <a:pt x="482" y="4923"/>
                    <a:pt x="386" y="4923"/>
                    <a:pt x="289" y="4988"/>
                  </a:cubicBezTo>
                  <a:cubicBezTo>
                    <a:pt x="129" y="5084"/>
                    <a:pt x="64" y="5213"/>
                    <a:pt x="32" y="5373"/>
                  </a:cubicBezTo>
                  <a:cubicBezTo>
                    <a:pt x="0" y="5502"/>
                    <a:pt x="0" y="5663"/>
                    <a:pt x="0" y="5823"/>
                  </a:cubicBezTo>
                  <a:cubicBezTo>
                    <a:pt x="0" y="6402"/>
                    <a:pt x="289" y="7077"/>
                    <a:pt x="675" y="7720"/>
                  </a:cubicBezTo>
                  <a:cubicBezTo>
                    <a:pt x="1029" y="8395"/>
                    <a:pt x="1511" y="9038"/>
                    <a:pt x="1897" y="9520"/>
                  </a:cubicBezTo>
                  <a:cubicBezTo>
                    <a:pt x="2186" y="9841"/>
                    <a:pt x="2636" y="10034"/>
                    <a:pt x="3182" y="10227"/>
                  </a:cubicBezTo>
                  <a:cubicBezTo>
                    <a:pt x="4613" y="10704"/>
                    <a:pt x="6730" y="10936"/>
                    <a:pt x="7245" y="10987"/>
                  </a:cubicBezTo>
                  <a:lnTo>
                    <a:pt x="7245" y="10987"/>
                  </a:lnTo>
                  <a:cubicBezTo>
                    <a:pt x="7689" y="11849"/>
                    <a:pt x="10009" y="16271"/>
                    <a:pt x="12665" y="19967"/>
                  </a:cubicBezTo>
                  <a:cubicBezTo>
                    <a:pt x="14047" y="21928"/>
                    <a:pt x="16201" y="23953"/>
                    <a:pt x="18226" y="25464"/>
                  </a:cubicBezTo>
                  <a:cubicBezTo>
                    <a:pt x="19255" y="26235"/>
                    <a:pt x="20283" y="26878"/>
                    <a:pt x="21183" y="27328"/>
                  </a:cubicBezTo>
                  <a:cubicBezTo>
                    <a:pt x="22083" y="27778"/>
                    <a:pt x="22855" y="28067"/>
                    <a:pt x="23465" y="28067"/>
                  </a:cubicBezTo>
                  <a:cubicBezTo>
                    <a:pt x="23626" y="28067"/>
                    <a:pt x="23787" y="28035"/>
                    <a:pt x="23915" y="28003"/>
                  </a:cubicBezTo>
                  <a:cubicBezTo>
                    <a:pt x="24205" y="27907"/>
                    <a:pt x="24558" y="27649"/>
                    <a:pt x="25008" y="27232"/>
                  </a:cubicBezTo>
                  <a:cubicBezTo>
                    <a:pt x="26519" y="25881"/>
                    <a:pt x="29123" y="22892"/>
                    <a:pt x="31630" y="19903"/>
                  </a:cubicBezTo>
                  <a:cubicBezTo>
                    <a:pt x="34137" y="16881"/>
                    <a:pt x="36516" y="13859"/>
                    <a:pt x="37641" y="12445"/>
                  </a:cubicBezTo>
                  <a:cubicBezTo>
                    <a:pt x="38766" y="10999"/>
                    <a:pt x="40084" y="9423"/>
                    <a:pt x="41113" y="7945"/>
                  </a:cubicBezTo>
                  <a:cubicBezTo>
                    <a:pt x="42141" y="6434"/>
                    <a:pt x="42881" y="5020"/>
                    <a:pt x="42913" y="3798"/>
                  </a:cubicBezTo>
                  <a:cubicBezTo>
                    <a:pt x="42913" y="3509"/>
                    <a:pt x="42849" y="3252"/>
                    <a:pt x="42784" y="2995"/>
                  </a:cubicBezTo>
                  <a:cubicBezTo>
                    <a:pt x="42731" y="2888"/>
                    <a:pt x="42612" y="2826"/>
                    <a:pt x="42499" y="2826"/>
                  </a:cubicBezTo>
                  <a:cubicBezTo>
                    <a:pt x="42476" y="2826"/>
                    <a:pt x="42453" y="2828"/>
                    <a:pt x="42431" y="2834"/>
                  </a:cubicBezTo>
                  <a:cubicBezTo>
                    <a:pt x="42302" y="2898"/>
                    <a:pt x="42206" y="3059"/>
                    <a:pt x="42270" y="3187"/>
                  </a:cubicBezTo>
                  <a:cubicBezTo>
                    <a:pt x="42334" y="3380"/>
                    <a:pt x="42366" y="3573"/>
                    <a:pt x="42366" y="3798"/>
                  </a:cubicBezTo>
                  <a:cubicBezTo>
                    <a:pt x="42366" y="4795"/>
                    <a:pt x="41691" y="6177"/>
                    <a:pt x="40663" y="7623"/>
                  </a:cubicBezTo>
                  <a:cubicBezTo>
                    <a:pt x="39666" y="9102"/>
                    <a:pt x="38380" y="10677"/>
                    <a:pt x="37223" y="12124"/>
                  </a:cubicBezTo>
                  <a:cubicBezTo>
                    <a:pt x="35937" y="13731"/>
                    <a:pt x="32980" y="17460"/>
                    <a:pt x="30119" y="20835"/>
                  </a:cubicBezTo>
                  <a:cubicBezTo>
                    <a:pt x="28705" y="22538"/>
                    <a:pt x="27291" y="24146"/>
                    <a:pt x="26133" y="25367"/>
                  </a:cubicBezTo>
                  <a:cubicBezTo>
                    <a:pt x="25587" y="25946"/>
                    <a:pt x="25073" y="26460"/>
                    <a:pt x="24655" y="26846"/>
                  </a:cubicBezTo>
                  <a:cubicBezTo>
                    <a:pt x="24237" y="27232"/>
                    <a:pt x="23883" y="27457"/>
                    <a:pt x="23755" y="27489"/>
                  </a:cubicBezTo>
                  <a:cubicBezTo>
                    <a:pt x="23658" y="27521"/>
                    <a:pt x="23594" y="27521"/>
                    <a:pt x="23465" y="27521"/>
                  </a:cubicBezTo>
                  <a:cubicBezTo>
                    <a:pt x="23015" y="27521"/>
                    <a:pt x="22276" y="27296"/>
                    <a:pt x="21408" y="26846"/>
                  </a:cubicBezTo>
                  <a:cubicBezTo>
                    <a:pt x="18837" y="25560"/>
                    <a:pt x="15108" y="22506"/>
                    <a:pt x="13083" y="19678"/>
                  </a:cubicBezTo>
                  <a:cubicBezTo>
                    <a:pt x="11636" y="17620"/>
                    <a:pt x="10254" y="15370"/>
                    <a:pt x="9258" y="13602"/>
                  </a:cubicBezTo>
                  <a:cubicBezTo>
                    <a:pt x="8775" y="12734"/>
                    <a:pt x="8358" y="11963"/>
                    <a:pt x="8068" y="11449"/>
                  </a:cubicBezTo>
                  <a:cubicBezTo>
                    <a:pt x="7779" y="10902"/>
                    <a:pt x="7650" y="10613"/>
                    <a:pt x="7650" y="10613"/>
                  </a:cubicBezTo>
                  <a:cubicBezTo>
                    <a:pt x="7586" y="10516"/>
                    <a:pt x="7522" y="10452"/>
                    <a:pt x="7425" y="10452"/>
                  </a:cubicBezTo>
                  <a:cubicBezTo>
                    <a:pt x="7425" y="10452"/>
                    <a:pt x="7136" y="10420"/>
                    <a:pt x="6718" y="10388"/>
                  </a:cubicBezTo>
                  <a:cubicBezTo>
                    <a:pt x="6075" y="10291"/>
                    <a:pt x="5079" y="10163"/>
                    <a:pt x="4179" y="9970"/>
                  </a:cubicBezTo>
                  <a:cubicBezTo>
                    <a:pt x="3761" y="9841"/>
                    <a:pt x="3343" y="9745"/>
                    <a:pt x="2989" y="9584"/>
                  </a:cubicBezTo>
                  <a:cubicBezTo>
                    <a:pt x="2668" y="9456"/>
                    <a:pt x="2411" y="9295"/>
                    <a:pt x="2314" y="9198"/>
                  </a:cubicBezTo>
                  <a:cubicBezTo>
                    <a:pt x="1929" y="8716"/>
                    <a:pt x="1479" y="8073"/>
                    <a:pt x="1125" y="7463"/>
                  </a:cubicBezTo>
                  <a:cubicBezTo>
                    <a:pt x="772" y="6852"/>
                    <a:pt x="514" y="6241"/>
                    <a:pt x="514" y="5823"/>
                  </a:cubicBezTo>
                  <a:cubicBezTo>
                    <a:pt x="514" y="5630"/>
                    <a:pt x="547" y="5502"/>
                    <a:pt x="579" y="5438"/>
                  </a:cubicBezTo>
                  <a:cubicBezTo>
                    <a:pt x="611" y="5438"/>
                    <a:pt x="804" y="5502"/>
                    <a:pt x="1029" y="5630"/>
                  </a:cubicBezTo>
                  <a:cubicBezTo>
                    <a:pt x="1254" y="5727"/>
                    <a:pt x="1575" y="5920"/>
                    <a:pt x="1993" y="6145"/>
                  </a:cubicBezTo>
                  <a:cubicBezTo>
                    <a:pt x="2893" y="6723"/>
                    <a:pt x="3729" y="6820"/>
                    <a:pt x="4243" y="6820"/>
                  </a:cubicBezTo>
                  <a:cubicBezTo>
                    <a:pt x="4597" y="6820"/>
                    <a:pt x="4790" y="6788"/>
                    <a:pt x="4822" y="6788"/>
                  </a:cubicBezTo>
                  <a:cubicBezTo>
                    <a:pt x="4950" y="6756"/>
                    <a:pt x="5047" y="6627"/>
                    <a:pt x="5015" y="6498"/>
                  </a:cubicBezTo>
                  <a:cubicBezTo>
                    <a:pt x="5015" y="6338"/>
                    <a:pt x="4886" y="6241"/>
                    <a:pt x="4757" y="6241"/>
                  </a:cubicBezTo>
                  <a:lnTo>
                    <a:pt x="4661" y="6241"/>
                  </a:lnTo>
                  <a:cubicBezTo>
                    <a:pt x="4565" y="6241"/>
                    <a:pt x="4404" y="6241"/>
                    <a:pt x="4243" y="6209"/>
                  </a:cubicBezTo>
                  <a:cubicBezTo>
                    <a:pt x="4082" y="6177"/>
                    <a:pt x="3890" y="6145"/>
                    <a:pt x="3793" y="6080"/>
                  </a:cubicBezTo>
                  <a:cubicBezTo>
                    <a:pt x="3632" y="5984"/>
                    <a:pt x="3440" y="5888"/>
                    <a:pt x="3311" y="5791"/>
                  </a:cubicBezTo>
                  <a:cubicBezTo>
                    <a:pt x="3182" y="5663"/>
                    <a:pt x="3118" y="5566"/>
                    <a:pt x="3118" y="5405"/>
                  </a:cubicBezTo>
                  <a:cubicBezTo>
                    <a:pt x="3118" y="5341"/>
                    <a:pt x="3118" y="5309"/>
                    <a:pt x="3150" y="5213"/>
                  </a:cubicBezTo>
                  <a:lnTo>
                    <a:pt x="3182" y="5180"/>
                  </a:lnTo>
                  <a:lnTo>
                    <a:pt x="3214" y="5180"/>
                  </a:lnTo>
                  <a:cubicBezTo>
                    <a:pt x="3279" y="5180"/>
                    <a:pt x="3407" y="5213"/>
                    <a:pt x="3536" y="5245"/>
                  </a:cubicBezTo>
                  <a:cubicBezTo>
                    <a:pt x="4018" y="5405"/>
                    <a:pt x="4725" y="5759"/>
                    <a:pt x="5625" y="5791"/>
                  </a:cubicBezTo>
                  <a:cubicBezTo>
                    <a:pt x="5979" y="5823"/>
                    <a:pt x="6268" y="5855"/>
                    <a:pt x="6461" y="5920"/>
                  </a:cubicBezTo>
                  <a:cubicBezTo>
                    <a:pt x="6815" y="5984"/>
                    <a:pt x="7008" y="6080"/>
                    <a:pt x="7233" y="6305"/>
                  </a:cubicBezTo>
                  <a:cubicBezTo>
                    <a:pt x="7490" y="6530"/>
                    <a:pt x="7747" y="6916"/>
                    <a:pt x="8165" y="7463"/>
                  </a:cubicBezTo>
                  <a:cubicBezTo>
                    <a:pt x="9225" y="8909"/>
                    <a:pt x="10801" y="11384"/>
                    <a:pt x="12826" y="12799"/>
                  </a:cubicBezTo>
                  <a:cubicBezTo>
                    <a:pt x="13822" y="13506"/>
                    <a:pt x="16233" y="15049"/>
                    <a:pt x="18419" y="16399"/>
                  </a:cubicBezTo>
                  <a:cubicBezTo>
                    <a:pt x="20572" y="17781"/>
                    <a:pt x="22533" y="18970"/>
                    <a:pt x="22533" y="18970"/>
                  </a:cubicBezTo>
                  <a:cubicBezTo>
                    <a:pt x="22556" y="18993"/>
                    <a:pt x="22611" y="19016"/>
                    <a:pt x="22664" y="19016"/>
                  </a:cubicBezTo>
                  <a:cubicBezTo>
                    <a:pt x="22686" y="19016"/>
                    <a:pt x="22707" y="19012"/>
                    <a:pt x="22726" y="19003"/>
                  </a:cubicBezTo>
                  <a:cubicBezTo>
                    <a:pt x="22790" y="19003"/>
                    <a:pt x="22855" y="18938"/>
                    <a:pt x="22887" y="18874"/>
                  </a:cubicBezTo>
                  <a:cubicBezTo>
                    <a:pt x="22887" y="18874"/>
                    <a:pt x="23015" y="18649"/>
                    <a:pt x="23273" y="18231"/>
                  </a:cubicBezTo>
                  <a:cubicBezTo>
                    <a:pt x="24076" y="16817"/>
                    <a:pt x="26198" y="13184"/>
                    <a:pt x="28319" y="9745"/>
                  </a:cubicBezTo>
                  <a:cubicBezTo>
                    <a:pt x="29380" y="8041"/>
                    <a:pt x="30441" y="6338"/>
                    <a:pt x="31373" y="5020"/>
                  </a:cubicBezTo>
                  <a:cubicBezTo>
                    <a:pt x="31823" y="4345"/>
                    <a:pt x="32241" y="3766"/>
                    <a:pt x="32627" y="3284"/>
                  </a:cubicBezTo>
                  <a:cubicBezTo>
                    <a:pt x="32980" y="2834"/>
                    <a:pt x="33302" y="2480"/>
                    <a:pt x="33494" y="2320"/>
                  </a:cubicBezTo>
                  <a:cubicBezTo>
                    <a:pt x="34555" y="1452"/>
                    <a:pt x="35391" y="1002"/>
                    <a:pt x="35937" y="777"/>
                  </a:cubicBezTo>
                  <a:cubicBezTo>
                    <a:pt x="36227" y="648"/>
                    <a:pt x="36452" y="584"/>
                    <a:pt x="36580" y="552"/>
                  </a:cubicBezTo>
                  <a:cubicBezTo>
                    <a:pt x="36645" y="552"/>
                    <a:pt x="36709" y="519"/>
                    <a:pt x="36741" y="519"/>
                  </a:cubicBezTo>
                  <a:lnTo>
                    <a:pt x="36773" y="519"/>
                  </a:lnTo>
                  <a:cubicBezTo>
                    <a:pt x="36902" y="519"/>
                    <a:pt x="37030" y="391"/>
                    <a:pt x="36998" y="230"/>
                  </a:cubicBezTo>
                  <a:cubicBezTo>
                    <a:pt x="36998" y="115"/>
                    <a:pt x="36895" y="0"/>
                    <a:pt x="367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34"/>
            <p:cNvSpPr/>
            <p:nvPr/>
          </p:nvSpPr>
          <p:spPr>
            <a:xfrm>
              <a:off x="4632075" y="3436975"/>
              <a:ext cx="252350" cy="170700"/>
            </a:xfrm>
            <a:custGeom>
              <a:rect b="b" l="l" r="r" t="t"/>
              <a:pathLst>
                <a:path extrusionOk="0" h="6828" w="10094">
                  <a:moveTo>
                    <a:pt x="2952" y="0"/>
                  </a:moveTo>
                  <a:cubicBezTo>
                    <a:pt x="2794" y="0"/>
                    <a:pt x="2685" y="65"/>
                    <a:pt x="2636" y="238"/>
                  </a:cubicBezTo>
                  <a:cubicBezTo>
                    <a:pt x="2443" y="913"/>
                    <a:pt x="3022" y="1203"/>
                    <a:pt x="3440" y="1428"/>
                  </a:cubicBezTo>
                  <a:cubicBezTo>
                    <a:pt x="3825" y="1620"/>
                    <a:pt x="4500" y="1620"/>
                    <a:pt x="4500" y="1620"/>
                  </a:cubicBezTo>
                  <a:cubicBezTo>
                    <a:pt x="4500" y="1620"/>
                    <a:pt x="4318" y="1665"/>
                    <a:pt x="4010" y="1665"/>
                  </a:cubicBezTo>
                  <a:cubicBezTo>
                    <a:pt x="3530" y="1665"/>
                    <a:pt x="2745" y="1558"/>
                    <a:pt x="1865" y="1010"/>
                  </a:cubicBezTo>
                  <a:cubicBezTo>
                    <a:pt x="1067" y="542"/>
                    <a:pt x="588" y="270"/>
                    <a:pt x="315" y="270"/>
                  </a:cubicBezTo>
                  <a:cubicBezTo>
                    <a:pt x="82" y="270"/>
                    <a:pt x="0" y="469"/>
                    <a:pt x="0" y="913"/>
                  </a:cubicBezTo>
                  <a:cubicBezTo>
                    <a:pt x="0" y="1910"/>
                    <a:pt x="1061" y="3453"/>
                    <a:pt x="1865" y="4449"/>
                  </a:cubicBezTo>
                  <a:cubicBezTo>
                    <a:pt x="2636" y="5414"/>
                    <a:pt x="7136" y="5799"/>
                    <a:pt x="7136" y="5799"/>
                  </a:cubicBezTo>
                  <a:cubicBezTo>
                    <a:pt x="7136" y="5799"/>
                    <a:pt x="7329" y="6185"/>
                    <a:pt x="7683" y="6828"/>
                  </a:cubicBezTo>
                  <a:cubicBezTo>
                    <a:pt x="8165" y="6185"/>
                    <a:pt x="8904" y="5574"/>
                    <a:pt x="10094" y="5060"/>
                  </a:cubicBezTo>
                  <a:cubicBezTo>
                    <a:pt x="9322" y="4096"/>
                    <a:pt x="8647" y="3131"/>
                    <a:pt x="8133" y="2392"/>
                  </a:cubicBezTo>
                  <a:cubicBezTo>
                    <a:pt x="7040" y="913"/>
                    <a:pt x="6847" y="720"/>
                    <a:pt x="5368" y="624"/>
                  </a:cubicBezTo>
                  <a:cubicBezTo>
                    <a:pt x="4292" y="552"/>
                    <a:pt x="3412" y="0"/>
                    <a:pt x="2952" y="0"/>
                  </a:cubicBezTo>
                  <a:close/>
                </a:path>
              </a:pathLst>
            </a:custGeom>
            <a:solidFill>
              <a:srgbClr val="70707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34"/>
            <p:cNvSpPr/>
            <p:nvPr/>
          </p:nvSpPr>
          <p:spPr>
            <a:xfrm>
              <a:off x="4625650" y="3430050"/>
              <a:ext cx="265200" cy="184275"/>
            </a:xfrm>
            <a:custGeom>
              <a:rect b="b" l="l" r="r" t="t"/>
              <a:pathLst>
                <a:path extrusionOk="0" h="7371" w="10608">
                  <a:moveTo>
                    <a:pt x="3214" y="547"/>
                  </a:moveTo>
                  <a:cubicBezTo>
                    <a:pt x="3279" y="547"/>
                    <a:pt x="3407" y="580"/>
                    <a:pt x="3536" y="612"/>
                  </a:cubicBezTo>
                  <a:cubicBezTo>
                    <a:pt x="4018" y="772"/>
                    <a:pt x="4725" y="1126"/>
                    <a:pt x="5625" y="1158"/>
                  </a:cubicBezTo>
                  <a:cubicBezTo>
                    <a:pt x="5979" y="1190"/>
                    <a:pt x="6268" y="1222"/>
                    <a:pt x="6461" y="1287"/>
                  </a:cubicBezTo>
                  <a:cubicBezTo>
                    <a:pt x="6815" y="1351"/>
                    <a:pt x="7008" y="1447"/>
                    <a:pt x="7233" y="1672"/>
                  </a:cubicBezTo>
                  <a:cubicBezTo>
                    <a:pt x="7490" y="1897"/>
                    <a:pt x="7747" y="2283"/>
                    <a:pt x="8165" y="2830"/>
                  </a:cubicBezTo>
                  <a:cubicBezTo>
                    <a:pt x="8630" y="3470"/>
                    <a:pt x="9228" y="4347"/>
                    <a:pt x="9909" y="5223"/>
                  </a:cubicBezTo>
                  <a:lnTo>
                    <a:pt x="9909" y="5223"/>
                  </a:lnTo>
                  <a:cubicBezTo>
                    <a:pt x="9070" y="5629"/>
                    <a:pt x="8442" y="6117"/>
                    <a:pt x="7985" y="6620"/>
                  </a:cubicBezTo>
                  <a:lnTo>
                    <a:pt x="7985" y="6620"/>
                  </a:lnTo>
                  <a:cubicBezTo>
                    <a:pt x="7905" y="6462"/>
                    <a:pt x="7836" y="6333"/>
                    <a:pt x="7779" y="6237"/>
                  </a:cubicBezTo>
                  <a:cubicBezTo>
                    <a:pt x="7683" y="6076"/>
                    <a:pt x="7650" y="5980"/>
                    <a:pt x="7650" y="5980"/>
                  </a:cubicBezTo>
                  <a:cubicBezTo>
                    <a:pt x="7586" y="5883"/>
                    <a:pt x="7522" y="5819"/>
                    <a:pt x="7425" y="5819"/>
                  </a:cubicBezTo>
                  <a:cubicBezTo>
                    <a:pt x="7425" y="5819"/>
                    <a:pt x="7136" y="5787"/>
                    <a:pt x="6718" y="5755"/>
                  </a:cubicBezTo>
                  <a:cubicBezTo>
                    <a:pt x="6075" y="5658"/>
                    <a:pt x="5079" y="5530"/>
                    <a:pt x="4179" y="5337"/>
                  </a:cubicBezTo>
                  <a:cubicBezTo>
                    <a:pt x="3761" y="5208"/>
                    <a:pt x="3343" y="5112"/>
                    <a:pt x="2989" y="4951"/>
                  </a:cubicBezTo>
                  <a:cubicBezTo>
                    <a:pt x="2668" y="4823"/>
                    <a:pt x="2411" y="4662"/>
                    <a:pt x="2314" y="4565"/>
                  </a:cubicBezTo>
                  <a:cubicBezTo>
                    <a:pt x="1929" y="4083"/>
                    <a:pt x="1479" y="3440"/>
                    <a:pt x="1125" y="2830"/>
                  </a:cubicBezTo>
                  <a:cubicBezTo>
                    <a:pt x="772" y="2219"/>
                    <a:pt x="514" y="1608"/>
                    <a:pt x="514" y="1190"/>
                  </a:cubicBezTo>
                  <a:cubicBezTo>
                    <a:pt x="514" y="997"/>
                    <a:pt x="547" y="869"/>
                    <a:pt x="579" y="805"/>
                  </a:cubicBezTo>
                  <a:cubicBezTo>
                    <a:pt x="611" y="805"/>
                    <a:pt x="804" y="869"/>
                    <a:pt x="1029" y="997"/>
                  </a:cubicBezTo>
                  <a:cubicBezTo>
                    <a:pt x="1254" y="1094"/>
                    <a:pt x="1575" y="1287"/>
                    <a:pt x="1993" y="1512"/>
                  </a:cubicBezTo>
                  <a:cubicBezTo>
                    <a:pt x="2893" y="2090"/>
                    <a:pt x="3729" y="2187"/>
                    <a:pt x="4243" y="2187"/>
                  </a:cubicBezTo>
                  <a:cubicBezTo>
                    <a:pt x="4597" y="2187"/>
                    <a:pt x="4790" y="2155"/>
                    <a:pt x="4822" y="2155"/>
                  </a:cubicBezTo>
                  <a:cubicBezTo>
                    <a:pt x="4950" y="2123"/>
                    <a:pt x="5047" y="1994"/>
                    <a:pt x="5015" y="1865"/>
                  </a:cubicBezTo>
                  <a:cubicBezTo>
                    <a:pt x="5015" y="1705"/>
                    <a:pt x="4886" y="1608"/>
                    <a:pt x="4757" y="1608"/>
                  </a:cubicBezTo>
                  <a:lnTo>
                    <a:pt x="4661" y="1608"/>
                  </a:lnTo>
                  <a:cubicBezTo>
                    <a:pt x="4565" y="1608"/>
                    <a:pt x="4404" y="1608"/>
                    <a:pt x="4243" y="1576"/>
                  </a:cubicBezTo>
                  <a:cubicBezTo>
                    <a:pt x="4082" y="1544"/>
                    <a:pt x="3890" y="1512"/>
                    <a:pt x="3793" y="1447"/>
                  </a:cubicBezTo>
                  <a:cubicBezTo>
                    <a:pt x="3632" y="1351"/>
                    <a:pt x="3440" y="1255"/>
                    <a:pt x="3311" y="1158"/>
                  </a:cubicBezTo>
                  <a:cubicBezTo>
                    <a:pt x="3182" y="1030"/>
                    <a:pt x="3118" y="933"/>
                    <a:pt x="3118" y="772"/>
                  </a:cubicBezTo>
                  <a:cubicBezTo>
                    <a:pt x="3118" y="708"/>
                    <a:pt x="3118" y="676"/>
                    <a:pt x="3150" y="580"/>
                  </a:cubicBezTo>
                  <a:lnTo>
                    <a:pt x="3182" y="547"/>
                  </a:lnTo>
                  <a:close/>
                  <a:moveTo>
                    <a:pt x="3214" y="1"/>
                  </a:moveTo>
                  <a:cubicBezTo>
                    <a:pt x="3086" y="1"/>
                    <a:pt x="2957" y="33"/>
                    <a:pt x="2861" y="97"/>
                  </a:cubicBezTo>
                  <a:cubicBezTo>
                    <a:pt x="2732" y="194"/>
                    <a:pt x="2668" y="322"/>
                    <a:pt x="2636" y="451"/>
                  </a:cubicBezTo>
                  <a:cubicBezTo>
                    <a:pt x="2604" y="547"/>
                    <a:pt x="2604" y="676"/>
                    <a:pt x="2604" y="772"/>
                  </a:cubicBezTo>
                  <a:cubicBezTo>
                    <a:pt x="2583" y="1000"/>
                    <a:pt x="2655" y="1187"/>
                    <a:pt x="2761" y="1334"/>
                  </a:cubicBezTo>
                  <a:lnTo>
                    <a:pt x="2761" y="1334"/>
                  </a:lnTo>
                  <a:cubicBezTo>
                    <a:pt x="2597" y="1260"/>
                    <a:pt x="2426" y="1170"/>
                    <a:pt x="2250" y="1062"/>
                  </a:cubicBezTo>
                  <a:cubicBezTo>
                    <a:pt x="1864" y="837"/>
                    <a:pt x="1543" y="644"/>
                    <a:pt x="1286" y="515"/>
                  </a:cubicBezTo>
                  <a:cubicBezTo>
                    <a:pt x="997" y="387"/>
                    <a:pt x="804" y="290"/>
                    <a:pt x="579" y="290"/>
                  </a:cubicBezTo>
                  <a:cubicBezTo>
                    <a:pt x="482" y="290"/>
                    <a:pt x="386" y="290"/>
                    <a:pt x="289" y="355"/>
                  </a:cubicBezTo>
                  <a:cubicBezTo>
                    <a:pt x="129" y="451"/>
                    <a:pt x="64" y="580"/>
                    <a:pt x="32" y="740"/>
                  </a:cubicBezTo>
                  <a:cubicBezTo>
                    <a:pt x="0" y="869"/>
                    <a:pt x="0" y="1030"/>
                    <a:pt x="0" y="1190"/>
                  </a:cubicBezTo>
                  <a:cubicBezTo>
                    <a:pt x="0" y="1769"/>
                    <a:pt x="289" y="2444"/>
                    <a:pt x="675" y="3087"/>
                  </a:cubicBezTo>
                  <a:cubicBezTo>
                    <a:pt x="1029" y="3762"/>
                    <a:pt x="1511" y="4405"/>
                    <a:pt x="1897" y="4887"/>
                  </a:cubicBezTo>
                  <a:cubicBezTo>
                    <a:pt x="2186" y="5208"/>
                    <a:pt x="2636" y="5401"/>
                    <a:pt x="3182" y="5594"/>
                  </a:cubicBezTo>
                  <a:cubicBezTo>
                    <a:pt x="4611" y="6070"/>
                    <a:pt x="6724" y="6303"/>
                    <a:pt x="7243" y="6354"/>
                  </a:cubicBezTo>
                  <a:lnTo>
                    <a:pt x="7243" y="6354"/>
                  </a:lnTo>
                  <a:cubicBezTo>
                    <a:pt x="7327" y="6522"/>
                    <a:pt x="7479" y="6826"/>
                    <a:pt x="7683" y="7233"/>
                  </a:cubicBezTo>
                  <a:cubicBezTo>
                    <a:pt x="7747" y="7298"/>
                    <a:pt x="7811" y="7362"/>
                    <a:pt x="7908" y="7362"/>
                  </a:cubicBezTo>
                  <a:cubicBezTo>
                    <a:pt x="7925" y="7368"/>
                    <a:pt x="7943" y="7371"/>
                    <a:pt x="7960" y="7371"/>
                  </a:cubicBezTo>
                  <a:cubicBezTo>
                    <a:pt x="8037" y="7371"/>
                    <a:pt x="8106" y="7318"/>
                    <a:pt x="8133" y="7266"/>
                  </a:cubicBezTo>
                  <a:cubicBezTo>
                    <a:pt x="8583" y="6687"/>
                    <a:pt x="9290" y="6076"/>
                    <a:pt x="10447" y="5594"/>
                  </a:cubicBezTo>
                  <a:cubicBezTo>
                    <a:pt x="10511" y="5562"/>
                    <a:pt x="10576" y="5498"/>
                    <a:pt x="10608" y="5401"/>
                  </a:cubicBezTo>
                  <a:cubicBezTo>
                    <a:pt x="10608" y="5337"/>
                    <a:pt x="10608" y="5241"/>
                    <a:pt x="10543" y="5176"/>
                  </a:cubicBezTo>
                  <a:cubicBezTo>
                    <a:pt x="9804" y="4212"/>
                    <a:pt x="9129" y="3248"/>
                    <a:pt x="8583" y="2508"/>
                  </a:cubicBezTo>
                  <a:cubicBezTo>
                    <a:pt x="8068" y="1769"/>
                    <a:pt x="7715" y="1351"/>
                    <a:pt x="7297" y="1062"/>
                  </a:cubicBezTo>
                  <a:cubicBezTo>
                    <a:pt x="7104" y="901"/>
                    <a:pt x="6847" y="805"/>
                    <a:pt x="6590" y="740"/>
                  </a:cubicBezTo>
                  <a:cubicBezTo>
                    <a:pt x="6332" y="708"/>
                    <a:pt x="6011" y="676"/>
                    <a:pt x="5657" y="644"/>
                  </a:cubicBezTo>
                  <a:cubicBezTo>
                    <a:pt x="5143" y="612"/>
                    <a:pt x="4693" y="451"/>
                    <a:pt x="4275" y="322"/>
                  </a:cubicBezTo>
                  <a:cubicBezTo>
                    <a:pt x="4082" y="226"/>
                    <a:pt x="3890" y="162"/>
                    <a:pt x="3729" y="97"/>
                  </a:cubicBezTo>
                  <a:cubicBezTo>
                    <a:pt x="3536" y="65"/>
                    <a:pt x="3375" y="1"/>
                    <a:pt x="32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88" name="Google Shape;2188;p34"/>
          <p:cNvSpPr txBox="1"/>
          <p:nvPr>
            <p:ph idx="5" type="subTitle"/>
          </p:nvPr>
        </p:nvSpPr>
        <p:spPr>
          <a:xfrm>
            <a:off x="4397740" y="1492162"/>
            <a:ext cx="1636800" cy="87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Repo Owner &amp; Presentation</a:t>
            </a:r>
            <a:endParaRPr>
              <a:latin typeface="Barlow Semi Condensed"/>
              <a:ea typeface="Barlow Semi Condensed"/>
              <a:cs typeface="Barlow Semi Condensed"/>
              <a:sym typeface="Barlow Semi Condensed"/>
            </a:endParaRPr>
          </a:p>
        </p:txBody>
      </p:sp>
      <p:sp>
        <p:nvSpPr>
          <p:cNvPr id="2189" name="Google Shape;2189;p34"/>
          <p:cNvSpPr txBox="1"/>
          <p:nvPr>
            <p:ph idx="4" type="subTitle"/>
          </p:nvPr>
        </p:nvSpPr>
        <p:spPr>
          <a:xfrm>
            <a:off x="6257445" y="2034296"/>
            <a:ext cx="1636800" cy="87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Coding &amp; Visualization</a:t>
            </a:r>
            <a:endParaRPr>
              <a:latin typeface="Barlow Semi Condensed"/>
              <a:ea typeface="Barlow Semi Condensed"/>
              <a:cs typeface="Barlow Semi Condensed"/>
              <a:sym typeface="Barlow Semi Condensed"/>
            </a:endParaRPr>
          </a:p>
        </p:txBody>
      </p:sp>
      <p:sp>
        <p:nvSpPr>
          <p:cNvPr id="2190" name="Google Shape;2190;p34"/>
          <p:cNvSpPr txBox="1"/>
          <p:nvPr>
            <p:ph idx="6" type="subTitle"/>
          </p:nvPr>
        </p:nvSpPr>
        <p:spPr>
          <a:xfrm>
            <a:off x="722729" y="3285971"/>
            <a:ext cx="1636800" cy="87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Coding &amp; </a:t>
            </a:r>
            <a:r>
              <a:rPr lang="en"/>
              <a:t>Visualization</a:t>
            </a:r>
            <a:endParaRPr>
              <a:latin typeface="Barlow Semi Condensed"/>
              <a:ea typeface="Barlow Semi Condensed"/>
              <a:cs typeface="Barlow Semi Condensed"/>
              <a:sym typeface="Barlow Semi Condensed"/>
            </a:endParaRPr>
          </a:p>
        </p:txBody>
      </p:sp>
      <p:grpSp>
        <p:nvGrpSpPr>
          <p:cNvPr id="2191" name="Google Shape;2191;p34"/>
          <p:cNvGrpSpPr/>
          <p:nvPr/>
        </p:nvGrpSpPr>
        <p:grpSpPr>
          <a:xfrm flipH="1" rot="10800000">
            <a:off x="1392129" y="3017510"/>
            <a:ext cx="203382" cy="27000"/>
            <a:chOff x="5662375" y="212375"/>
            <a:chExt cx="175013" cy="27000"/>
          </a:xfrm>
        </p:grpSpPr>
        <p:sp>
          <p:nvSpPr>
            <p:cNvPr id="2192" name="Google Shape;2192;p34"/>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34"/>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34"/>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95" name="Google Shape;2195;p34"/>
          <p:cNvSpPr txBox="1"/>
          <p:nvPr>
            <p:ph idx="2" type="subTitle"/>
          </p:nvPr>
        </p:nvSpPr>
        <p:spPr>
          <a:xfrm>
            <a:off x="1788078" y="1560853"/>
            <a:ext cx="1636800" cy="35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Grant Ritzwoller</a:t>
            </a:r>
            <a:endParaRPr/>
          </a:p>
        </p:txBody>
      </p:sp>
      <p:sp>
        <p:nvSpPr>
          <p:cNvPr id="2196" name="Google Shape;2196;p34"/>
          <p:cNvSpPr txBox="1"/>
          <p:nvPr>
            <p:ph idx="5" type="subTitle"/>
          </p:nvPr>
        </p:nvSpPr>
        <p:spPr>
          <a:xfrm>
            <a:off x="1788075" y="1825577"/>
            <a:ext cx="1636800" cy="72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Coding &amp; Visualization</a:t>
            </a:r>
            <a:endParaRPr>
              <a:latin typeface="Barlow Semi Condensed"/>
              <a:ea typeface="Barlow Semi Condensed"/>
              <a:cs typeface="Barlow Semi Condensed"/>
              <a:sym typeface="Barlow Semi Condense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4" name="Shape 3094"/>
        <p:cNvGrpSpPr/>
        <p:nvPr/>
      </p:nvGrpSpPr>
      <p:grpSpPr>
        <a:xfrm>
          <a:off x="0" y="0"/>
          <a:ext cx="0" cy="0"/>
          <a:chOff x="0" y="0"/>
          <a:chExt cx="0" cy="0"/>
        </a:xfrm>
      </p:grpSpPr>
      <p:grpSp>
        <p:nvGrpSpPr>
          <p:cNvPr id="3095" name="Google Shape;3095;p52"/>
          <p:cNvGrpSpPr/>
          <p:nvPr/>
        </p:nvGrpSpPr>
        <p:grpSpPr>
          <a:xfrm>
            <a:off x="3732436" y="526916"/>
            <a:ext cx="1679127" cy="1679127"/>
            <a:chOff x="3614228" y="234880"/>
            <a:chExt cx="1915500" cy="1915500"/>
          </a:xfrm>
        </p:grpSpPr>
        <p:sp>
          <p:nvSpPr>
            <p:cNvPr id="3096" name="Google Shape;3096;p52"/>
            <p:cNvSpPr/>
            <p:nvPr/>
          </p:nvSpPr>
          <p:spPr>
            <a:xfrm>
              <a:off x="3614228" y="234880"/>
              <a:ext cx="1915500" cy="19155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7" name="Google Shape;3097;p52"/>
            <p:cNvSpPr/>
            <p:nvPr/>
          </p:nvSpPr>
          <p:spPr>
            <a:xfrm>
              <a:off x="3869711" y="490401"/>
              <a:ext cx="1404000" cy="14040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98" name="Google Shape;3098;p52"/>
          <p:cNvSpPr txBox="1"/>
          <p:nvPr/>
        </p:nvSpPr>
        <p:spPr>
          <a:xfrm>
            <a:off x="3965175" y="1473600"/>
            <a:ext cx="1213500" cy="320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t/>
            </a:r>
            <a:endParaRPr sz="1300">
              <a:solidFill>
                <a:schemeClr val="dk2"/>
              </a:solidFill>
              <a:latin typeface="Abel"/>
              <a:ea typeface="Abel"/>
              <a:cs typeface="Abel"/>
              <a:sym typeface="Abel"/>
            </a:endParaRPr>
          </a:p>
        </p:txBody>
      </p:sp>
      <p:sp>
        <p:nvSpPr>
          <p:cNvPr id="3099" name="Google Shape;3099;p52"/>
          <p:cNvSpPr txBox="1"/>
          <p:nvPr>
            <p:ph type="title"/>
          </p:nvPr>
        </p:nvSpPr>
        <p:spPr>
          <a:xfrm>
            <a:off x="2167128" y="2478024"/>
            <a:ext cx="48096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Good Info</a:t>
            </a:r>
            <a:endParaRPr/>
          </a:p>
        </p:txBody>
      </p:sp>
      <p:sp>
        <p:nvSpPr>
          <p:cNvPr id="3100" name="Google Shape;3100;p52"/>
          <p:cNvSpPr txBox="1"/>
          <p:nvPr>
            <p:ph idx="1" type="subTitle"/>
          </p:nvPr>
        </p:nvSpPr>
        <p:spPr>
          <a:xfrm>
            <a:off x="2167128" y="3054096"/>
            <a:ext cx="4809600" cy="113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600"/>
              <a:t>Average salaries, job titles, ect</a:t>
            </a:r>
            <a:endParaRPr>
              <a:latin typeface="Barlow Semi Condensed"/>
              <a:ea typeface="Barlow Semi Condensed"/>
              <a:cs typeface="Barlow Semi Condensed"/>
              <a:sym typeface="Barlow Semi Condensed"/>
            </a:endParaRPr>
          </a:p>
        </p:txBody>
      </p:sp>
      <p:grpSp>
        <p:nvGrpSpPr>
          <p:cNvPr id="3101" name="Google Shape;3101;p52"/>
          <p:cNvGrpSpPr/>
          <p:nvPr/>
        </p:nvGrpSpPr>
        <p:grpSpPr>
          <a:xfrm>
            <a:off x="4275746" y="1102447"/>
            <a:ext cx="592365" cy="528088"/>
            <a:chOff x="6679825" y="2693700"/>
            <a:chExt cx="257875" cy="258575"/>
          </a:xfrm>
        </p:grpSpPr>
        <p:sp>
          <p:nvSpPr>
            <p:cNvPr id="3102" name="Google Shape;3102;p52"/>
            <p:cNvSpPr/>
            <p:nvPr/>
          </p:nvSpPr>
          <p:spPr>
            <a:xfrm>
              <a:off x="6679825" y="2693700"/>
              <a:ext cx="257875" cy="258575"/>
            </a:xfrm>
            <a:custGeom>
              <a:rect b="b" l="l" r="r" t="t"/>
              <a:pathLst>
                <a:path extrusionOk="0" h="10343" w="10315">
                  <a:moveTo>
                    <a:pt x="5102" y="670"/>
                  </a:moveTo>
                  <a:cubicBezTo>
                    <a:pt x="5604" y="670"/>
                    <a:pt x="6022" y="1088"/>
                    <a:pt x="6022" y="1562"/>
                  </a:cubicBezTo>
                  <a:cubicBezTo>
                    <a:pt x="6022" y="2063"/>
                    <a:pt x="5604" y="2481"/>
                    <a:pt x="5102" y="2481"/>
                  </a:cubicBezTo>
                  <a:cubicBezTo>
                    <a:pt x="4600" y="2481"/>
                    <a:pt x="4182" y="2063"/>
                    <a:pt x="4182" y="1562"/>
                  </a:cubicBezTo>
                  <a:cubicBezTo>
                    <a:pt x="4182" y="1088"/>
                    <a:pt x="4600" y="670"/>
                    <a:pt x="5102" y="670"/>
                  </a:cubicBezTo>
                  <a:close/>
                  <a:moveTo>
                    <a:pt x="1757" y="1896"/>
                  </a:moveTo>
                  <a:cubicBezTo>
                    <a:pt x="2063" y="1896"/>
                    <a:pt x="2342" y="2175"/>
                    <a:pt x="2342" y="2481"/>
                  </a:cubicBezTo>
                  <a:cubicBezTo>
                    <a:pt x="2342" y="2788"/>
                    <a:pt x="2063" y="3067"/>
                    <a:pt x="1757" y="3067"/>
                  </a:cubicBezTo>
                  <a:cubicBezTo>
                    <a:pt x="1422" y="3067"/>
                    <a:pt x="1143" y="2788"/>
                    <a:pt x="1143" y="2481"/>
                  </a:cubicBezTo>
                  <a:cubicBezTo>
                    <a:pt x="1143" y="2119"/>
                    <a:pt x="1422" y="1896"/>
                    <a:pt x="1757" y="1896"/>
                  </a:cubicBezTo>
                  <a:close/>
                  <a:moveTo>
                    <a:pt x="8447" y="1896"/>
                  </a:moveTo>
                  <a:cubicBezTo>
                    <a:pt x="8781" y="1896"/>
                    <a:pt x="9032" y="2175"/>
                    <a:pt x="9032" y="2481"/>
                  </a:cubicBezTo>
                  <a:cubicBezTo>
                    <a:pt x="9032" y="2788"/>
                    <a:pt x="8753" y="3067"/>
                    <a:pt x="8447" y="3067"/>
                  </a:cubicBezTo>
                  <a:cubicBezTo>
                    <a:pt x="8112" y="3067"/>
                    <a:pt x="7834" y="2788"/>
                    <a:pt x="7834" y="2481"/>
                  </a:cubicBezTo>
                  <a:cubicBezTo>
                    <a:pt x="7834" y="2119"/>
                    <a:pt x="8112" y="1896"/>
                    <a:pt x="8447" y="1896"/>
                  </a:cubicBezTo>
                  <a:close/>
                  <a:moveTo>
                    <a:pt x="1701" y="3624"/>
                  </a:moveTo>
                  <a:cubicBezTo>
                    <a:pt x="2370" y="3624"/>
                    <a:pt x="2927" y="4182"/>
                    <a:pt x="2927" y="4851"/>
                  </a:cubicBezTo>
                  <a:lnTo>
                    <a:pt x="2927" y="6412"/>
                  </a:lnTo>
                  <a:cubicBezTo>
                    <a:pt x="2955" y="6635"/>
                    <a:pt x="2816" y="6719"/>
                    <a:pt x="2649" y="6719"/>
                  </a:cubicBezTo>
                  <a:cubicBezTo>
                    <a:pt x="2481" y="6719"/>
                    <a:pt x="2342" y="6858"/>
                    <a:pt x="2342" y="7053"/>
                  </a:cubicBezTo>
                  <a:lnTo>
                    <a:pt x="2342" y="8865"/>
                  </a:lnTo>
                  <a:cubicBezTo>
                    <a:pt x="2342" y="9032"/>
                    <a:pt x="2203" y="9172"/>
                    <a:pt x="2035" y="9172"/>
                  </a:cubicBezTo>
                  <a:lnTo>
                    <a:pt x="1422" y="9172"/>
                  </a:lnTo>
                  <a:cubicBezTo>
                    <a:pt x="1255" y="9172"/>
                    <a:pt x="1116" y="9032"/>
                    <a:pt x="1116" y="8865"/>
                  </a:cubicBezTo>
                  <a:lnTo>
                    <a:pt x="1116" y="7053"/>
                  </a:lnTo>
                  <a:cubicBezTo>
                    <a:pt x="1116" y="6858"/>
                    <a:pt x="976" y="6719"/>
                    <a:pt x="809" y="6719"/>
                  </a:cubicBezTo>
                  <a:cubicBezTo>
                    <a:pt x="642" y="6719"/>
                    <a:pt x="502" y="6579"/>
                    <a:pt x="502" y="6412"/>
                  </a:cubicBezTo>
                  <a:lnTo>
                    <a:pt x="502" y="4851"/>
                  </a:lnTo>
                  <a:cubicBezTo>
                    <a:pt x="502" y="4182"/>
                    <a:pt x="1060" y="3624"/>
                    <a:pt x="1701" y="3624"/>
                  </a:cubicBezTo>
                  <a:close/>
                  <a:moveTo>
                    <a:pt x="8391" y="3624"/>
                  </a:moveTo>
                  <a:cubicBezTo>
                    <a:pt x="9060" y="3624"/>
                    <a:pt x="9618" y="4182"/>
                    <a:pt x="9618" y="4851"/>
                  </a:cubicBezTo>
                  <a:lnTo>
                    <a:pt x="9618" y="6440"/>
                  </a:lnTo>
                  <a:lnTo>
                    <a:pt x="9645" y="6440"/>
                  </a:lnTo>
                  <a:cubicBezTo>
                    <a:pt x="9645" y="6635"/>
                    <a:pt x="9506" y="6774"/>
                    <a:pt x="9339" y="6774"/>
                  </a:cubicBezTo>
                  <a:cubicBezTo>
                    <a:pt x="9172" y="6774"/>
                    <a:pt x="9032" y="6914"/>
                    <a:pt x="9032" y="7081"/>
                  </a:cubicBezTo>
                  <a:lnTo>
                    <a:pt x="9032" y="8893"/>
                  </a:lnTo>
                  <a:cubicBezTo>
                    <a:pt x="9032" y="9060"/>
                    <a:pt x="8893" y="9199"/>
                    <a:pt x="8726" y="9199"/>
                  </a:cubicBezTo>
                  <a:lnTo>
                    <a:pt x="8112" y="9199"/>
                  </a:lnTo>
                  <a:cubicBezTo>
                    <a:pt x="7945" y="9199"/>
                    <a:pt x="7806" y="9060"/>
                    <a:pt x="7806" y="8893"/>
                  </a:cubicBezTo>
                  <a:lnTo>
                    <a:pt x="7806" y="7053"/>
                  </a:lnTo>
                  <a:cubicBezTo>
                    <a:pt x="7806" y="6858"/>
                    <a:pt x="7666" y="6719"/>
                    <a:pt x="7499" y="6719"/>
                  </a:cubicBezTo>
                  <a:cubicBezTo>
                    <a:pt x="7332" y="6719"/>
                    <a:pt x="7192" y="6579"/>
                    <a:pt x="7192" y="6412"/>
                  </a:cubicBezTo>
                  <a:lnTo>
                    <a:pt x="7192" y="4851"/>
                  </a:lnTo>
                  <a:cubicBezTo>
                    <a:pt x="7192" y="4182"/>
                    <a:pt x="7750" y="3624"/>
                    <a:pt x="8391" y="3624"/>
                  </a:cubicBezTo>
                  <a:close/>
                  <a:moveTo>
                    <a:pt x="5381" y="3095"/>
                  </a:moveTo>
                  <a:cubicBezTo>
                    <a:pt x="6077" y="3234"/>
                    <a:pt x="6635" y="3875"/>
                    <a:pt x="6635" y="4600"/>
                  </a:cubicBezTo>
                  <a:lnTo>
                    <a:pt x="6635" y="6440"/>
                  </a:lnTo>
                  <a:cubicBezTo>
                    <a:pt x="6663" y="6635"/>
                    <a:pt x="6523" y="6719"/>
                    <a:pt x="6356" y="6719"/>
                  </a:cubicBezTo>
                  <a:cubicBezTo>
                    <a:pt x="6161" y="6719"/>
                    <a:pt x="6022" y="6858"/>
                    <a:pt x="6022" y="7053"/>
                  </a:cubicBezTo>
                  <a:lnTo>
                    <a:pt x="6022" y="9478"/>
                  </a:lnTo>
                  <a:cubicBezTo>
                    <a:pt x="6022" y="9645"/>
                    <a:pt x="5882" y="9785"/>
                    <a:pt x="5715" y="9785"/>
                  </a:cubicBezTo>
                  <a:lnTo>
                    <a:pt x="4461" y="9785"/>
                  </a:lnTo>
                  <a:cubicBezTo>
                    <a:pt x="4293" y="9785"/>
                    <a:pt x="4154" y="9645"/>
                    <a:pt x="4154" y="9478"/>
                  </a:cubicBezTo>
                  <a:lnTo>
                    <a:pt x="4154" y="7053"/>
                  </a:lnTo>
                  <a:cubicBezTo>
                    <a:pt x="4154" y="6858"/>
                    <a:pt x="4015" y="6719"/>
                    <a:pt x="3847" y="6719"/>
                  </a:cubicBezTo>
                  <a:cubicBezTo>
                    <a:pt x="3652" y="6719"/>
                    <a:pt x="3513" y="6579"/>
                    <a:pt x="3513" y="6412"/>
                  </a:cubicBezTo>
                  <a:lnTo>
                    <a:pt x="3513" y="4851"/>
                  </a:lnTo>
                  <a:lnTo>
                    <a:pt x="3513" y="4600"/>
                  </a:lnTo>
                  <a:cubicBezTo>
                    <a:pt x="3513" y="3875"/>
                    <a:pt x="4043" y="3234"/>
                    <a:pt x="4739" y="3095"/>
                  </a:cubicBezTo>
                  <a:lnTo>
                    <a:pt x="4739" y="5185"/>
                  </a:lnTo>
                  <a:cubicBezTo>
                    <a:pt x="4739" y="5381"/>
                    <a:pt x="4879" y="5520"/>
                    <a:pt x="5046" y="5520"/>
                  </a:cubicBezTo>
                  <a:cubicBezTo>
                    <a:pt x="5241" y="5520"/>
                    <a:pt x="5381" y="5381"/>
                    <a:pt x="5381" y="5185"/>
                  </a:cubicBezTo>
                  <a:lnTo>
                    <a:pt x="5381" y="3095"/>
                  </a:lnTo>
                  <a:close/>
                  <a:moveTo>
                    <a:pt x="5130" y="1"/>
                  </a:moveTo>
                  <a:cubicBezTo>
                    <a:pt x="4293" y="1"/>
                    <a:pt x="3624" y="670"/>
                    <a:pt x="3624" y="1506"/>
                  </a:cubicBezTo>
                  <a:cubicBezTo>
                    <a:pt x="3624" y="1952"/>
                    <a:pt x="3847" y="2370"/>
                    <a:pt x="4154" y="2649"/>
                  </a:cubicBezTo>
                  <a:cubicBezTo>
                    <a:pt x="3736" y="2872"/>
                    <a:pt x="3373" y="3234"/>
                    <a:pt x="3206" y="3652"/>
                  </a:cubicBezTo>
                  <a:cubicBezTo>
                    <a:pt x="3067" y="3485"/>
                    <a:pt x="2900" y="3346"/>
                    <a:pt x="2677" y="3234"/>
                  </a:cubicBezTo>
                  <a:cubicBezTo>
                    <a:pt x="2900" y="3039"/>
                    <a:pt x="3039" y="2732"/>
                    <a:pt x="3039" y="2398"/>
                  </a:cubicBezTo>
                  <a:cubicBezTo>
                    <a:pt x="3039" y="1757"/>
                    <a:pt x="2481" y="1199"/>
                    <a:pt x="1812" y="1199"/>
                  </a:cubicBezTo>
                  <a:cubicBezTo>
                    <a:pt x="1143" y="1199"/>
                    <a:pt x="586" y="1757"/>
                    <a:pt x="586" y="2398"/>
                  </a:cubicBezTo>
                  <a:cubicBezTo>
                    <a:pt x="586" y="2732"/>
                    <a:pt x="725" y="3039"/>
                    <a:pt x="948" y="3234"/>
                  </a:cubicBezTo>
                  <a:cubicBezTo>
                    <a:pt x="391" y="3569"/>
                    <a:pt x="1" y="4154"/>
                    <a:pt x="1" y="4851"/>
                  </a:cubicBezTo>
                  <a:lnTo>
                    <a:pt x="1" y="6412"/>
                  </a:lnTo>
                  <a:cubicBezTo>
                    <a:pt x="1" y="6802"/>
                    <a:pt x="251" y="7137"/>
                    <a:pt x="586" y="7276"/>
                  </a:cubicBezTo>
                  <a:lnTo>
                    <a:pt x="586" y="8865"/>
                  </a:lnTo>
                  <a:cubicBezTo>
                    <a:pt x="586" y="9339"/>
                    <a:pt x="1004" y="9757"/>
                    <a:pt x="1506" y="9757"/>
                  </a:cubicBezTo>
                  <a:lnTo>
                    <a:pt x="2091" y="9757"/>
                  </a:lnTo>
                  <a:cubicBezTo>
                    <a:pt x="2593" y="9757"/>
                    <a:pt x="3011" y="9339"/>
                    <a:pt x="3011" y="8865"/>
                  </a:cubicBezTo>
                  <a:lnTo>
                    <a:pt x="3011" y="7276"/>
                  </a:lnTo>
                  <a:cubicBezTo>
                    <a:pt x="3095" y="7248"/>
                    <a:pt x="3206" y="7192"/>
                    <a:pt x="3318" y="7109"/>
                  </a:cubicBezTo>
                  <a:cubicBezTo>
                    <a:pt x="3429" y="7192"/>
                    <a:pt x="3485" y="7248"/>
                    <a:pt x="3624" y="7276"/>
                  </a:cubicBezTo>
                  <a:lnTo>
                    <a:pt x="3624" y="9450"/>
                  </a:lnTo>
                  <a:cubicBezTo>
                    <a:pt x="3624" y="9924"/>
                    <a:pt x="4043" y="10342"/>
                    <a:pt x="4544" y="10342"/>
                  </a:cubicBezTo>
                  <a:lnTo>
                    <a:pt x="5799" y="10342"/>
                  </a:lnTo>
                  <a:cubicBezTo>
                    <a:pt x="6273" y="10342"/>
                    <a:pt x="6691" y="9924"/>
                    <a:pt x="6691" y="9450"/>
                  </a:cubicBezTo>
                  <a:lnTo>
                    <a:pt x="6691" y="7276"/>
                  </a:lnTo>
                  <a:cubicBezTo>
                    <a:pt x="6802" y="7248"/>
                    <a:pt x="6914" y="7192"/>
                    <a:pt x="6997" y="7109"/>
                  </a:cubicBezTo>
                  <a:cubicBezTo>
                    <a:pt x="7109" y="7192"/>
                    <a:pt x="7192" y="7248"/>
                    <a:pt x="7332" y="7276"/>
                  </a:cubicBezTo>
                  <a:lnTo>
                    <a:pt x="7332" y="8865"/>
                  </a:lnTo>
                  <a:cubicBezTo>
                    <a:pt x="7332" y="9339"/>
                    <a:pt x="7750" y="9757"/>
                    <a:pt x="8224" y="9757"/>
                  </a:cubicBezTo>
                  <a:lnTo>
                    <a:pt x="8809" y="9757"/>
                  </a:lnTo>
                  <a:cubicBezTo>
                    <a:pt x="9311" y="9757"/>
                    <a:pt x="9729" y="9339"/>
                    <a:pt x="9729" y="8865"/>
                  </a:cubicBezTo>
                  <a:lnTo>
                    <a:pt x="9729" y="7276"/>
                  </a:lnTo>
                  <a:cubicBezTo>
                    <a:pt x="10064" y="7137"/>
                    <a:pt x="10314" y="6830"/>
                    <a:pt x="10314" y="6412"/>
                  </a:cubicBezTo>
                  <a:lnTo>
                    <a:pt x="10314" y="4851"/>
                  </a:lnTo>
                  <a:cubicBezTo>
                    <a:pt x="10287" y="4210"/>
                    <a:pt x="9896" y="3596"/>
                    <a:pt x="9339" y="3318"/>
                  </a:cubicBezTo>
                  <a:cubicBezTo>
                    <a:pt x="9562" y="3095"/>
                    <a:pt x="9701" y="2788"/>
                    <a:pt x="9701" y="2481"/>
                  </a:cubicBezTo>
                  <a:cubicBezTo>
                    <a:pt x="9701" y="1812"/>
                    <a:pt x="9144" y="1255"/>
                    <a:pt x="8475" y="1255"/>
                  </a:cubicBezTo>
                  <a:cubicBezTo>
                    <a:pt x="7806" y="1255"/>
                    <a:pt x="7248" y="1812"/>
                    <a:pt x="7248" y="2481"/>
                  </a:cubicBezTo>
                  <a:cubicBezTo>
                    <a:pt x="7248" y="2788"/>
                    <a:pt x="7388" y="3095"/>
                    <a:pt x="7611" y="3318"/>
                  </a:cubicBezTo>
                  <a:cubicBezTo>
                    <a:pt x="7388" y="3429"/>
                    <a:pt x="7220" y="3569"/>
                    <a:pt x="7081" y="3736"/>
                  </a:cubicBezTo>
                  <a:cubicBezTo>
                    <a:pt x="6969" y="3485"/>
                    <a:pt x="6802" y="3290"/>
                    <a:pt x="6635" y="3067"/>
                  </a:cubicBezTo>
                  <a:cubicBezTo>
                    <a:pt x="6496" y="2927"/>
                    <a:pt x="6300" y="2788"/>
                    <a:pt x="6105" y="2677"/>
                  </a:cubicBezTo>
                  <a:cubicBezTo>
                    <a:pt x="6440" y="2370"/>
                    <a:pt x="6663" y="1952"/>
                    <a:pt x="6663" y="1534"/>
                  </a:cubicBezTo>
                  <a:cubicBezTo>
                    <a:pt x="6663" y="1116"/>
                    <a:pt x="6496" y="725"/>
                    <a:pt x="6217" y="447"/>
                  </a:cubicBezTo>
                  <a:cubicBezTo>
                    <a:pt x="5938" y="168"/>
                    <a:pt x="5520" y="1"/>
                    <a:pt x="5130"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3" name="Google Shape;3103;p52"/>
            <p:cNvSpPr/>
            <p:nvPr/>
          </p:nvSpPr>
          <p:spPr>
            <a:xfrm flipH="1">
              <a:off x="6679825" y="2693700"/>
              <a:ext cx="257875" cy="258575"/>
            </a:xfrm>
            <a:custGeom>
              <a:rect b="b" l="l" r="r" t="t"/>
              <a:pathLst>
                <a:path extrusionOk="0" h="10343" w="10315">
                  <a:moveTo>
                    <a:pt x="5102" y="670"/>
                  </a:moveTo>
                  <a:cubicBezTo>
                    <a:pt x="5604" y="670"/>
                    <a:pt x="6022" y="1088"/>
                    <a:pt x="6022" y="1562"/>
                  </a:cubicBezTo>
                  <a:cubicBezTo>
                    <a:pt x="6022" y="2063"/>
                    <a:pt x="5604" y="2481"/>
                    <a:pt x="5102" y="2481"/>
                  </a:cubicBezTo>
                  <a:cubicBezTo>
                    <a:pt x="4600" y="2481"/>
                    <a:pt x="4182" y="2063"/>
                    <a:pt x="4182" y="1562"/>
                  </a:cubicBezTo>
                  <a:cubicBezTo>
                    <a:pt x="4182" y="1088"/>
                    <a:pt x="4600" y="670"/>
                    <a:pt x="5102" y="670"/>
                  </a:cubicBezTo>
                  <a:close/>
                  <a:moveTo>
                    <a:pt x="1757" y="1896"/>
                  </a:moveTo>
                  <a:cubicBezTo>
                    <a:pt x="2063" y="1896"/>
                    <a:pt x="2342" y="2175"/>
                    <a:pt x="2342" y="2481"/>
                  </a:cubicBezTo>
                  <a:cubicBezTo>
                    <a:pt x="2342" y="2788"/>
                    <a:pt x="2063" y="3067"/>
                    <a:pt x="1757" y="3067"/>
                  </a:cubicBezTo>
                  <a:cubicBezTo>
                    <a:pt x="1422" y="3067"/>
                    <a:pt x="1143" y="2788"/>
                    <a:pt x="1143" y="2481"/>
                  </a:cubicBezTo>
                  <a:cubicBezTo>
                    <a:pt x="1143" y="2119"/>
                    <a:pt x="1422" y="1896"/>
                    <a:pt x="1757" y="1896"/>
                  </a:cubicBezTo>
                  <a:close/>
                  <a:moveTo>
                    <a:pt x="8447" y="1896"/>
                  </a:moveTo>
                  <a:cubicBezTo>
                    <a:pt x="8781" y="1896"/>
                    <a:pt x="9032" y="2175"/>
                    <a:pt x="9032" y="2481"/>
                  </a:cubicBezTo>
                  <a:cubicBezTo>
                    <a:pt x="9032" y="2788"/>
                    <a:pt x="8753" y="3067"/>
                    <a:pt x="8447" y="3067"/>
                  </a:cubicBezTo>
                  <a:cubicBezTo>
                    <a:pt x="8112" y="3067"/>
                    <a:pt x="7834" y="2788"/>
                    <a:pt x="7834" y="2481"/>
                  </a:cubicBezTo>
                  <a:cubicBezTo>
                    <a:pt x="7834" y="2119"/>
                    <a:pt x="8112" y="1896"/>
                    <a:pt x="8447" y="1896"/>
                  </a:cubicBezTo>
                  <a:close/>
                  <a:moveTo>
                    <a:pt x="1701" y="3624"/>
                  </a:moveTo>
                  <a:cubicBezTo>
                    <a:pt x="2370" y="3624"/>
                    <a:pt x="2927" y="4182"/>
                    <a:pt x="2927" y="4851"/>
                  </a:cubicBezTo>
                  <a:lnTo>
                    <a:pt x="2927" y="6412"/>
                  </a:lnTo>
                  <a:cubicBezTo>
                    <a:pt x="2955" y="6635"/>
                    <a:pt x="2816" y="6719"/>
                    <a:pt x="2649" y="6719"/>
                  </a:cubicBezTo>
                  <a:cubicBezTo>
                    <a:pt x="2481" y="6719"/>
                    <a:pt x="2342" y="6858"/>
                    <a:pt x="2342" y="7053"/>
                  </a:cubicBezTo>
                  <a:lnTo>
                    <a:pt x="2342" y="8865"/>
                  </a:lnTo>
                  <a:cubicBezTo>
                    <a:pt x="2342" y="9032"/>
                    <a:pt x="2203" y="9172"/>
                    <a:pt x="2035" y="9172"/>
                  </a:cubicBezTo>
                  <a:lnTo>
                    <a:pt x="1422" y="9172"/>
                  </a:lnTo>
                  <a:cubicBezTo>
                    <a:pt x="1255" y="9172"/>
                    <a:pt x="1116" y="9032"/>
                    <a:pt x="1116" y="8865"/>
                  </a:cubicBezTo>
                  <a:lnTo>
                    <a:pt x="1116" y="7053"/>
                  </a:lnTo>
                  <a:cubicBezTo>
                    <a:pt x="1116" y="6858"/>
                    <a:pt x="976" y="6719"/>
                    <a:pt x="809" y="6719"/>
                  </a:cubicBezTo>
                  <a:cubicBezTo>
                    <a:pt x="642" y="6719"/>
                    <a:pt x="502" y="6579"/>
                    <a:pt x="502" y="6412"/>
                  </a:cubicBezTo>
                  <a:lnTo>
                    <a:pt x="502" y="4851"/>
                  </a:lnTo>
                  <a:cubicBezTo>
                    <a:pt x="502" y="4182"/>
                    <a:pt x="1060" y="3624"/>
                    <a:pt x="1701" y="3624"/>
                  </a:cubicBezTo>
                  <a:close/>
                  <a:moveTo>
                    <a:pt x="8391" y="3624"/>
                  </a:moveTo>
                  <a:cubicBezTo>
                    <a:pt x="9060" y="3624"/>
                    <a:pt x="9618" y="4182"/>
                    <a:pt x="9618" y="4851"/>
                  </a:cubicBezTo>
                  <a:lnTo>
                    <a:pt x="9618" y="6440"/>
                  </a:lnTo>
                  <a:lnTo>
                    <a:pt x="9645" y="6440"/>
                  </a:lnTo>
                  <a:cubicBezTo>
                    <a:pt x="9645" y="6635"/>
                    <a:pt x="9506" y="6774"/>
                    <a:pt x="9339" y="6774"/>
                  </a:cubicBezTo>
                  <a:cubicBezTo>
                    <a:pt x="9172" y="6774"/>
                    <a:pt x="9032" y="6914"/>
                    <a:pt x="9032" y="7081"/>
                  </a:cubicBezTo>
                  <a:lnTo>
                    <a:pt x="9032" y="8893"/>
                  </a:lnTo>
                  <a:cubicBezTo>
                    <a:pt x="9032" y="9060"/>
                    <a:pt x="8893" y="9199"/>
                    <a:pt x="8726" y="9199"/>
                  </a:cubicBezTo>
                  <a:lnTo>
                    <a:pt x="8112" y="9199"/>
                  </a:lnTo>
                  <a:cubicBezTo>
                    <a:pt x="7945" y="9199"/>
                    <a:pt x="7806" y="9060"/>
                    <a:pt x="7806" y="8893"/>
                  </a:cubicBezTo>
                  <a:lnTo>
                    <a:pt x="7806" y="7053"/>
                  </a:lnTo>
                  <a:cubicBezTo>
                    <a:pt x="7806" y="6858"/>
                    <a:pt x="7666" y="6719"/>
                    <a:pt x="7499" y="6719"/>
                  </a:cubicBezTo>
                  <a:cubicBezTo>
                    <a:pt x="7332" y="6719"/>
                    <a:pt x="7192" y="6579"/>
                    <a:pt x="7192" y="6412"/>
                  </a:cubicBezTo>
                  <a:lnTo>
                    <a:pt x="7192" y="4851"/>
                  </a:lnTo>
                  <a:cubicBezTo>
                    <a:pt x="7192" y="4182"/>
                    <a:pt x="7750" y="3624"/>
                    <a:pt x="8391" y="3624"/>
                  </a:cubicBezTo>
                  <a:close/>
                  <a:moveTo>
                    <a:pt x="5381" y="3095"/>
                  </a:moveTo>
                  <a:cubicBezTo>
                    <a:pt x="6077" y="3234"/>
                    <a:pt x="6635" y="3875"/>
                    <a:pt x="6635" y="4600"/>
                  </a:cubicBezTo>
                  <a:lnTo>
                    <a:pt x="6635" y="6440"/>
                  </a:lnTo>
                  <a:cubicBezTo>
                    <a:pt x="6663" y="6635"/>
                    <a:pt x="6523" y="6719"/>
                    <a:pt x="6356" y="6719"/>
                  </a:cubicBezTo>
                  <a:cubicBezTo>
                    <a:pt x="6161" y="6719"/>
                    <a:pt x="6022" y="6858"/>
                    <a:pt x="6022" y="7053"/>
                  </a:cubicBezTo>
                  <a:lnTo>
                    <a:pt x="6022" y="9478"/>
                  </a:lnTo>
                  <a:cubicBezTo>
                    <a:pt x="6022" y="9645"/>
                    <a:pt x="5882" y="9785"/>
                    <a:pt x="5715" y="9785"/>
                  </a:cubicBezTo>
                  <a:lnTo>
                    <a:pt x="4461" y="9785"/>
                  </a:lnTo>
                  <a:cubicBezTo>
                    <a:pt x="4293" y="9785"/>
                    <a:pt x="4154" y="9645"/>
                    <a:pt x="4154" y="9478"/>
                  </a:cubicBezTo>
                  <a:lnTo>
                    <a:pt x="4154" y="7053"/>
                  </a:lnTo>
                  <a:cubicBezTo>
                    <a:pt x="4154" y="6858"/>
                    <a:pt x="4015" y="6719"/>
                    <a:pt x="3847" y="6719"/>
                  </a:cubicBezTo>
                  <a:cubicBezTo>
                    <a:pt x="3652" y="6719"/>
                    <a:pt x="3513" y="6579"/>
                    <a:pt x="3513" y="6412"/>
                  </a:cubicBezTo>
                  <a:lnTo>
                    <a:pt x="3513" y="4851"/>
                  </a:lnTo>
                  <a:lnTo>
                    <a:pt x="3513" y="4600"/>
                  </a:lnTo>
                  <a:cubicBezTo>
                    <a:pt x="3513" y="3875"/>
                    <a:pt x="4043" y="3234"/>
                    <a:pt x="4739" y="3095"/>
                  </a:cubicBezTo>
                  <a:lnTo>
                    <a:pt x="4739" y="5185"/>
                  </a:lnTo>
                  <a:cubicBezTo>
                    <a:pt x="4739" y="5381"/>
                    <a:pt x="4879" y="5520"/>
                    <a:pt x="5046" y="5520"/>
                  </a:cubicBezTo>
                  <a:cubicBezTo>
                    <a:pt x="5241" y="5520"/>
                    <a:pt x="5381" y="5381"/>
                    <a:pt x="5381" y="5185"/>
                  </a:cubicBezTo>
                  <a:lnTo>
                    <a:pt x="5381" y="3095"/>
                  </a:lnTo>
                  <a:close/>
                  <a:moveTo>
                    <a:pt x="5130" y="1"/>
                  </a:moveTo>
                  <a:cubicBezTo>
                    <a:pt x="4293" y="1"/>
                    <a:pt x="3624" y="670"/>
                    <a:pt x="3624" y="1506"/>
                  </a:cubicBezTo>
                  <a:cubicBezTo>
                    <a:pt x="3624" y="1952"/>
                    <a:pt x="3847" y="2370"/>
                    <a:pt x="4154" y="2649"/>
                  </a:cubicBezTo>
                  <a:cubicBezTo>
                    <a:pt x="3736" y="2872"/>
                    <a:pt x="3373" y="3234"/>
                    <a:pt x="3206" y="3652"/>
                  </a:cubicBezTo>
                  <a:cubicBezTo>
                    <a:pt x="3067" y="3485"/>
                    <a:pt x="2900" y="3346"/>
                    <a:pt x="2677" y="3234"/>
                  </a:cubicBezTo>
                  <a:cubicBezTo>
                    <a:pt x="2900" y="3039"/>
                    <a:pt x="3039" y="2732"/>
                    <a:pt x="3039" y="2398"/>
                  </a:cubicBezTo>
                  <a:cubicBezTo>
                    <a:pt x="3039" y="1757"/>
                    <a:pt x="2481" y="1199"/>
                    <a:pt x="1812" y="1199"/>
                  </a:cubicBezTo>
                  <a:cubicBezTo>
                    <a:pt x="1143" y="1199"/>
                    <a:pt x="586" y="1757"/>
                    <a:pt x="586" y="2398"/>
                  </a:cubicBezTo>
                  <a:cubicBezTo>
                    <a:pt x="586" y="2732"/>
                    <a:pt x="725" y="3039"/>
                    <a:pt x="948" y="3234"/>
                  </a:cubicBezTo>
                  <a:cubicBezTo>
                    <a:pt x="391" y="3569"/>
                    <a:pt x="1" y="4154"/>
                    <a:pt x="1" y="4851"/>
                  </a:cubicBezTo>
                  <a:lnTo>
                    <a:pt x="1" y="6412"/>
                  </a:lnTo>
                  <a:cubicBezTo>
                    <a:pt x="1" y="6802"/>
                    <a:pt x="251" y="7137"/>
                    <a:pt x="586" y="7276"/>
                  </a:cubicBezTo>
                  <a:lnTo>
                    <a:pt x="586" y="8865"/>
                  </a:lnTo>
                  <a:cubicBezTo>
                    <a:pt x="586" y="9339"/>
                    <a:pt x="1004" y="9757"/>
                    <a:pt x="1506" y="9757"/>
                  </a:cubicBezTo>
                  <a:lnTo>
                    <a:pt x="2091" y="9757"/>
                  </a:lnTo>
                  <a:cubicBezTo>
                    <a:pt x="2593" y="9757"/>
                    <a:pt x="3011" y="9339"/>
                    <a:pt x="3011" y="8865"/>
                  </a:cubicBezTo>
                  <a:lnTo>
                    <a:pt x="3011" y="7276"/>
                  </a:lnTo>
                  <a:cubicBezTo>
                    <a:pt x="3095" y="7248"/>
                    <a:pt x="3206" y="7192"/>
                    <a:pt x="3318" y="7109"/>
                  </a:cubicBezTo>
                  <a:cubicBezTo>
                    <a:pt x="3429" y="7192"/>
                    <a:pt x="3485" y="7248"/>
                    <a:pt x="3624" y="7276"/>
                  </a:cubicBezTo>
                  <a:lnTo>
                    <a:pt x="3624" y="9450"/>
                  </a:lnTo>
                  <a:cubicBezTo>
                    <a:pt x="3624" y="9924"/>
                    <a:pt x="4043" y="10342"/>
                    <a:pt x="4544" y="10342"/>
                  </a:cubicBezTo>
                  <a:lnTo>
                    <a:pt x="5799" y="10342"/>
                  </a:lnTo>
                  <a:cubicBezTo>
                    <a:pt x="6273" y="10342"/>
                    <a:pt x="6691" y="9924"/>
                    <a:pt x="6691" y="9450"/>
                  </a:cubicBezTo>
                  <a:lnTo>
                    <a:pt x="6691" y="7276"/>
                  </a:lnTo>
                  <a:cubicBezTo>
                    <a:pt x="6802" y="7248"/>
                    <a:pt x="6914" y="7192"/>
                    <a:pt x="6997" y="7109"/>
                  </a:cubicBezTo>
                  <a:cubicBezTo>
                    <a:pt x="7109" y="7192"/>
                    <a:pt x="7192" y="7248"/>
                    <a:pt x="7332" y="7276"/>
                  </a:cubicBezTo>
                  <a:lnTo>
                    <a:pt x="7332" y="8865"/>
                  </a:lnTo>
                  <a:cubicBezTo>
                    <a:pt x="7332" y="9339"/>
                    <a:pt x="7750" y="9757"/>
                    <a:pt x="8224" y="9757"/>
                  </a:cubicBezTo>
                  <a:lnTo>
                    <a:pt x="8809" y="9757"/>
                  </a:lnTo>
                  <a:cubicBezTo>
                    <a:pt x="9311" y="9757"/>
                    <a:pt x="9729" y="9339"/>
                    <a:pt x="9729" y="8865"/>
                  </a:cubicBezTo>
                  <a:lnTo>
                    <a:pt x="9729" y="7276"/>
                  </a:lnTo>
                  <a:cubicBezTo>
                    <a:pt x="10064" y="7137"/>
                    <a:pt x="10314" y="6830"/>
                    <a:pt x="10314" y="6412"/>
                  </a:cubicBezTo>
                  <a:lnTo>
                    <a:pt x="10314" y="4851"/>
                  </a:lnTo>
                  <a:cubicBezTo>
                    <a:pt x="10287" y="4210"/>
                    <a:pt x="9896" y="3596"/>
                    <a:pt x="9339" y="3318"/>
                  </a:cubicBezTo>
                  <a:cubicBezTo>
                    <a:pt x="9562" y="3095"/>
                    <a:pt x="9701" y="2788"/>
                    <a:pt x="9701" y="2481"/>
                  </a:cubicBezTo>
                  <a:cubicBezTo>
                    <a:pt x="9701" y="1812"/>
                    <a:pt x="9144" y="1255"/>
                    <a:pt x="8475" y="1255"/>
                  </a:cubicBezTo>
                  <a:cubicBezTo>
                    <a:pt x="7806" y="1255"/>
                    <a:pt x="7248" y="1812"/>
                    <a:pt x="7248" y="2481"/>
                  </a:cubicBezTo>
                  <a:cubicBezTo>
                    <a:pt x="7248" y="2788"/>
                    <a:pt x="7388" y="3095"/>
                    <a:pt x="7611" y="3318"/>
                  </a:cubicBezTo>
                  <a:cubicBezTo>
                    <a:pt x="7388" y="3429"/>
                    <a:pt x="7220" y="3569"/>
                    <a:pt x="7081" y="3736"/>
                  </a:cubicBezTo>
                  <a:cubicBezTo>
                    <a:pt x="6969" y="3485"/>
                    <a:pt x="6802" y="3290"/>
                    <a:pt x="6635" y="3067"/>
                  </a:cubicBezTo>
                  <a:cubicBezTo>
                    <a:pt x="6496" y="2927"/>
                    <a:pt x="6300" y="2788"/>
                    <a:pt x="6105" y="2677"/>
                  </a:cubicBezTo>
                  <a:cubicBezTo>
                    <a:pt x="6440" y="2370"/>
                    <a:pt x="6663" y="1952"/>
                    <a:pt x="6663" y="1534"/>
                  </a:cubicBezTo>
                  <a:cubicBezTo>
                    <a:pt x="6663" y="1116"/>
                    <a:pt x="6496" y="725"/>
                    <a:pt x="6217" y="447"/>
                  </a:cubicBezTo>
                  <a:cubicBezTo>
                    <a:pt x="5938" y="168"/>
                    <a:pt x="5520" y="1"/>
                    <a:pt x="5130"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7" name="Shape 3107"/>
        <p:cNvGrpSpPr/>
        <p:nvPr/>
      </p:nvGrpSpPr>
      <p:grpSpPr>
        <a:xfrm>
          <a:off x="0" y="0"/>
          <a:ext cx="0" cy="0"/>
          <a:chOff x="0" y="0"/>
          <a:chExt cx="0" cy="0"/>
        </a:xfrm>
      </p:grpSpPr>
      <p:sp>
        <p:nvSpPr>
          <p:cNvPr id="3108" name="Google Shape;3108;p53"/>
          <p:cNvSpPr txBox="1"/>
          <p:nvPr>
            <p:ph type="title"/>
          </p:nvPr>
        </p:nvSpPr>
        <p:spPr>
          <a:xfrm>
            <a:off x="2167203" y="185424"/>
            <a:ext cx="48096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Does title matter??</a:t>
            </a:r>
            <a:endParaRPr/>
          </a:p>
        </p:txBody>
      </p:sp>
      <p:pic>
        <p:nvPicPr>
          <p:cNvPr id="3109" name="Google Shape;3109;p53"/>
          <p:cNvPicPr preferRelativeResize="0"/>
          <p:nvPr/>
        </p:nvPicPr>
        <p:blipFill>
          <a:blip r:embed="rId3">
            <a:alphaModFix/>
          </a:blip>
          <a:stretch>
            <a:fillRect/>
          </a:stretch>
        </p:blipFill>
        <p:spPr>
          <a:xfrm>
            <a:off x="1114225" y="1763550"/>
            <a:ext cx="5493427" cy="3213475"/>
          </a:xfrm>
          <a:prstGeom prst="rect">
            <a:avLst/>
          </a:prstGeom>
          <a:noFill/>
          <a:ln>
            <a:noFill/>
          </a:ln>
        </p:spPr>
      </p:pic>
      <p:sp>
        <p:nvSpPr>
          <p:cNvPr id="3110" name="Google Shape;3110;p53"/>
          <p:cNvSpPr txBox="1"/>
          <p:nvPr>
            <p:ph idx="1" type="subTitle"/>
          </p:nvPr>
        </p:nvSpPr>
        <p:spPr>
          <a:xfrm>
            <a:off x="4928050" y="965650"/>
            <a:ext cx="3557100" cy="649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There is a huge range of titles in this industry, based off the graph I would say it’s important with salary to make sure you apply for the right thing</a:t>
            </a:r>
            <a:r>
              <a:rPr lang="en"/>
              <a:t>  </a:t>
            </a:r>
            <a:endParaRPr>
              <a:latin typeface="Barlow Semi Condensed"/>
              <a:ea typeface="Barlow Semi Condensed"/>
              <a:cs typeface="Barlow Semi Condensed"/>
              <a:sym typeface="Barlow Semi Condense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4" name="Shape 3114"/>
        <p:cNvGrpSpPr/>
        <p:nvPr/>
      </p:nvGrpSpPr>
      <p:grpSpPr>
        <a:xfrm>
          <a:off x="0" y="0"/>
          <a:ext cx="0" cy="0"/>
          <a:chOff x="0" y="0"/>
          <a:chExt cx="0" cy="0"/>
        </a:xfrm>
      </p:grpSpPr>
      <p:grpSp>
        <p:nvGrpSpPr>
          <p:cNvPr id="3115" name="Google Shape;3115;p54"/>
          <p:cNvGrpSpPr/>
          <p:nvPr/>
        </p:nvGrpSpPr>
        <p:grpSpPr>
          <a:xfrm>
            <a:off x="2831850" y="526920"/>
            <a:ext cx="3480300" cy="1145236"/>
            <a:chOff x="2771600" y="526920"/>
            <a:chExt cx="3480300" cy="1145236"/>
          </a:xfrm>
        </p:grpSpPr>
        <p:sp>
          <p:nvSpPr>
            <p:cNvPr id="3116" name="Google Shape;3116;p54"/>
            <p:cNvSpPr/>
            <p:nvPr/>
          </p:nvSpPr>
          <p:spPr>
            <a:xfrm>
              <a:off x="2771600" y="526920"/>
              <a:ext cx="3480300" cy="1145236"/>
            </a:xfrm>
            <a:prstGeom prst="roundRect">
              <a:avLst>
                <a:gd fmla="val 16667"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7" name="Google Shape;3117;p54"/>
            <p:cNvSpPr/>
            <p:nvPr/>
          </p:nvSpPr>
          <p:spPr>
            <a:xfrm>
              <a:off x="2849650" y="606775"/>
              <a:ext cx="3324000" cy="985500"/>
            </a:xfrm>
            <a:prstGeom prst="roundRect">
              <a:avLst>
                <a:gd fmla="val 16667" name="adj"/>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18" name="Google Shape;3118;p54"/>
          <p:cNvGrpSpPr/>
          <p:nvPr/>
        </p:nvGrpSpPr>
        <p:grpSpPr>
          <a:xfrm>
            <a:off x="2831850" y="3471345"/>
            <a:ext cx="3480300" cy="1145100"/>
            <a:chOff x="2771600" y="526920"/>
            <a:chExt cx="3480300" cy="1145100"/>
          </a:xfrm>
        </p:grpSpPr>
        <p:sp>
          <p:nvSpPr>
            <p:cNvPr id="3119" name="Google Shape;3119;p54"/>
            <p:cNvSpPr/>
            <p:nvPr/>
          </p:nvSpPr>
          <p:spPr>
            <a:xfrm>
              <a:off x="2771600" y="526920"/>
              <a:ext cx="3480300" cy="1145100"/>
            </a:xfrm>
            <a:prstGeom prst="roundRect">
              <a:avLst>
                <a:gd fmla="val 16667"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0" name="Google Shape;3120;p54"/>
            <p:cNvSpPr/>
            <p:nvPr/>
          </p:nvSpPr>
          <p:spPr>
            <a:xfrm>
              <a:off x="2849650" y="606775"/>
              <a:ext cx="3324000" cy="985500"/>
            </a:xfrm>
            <a:prstGeom prst="roundRect">
              <a:avLst>
                <a:gd fmla="val 16667" name="adj"/>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21" name="Google Shape;3121;p54"/>
          <p:cNvGrpSpPr/>
          <p:nvPr/>
        </p:nvGrpSpPr>
        <p:grpSpPr>
          <a:xfrm>
            <a:off x="2831850" y="1999195"/>
            <a:ext cx="3480300" cy="1145100"/>
            <a:chOff x="2771600" y="526920"/>
            <a:chExt cx="3480300" cy="1145100"/>
          </a:xfrm>
        </p:grpSpPr>
        <p:sp>
          <p:nvSpPr>
            <p:cNvPr id="3122" name="Google Shape;3122;p54"/>
            <p:cNvSpPr/>
            <p:nvPr/>
          </p:nvSpPr>
          <p:spPr>
            <a:xfrm>
              <a:off x="2771600" y="526920"/>
              <a:ext cx="3480300" cy="1145100"/>
            </a:xfrm>
            <a:prstGeom prst="roundRect">
              <a:avLst>
                <a:gd fmla="val 16667"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3" name="Google Shape;3123;p54"/>
            <p:cNvSpPr/>
            <p:nvPr/>
          </p:nvSpPr>
          <p:spPr>
            <a:xfrm>
              <a:off x="2849650" y="606775"/>
              <a:ext cx="3324000" cy="985500"/>
            </a:xfrm>
            <a:prstGeom prst="roundRect">
              <a:avLst>
                <a:gd fmla="val 16667" name="adj"/>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24" name="Google Shape;3124;p54"/>
          <p:cNvSpPr txBox="1"/>
          <p:nvPr>
            <p:ph idx="3" type="subTitle"/>
          </p:nvPr>
        </p:nvSpPr>
        <p:spPr>
          <a:xfrm>
            <a:off x="2825496" y="2697480"/>
            <a:ext cx="34839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Highest Paid Job Title</a:t>
            </a:r>
            <a:endParaRPr/>
          </a:p>
        </p:txBody>
      </p:sp>
      <p:sp>
        <p:nvSpPr>
          <p:cNvPr id="3125" name="Google Shape;3125;p54"/>
          <p:cNvSpPr txBox="1"/>
          <p:nvPr>
            <p:ph type="title"/>
          </p:nvPr>
        </p:nvSpPr>
        <p:spPr>
          <a:xfrm>
            <a:off x="2825496" y="704088"/>
            <a:ext cx="3483900" cy="56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$115</a:t>
            </a:r>
            <a:r>
              <a:rPr lang="en"/>
              <a:t>,000 </a:t>
            </a:r>
            <a:endParaRPr/>
          </a:p>
        </p:txBody>
      </p:sp>
      <p:sp>
        <p:nvSpPr>
          <p:cNvPr id="3126" name="Google Shape;3126;p54"/>
          <p:cNvSpPr txBox="1"/>
          <p:nvPr>
            <p:ph idx="1" type="subTitle"/>
          </p:nvPr>
        </p:nvSpPr>
        <p:spPr>
          <a:xfrm>
            <a:off x="2825496" y="1225296"/>
            <a:ext cx="34839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Average Salary * 2022</a:t>
            </a:r>
            <a:endParaRPr/>
          </a:p>
        </p:txBody>
      </p:sp>
      <p:sp>
        <p:nvSpPr>
          <p:cNvPr id="3127" name="Google Shape;3127;p54"/>
          <p:cNvSpPr txBox="1"/>
          <p:nvPr>
            <p:ph idx="2" type="title"/>
          </p:nvPr>
        </p:nvSpPr>
        <p:spPr>
          <a:xfrm>
            <a:off x="2825496" y="2177082"/>
            <a:ext cx="3483900" cy="56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400"/>
              <a:t>Data Analytics Lead</a:t>
            </a:r>
            <a:endParaRPr sz="3400"/>
          </a:p>
        </p:txBody>
      </p:sp>
      <p:sp>
        <p:nvSpPr>
          <p:cNvPr id="3128" name="Google Shape;3128;p54"/>
          <p:cNvSpPr txBox="1"/>
          <p:nvPr>
            <p:ph idx="4" type="title"/>
          </p:nvPr>
        </p:nvSpPr>
        <p:spPr>
          <a:xfrm>
            <a:off x="2825496" y="3648456"/>
            <a:ext cx="3483900" cy="56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Big Data Architect</a:t>
            </a:r>
            <a:endParaRPr/>
          </a:p>
        </p:txBody>
      </p:sp>
      <p:sp>
        <p:nvSpPr>
          <p:cNvPr id="3129" name="Google Shape;3129;p54"/>
          <p:cNvSpPr txBox="1"/>
          <p:nvPr>
            <p:ph idx="5" type="subTitle"/>
          </p:nvPr>
        </p:nvSpPr>
        <p:spPr>
          <a:xfrm>
            <a:off x="2834640" y="4169664"/>
            <a:ext cx="3483900" cy="27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Team intrigued by this job title</a:t>
            </a:r>
            <a:endParaRPr>
              <a:latin typeface="Barlow Semi Condensed"/>
              <a:ea typeface="Barlow Semi Condensed"/>
              <a:cs typeface="Barlow Semi Condensed"/>
              <a:sym typeface="Barlow Semi Condense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3" name="Shape 3133"/>
        <p:cNvGrpSpPr/>
        <p:nvPr/>
      </p:nvGrpSpPr>
      <p:grpSpPr>
        <a:xfrm>
          <a:off x="0" y="0"/>
          <a:ext cx="0" cy="0"/>
          <a:chOff x="0" y="0"/>
          <a:chExt cx="0" cy="0"/>
        </a:xfrm>
      </p:grpSpPr>
      <p:sp>
        <p:nvSpPr>
          <p:cNvPr id="3134" name="Google Shape;3134;p55"/>
          <p:cNvSpPr txBox="1"/>
          <p:nvPr>
            <p:ph idx="2" type="title"/>
          </p:nvPr>
        </p:nvSpPr>
        <p:spPr>
          <a:xfrm>
            <a:off x="2894925" y="2036838"/>
            <a:ext cx="2967600" cy="106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8" name="Shape 3138"/>
        <p:cNvGrpSpPr/>
        <p:nvPr/>
      </p:nvGrpSpPr>
      <p:grpSpPr>
        <a:xfrm>
          <a:off x="0" y="0"/>
          <a:ext cx="0" cy="0"/>
          <a:chOff x="0" y="0"/>
          <a:chExt cx="0" cy="0"/>
        </a:xfrm>
      </p:grpSpPr>
      <p:grpSp>
        <p:nvGrpSpPr>
          <p:cNvPr id="3139" name="Google Shape;3139;p56"/>
          <p:cNvGrpSpPr/>
          <p:nvPr/>
        </p:nvGrpSpPr>
        <p:grpSpPr>
          <a:xfrm>
            <a:off x="3732436" y="526916"/>
            <a:ext cx="1679127" cy="1679127"/>
            <a:chOff x="3614228" y="234880"/>
            <a:chExt cx="1915500" cy="1915500"/>
          </a:xfrm>
        </p:grpSpPr>
        <p:sp>
          <p:nvSpPr>
            <p:cNvPr id="3140" name="Google Shape;3140;p56"/>
            <p:cNvSpPr/>
            <p:nvPr/>
          </p:nvSpPr>
          <p:spPr>
            <a:xfrm>
              <a:off x="3614228" y="234880"/>
              <a:ext cx="1915500" cy="19155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1" name="Google Shape;3141;p56"/>
            <p:cNvSpPr/>
            <p:nvPr/>
          </p:nvSpPr>
          <p:spPr>
            <a:xfrm>
              <a:off x="3869711" y="490401"/>
              <a:ext cx="1404000" cy="14040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42" name="Google Shape;3142;p56"/>
          <p:cNvSpPr txBox="1"/>
          <p:nvPr/>
        </p:nvSpPr>
        <p:spPr>
          <a:xfrm>
            <a:off x="3965175" y="1473600"/>
            <a:ext cx="1213500" cy="320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t/>
            </a:r>
            <a:endParaRPr sz="1300">
              <a:solidFill>
                <a:schemeClr val="dk2"/>
              </a:solidFill>
              <a:latin typeface="Abel"/>
              <a:ea typeface="Abel"/>
              <a:cs typeface="Abel"/>
              <a:sym typeface="Abel"/>
            </a:endParaRPr>
          </a:p>
        </p:txBody>
      </p:sp>
      <p:sp>
        <p:nvSpPr>
          <p:cNvPr id="3143" name="Google Shape;3143;p56"/>
          <p:cNvSpPr txBox="1"/>
          <p:nvPr>
            <p:ph type="title"/>
          </p:nvPr>
        </p:nvSpPr>
        <p:spPr>
          <a:xfrm>
            <a:off x="2167128" y="2478024"/>
            <a:ext cx="48096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Ten Years From Now</a:t>
            </a:r>
            <a:endParaRPr/>
          </a:p>
        </p:txBody>
      </p:sp>
      <p:sp>
        <p:nvSpPr>
          <p:cNvPr id="3144" name="Google Shape;3144;p56"/>
          <p:cNvSpPr txBox="1"/>
          <p:nvPr>
            <p:ph idx="1" type="subTitle"/>
          </p:nvPr>
        </p:nvSpPr>
        <p:spPr>
          <a:xfrm>
            <a:off x="2167128" y="3054096"/>
            <a:ext cx="4809600" cy="113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600"/>
              <a:t>What does this industry look like in 10 years?</a:t>
            </a:r>
            <a:r>
              <a:rPr lang="en" sz="1600"/>
              <a:t> </a:t>
            </a:r>
            <a:endParaRPr>
              <a:latin typeface="Barlow Semi Condensed"/>
              <a:ea typeface="Barlow Semi Condensed"/>
              <a:cs typeface="Barlow Semi Condensed"/>
              <a:sym typeface="Barlow Semi Condensed"/>
            </a:endParaRPr>
          </a:p>
        </p:txBody>
      </p:sp>
      <p:grpSp>
        <p:nvGrpSpPr>
          <p:cNvPr id="3145" name="Google Shape;3145;p56"/>
          <p:cNvGrpSpPr/>
          <p:nvPr/>
        </p:nvGrpSpPr>
        <p:grpSpPr>
          <a:xfrm>
            <a:off x="4230962" y="1059186"/>
            <a:ext cx="681936" cy="614603"/>
            <a:chOff x="-4211975" y="2046625"/>
            <a:chExt cx="292250" cy="290675"/>
          </a:xfrm>
        </p:grpSpPr>
        <p:sp>
          <p:nvSpPr>
            <p:cNvPr id="3146" name="Google Shape;3146;p56"/>
            <p:cNvSpPr/>
            <p:nvPr/>
          </p:nvSpPr>
          <p:spPr>
            <a:xfrm>
              <a:off x="-4211975" y="2081300"/>
              <a:ext cx="256025" cy="256000"/>
            </a:xfrm>
            <a:custGeom>
              <a:rect b="b" l="l" r="r" t="t"/>
              <a:pathLst>
                <a:path extrusionOk="0" h="10240" w="10241">
                  <a:moveTo>
                    <a:pt x="4758" y="693"/>
                  </a:moveTo>
                  <a:lnTo>
                    <a:pt x="4758" y="5167"/>
                  </a:lnTo>
                  <a:cubicBezTo>
                    <a:pt x="4758" y="5356"/>
                    <a:pt x="4916" y="5513"/>
                    <a:pt x="5105" y="5513"/>
                  </a:cubicBezTo>
                  <a:lnTo>
                    <a:pt x="9578" y="5513"/>
                  </a:lnTo>
                  <a:cubicBezTo>
                    <a:pt x="9358" y="7813"/>
                    <a:pt x="7436" y="9609"/>
                    <a:pt x="5105" y="9609"/>
                  </a:cubicBezTo>
                  <a:cubicBezTo>
                    <a:pt x="2679" y="9609"/>
                    <a:pt x="663" y="7593"/>
                    <a:pt x="663" y="5167"/>
                  </a:cubicBezTo>
                  <a:cubicBezTo>
                    <a:pt x="663" y="2835"/>
                    <a:pt x="2490" y="914"/>
                    <a:pt x="4758" y="693"/>
                  </a:cubicBezTo>
                  <a:close/>
                  <a:moveTo>
                    <a:pt x="5105" y="0"/>
                  </a:moveTo>
                  <a:cubicBezTo>
                    <a:pt x="2269" y="0"/>
                    <a:pt x="1" y="2300"/>
                    <a:pt x="1" y="5104"/>
                  </a:cubicBezTo>
                  <a:cubicBezTo>
                    <a:pt x="1" y="7939"/>
                    <a:pt x="2269" y="10239"/>
                    <a:pt x="5105" y="10239"/>
                  </a:cubicBezTo>
                  <a:cubicBezTo>
                    <a:pt x="7940" y="10239"/>
                    <a:pt x="10240" y="7939"/>
                    <a:pt x="10240" y="5104"/>
                  </a:cubicBezTo>
                  <a:cubicBezTo>
                    <a:pt x="10240" y="4978"/>
                    <a:pt x="10083" y="4820"/>
                    <a:pt x="9925" y="4820"/>
                  </a:cubicBezTo>
                  <a:lnTo>
                    <a:pt x="5483" y="4820"/>
                  </a:lnTo>
                  <a:lnTo>
                    <a:pt x="5483" y="347"/>
                  </a:lnTo>
                  <a:cubicBezTo>
                    <a:pt x="5483" y="158"/>
                    <a:pt x="5325" y="0"/>
                    <a:pt x="5105"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7" name="Google Shape;3147;p56"/>
            <p:cNvSpPr/>
            <p:nvPr/>
          </p:nvSpPr>
          <p:spPr>
            <a:xfrm>
              <a:off x="-4057600" y="2046625"/>
              <a:ext cx="137875" cy="137875"/>
            </a:xfrm>
            <a:custGeom>
              <a:rect b="b" l="l" r="r" t="t"/>
              <a:pathLst>
                <a:path extrusionOk="0" h="5515" w="5515">
                  <a:moveTo>
                    <a:pt x="663" y="694"/>
                  </a:moveTo>
                  <a:cubicBezTo>
                    <a:pt x="2836" y="851"/>
                    <a:pt x="4601" y="2616"/>
                    <a:pt x="4758" y="4790"/>
                  </a:cubicBezTo>
                  <a:lnTo>
                    <a:pt x="663" y="4790"/>
                  </a:lnTo>
                  <a:lnTo>
                    <a:pt x="663" y="694"/>
                  </a:lnTo>
                  <a:close/>
                  <a:moveTo>
                    <a:pt x="348" y="1"/>
                  </a:moveTo>
                  <a:cubicBezTo>
                    <a:pt x="158" y="1"/>
                    <a:pt x="1" y="158"/>
                    <a:pt x="1" y="379"/>
                  </a:cubicBezTo>
                  <a:lnTo>
                    <a:pt x="1" y="5168"/>
                  </a:lnTo>
                  <a:cubicBezTo>
                    <a:pt x="1" y="5357"/>
                    <a:pt x="158" y="5514"/>
                    <a:pt x="348" y="5514"/>
                  </a:cubicBezTo>
                  <a:lnTo>
                    <a:pt x="5168" y="5514"/>
                  </a:lnTo>
                  <a:cubicBezTo>
                    <a:pt x="5357" y="5514"/>
                    <a:pt x="5514" y="5357"/>
                    <a:pt x="5514" y="5168"/>
                  </a:cubicBezTo>
                  <a:cubicBezTo>
                    <a:pt x="5483" y="3750"/>
                    <a:pt x="4979" y="2490"/>
                    <a:pt x="3971" y="1513"/>
                  </a:cubicBezTo>
                  <a:cubicBezTo>
                    <a:pt x="2994" y="536"/>
                    <a:pt x="1734" y="1"/>
                    <a:pt x="348"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1" name="Shape 3151"/>
        <p:cNvGrpSpPr/>
        <p:nvPr/>
      </p:nvGrpSpPr>
      <p:grpSpPr>
        <a:xfrm>
          <a:off x="0" y="0"/>
          <a:ext cx="0" cy="0"/>
          <a:chOff x="0" y="0"/>
          <a:chExt cx="0" cy="0"/>
        </a:xfrm>
      </p:grpSpPr>
      <p:sp>
        <p:nvSpPr>
          <p:cNvPr id="3152" name="Google Shape;3152;p57"/>
          <p:cNvSpPr txBox="1"/>
          <p:nvPr>
            <p:ph idx="3" type="subTitle"/>
          </p:nvPr>
        </p:nvSpPr>
        <p:spPr>
          <a:xfrm>
            <a:off x="2320149" y="622775"/>
            <a:ext cx="4281000" cy="402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10 Year Projection</a:t>
            </a:r>
            <a:endParaRPr>
              <a:solidFill>
                <a:schemeClr val="accent1"/>
              </a:solidFill>
            </a:endParaRPr>
          </a:p>
        </p:txBody>
      </p:sp>
      <p:pic>
        <p:nvPicPr>
          <p:cNvPr id="3153" name="Google Shape;3153;p57"/>
          <p:cNvPicPr preferRelativeResize="0"/>
          <p:nvPr/>
        </p:nvPicPr>
        <p:blipFill>
          <a:blip r:embed="rId3">
            <a:alphaModFix/>
          </a:blip>
          <a:stretch>
            <a:fillRect/>
          </a:stretch>
        </p:blipFill>
        <p:spPr>
          <a:xfrm>
            <a:off x="659675" y="1256550"/>
            <a:ext cx="7192313" cy="365549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7" name="Shape 3157"/>
        <p:cNvGrpSpPr/>
        <p:nvPr/>
      </p:nvGrpSpPr>
      <p:grpSpPr>
        <a:xfrm>
          <a:off x="0" y="0"/>
          <a:ext cx="0" cy="0"/>
          <a:chOff x="0" y="0"/>
          <a:chExt cx="0" cy="0"/>
        </a:xfrm>
      </p:grpSpPr>
      <p:sp>
        <p:nvSpPr>
          <p:cNvPr id="3158" name="Google Shape;3158;p58"/>
          <p:cNvSpPr txBox="1"/>
          <p:nvPr>
            <p:ph idx="1" type="subTitle"/>
          </p:nvPr>
        </p:nvSpPr>
        <p:spPr>
          <a:xfrm>
            <a:off x="3227832" y="2816352"/>
            <a:ext cx="2679300" cy="658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Management Analyst Jobs in 2033</a:t>
            </a:r>
            <a:endParaRPr/>
          </a:p>
        </p:txBody>
      </p:sp>
      <p:sp>
        <p:nvSpPr>
          <p:cNvPr id="3159" name="Google Shape;3159;p58"/>
          <p:cNvSpPr txBox="1"/>
          <p:nvPr>
            <p:ph type="title"/>
          </p:nvPr>
        </p:nvSpPr>
        <p:spPr>
          <a:xfrm>
            <a:off x="2624328" y="2057400"/>
            <a:ext cx="3904500" cy="78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700"/>
              <a:t>1,000,000 +</a:t>
            </a:r>
            <a:endParaRPr sz="107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3" name="Shape 3163"/>
        <p:cNvGrpSpPr/>
        <p:nvPr/>
      </p:nvGrpSpPr>
      <p:grpSpPr>
        <a:xfrm>
          <a:off x="0" y="0"/>
          <a:ext cx="0" cy="0"/>
          <a:chOff x="0" y="0"/>
          <a:chExt cx="0" cy="0"/>
        </a:xfrm>
      </p:grpSpPr>
      <p:sp>
        <p:nvSpPr>
          <p:cNvPr id="3164" name="Google Shape;3164;p59"/>
          <p:cNvSpPr txBox="1"/>
          <p:nvPr>
            <p:ph idx="3" type="subTitle"/>
          </p:nvPr>
        </p:nvSpPr>
        <p:spPr>
          <a:xfrm>
            <a:off x="1897313" y="288450"/>
            <a:ext cx="4873800" cy="402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What have the past few years in salaries looked like?</a:t>
            </a:r>
            <a:endParaRPr>
              <a:solidFill>
                <a:schemeClr val="accent1"/>
              </a:solidFill>
            </a:endParaRPr>
          </a:p>
        </p:txBody>
      </p:sp>
      <p:pic>
        <p:nvPicPr>
          <p:cNvPr id="3165" name="Google Shape;3165;p59"/>
          <p:cNvPicPr preferRelativeResize="0"/>
          <p:nvPr/>
        </p:nvPicPr>
        <p:blipFill>
          <a:blip r:embed="rId3">
            <a:alphaModFix/>
          </a:blip>
          <a:stretch>
            <a:fillRect/>
          </a:stretch>
        </p:blipFill>
        <p:spPr>
          <a:xfrm>
            <a:off x="2089600" y="1256525"/>
            <a:ext cx="3513282" cy="365549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9" name="Shape 3169"/>
        <p:cNvGrpSpPr/>
        <p:nvPr/>
      </p:nvGrpSpPr>
      <p:grpSpPr>
        <a:xfrm>
          <a:off x="0" y="0"/>
          <a:ext cx="0" cy="0"/>
          <a:chOff x="0" y="0"/>
          <a:chExt cx="0" cy="0"/>
        </a:xfrm>
      </p:grpSpPr>
      <p:sp>
        <p:nvSpPr>
          <p:cNvPr id="3170" name="Google Shape;3170;p60"/>
          <p:cNvSpPr txBox="1"/>
          <p:nvPr>
            <p:ph type="title"/>
          </p:nvPr>
        </p:nvSpPr>
        <p:spPr>
          <a:xfrm>
            <a:off x="1568775" y="442350"/>
            <a:ext cx="6006300" cy="59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Where is Data Analytics Going?</a:t>
            </a:r>
            <a:endParaRPr/>
          </a:p>
        </p:txBody>
      </p:sp>
      <p:sp>
        <p:nvSpPr>
          <p:cNvPr id="3171" name="Google Shape;3171;p60"/>
          <p:cNvSpPr txBox="1"/>
          <p:nvPr>
            <p:ph idx="1" type="subTitle"/>
          </p:nvPr>
        </p:nvSpPr>
        <p:spPr>
          <a:xfrm>
            <a:off x="1709919" y="1563525"/>
            <a:ext cx="6063900" cy="37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What does the industry look like in 10 years?</a:t>
            </a:r>
            <a:endParaRPr/>
          </a:p>
        </p:txBody>
      </p:sp>
      <p:sp>
        <p:nvSpPr>
          <p:cNvPr id="3172" name="Google Shape;3172;p60"/>
          <p:cNvSpPr txBox="1"/>
          <p:nvPr>
            <p:ph idx="2" type="subTitle"/>
          </p:nvPr>
        </p:nvSpPr>
        <p:spPr>
          <a:xfrm>
            <a:off x="1709925" y="2006100"/>
            <a:ext cx="5865000" cy="113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the data gathered we can infer that this industry is only growing. With the projected growth in job opening that we see to 2033. We can also see based off the past few years that salaries for this industry are also increasing gradually.</a:t>
            </a:r>
            <a:endParaRPr>
              <a:latin typeface="Barlow Semi Condensed"/>
              <a:ea typeface="Barlow Semi Condensed"/>
              <a:cs typeface="Barlow Semi Condensed"/>
              <a:sym typeface="Barlow Semi Condensed"/>
            </a:endParaRPr>
          </a:p>
        </p:txBody>
      </p:sp>
      <p:sp>
        <p:nvSpPr>
          <p:cNvPr id="3173" name="Google Shape;3173;p60"/>
          <p:cNvSpPr txBox="1"/>
          <p:nvPr/>
        </p:nvSpPr>
        <p:spPr>
          <a:xfrm>
            <a:off x="512064" y="1700784"/>
            <a:ext cx="1179600" cy="10791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7200">
                <a:solidFill>
                  <a:schemeClr val="accent1"/>
                </a:solidFill>
                <a:latin typeface="Fjalla One"/>
                <a:ea typeface="Fjalla One"/>
                <a:cs typeface="Fjalla One"/>
                <a:sym typeface="Fjalla One"/>
              </a:rPr>
              <a:t>05</a:t>
            </a:r>
            <a:endParaRPr sz="7200">
              <a:solidFill>
                <a:schemeClr val="accent1"/>
              </a:solidFill>
              <a:latin typeface="Fjalla One"/>
              <a:ea typeface="Fjalla One"/>
              <a:cs typeface="Fjalla One"/>
              <a:sym typeface="Fjalla One"/>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7" name="Shape 3177"/>
        <p:cNvGrpSpPr/>
        <p:nvPr/>
      </p:nvGrpSpPr>
      <p:grpSpPr>
        <a:xfrm>
          <a:off x="0" y="0"/>
          <a:ext cx="0" cy="0"/>
          <a:chOff x="0" y="0"/>
          <a:chExt cx="0" cy="0"/>
        </a:xfrm>
      </p:grpSpPr>
      <p:sp>
        <p:nvSpPr>
          <p:cNvPr id="3178" name="Google Shape;3178;p61"/>
          <p:cNvSpPr txBox="1"/>
          <p:nvPr>
            <p:ph idx="1" type="subTitle"/>
          </p:nvPr>
        </p:nvSpPr>
        <p:spPr>
          <a:xfrm>
            <a:off x="3227832" y="2816352"/>
            <a:ext cx="2679300" cy="658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Any questions?</a:t>
            </a:r>
            <a:endParaRPr/>
          </a:p>
        </p:txBody>
      </p:sp>
      <p:sp>
        <p:nvSpPr>
          <p:cNvPr id="3179" name="Google Shape;3179;p61"/>
          <p:cNvSpPr txBox="1"/>
          <p:nvPr>
            <p:ph type="title"/>
          </p:nvPr>
        </p:nvSpPr>
        <p:spPr>
          <a:xfrm>
            <a:off x="2624328" y="2057400"/>
            <a:ext cx="3904500" cy="78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700"/>
              <a:t>Thank you!</a:t>
            </a:r>
            <a:endParaRPr sz="10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0" name="Shape 2200"/>
        <p:cNvGrpSpPr/>
        <p:nvPr/>
      </p:nvGrpSpPr>
      <p:grpSpPr>
        <a:xfrm>
          <a:off x="0" y="0"/>
          <a:ext cx="0" cy="0"/>
          <a:chOff x="0" y="0"/>
          <a:chExt cx="0" cy="0"/>
        </a:xfrm>
      </p:grpSpPr>
      <p:grpSp>
        <p:nvGrpSpPr>
          <p:cNvPr id="2201" name="Google Shape;2201;p35"/>
          <p:cNvGrpSpPr/>
          <p:nvPr/>
        </p:nvGrpSpPr>
        <p:grpSpPr>
          <a:xfrm>
            <a:off x="3994598" y="1510458"/>
            <a:ext cx="4430405" cy="3106404"/>
            <a:chOff x="862950" y="825025"/>
            <a:chExt cx="5862650" cy="4111175"/>
          </a:xfrm>
        </p:grpSpPr>
        <p:sp>
          <p:nvSpPr>
            <p:cNvPr id="2202" name="Google Shape;2202;p35"/>
            <p:cNvSpPr/>
            <p:nvPr/>
          </p:nvSpPr>
          <p:spPr>
            <a:xfrm>
              <a:off x="918425" y="825150"/>
              <a:ext cx="5767425" cy="4096250"/>
            </a:xfrm>
            <a:custGeom>
              <a:rect b="b" l="l" r="r" t="t"/>
              <a:pathLst>
                <a:path extrusionOk="0" h="163850" w="230697">
                  <a:moveTo>
                    <a:pt x="157748" y="1"/>
                  </a:moveTo>
                  <a:cubicBezTo>
                    <a:pt x="156487" y="1"/>
                    <a:pt x="155194" y="95"/>
                    <a:pt x="153872" y="291"/>
                  </a:cubicBezTo>
                  <a:cubicBezTo>
                    <a:pt x="131689" y="3582"/>
                    <a:pt x="136421" y="27649"/>
                    <a:pt x="125589" y="31421"/>
                  </a:cubicBezTo>
                  <a:cubicBezTo>
                    <a:pt x="124301" y="31860"/>
                    <a:pt x="122988" y="32046"/>
                    <a:pt x="121638" y="32046"/>
                  </a:cubicBezTo>
                  <a:cubicBezTo>
                    <a:pt x="117991" y="32046"/>
                    <a:pt x="114070" y="30689"/>
                    <a:pt x="109618" y="29313"/>
                  </a:cubicBezTo>
                  <a:cubicBezTo>
                    <a:pt x="105161" y="27947"/>
                    <a:pt x="100166" y="26580"/>
                    <a:pt x="94401" y="26580"/>
                  </a:cubicBezTo>
                  <a:cubicBezTo>
                    <a:pt x="90029" y="26580"/>
                    <a:pt x="85215" y="27366"/>
                    <a:pt x="79856" y="29535"/>
                  </a:cubicBezTo>
                  <a:cubicBezTo>
                    <a:pt x="57711" y="38482"/>
                    <a:pt x="59116" y="97413"/>
                    <a:pt x="48727" y="108726"/>
                  </a:cubicBezTo>
                  <a:cubicBezTo>
                    <a:pt x="46581" y="111073"/>
                    <a:pt x="44248" y="111937"/>
                    <a:pt x="41789" y="111937"/>
                  </a:cubicBezTo>
                  <a:cubicBezTo>
                    <a:pt x="38362" y="111937"/>
                    <a:pt x="34691" y="110258"/>
                    <a:pt x="30944" y="108578"/>
                  </a:cubicBezTo>
                  <a:cubicBezTo>
                    <a:pt x="27216" y="106926"/>
                    <a:pt x="23402" y="105261"/>
                    <a:pt x="19663" y="105261"/>
                  </a:cubicBezTo>
                  <a:cubicBezTo>
                    <a:pt x="16878" y="105261"/>
                    <a:pt x="14134" y="106185"/>
                    <a:pt x="11498" y="108726"/>
                  </a:cubicBezTo>
                  <a:cubicBezTo>
                    <a:pt x="0" y="119781"/>
                    <a:pt x="555" y="159117"/>
                    <a:pt x="665" y="163850"/>
                  </a:cubicBezTo>
                  <a:lnTo>
                    <a:pt x="230696" y="163850"/>
                  </a:lnTo>
                  <a:lnTo>
                    <a:pt x="230696" y="157269"/>
                  </a:lnTo>
                  <a:cubicBezTo>
                    <a:pt x="230696" y="152093"/>
                    <a:pt x="226445" y="147361"/>
                    <a:pt x="222193" y="142665"/>
                  </a:cubicBezTo>
                  <a:cubicBezTo>
                    <a:pt x="217979" y="137933"/>
                    <a:pt x="225521" y="112941"/>
                    <a:pt x="225964" y="92200"/>
                  </a:cubicBezTo>
                  <a:cubicBezTo>
                    <a:pt x="226328" y="76521"/>
                    <a:pt x="220754" y="69209"/>
                    <a:pt x="214147" y="69209"/>
                  </a:cubicBezTo>
                  <a:cubicBezTo>
                    <a:pt x="212014" y="69209"/>
                    <a:pt x="209773" y="69971"/>
                    <a:pt x="207590" y="71460"/>
                  </a:cubicBezTo>
                  <a:cubicBezTo>
                    <a:pt x="206669" y="72091"/>
                    <a:pt x="205798" y="72383"/>
                    <a:pt x="204974" y="72383"/>
                  </a:cubicBezTo>
                  <a:cubicBezTo>
                    <a:pt x="197788" y="72383"/>
                    <a:pt x="194148" y="50178"/>
                    <a:pt x="192025" y="37077"/>
                  </a:cubicBezTo>
                  <a:cubicBezTo>
                    <a:pt x="189835" y="23311"/>
                    <a:pt x="177610" y="1"/>
                    <a:pt x="15774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35"/>
            <p:cNvSpPr/>
            <p:nvPr/>
          </p:nvSpPr>
          <p:spPr>
            <a:xfrm>
              <a:off x="934125" y="825025"/>
              <a:ext cx="5751725" cy="4096375"/>
            </a:xfrm>
            <a:custGeom>
              <a:rect b="b" l="l" r="r" t="t"/>
              <a:pathLst>
                <a:path extrusionOk="0" h="163855" w="230069">
                  <a:moveTo>
                    <a:pt x="157126" y="0"/>
                  </a:moveTo>
                  <a:cubicBezTo>
                    <a:pt x="155832" y="0"/>
                    <a:pt x="154538" y="111"/>
                    <a:pt x="153244" y="296"/>
                  </a:cubicBezTo>
                  <a:cubicBezTo>
                    <a:pt x="131061" y="3587"/>
                    <a:pt x="135793" y="27654"/>
                    <a:pt x="124961" y="31426"/>
                  </a:cubicBezTo>
                  <a:cubicBezTo>
                    <a:pt x="123667" y="31869"/>
                    <a:pt x="122336" y="32054"/>
                    <a:pt x="121005" y="32054"/>
                  </a:cubicBezTo>
                  <a:cubicBezTo>
                    <a:pt x="117345" y="32054"/>
                    <a:pt x="113426" y="30686"/>
                    <a:pt x="108990" y="29318"/>
                  </a:cubicBezTo>
                  <a:cubicBezTo>
                    <a:pt x="108287" y="29096"/>
                    <a:pt x="107585" y="28875"/>
                    <a:pt x="106882" y="28690"/>
                  </a:cubicBezTo>
                  <a:lnTo>
                    <a:pt x="106882" y="34161"/>
                  </a:lnTo>
                  <a:lnTo>
                    <a:pt x="139380" y="34161"/>
                  </a:lnTo>
                  <a:cubicBezTo>
                    <a:pt x="139454" y="34161"/>
                    <a:pt x="139528" y="34198"/>
                    <a:pt x="139601" y="34272"/>
                  </a:cubicBezTo>
                  <a:cubicBezTo>
                    <a:pt x="139638" y="34346"/>
                    <a:pt x="139675" y="34420"/>
                    <a:pt x="139675" y="34494"/>
                  </a:cubicBezTo>
                  <a:lnTo>
                    <a:pt x="139675" y="75236"/>
                  </a:lnTo>
                  <a:cubicBezTo>
                    <a:pt x="140230" y="75236"/>
                    <a:pt x="140785" y="75199"/>
                    <a:pt x="141376" y="75199"/>
                  </a:cubicBezTo>
                  <a:cubicBezTo>
                    <a:pt x="144186" y="75162"/>
                    <a:pt x="147735" y="75088"/>
                    <a:pt x="151247" y="75014"/>
                  </a:cubicBezTo>
                  <a:lnTo>
                    <a:pt x="151321" y="75014"/>
                  </a:lnTo>
                  <a:cubicBezTo>
                    <a:pt x="153133" y="71539"/>
                    <a:pt x="154316" y="68544"/>
                    <a:pt x="155425" y="65993"/>
                  </a:cubicBezTo>
                  <a:cubicBezTo>
                    <a:pt x="156645" y="63072"/>
                    <a:pt x="157015" y="60374"/>
                    <a:pt x="157015" y="58192"/>
                  </a:cubicBezTo>
                  <a:cubicBezTo>
                    <a:pt x="157015" y="55715"/>
                    <a:pt x="156571" y="53978"/>
                    <a:pt x="156423" y="53534"/>
                  </a:cubicBezTo>
                  <a:cubicBezTo>
                    <a:pt x="155314" y="52905"/>
                    <a:pt x="153281" y="51353"/>
                    <a:pt x="151469" y="49134"/>
                  </a:cubicBezTo>
                  <a:cubicBezTo>
                    <a:pt x="149584" y="46805"/>
                    <a:pt x="147957" y="43811"/>
                    <a:pt x="147957" y="40446"/>
                  </a:cubicBezTo>
                  <a:cubicBezTo>
                    <a:pt x="147957" y="39485"/>
                    <a:pt x="148105" y="38524"/>
                    <a:pt x="148400" y="37526"/>
                  </a:cubicBezTo>
                  <a:cubicBezTo>
                    <a:pt x="148807" y="36047"/>
                    <a:pt x="149694" y="34864"/>
                    <a:pt x="150877" y="33976"/>
                  </a:cubicBezTo>
                  <a:cubicBezTo>
                    <a:pt x="152061" y="33052"/>
                    <a:pt x="153502" y="32424"/>
                    <a:pt x="155018" y="31980"/>
                  </a:cubicBezTo>
                  <a:cubicBezTo>
                    <a:pt x="158124" y="31056"/>
                    <a:pt x="161562" y="30834"/>
                    <a:pt x="164002" y="30834"/>
                  </a:cubicBezTo>
                  <a:cubicBezTo>
                    <a:pt x="165555" y="30834"/>
                    <a:pt x="166738" y="30945"/>
                    <a:pt x="167108" y="30945"/>
                  </a:cubicBezTo>
                  <a:cubicBezTo>
                    <a:pt x="167773" y="30353"/>
                    <a:pt x="171692" y="27285"/>
                    <a:pt x="179419" y="27285"/>
                  </a:cubicBezTo>
                  <a:cubicBezTo>
                    <a:pt x="180454" y="27285"/>
                    <a:pt x="181526" y="27322"/>
                    <a:pt x="182709" y="27470"/>
                  </a:cubicBezTo>
                  <a:cubicBezTo>
                    <a:pt x="185223" y="27728"/>
                    <a:pt x="187478" y="28468"/>
                    <a:pt x="189475" y="29577"/>
                  </a:cubicBezTo>
                  <a:cubicBezTo>
                    <a:pt x="184927" y="16231"/>
                    <a:pt x="173688" y="0"/>
                    <a:pt x="157126" y="0"/>
                  </a:cubicBezTo>
                  <a:close/>
                  <a:moveTo>
                    <a:pt x="213543" y="69210"/>
                  </a:moveTo>
                  <a:cubicBezTo>
                    <a:pt x="211398" y="69210"/>
                    <a:pt x="209143" y="69986"/>
                    <a:pt x="206962" y="71465"/>
                  </a:cubicBezTo>
                  <a:cubicBezTo>
                    <a:pt x="206038" y="72093"/>
                    <a:pt x="205187" y="72389"/>
                    <a:pt x="204337" y="72389"/>
                  </a:cubicBezTo>
                  <a:cubicBezTo>
                    <a:pt x="202932" y="72389"/>
                    <a:pt x="201675" y="71539"/>
                    <a:pt x="200492" y="70060"/>
                  </a:cubicBezTo>
                  <a:cubicBezTo>
                    <a:pt x="200344" y="72352"/>
                    <a:pt x="200085" y="74829"/>
                    <a:pt x="199716" y="77528"/>
                  </a:cubicBezTo>
                  <a:cubicBezTo>
                    <a:pt x="200825" y="77713"/>
                    <a:pt x="201934" y="77898"/>
                    <a:pt x="203043" y="78120"/>
                  </a:cubicBezTo>
                  <a:cubicBezTo>
                    <a:pt x="207442" y="78896"/>
                    <a:pt x="211583" y="79783"/>
                    <a:pt x="213764" y="80744"/>
                  </a:cubicBezTo>
                  <a:cubicBezTo>
                    <a:pt x="214393" y="81003"/>
                    <a:pt x="214874" y="81262"/>
                    <a:pt x="215132" y="81595"/>
                  </a:cubicBezTo>
                  <a:cubicBezTo>
                    <a:pt x="215317" y="81780"/>
                    <a:pt x="215428" y="82001"/>
                    <a:pt x="215428" y="82223"/>
                  </a:cubicBezTo>
                  <a:lnTo>
                    <a:pt x="215428" y="82260"/>
                  </a:lnTo>
                  <a:cubicBezTo>
                    <a:pt x="215391" y="82445"/>
                    <a:pt x="215354" y="82704"/>
                    <a:pt x="215280" y="83074"/>
                  </a:cubicBezTo>
                  <a:cubicBezTo>
                    <a:pt x="215206" y="83443"/>
                    <a:pt x="215095" y="83887"/>
                    <a:pt x="214948" y="84442"/>
                  </a:cubicBezTo>
                  <a:cubicBezTo>
                    <a:pt x="214652" y="85551"/>
                    <a:pt x="214282" y="86992"/>
                    <a:pt x="213801" y="88693"/>
                  </a:cubicBezTo>
                  <a:cubicBezTo>
                    <a:pt x="212840" y="92094"/>
                    <a:pt x="211583" y="96494"/>
                    <a:pt x="210289" y="101078"/>
                  </a:cubicBezTo>
                  <a:cubicBezTo>
                    <a:pt x="209883" y="102520"/>
                    <a:pt x="209476" y="103962"/>
                    <a:pt x="209069" y="105441"/>
                  </a:cubicBezTo>
                  <a:lnTo>
                    <a:pt x="224264" y="105885"/>
                  </a:lnTo>
                  <a:cubicBezTo>
                    <a:pt x="224819" y="101300"/>
                    <a:pt x="225262" y="96642"/>
                    <a:pt x="225336" y="92205"/>
                  </a:cubicBezTo>
                  <a:cubicBezTo>
                    <a:pt x="225373" y="91762"/>
                    <a:pt x="225373" y="91281"/>
                    <a:pt x="225373" y="90800"/>
                  </a:cubicBezTo>
                  <a:cubicBezTo>
                    <a:pt x="225373" y="76123"/>
                    <a:pt x="219939" y="69210"/>
                    <a:pt x="213543" y="69210"/>
                  </a:cubicBezTo>
                  <a:close/>
                  <a:moveTo>
                    <a:pt x="19040" y="105256"/>
                  </a:moveTo>
                  <a:cubicBezTo>
                    <a:pt x="16231" y="105256"/>
                    <a:pt x="13495" y="106180"/>
                    <a:pt x="10870" y="108731"/>
                  </a:cubicBezTo>
                  <a:cubicBezTo>
                    <a:pt x="925" y="118307"/>
                    <a:pt x="1" y="149029"/>
                    <a:pt x="1" y="160231"/>
                  </a:cubicBezTo>
                  <a:cubicBezTo>
                    <a:pt x="1" y="161969"/>
                    <a:pt x="1" y="163226"/>
                    <a:pt x="37" y="163855"/>
                  </a:cubicBezTo>
                  <a:lnTo>
                    <a:pt x="118972" y="163855"/>
                  </a:lnTo>
                  <a:cubicBezTo>
                    <a:pt x="119489" y="162635"/>
                    <a:pt x="120525" y="160195"/>
                    <a:pt x="121819" y="156904"/>
                  </a:cubicBezTo>
                  <a:lnTo>
                    <a:pt x="121819" y="156904"/>
                  </a:lnTo>
                  <a:cubicBezTo>
                    <a:pt x="118343" y="157717"/>
                    <a:pt x="115866" y="158087"/>
                    <a:pt x="114129" y="158087"/>
                  </a:cubicBezTo>
                  <a:cubicBezTo>
                    <a:pt x="113278" y="158087"/>
                    <a:pt x="112613" y="158013"/>
                    <a:pt x="112058" y="157828"/>
                  </a:cubicBezTo>
                  <a:cubicBezTo>
                    <a:pt x="111541" y="157644"/>
                    <a:pt x="111171" y="157348"/>
                    <a:pt x="110949" y="156978"/>
                  </a:cubicBezTo>
                  <a:cubicBezTo>
                    <a:pt x="110801" y="156719"/>
                    <a:pt x="110727" y="156423"/>
                    <a:pt x="110727" y="156128"/>
                  </a:cubicBezTo>
                  <a:cubicBezTo>
                    <a:pt x="110727" y="156017"/>
                    <a:pt x="110764" y="155906"/>
                    <a:pt x="110801" y="155758"/>
                  </a:cubicBezTo>
                  <a:cubicBezTo>
                    <a:pt x="110801" y="155573"/>
                    <a:pt x="110875" y="155351"/>
                    <a:pt x="110912" y="155056"/>
                  </a:cubicBezTo>
                  <a:cubicBezTo>
                    <a:pt x="111023" y="154501"/>
                    <a:pt x="111208" y="153725"/>
                    <a:pt x="111430" y="152800"/>
                  </a:cubicBezTo>
                  <a:cubicBezTo>
                    <a:pt x="111541" y="152394"/>
                    <a:pt x="111652" y="151950"/>
                    <a:pt x="111763" y="151469"/>
                  </a:cubicBezTo>
                  <a:cubicBezTo>
                    <a:pt x="109175" y="150065"/>
                    <a:pt x="107289" y="148142"/>
                    <a:pt x="106069" y="145739"/>
                  </a:cubicBezTo>
                  <a:cubicBezTo>
                    <a:pt x="105034" y="143595"/>
                    <a:pt x="104516" y="141007"/>
                    <a:pt x="104516" y="138049"/>
                  </a:cubicBezTo>
                  <a:cubicBezTo>
                    <a:pt x="104516" y="136385"/>
                    <a:pt x="104664" y="134574"/>
                    <a:pt x="104960" y="132614"/>
                  </a:cubicBezTo>
                  <a:cubicBezTo>
                    <a:pt x="106254" y="124703"/>
                    <a:pt x="109544" y="119268"/>
                    <a:pt x="114461" y="114055"/>
                  </a:cubicBezTo>
                  <a:cubicBezTo>
                    <a:pt x="114868" y="113648"/>
                    <a:pt x="115238" y="113242"/>
                    <a:pt x="115645" y="112835"/>
                  </a:cubicBezTo>
                  <a:lnTo>
                    <a:pt x="23810" y="112835"/>
                  </a:lnTo>
                  <a:cubicBezTo>
                    <a:pt x="23699" y="112835"/>
                    <a:pt x="23625" y="112798"/>
                    <a:pt x="23588" y="112761"/>
                  </a:cubicBezTo>
                  <a:cubicBezTo>
                    <a:pt x="23514" y="112687"/>
                    <a:pt x="23477" y="112613"/>
                    <a:pt x="23477" y="112539"/>
                  </a:cubicBezTo>
                  <a:lnTo>
                    <a:pt x="23477" y="105958"/>
                  </a:lnTo>
                  <a:cubicBezTo>
                    <a:pt x="21998" y="105515"/>
                    <a:pt x="20519" y="105256"/>
                    <a:pt x="19040" y="105256"/>
                  </a:cubicBezTo>
                  <a:close/>
                  <a:moveTo>
                    <a:pt x="220382" y="134056"/>
                  </a:moveTo>
                  <a:lnTo>
                    <a:pt x="220382" y="134056"/>
                  </a:lnTo>
                  <a:cubicBezTo>
                    <a:pt x="219902" y="134204"/>
                    <a:pt x="219458" y="134241"/>
                    <a:pt x="219199" y="134278"/>
                  </a:cubicBezTo>
                  <a:cubicBezTo>
                    <a:pt x="219162" y="134278"/>
                    <a:pt x="219125" y="134278"/>
                    <a:pt x="219088" y="134241"/>
                  </a:cubicBezTo>
                  <a:lnTo>
                    <a:pt x="212581" y="147624"/>
                  </a:lnTo>
                  <a:cubicBezTo>
                    <a:pt x="212286" y="148290"/>
                    <a:pt x="211620" y="148697"/>
                    <a:pt x="210881" y="148697"/>
                  </a:cubicBezTo>
                  <a:lnTo>
                    <a:pt x="206481" y="148660"/>
                  </a:lnTo>
                  <a:cubicBezTo>
                    <a:pt x="205446" y="149880"/>
                    <a:pt x="204411" y="151026"/>
                    <a:pt x="203450" y="152061"/>
                  </a:cubicBezTo>
                  <a:cubicBezTo>
                    <a:pt x="201453" y="154279"/>
                    <a:pt x="199716" y="156017"/>
                    <a:pt x="198570" y="156793"/>
                  </a:cubicBezTo>
                  <a:cubicBezTo>
                    <a:pt x="197608" y="157459"/>
                    <a:pt x="196869" y="157939"/>
                    <a:pt x="196277" y="158272"/>
                  </a:cubicBezTo>
                  <a:cubicBezTo>
                    <a:pt x="195649" y="158605"/>
                    <a:pt x="195205" y="158753"/>
                    <a:pt x="194762" y="158790"/>
                  </a:cubicBezTo>
                  <a:cubicBezTo>
                    <a:pt x="194503" y="158790"/>
                    <a:pt x="194244" y="158679"/>
                    <a:pt x="194022" y="158531"/>
                  </a:cubicBezTo>
                  <a:cubicBezTo>
                    <a:pt x="193837" y="158346"/>
                    <a:pt x="193689" y="158124"/>
                    <a:pt x="193542" y="157865"/>
                  </a:cubicBezTo>
                  <a:cubicBezTo>
                    <a:pt x="193283" y="157348"/>
                    <a:pt x="193098" y="156608"/>
                    <a:pt x="192765" y="155684"/>
                  </a:cubicBezTo>
                  <a:cubicBezTo>
                    <a:pt x="192469" y="154760"/>
                    <a:pt x="192248" y="153392"/>
                    <a:pt x="192100" y="151839"/>
                  </a:cubicBezTo>
                  <a:cubicBezTo>
                    <a:pt x="191989" y="150804"/>
                    <a:pt x="191915" y="149658"/>
                    <a:pt x="191841" y="148549"/>
                  </a:cubicBezTo>
                  <a:lnTo>
                    <a:pt x="189734" y="148512"/>
                  </a:lnTo>
                  <a:cubicBezTo>
                    <a:pt x="188403" y="153762"/>
                    <a:pt x="187996" y="157681"/>
                    <a:pt x="187996" y="160453"/>
                  </a:cubicBezTo>
                  <a:cubicBezTo>
                    <a:pt x="187996" y="161895"/>
                    <a:pt x="188107" y="163004"/>
                    <a:pt x="188255" y="163855"/>
                  </a:cubicBezTo>
                  <a:lnTo>
                    <a:pt x="230068" y="163855"/>
                  </a:lnTo>
                  <a:lnTo>
                    <a:pt x="230068" y="157274"/>
                  </a:lnTo>
                  <a:cubicBezTo>
                    <a:pt x="230068" y="152098"/>
                    <a:pt x="225817" y="147366"/>
                    <a:pt x="221565" y="142670"/>
                  </a:cubicBezTo>
                  <a:cubicBezTo>
                    <a:pt x="220641" y="141635"/>
                    <a:pt x="220271" y="139639"/>
                    <a:pt x="220271" y="136940"/>
                  </a:cubicBezTo>
                  <a:cubicBezTo>
                    <a:pt x="220271" y="136053"/>
                    <a:pt x="220308" y="135091"/>
                    <a:pt x="220382" y="134056"/>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35"/>
            <p:cNvSpPr/>
            <p:nvPr/>
          </p:nvSpPr>
          <p:spPr>
            <a:xfrm>
              <a:off x="3502650" y="1514850"/>
              <a:ext cx="2496475" cy="3178275"/>
            </a:xfrm>
            <a:custGeom>
              <a:rect b="b" l="l" r="r" t="t"/>
              <a:pathLst>
                <a:path extrusionOk="0" h="127131" w="99859">
                  <a:moveTo>
                    <a:pt x="76699" y="1"/>
                  </a:moveTo>
                  <a:cubicBezTo>
                    <a:pt x="68279" y="1"/>
                    <a:pt x="64477" y="3685"/>
                    <a:pt x="64477" y="3685"/>
                  </a:cubicBezTo>
                  <a:cubicBezTo>
                    <a:pt x="64477" y="3685"/>
                    <a:pt x="63173" y="3560"/>
                    <a:pt x="61252" y="3560"/>
                  </a:cubicBezTo>
                  <a:cubicBezTo>
                    <a:pt x="56382" y="3560"/>
                    <a:pt x="47546" y="4359"/>
                    <a:pt x="45955" y="10007"/>
                  </a:cubicBezTo>
                  <a:cubicBezTo>
                    <a:pt x="43700" y="17881"/>
                    <a:pt x="51538" y="24462"/>
                    <a:pt x="53941" y="25719"/>
                  </a:cubicBezTo>
                  <a:cubicBezTo>
                    <a:pt x="53941" y="25719"/>
                    <a:pt x="55900" y="31634"/>
                    <a:pt x="52943" y="38511"/>
                  </a:cubicBezTo>
                  <a:cubicBezTo>
                    <a:pt x="50022" y="45388"/>
                    <a:pt x="46510" y="55518"/>
                    <a:pt x="31056" y="69566"/>
                  </a:cubicBezTo>
                  <a:cubicBezTo>
                    <a:pt x="15602" y="83615"/>
                    <a:pt x="5066" y="89346"/>
                    <a:pt x="2552" y="105095"/>
                  </a:cubicBezTo>
                  <a:cubicBezTo>
                    <a:pt x="1" y="120808"/>
                    <a:pt x="7580" y="126982"/>
                    <a:pt x="28394" y="127130"/>
                  </a:cubicBezTo>
                  <a:cubicBezTo>
                    <a:pt x="28456" y="127130"/>
                    <a:pt x="28519" y="127131"/>
                    <a:pt x="28581" y="127131"/>
                  </a:cubicBezTo>
                  <a:cubicBezTo>
                    <a:pt x="49374" y="127131"/>
                    <a:pt x="83025" y="102605"/>
                    <a:pt x="91429" y="73485"/>
                  </a:cubicBezTo>
                  <a:cubicBezTo>
                    <a:pt x="99858" y="44278"/>
                    <a:pt x="97492" y="32189"/>
                    <a:pt x="97049" y="21652"/>
                  </a:cubicBezTo>
                  <a:cubicBezTo>
                    <a:pt x="96642" y="11116"/>
                    <a:pt x="90616" y="1282"/>
                    <a:pt x="79931" y="172"/>
                  </a:cubicBezTo>
                  <a:cubicBezTo>
                    <a:pt x="78786" y="54"/>
                    <a:pt x="77710" y="1"/>
                    <a:pt x="766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35"/>
            <p:cNvSpPr/>
            <p:nvPr/>
          </p:nvSpPr>
          <p:spPr>
            <a:xfrm>
              <a:off x="3547025" y="1507125"/>
              <a:ext cx="2405875" cy="3193375"/>
            </a:xfrm>
            <a:custGeom>
              <a:rect b="b" l="l" r="r" t="t"/>
              <a:pathLst>
                <a:path extrusionOk="0" h="127735" w="96235">
                  <a:moveTo>
                    <a:pt x="74903" y="629"/>
                  </a:moveTo>
                  <a:cubicBezTo>
                    <a:pt x="75901" y="629"/>
                    <a:pt x="76973" y="666"/>
                    <a:pt x="78119" y="777"/>
                  </a:cubicBezTo>
                  <a:cubicBezTo>
                    <a:pt x="83369" y="1332"/>
                    <a:pt x="87473" y="4031"/>
                    <a:pt x="90320" y="7876"/>
                  </a:cubicBezTo>
                  <a:cubicBezTo>
                    <a:pt x="93166" y="11721"/>
                    <a:pt x="94756" y="16785"/>
                    <a:pt x="94978" y="21998"/>
                  </a:cubicBezTo>
                  <a:cubicBezTo>
                    <a:pt x="95126" y="26139"/>
                    <a:pt x="95606" y="30465"/>
                    <a:pt x="95606" y="36010"/>
                  </a:cubicBezTo>
                  <a:cubicBezTo>
                    <a:pt x="95606" y="44587"/>
                    <a:pt x="94497" y="55974"/>
                    <a:pt x="89358" y="73720"/>
                  </a:cubicBezTo>
                  <a:cubicBezTo>
                    <a:pt x="85181" y="88176"/>
                    <a:pt x="74718" y="101559"/>
                    <a:pt x="62666" y="111320"/>
                  </a:cubicBezTo>
                  <a:cubicBezTo>
                    <a:pt x="50650" y="121043"/>
                    <a:pt x="37082" y="127143"/>
                    <a:pt x="26767" y="127143"/>
                  </a:cubicBezTo>
                  <a:lnTo>
                    <a:pt x="26619" y="127143"/>
                  </a:lnTo>
                  <a:cubicBezTo>
                    <a:pt x="17524" y="127069"/>
                    <a:pt x="10981" y="125849"/>
                    <a:pt x="6766" y="123224"/>
                  </a:cubicBezTo>
                  <a:cubicBezTo>
                    <a:pt x="4659" y="121893"/>
                    <a:pt x="3143" y="120230"/>
                    <a:pt x="2108" y="118196"/>
                  </a:cubicBezTo>
                  <a:cubicBezTo>
                    <a:pt x="1109" y="116126"/>
                    <a:pt x="592" y="113686"/>
                    <a:pt x="592" y="110765"/>
                  </a:cubicBezTo>
                  <a:cubicBezTo>
                    <a:pt x="592" y="109138"/>
                    <a:pt x="777" y="107364"/>
                    <a:pt x="1073" y="105441"/>
                  </a:cubicBezTo>
                  <a:cubicBezTo>
                    <a:pt x="2330" y="97640"/>
                    <a:pt x="5546" y="92354"/>
                    <a:pt x="10389" y="87215"/>
                  </a:cubicBezTo>
                  <a:cubicBezTo>
                    <a:pt x="15269" y="82076"/>
                    <a:pt x="21739" y="77122"/>
                    <a:pt x="29466" y="70097"/>
                  </a:cubicBezTo>
                  <a:cubicBezTo>
                    <a:pt x="44957" y="56011"/>
                    <a:pt x="48543" y="45808"/>
                    <a:pt x="51463" y="38931"/>
                  </a:cubicBezTo>
                  <a:cubicBezTo>
                    <a:pt x="52757" y="35936"/>
                    <a:pt x="53127" y="33127"/>
                    <a:pt x="53127" y="30908"/>
                  </a:cubicBezTo>
                  <a:cubicBezTo>
                    <a:pt x="53127" y="27914"/>
                    <a:pt x="52462" y="25954"/>
                    <a:pt x="52462" y="25954"/>
                  </a:cubicBezTo>
                  <a:cubicBezTo>
                    <a:pt x="52425" y="25880"/>
                    <a:pt x="52388" y="25806"/>
                    <a:pt x="52314" y="25769"/>
                  </a:cubicBezTo>
                  <a:cubicBezTo>
                    <a:pt x="51316" y="25252"/>
                    <a:pt x="49208" y="23662"/>
                    <a:pt x="47434" y="21444"/>
                  </a:cubicBezTo>
                  <a:cubicBezTo>
                    <a:pt x="45622" y="19226"/>
                    <a:pt x="44069" y="16342"/>
                    <a:pt x="44069" y="13162"/>
                  </a:cubicBezTo>
                  <a:cubicBezTo>
                    <a:pt x="44069" y="12238"/>
                    <a:pt x="44180" y="11351"/>
                    <a:pt x="44476" y="10390"/>
                  </a:cubicBezTo>
                  <a:cubicBezTo>
                    <a:pt x="44846" y="9059"/>
                    <a:pt x="45659" y="8023"/>
                    <a:pt x="46731" y="7173"/>
                  </a:cubicBezTo>
                  <a:cubicBezTo>
                    <a:pt x="48395" y="5916"/>
                    <a:pt x="50650" y="5140"/>
                    <a:pt x="52979" y="4733"/>
                  </a:cubicBezTo>
                  <a:cubicBezTo>
                    <a:pt x="55308" y="4289"/>
                    <a:pt x="57674" y="4178"/>
                    <a:pt x="59486" y="4178"/>
                  </a:cubicBezTo>
                  <a:cubicBezTo>
                    <a:pt x="60447" y="4178"/>
                    <a:pt x="61224" y="4215"/>
                    <a:pt x="61815" y="4252"/>
                  </a:cubicBezTo>
                  <a:cubicBezTo>
                    <a:pt x="62074" y="4252"/>
                    <a:pt x="62296" y="4252"/>
                    <a:pt x="62444" y="4289"/>
                  </a:cubicBezTo>
                  <a:lnTo>
                    <a:pt x="62666" y="4289"/>
                  </a:lnTo>
                  <a:cubicBezTo>
                    <a:pt x="62695" y="4299"/>
                    <a:pt x="62722" y="4304"/>
                    <a:pt x="62747" y="4304"/>
                  </a:cubicBezTo>
                  <a:cubicBezTo>
                    <a:pt x="62816" y="4304"/>
                    <a:pt x="62870" y="4270"/>
                    <a:pt x="62924" y="4215"/>
                  </a:cubicBezTo>
                  <a:cubicBezTo>
                    <a:pt x="63109" y="4031"/>
                    <a:pt x="66843" y="629"/>
                    <a:pt x="74903" y="629"/>
                  </a:cubicBezTo>
                  <a:close/>
                  <a:moveTo>
                    <a:pt x="74903" y="1"/>
                  </a:moveTo>
                  <a:cubicBezTo>
                    <a:pt x="67145" y="1"/>
                    <a:pt x="63234" y="3109"/>
                    <a:pt x="62579" y="3682"/>
                  </a:cubicBezTo>
                  <a:lnTo>
                    <a:pt x="62579" y="3682"/>
                  </a:lnTo>
                  <a:cubicBezTo>
                    <a:pt x="62172" y="3644"/>
                    <a:pt x="61016" y="3550"/>
                    <a:pt x="59486" y="3550"/>
                  </a:cubicBezTo>
                  <a:cubicBezTo>
                    <a:pt x="57046" y="3550"/>
                    <a:pt x="53608" y="3772"/>
                    <a:pt x="50502" y="4696"/>
                  </a:cubicBezTo>
                  <a:cubicBezTo>
                    <a:pt x="48986" y="5140"/>
                    <a:pt x="47545" y="5768"/>
                    <a:pt x="46361" y="6692"/>
                  </a:cubicBezTo>
                  <a:cubicBezTo>
                    <a:pt x="45178" y="7580"/>
                    <a:pt x="44291" y="8763"/>
                    <a:pt x="43884" y="10242"/>
                  </a:cubicBezTo>
                  <a:cubicBezTo>
                    <a:pt x="43589" y="11240"/>
                    <a:pt x="43441" y="12201"/>
                    <a:pt x="43441" y="13162"/>
                  </a:cubicBezTo>
                  <a:cubicBezTo>
                    <a:pt x="43441" y="16527"/>
                    <a:pt x="45068" y="19521"/>
                    <a:pt x="46953" y="21850"/>
                  </a:cubicBezTo>
                  <a:cubicBezTo>
                    <a:pt x="48750" y="24079"/>
                    <a:pt x="50792" y="25644"/>
                    <a:pt x="51923" y="26272"/>
                  </a:cubicBezTo>
                  <a:lnTo>
                    <a:pt x="51923" y="26272"/>
                  </a:lnTo>
                  <a:cubicBezTo>
                    <a:pt x="52058" y="26769"/>
                    <a:pt x="52499" y="28466"/>
                    <a:pt x="52499" y="30908"/>
                  </a:cubicBezTo>
                  <a:cubicBezTo>
                    <a:pt x="52499" y="33090"/>
                    <a:pt x="52129" y="35788"/>
                    <a:pt x="50909" y="38709"/>
                  </a:cubicBezTo>
                  <a:cubicBezTo>
                    <a:pt x="47951" y="45586"/>
                    <a:pt x="44476" y="55605"/>
                    <a:pt x="29059" y="69617"/>
                  </a:cubicBezTo>
                  <a:cubicBezTo>
                    <a:pt x="21369" y="76641"/>
                    <a:pt x="14863" y="81595"/>
                    <a:pt x="9945" y="86771"/>
                  </a:cubicBezTo>
                  <a:cubicBezTo>
                    <a:pt x="5028" y="91984"/>
                    <a:pt x="1738" y="97419"/>
                    <a:pt x="444" y="105330"/>
                  </a:cubicBezTo>
                  <a:cubicBezTo>
                    <a:pt x="148" y="107290"/>
                    <a:pt x="0" y="109101"/>
                    <a:pt x="0" y="110765"/>
                  </a:cubicBezTo>
                  <a:cubicBezTo>
                    <a:pt x="0" y="113723"/>
                    <a:pt x="518" y="116311"/>
                    <a:pt x="1553" y="118455"/>
                  </a:cubicBezTo>
                  <a:cubicBezTo>
                    <a:pt x="3180" y="121708"/>
                    <a:pt x="6027" y="124001"/>
                    <a:pt x="10167" y="125516"/>
                  </a:cubicBezTo>
                  <a:cubicBezTo>
                    <a:pt x="14308" y="126995"/>
                    <a:pt x="19743" y="127698"/>
                    <a:pt x="26619" y="127735"/>
                  </a:cubicBezTo>
                  <a:lnTo>
                    <a:pt x="26767" y="127735"/>
                  </a:lnTo>
                  <a:cubicBezTo>
                    <a:pt x="37304" y="127735"/>
                    <a:pt x="50946" y="121597"/>
                    <a:pt x="63072" y="111763"/>
                  </a:cubicBezTo>
                  <a:cubicBezTo>
                    <a:pt x="75162" y="101966"/>
                    <a:pt x="85735" y="88546"/>
                    <a:pt x="89950" y="73868"/>
                  </a:cubicBezTo>
                  <a:cubicBezTo>
                    <a:pt x="95089" y="56085"/>
                    <a:pt x="96235" y="44624"/>
                    <a:pt x="96235" y="36010"/>
                  </a:cubicBezTo>
                  <a:cubicBezTo>
                    <a:pt x="96235" y="30428"/>
                    <a:pt x="95754" y="26065"/>
                    <a:pt x="95606" y="21961"/>
                  </a:cubicBezTo>
                  <a:cubicBezTo>
                    <a:pt x="95384" y="16638"/>
                    <a:pt x="93758" y="11499"/>
                    <a:pt x="90800" y="7506"/>
                  </a:cubicBezTo>
                  <a:cubicBezTo>
                    <a:pt x="87879" y="3550"/>
                    <a:pt x="83591" y="740"/>
                    <a:pt x="78193" y="186"/>
                  </a:cubicBezTo>
                  <a:cubicBezTo>
                    <a:pt x="77010" y="38"/>
                    <a:pt x="75938" y="1"/>
                    <a:pt x="749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35"/>
            <p:cNvSpPr/>
            <p:nvPr/>
          </p:nvSpPr>
          <p:spPr>
            <a:xfrm>
              <a:off x="4746725" y="1839875"/>
              <a:ext cx="464000" cy="184875"/>
            </a:xfrm>
            <a:custGeom>
              <a:rect b="b" l="l" r="r" t="t"/>
              <a:pathLst>
                <a:path extrusionOk="0" h="7395" w="18560">
                  <a:moveTo>
                    <a:pt x="4732" y="0"/>
                  </a:moveTo>
                  <a:cubicBezTo>
                    <a:pt x="3549" y="0"/>
                    <a:pt x="2514" y="111"/>
                    <a:pt x="1701" y="407"/>
                  </a:cubicBezTo>
                  <a:cubicBezTo>
                    <a:pt x="1294" y="592"/>
                    <a:pt x="961" y="777"/>
                    <a:pt x="666" y="1035"/>
                  </a:cubicBezTo>
                  <a:cubicBezTo>
                    <a:pt x="370" y="1294"/>
                    <a:pt x="185" y="1664"/>
                    <a:pt x="74" y="2034"/>
                  </a:cubicBezTo>
                  <a:cubicBezTo>
                    <a:pt x="37" y="2255"/>
                    <a:pt x="0" y="2477"/>
                    <a:pt x="0" y="2662"/>
                  </a:cubicBezTo>
                  <a:cubicBezTo>
                    <a:pt x="0" y="3475"/>
                    <a:pt x="370" y="4178"/>
                    <a:pt x="961" y="4733"/>
                  </a:cubicBezTo>
                  <a:cubicBezTo>
                    <a:pt x="1812" y="5620"/>
                    <a:pt x="3106" y="6285"/>
                    <a:pt x="4511" y="6729"/>
                  </a:cubicBezTo>
                  <a:cubicBezTo>
                    <a:pt x="5915" y="7136"/>
                    <a:pt x="7431" y="7394"/>
                    <a:pt x="8651" y="7394"/>
                  </a:cubicBezTo>
                  <a:cubicBezTo>
                    <a:pt x="9391" y="7394"/>
                    <a:pt x="10056" y="7320"/>
                    <a:pt x="10537" y="7099"/>
                  </a:cubicBezTo>
                  <a:cubicBezTo>
                    <a:pt x="10796" y="7025"/>
                    <a:pt x="11017" y="6877"/>
                    <a:pt x="11165" y="6729"/>
                  </a:cubicBezTo>
                  <a:cubicBezTo>
                    <a:pt x="11350" y="6544"/>
                    <a:pt x="11461" y="6285"/>
                    <a:pt x="11461" y="6063"/>
                  </a:cubicBezTo>
                  <a:cubicBezTo>
                    <a:pt x="11461" y="5694"/>
                    <a:pt x="11313" y="5361"/>
                    <a:pt x="11128" y="5065"/>
                  </a:cubicBezTo>
                  <a:cubicBezTo>
                    <a:pt x="10759" y="4622"/>
                    <a:pt x="10167" y="4289"/>
                    <a:pt x="9539" y="4067"/>
                  </a:cubicBezTo>
                  <a:cubicBezTo>
                    <a:pt x="8540" y="3697"/>
                    <a:pt x="7394" y="3549"/>
                    <a:pt x="6470" y="3475"/>
                  </a:cubicBezTo>
                  <a:cubicBezTo>
                    <a:pt x="5546" y="3365"/>
                    <a:pt x="4843" y="3365"/>
                    <a:pt x="4843" y="3365"/>
                  </a:cubicBezTo>
                  <a:lnTo>
                    <a:pt x="4843" y="3993"/>
                  </a:lnTo>
                  <a:lnTo>
                    <a:pt x="5102" y="3993"/>
                  </a:lnTo>
                  <a:cubicBezTo>
                    <a:pt x="5694" y="4030"/>
                    <a:pt x="7209" y="4104"/>
                    <a:pt x="8503" y="4400"/>
                  </a:cubicBezTo>
                  <a:cubicBezTo>
                    <a:pt x="9169" y="4548"/>
                    <a:pt x="9760" y="4769"/>
                    <a:pt x="10204" y="5065"/>
                  </a:cubicBezTo>
                  <a:cubicBezTo>
                    <a:pt x="10426" y="5213"/>
                    <a:pt x="10574" y="5361"/>
                    <a:pt x="10685" y="5509"/>
                  </a:cubicBezTo>
                  <a:cubicBezTo>
                    <a:pt x="10796" y="5694"/>
                    <a:pt x="10833" y="5842"/>
                    <a:pt x="10833" y="6063"/>
                  </a:cubicBezTo>
                  <a:cubicBezTo>
                    <a:pt x="10833" y="6137"/>
                    <a:pt x="10796" y="6211"/>
                    <a:pt x="10722" y="6285"/>
                  </a:cubicBezTo>
                  <a:cubicBezTo>
                    <a:pt x="10611" y="6433"/>
                    <a:pt x="10352" y="6544"/>
                    <a:pt x="10019" y="6655"/>
                  </a:cubicBezTo>
                  <a:cubicBezTo>
                    <a:pt x="9650" y="6729"/>
                    <a:pt x="9169" y="6766"/>
                    <a:pt x="8651" y="6766"/>
                  </a:cubicBezTo>
                  <a:cubicBezTo>
                    <a:pt x="7099" y="6766"/>
                    <a:pt x="5065" y="6359"/>
                    <a:pt x="3401" y="5620"/>
                  </a:cubicBezTo>
                  <a:cubicBezTo>
                    <a:pt x="2588" y="5287"/>
                    <a:pt x="1886" y="4806"/>
                    <a:pt x="1405" y="4326"/>
                  </a:cubicBezTo>
                  <a:cubicBezTo>
                    <a:pt x="887" y="3808"/>
                    <a:pt x="629" y="3254"/>
                    <a:pt x="629" y="2662"/>
                  </a:cubicBezTo>
                  <a:cubicBezTo>
                    <a:pt x="629" y="2514"/>
                    <a:pt x="666" y="2366"/>
                    <a:pt x="703" y="2182"/>
                  </a:cubicBezTo>
                  <a:cubicBezTo>
                    <a:pt x="740" y="1923"/>
                    <a:pt x="887" y="1701"/>
                    <a:pt x="1072" y="1479"/>
                  </a:cubicBezTo>
                  <a:cubicBezTo>
                    <a:pt x="1405" y="1183"/>
                    <a:pt x="1886" y="961"/>
                    <a:pt x="2514" y="814"/>
                  </a:cubicBezTo>
                  <a:cubicBezTo>
                    <a:pt x="3106" y="703"/>
                    <a:pt x="3882" y="629"/>
                    <a:pt x="4732" y="629"/>
                  </a:cubicBezTo>
                  <a:cubicBezTo>
                    <a:pt x="7357" y="629"/>
                    <a:pt x="10796" y="1257"/>
                    <a:pt x="13531" y="1923"/>
                  </a:cubicBezTo>
                  <a:cubicBezTo>
                    <a:pt x="14936" y="2218"/>
                    <a:pt x="16156" y="2551"/>
                    <a:pt x="17007" y="2773"/>
                  </a:cubicBezTo>
                  <a:cubicBezTo>
                    <a:pt x="17450" y="2921"/>
                    <a:pt x="17783" y="2995"/>
                    <a:pt x="18042" y="3069"/>
                  </a:cubicBezTo>
                  <a:cubicBezTo>
                    <a:pt x="18264" y="3143"/>
                    <a:pt x="18412" y="3180"/>
                    <a:pt x="18412" y="3180"/>
                  </a:cubicBezTo>
                  <a:lnTo>
                    <a:pt x="18559" y="2588"/>
                  </a:lnTo>
                  <a:cubicBezTo>
                    <a:pt x="18559" y="2588"/>
                    <a:pt x="16452" y="1960"/>
                    <a:pt x="13679" y="1294"/>
                  </a:cubicBezTo>
                  <a:cubicBezTo>
                    <a:pt x="10907" y="666"/>
                    <a:pt x="7468" y="0"/>
                    <a:pt x="47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35"/>
            <p:cNvSpPr/>
            <p:nvPr/>
          </p:nvSpPr>
          <p:spPr>
            <a:xfrm>
              <a:off x="5240275" y="1582925"/>
              <a:ext cx="685825" cy="691375"/>
            </a:xfrm>
            <a:custGeom>
              <a:rect b="b" l="l" r="r" t="t"/>
              <a:pathLst>
                <a:path extrusionOk="0" h="27655" w="27433">
                  <a:moveTo>
                    <a:pt x="13901" y="0"/>
                  </a:moveTo>
                  <a:cubicBezTo>
                    <a:pt x="12201" y="0"/>
                    <a:pt x="8984" y="74"/>
                    <a:pt x="6027" y="703"/>
                  </a:cubicBezTo>
                  <a:cubicBezTo>
                    <a:pt x="4585" y="999"/>
                    <a:pt x="3180" y="1442"/>
                    <a:pt x="2108" y="2071"/>
                  </a:cubicBezTo>
                  <a:cubicBezTo>
                    <a:pt x="999" y="2699"/>
                    <a:pt x="185" y="3587"/>
                    <a:pt x="0" y="4733"/>
                  </a:cubicBezTo>
                  <a:cubicBezTo>
                    <a:pt x="0" y="4844"/>
                    <a:pt x="0" y="4954"/>
                    <a:pt x="0" y="5065"/>
                  </a:cubicBezTo>
                  <a:cubicBezTo>
                    <a:pt x="0" y="5842"/>
                    <a:pt x="333" y="6692"/>
                    <a:pt x="888" y="7616"/>
                  </a:cubicBezTo>
                  <a:cubicBezTo>
                    <a:pt x="1849" y="9280"/>
                    <a:pt x="3550" y="11203"/>
                    <a:pt x="5694" y="13236"/>
                  </a:cubicBezTo>
                  <a:cubicBezTo>
                    <a:pt x="8836" y="16304"/>
                    <a:pt x="12977" y="19558"/>
                    <a:pt x="16896" y="22220"/>
                  </a:cubicBezTo>
                  <a:cubicBezTo>
                    <a:pt x="20852" y="24882"/>
                    <a:pt x="24660" y="26952"/>
                    <a:pt x="27248" y="27654"/>
                  </a:cubicBezTo>
                  <a:lnTo>
                    <a:pt x="27433" y="27026"/>
                  </a:lnTo>
                  <a:cubicBezTo>
                    <a:pt x="25547" y="26545"/>
                    <a:pt x="22885" y="25251"/>
                    <a:pt x="20002" y="23477"/>
                  </a:cubicBezTo>
                  <a:cubicBezTo>
                    <a:pt x="15676" y="20815"/>
                    <a:pt x="10796" y="17155"/>
                    <a:pt x="7025" y="13680"/>
                  </a:cubicBezTo>
                  <a:cubicBezTo>
                    <a:pt x="5139" y="11942"/>
                    <a:pt x="3513" y="10241"/>
                    <a:pt x="2367" y="8725"/>
                  </a:cubicBezTo>
                  <a:cubicBezTo>
                    <a:pt x="1221" y="7247"/>
                    <a:pt x="592" y="5916"/>
                    <a:pt x="592" y="5065"/>
                  </a:cubicBezTo>
                  <a:cubicBezTo>
                    <a:pt x="592" y="4991"/>
                    <a:pt x="629" y="4917"/>
                    <a:pt x="629" y="4844"/>
                  </a:cubicBezTo>
                  <a:cubicBezTo>
                    <a:pt x="777" y="3919"/>
                    <a:pt x="1405" y="3217"/>
                    <a:pt x="2404" y="2625"/>
                  </a:cubicBezTo>
                  <a:cubicBezTo>
                    <a:pt x="3882" y="1738"/>
                    <a:pt x="6175" y="1220"/>
                    <a:pt x="8356" y="925"/>
                  </a:cubicBezTo>
                  <a:cubicBezTo>
                    <a:pt x="10537" y="666"/>
                    <a:pt x="12644" y="629"/>
                    <a:pt x="13901" y="629"/>
                  </a:cubicBezTo>
                  <a:lnTo>
                    <a:pt x="15011" y="629"/>
                  </a:lnTo>
                  <a:lnTo>
                    <a:pt x="1501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35"/>
            <p:cNvSpPr/>
            <p:nvPr/>
          </p:nvSpPr>
          <p:spPr>
            <a:xfrm>
              <a:off x="5406650" y="1584775"/>
              <a:ext cx="438125" cy="367875"/>
            </a:xfrm>
            <a:custGeom>
              <a:rect b="b" l="l" r="r" t="t"/>
              <a:pathLst>
                <a:path extrusionOk="0" h="14715" w="17525">
                  <a:moveTo>
                    <a:pt x="3475" y="0"/>
                  </a:moveTo>
                  <a:cubicBezTo>
                    <a:pt x="3475" y="0"/>
                    <a:pt x="2625" y="518"/>
                    <a:pt x="1775" y="1368"/>
                  </a:cubicBezTo>
                  <a:cubicBezTo>
                    <a:pt x="924" y="2256"/>
                    <a:pt x="37" y="3476"/>
                    <a:pt x="0" y="4917"/>
                  </a:cubicBezTo>
                  <a:cubicBezTo>
                    <a:pt x="0" y="5509"/>
                    <a:pt x="148" y="6101"/>
                    <a:pt x="481" y="6692"/>
                  </a:cubicBezTo>
                  <a:cubicBezTo>
                    <a:pt x="961" y="7616"/>
                    <a:pt x="1960" y="8541"/>
                    <a:pt x="3254" y="9465"/>
                  </a:cubicBezTo>
                  <a:cubicBezTo>
                    <a:pt x="5213" y="10833"/>
                    <a:pt x="7801" y="12127"/>
                    <a:pt x="10426" y="13125"/>
                  </a:cubicBezTo>
                  <a:cubicBezTo>
                    <a:pt x="13014" y="14086"/>
                    <a:pt x="15602" y="14715"/>
                    <a:pt x="17524" y="14715"/>
                  </a:cubicBezTo>
                  <a:lnTo>
                    <a:pt x="17524" y="14123"/>
                  </a:lnTo>
                  <a:cubicBezTo>
                    <a:pt x="15121" y="14123"/>
                    <a:pt x="11387" y="13014"/>
                    <a:pt x="8097" y="11461"/>
                  </a:cubicBezTo>
                  <a:cubicBezTo>
                    <a:pt x="6433" y="10722"/>
                    <a:pt x="4880" y="9835"/>
                    <a:pt x="3623" y="8947"/>
                  </a:cubicBezTo>
                  <a:cubicBezTo>
                    <a:pt x="2366" y="8097"/>
                    <a:pt x="1442" y="7173"/>
                    <a:pt x="1035" y="6396"/>
                  </a:cubicBezTo>
                  <a:cubicBezTo>
                    <a:pt x="740" y="5879"/>
                    <a:pt x="629" y="5398"/>
                    <a:pt x="629" y="4917"/>
                  </a:cubicBezTo>
                  <a:cubicBezTo>
                    <a:pt x="629" y="3734"/>
                    <a:pt x="1405" y="2625"/>
                    <a:pt x="2181" y="1812"/>
                  </a:cubicBezTo>
                  <a:cubicBezTo>
                    <a:pt x="2588" y="1405"/>
                    <a:pt x="2995" y="1072"/>
                    <a:pt x="3291" y="851"/>
                  </a:cubicBezTo>
                  <a:cubicBezTo>
                    <a:pt x="3438" y="740"/>
                    <a:pt x="3586" y="666"/>
                    <a:pt x="3660" y="592"/>
                  </a:cubicBezTo>
                  <a:lnTo>
                    <a:pt x="3771" y="518"/>
                  </a:lnTo>
                  <a:lnTo>
                    <a:pt x="3808" y="518"/>
                  </a:lnTo>
                  <a:lnTo>
                    <a:pt x="347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35"/>
            <p:cNvSpPr/>
            <p:nvPr/>
          </p:nvSpPr>
          <p:spPr>
            <a:xfrm>
              <a:off x="4434325" y="2717300"/>
              <a:ext cx="1258875" cy="2210575"/>
            </a:xfrm>
            <a:custGeom>
              <a:rect b="b" l="l" r="r" t="t"/>
              <a:pathLst>
                <a:path extrusionOk="0" h="88423" w="50355">
                  <a:moveTo>
                    <a:pt x="29766" y="1"/>
                  </a:moveTo>
                  <a:cubicBezTo>
                    <a:pt x="24738" y="1"/>
                    <a:pt x="21221" y="247"/>
                    <a:pt x="21221" y="247"/>
                  </a:cubicBezTo>
                  <a:cubicBezTo>
                    <a:pt x="21221" y="247"/>
                    <a:pt x="14936" y="18696"/>
                    <a:pt x="11609" y="35850"/>
                  </a:cubicBezTo>
                  <a:cubicBezTo>
                    <a:pt x="8282" y="53004"/>
                    <a:pt x="0" y="88422"/>
                    <a:pt x="0" y="88422"/>
                  </a:cubicBezTo>
                  <a:lnTo>
                    <a:pt x="33939" y="88422"/>
                  </a:lnTo>
                  <a:cubicBezTo>
                    <a:pt x="33939" y="88422"/>
                    <a:pt x="34124" y="80511"/>
                    <a:pt x="35418" y="70159"/>
                  </a:cubicBezTo>
                  <a:cubicBezTo>
                    <a:pt x="36712" y="59844"/>
                    <a:pt x="50354" y="4314"/>
                    <a:pt x="50354" y="4314"/>
                  </a:cubicBezTo>
                  <a:cubicBezTo>
                    <a:pt x="50354" y="4314"/>
                    <a:pt x="47212" y="802"/>
                    <a:pt x="38191" y="247"/>
                  </a:cubicBezTo>
                  <a:cubicBezTo>
                    <a:pt x="35171" y="62"/>
                    <a:pt x="32280" y="1"/>
                    <a:pt x="297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35"/>
            <p:cNvSpPr/>
            <p:nvPr/>
          </p:nvSpPr>
          <p:spPr>
            <a:xfrm>
              <a:off x="4426000" y="2709600"/>
              <a:ext cx="1275500" cy="2226600"/>
            </a:xfrm>
            <a:custGeom>
              <a:rect b="b" l="l" r="r" t="t"/>
              <a:pathLst>
                <a:path extrusionOk="0" h="89064" w="51020">
                  <a:moveTo>
                    <a:pt x="30094" y="629"/>
                  </a:moveTo>
                  <a:cubicBezTo>
                    <a:pt x="32608" y="629"/>
                    <a:pt x="35492" y="666"/>
                    <a:pt x="38487" y="851"/>
                  </a:cubicBezTo>
                  <a:cubicBezTo>
                    <a:pt x="42960" y="1147"/>
                    <a:pt x="45992" y="2145"/>
                    <a:pt x="47840" y="3069"/>
                  </a:cubicBezTo>
                  <a:cubicBezTo>
                    <a:pt x="48802" y="3513"/>
                    <a:pt x="49467" y="3957"/>
                    <a:pt x="49874" y="4289"/>
                  </a:cubicBezTo>
                  <a:cubicBezTo>
                    <a:pt x="50096" y="4474"/>
                    <a:pt x="50243" y="4585"/>
                    <a:pt x="50317" y="4696"/>
                  </a:cubicBezTo>
                  <a:lnTo>
                    <a:pt x="50350" y="4718"/>
                  </a:lnTo>
                  <a:lnTo>
                    <a:pt x="50350" y="4718"/>
                  </a:lnTo>
                  <a:cubicBezTo>
                    <a:pt x="49952" y="6341"/>
                    <a:pt x="46759" y="19392"/>
                    <a:pt x="43404" y="33607"/>
                  </a:cubicBezTo>
                  <a:cubicBezTo>
                    <a:pt x="41629" y="41186"/>
                    <a:pt x="39781" y="49098"/>
                    <a:pt x="38339" y="55753"/>
                  </a:cubicBezTo>
                  <a:cubicBezTo>
                    <a:pt x="36860" y="62444"/>
                    <a:pt x="35751" y="67842"/>
                    <a:pt x="35455" y="70430"/>
                  </a:cubicBezTo>
                  <a:cubicBezTo>
                    <a:pt x="34307" y="79613"/>
                    <a:pt x="34032" y="86906"/>
                    <a:pt x="33985" y="88435"/>
                  </a:cubicBezTo>
                  <a:lnTo>
                    <a:pt x="715" y="88435"/>
                  </a:lnTo>
                  <a:cubicBezTo>
                    <a:pt x="1603" y="84627"/>
                    <a:pt x="9110" y="52359"/>
                    <a:pt x="12238" y="36232"/>
                  </a:cubicBezTo>
                  <a:cubicBezTo>
                    <a:pt x="13901" y="27655"/>
                    <a:pt x="16304" y="18745"/>
                    <a:pt x="18264" y="12016"/>
                  </a:cubicBezTo>
                  <a:cubicBezTo>
                    <a:pt x="19262" y="8652"/>
                    <a:pt x="20149" y="5805"/>
                    <a:pt x="20815" y="3809"/>
                  </a:cubicBezTo>
                  <a:cubicBezTo>
                    <a:pt x="21111" y="2810"/>
                    <a:pt x="21369" y="1997"/>
                    <a:pt x="21554" y="1480"/>
                  </a:cubicBezTo>
                  <a:cubicBezTo>
                    <a:pt x="21652" y="1188"/>
                    <a:pt x="21718" y="978"/>
                    <a:pt x="21759" y="844"/>
                  </a:cubicBezTo>
                  <a:lnTo>
                    <a:pt x="21759" y="844"/>
                  </a:lnTo>
                  <a:cubicBezTo>
                    <a:pt x="21863" y="839"/>
                    <a:pt x="22005" y="830"/>
                    <a:pt x="22183" y="814"/>
                  </a:cubicBezTo>
                  <a:cubicBezTo>
                    <a:pt x="23403" y="740"/>
                    <a:pt x="26323" y="629"/>
                    <a:pt x="30094" y="629"/>
                  </a:cubicBezTo>
                  <a:close/>
                  <a:moveTo>
                    <a:pt x="30094" y="1"/>
                  </a:moveTo>
                  <a:cubicBezTo>
                    <a:pt x="25066" y="1"/>
                    <a:pt x="21517" y="259"/>
                    <a:pt x="21517" y="259"/>
                  </a:cubicBezTo>
                  <a:cubicBezTo>
                    <a:pt x="21406" y="259"/>
                    <a:pt x="21295" y="333"/>
                    <a:pt x="21258" y="444"/>
                  </a:cubicBezTo>
                  <a:cubicBezTo>
                    <a:pt x="21258" y="444"/>
                    <a:pt x="14973" y="18930"/>
                    <a:pt x="11646" y="36121"/>
                  </a:cubicBezTo>
                  <a:cubicBezTo>
                    <a:pt x="9982" y="44661"/>
                    <a:pt x="7062" y="57823"/>
                    <a:pt x="4585" y="68840"/>
                  </a:cubicBezTo>
                  <a:cubicBezTo>
                    <a:pt x="3328" y="74312"/>
                    <a:pt x="2182" y="79303"/>
                    <a:pt x="1368" y="82889"/>
                  </a:cubicBezTo>
                  <a:cubicBezTo>
                    <a:pt x="962" y="84664"/>
                    <a:pt x="629" y="86105"/>
                    <a:pt x="370" y="87141"/>
                  </a:cubicBezTo>
                  <a:cubicBezTo>
                    <a:pt x="148" y="88139"/>
                    <a:pt x="0" y="88693"/>
                    <a:pt x="0" y="88693"/>
                  </a:cubicBezTo>
                  <a:cubicBezTo>
                    <a:pt x="0" y="88767"/>
                    <a:pt x="0" y="88878"/>
                    <a:pt x="74" y="88952"/>
                  </a:cubicBezTo>
                  <a:cubicBezTo>
                    <a:pt x="148" y="89026"/>
                    <a:pt x="222" y="89063"/>
                    <a:pt x="333" y="89063"/>
                  </a:cubicBezTo>
                  <a:lnTo>
                    <a:pt x="34272" y="89063"/>
                  </a:lnTo>
                  <a:cubicBezTo>
                    <a:pt x="34420" y="89063"/>
                    <a:pt x="34568" y="88915"/>
                    <a:pt x="34568" y="88767"/>
                  </a:cubicBezTo>
                  <a:cubicBezTo>
                    <a:pt x="34568" y="88767"/>
                    <a:pt x="34605" y="88250"/>
                    <a:pt x="34642" y="87362"/>
                  </a:cubicBezTo>
                  <a:cubicBezTo>
                    <a:pt x="34753" y="84664"/>
                    <a:pt x="35085" y="78268"/>
                    <a:pt x="36047" y="70504"/>
                  </a:cubicBezTo>
                  <a:cubicBezTo>
                    <a:pt x="36379" y="67953"/>
                    <a:pt x="37452" y="62555"/>
                    <a:pt x="38930" y="55900"/>
                  </a:cubicBezTo>
                  <a:cubicBezTo>
                    <a:pt x="41112" y="45918"/>
                    <a:pt x="44143" y="33089"/>
                    <a:pt x="46583" y="22812"/>
                  </a:cubicBezTo>
                  <a:cubicBezTo>
                    <a:pt x="47840" y="17636"/>
                    <a:pt x="48949" y="13125"/>
                    <a:pt x="49726" y="9872"/>
                  </a:cubicBezTo>
                  <a:cubicBezTo>
                    <a:pt x="50133" y="8245"/>
                    <a:pt x="50428" y="6951"/>
                    <a:pt x="50650" y="6064"/>
                  </a:cubicBezTo>
                  <a:cubicBezTo>
                    <a:pt x="50872" y="5177"/>
                    <a:pt x="50983" y="4696"/>
                    <a:pt x="50983" y="4696"/>
                  </a:cubicBezTo>
                  <a:cubicBezTo>
                    <a:pt x="51020" y="4585"/>
                    <a:pt x="50983" y="4474"/>
                    <a:pt x="50909" y="4400"/>
                  </a:cubicBezTo>
                  <a:cubicBezTo>
                    <a:pt x="50872" y="4363"/>
                    <a:pt x="47655" y="814"/>
                    <a:pt x="38524" y="259"/>
                  </a:cubicBezTo>
                  <a:cubicBezTo>
                    <a:pt x="35492" y="75"/>
                    <a:pt x="32608" y="1"/>
                    <a:pt x="300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35"/>
            <p:cNvSpPr/>
            <p:nvPr/>
          </p:nvSpPr>
          <p:spPr>
            <a:xfrm>
              <a:off x="5009200" y="2762300"/>
              <a:ext cx="495450" cy="732950"/>
            </a:xfrm>
            <a:custGeom>
              <a:rect b="b" l="l" r="r" t="t"/>
              <a:pathLst>
                <a:path extrusionOk="0" h="29318" w="19818">
                  <a:moveTo>
                    <a:pt x="2515" y="0"/>
                  </a:moveTo>
                  <a:cubicBezTo>
                    <a:pt x="2515" y="0"/>
                    <a:pt x="1" y="10685"/>
                    <a:pt x="1" y="16970"/>
                  </a:cubicBezTo>
                  <a:cubicBezTo>
                    <a:pt x="1" y="22449"/>
                    <a:pt x="3278" y="29317"/>
                    <a:pt x="8798" y="29317"/>
                  </a:cubicBezTo>
                  <a:cubicBezTo>
                    <a:pt x="9646" y="29317"/>
                    <a:pt x="10548" y="29155"/>
                    <a:pt x="11499" y="28800"/>
                  </a:cubicBezTo>
                  <a:cubicBezTo>
                    <a:pt x="18671" y="26101"/>
                    <a:pt x="19817" y="18522"/>
                    <a:pt x="19817" y="13605"/>
                  </a:cubicBezTo>
                  <a:cubicBezTo>
                    <a:pt x="19817" y="8688"/>
                    <a:pt x="19521" y="1959"/>
                    <a:pt x="19521" y="1959"/>
                  </a:cubicBezTo>
                  <a:cubicBezTo>
                    <a:pt x="19521" y="1959"/>
                    <a:pt x="17513" y="3566"/>
                    <a:pt x="14167" y="3566"/>
                  </a:cubicBezTo>
                  <a:cubicBezTo>
                    <a:pt x="13089" y="3566"/>
                    <a:pt x="11871" y="3399"/>
                    <a:pt x="10537" y="2958"/>
                  </a:cubicBezTo>
                  <a:cubicBezTo>
                    <a:pt x="5066" y="1109"/>
                    <a:pt x="2515" y="0"/>
                    <a:pt x="2515" y="0"/>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35"/>
            <p:cNvSpPr/>
            <p:nvPr/>
          </p:nvSpPr>
          <p:spPr>
            <a:xfrm>
              <a:off x="5024925" y="2762300"/>
              <a:ext cx="478800" cy="363925"/>
            </a:xfrm>
            <a:custGeom>
              <a:rect b="b" l="l" r="r" t="t"/>
              <a:pathLst>
                <a:path extrusionOk="0" h="14557" w="19152">
                  <a:moveTo>
                    <a:pt x="1886" y="0"/>
                  </a:moveTo>
                  <a:cubicBezTo>
                    <a:pt x="1886" y="0"/>
                    <a:pt x="740" y="4917"/>
                    <a:pt x="0" y="10056"/>
                  </a:cubicBezTo>
                  <a:cubicBezTo>
                    <a:pt x="1494" y="12453"/>
                    <a:pt x="4130" y="14556"/>
                    <a:pt x="8798" y="14556"/>
                  </a:cubicBezTo>
                  <a:cubicBezTo>
                    <a:pt x="9098" y="14556"/>
                    <a:pt x="9406" y="14547"/>
                    <a:pt x="9724" y="14530"/>
                  </a:cubicBezTo>
                  <a:cubicBezTo>
                    <a:pt x="13901" y="14271"/>
                    <a:pt x="16933" y="12792"/>
                    <a:pt x="19151" y="10685"/>
                  </a:cubicBezTo>
                  <a:cubicBezTo>
                    <a:pt x="19077" y="6396"/>
                    <a:pt x="18892" y="1959"/>
                    <a:pt x="18892" y="1959"/>
                  </a:cubicBezTo>
                  <a:cubicBezTo>
                    <a:pt x="18892" y="1959"/>
                    <a:pt x="16884" y="3566"/>
                    <a:pt x="13538" y="3566"/>
                  </a:cubicBezTo>
                  <a:cubicBezTo>
                    <a:pt x="12460" y="3566"/>
                    <a:pt x="11242" y="3399"/>
                    <a:pt x="9908" y="2958"/>
                  </a:cubicBezTo>
                  <a:cubicBezTo>
                    <a:pt x="4437" y="1109"/>
                    <a:pt x="1886" y="0"/>
                    <a:pt x="188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35"/>
            <p:cNvSpPr/>
            <p:nvPr/>
          </p:nvSpPr>
          <p:spPr>
            <a:xfrm>
              <a:off x="5031400" y="2805725"/>
              <a:ext cx="452900" cy="320750"/>
            </a:xfrm>
            <a:custGeom>
              <a:rect b="b" l="l" r="r" t="t"/>
              <a:pathLst>
                <a:path extrusionOk="0" h="12830" w="18116">
                  <a:moveTo>
                    <a:pt x="18116" y="2773"/>
                  </a:moveTo>
                  <a:lnTo>
                    <a:pt x="18079" y="2810"/>
                  </a:lnTo>
                  <a:cubicBezTo>
                    <a:pt x="18079" y="2810"/>
                    <a:pt x="18042" y="2810"/>
                    <a:pt x="18042" y="2847"/>
                  </a:cubicBezTo>
                  <a:cubicBezTo>
                    <a:pt x="17931" y="2995"/>
                    <a:pt x="17820" y="3180"/>
                    <a:pt x="17635" y="3402"/>
                  </a:cubicBezTo>
                  <a:cubicBezTo>
                    <a:pt x="17302" y="3883"/>
                    <a:pt x="16859" y="4585"/>
                    <a:pt x="16378" y="5435"/>
                  </a:cubicBezTo>
                  <a:cubicBezTo>
                    <a:pt x="15417" y="7099"/>
                    <a:pt x="14345" y="9317"/>
                    <a:pt x="13864" y="11536"/>
                  </a:cubicBezTo>
                  <a:cubicBezTo>
                    <a:pt x="13827" y="11683"/>
                    <a:pt x="13827" y="11831"/>
                    <a:pt x="13790" y="11979"/>
                  </a:cubicBezTo>
                  <a:cubicBezTo>
                    <a:pt x="15232" y="11499"/>
                    <a:pt x="16526" y="10833"/>
                    <a:pt x="17598" y="10020"/>
                  </a:cubicBezTo>
                  <a:cubicBezTo>
                    <a:pt x="17820" y="6914"/>
                    <a:pt x="18005" y="4437"/>
                    <a:pt x="18116" y="2773"/>
                  </a:cubicBezTo>
                  <a:close/>
                  <a:moveTo>
                    <a:pt x="1553" y="1"/>
                  </a:moveTo>
                  <a:lnTo>
                    <a:pt x="1553" y="75"/>
                  </a:lnTo>
                  <a:cubicBezTo>
                    <a:pt x="1294" y="1184"/>
                    <a:pt x="998" y="2700"/>
                    <a:pt x="666" y="4437"/>
                  </a:cubicBezTo>
                  <a:cubicBezTo>
                    <a:pt x="444" y="5768"/>
                    <a:pt x="185" y="7247"/>
                    <a:pt x="0" y="8689"/>
                  </a:cubicBezTo>
                  <a:cubicBezTo>
                    <a:pt x="1516" y="10944"/>
                    <a:pt x="4104" y="12829"/>
                    <a:pt x="8503" y="12829"/>
                  </a:cubicBezTo>
                  <a:cubicBezTo>
                    <a:pt x="8799" y="12829"/>
                    <a:pt x="9132" y="12793"/>
                    <a:pt x="9465" y="12793"/>
                  </a:cubicBezTo>
                  <a:cubicBezTo>
                    <a:pt x="10796" y="12719"/>
                    <a:pt x="12016" y="12497"/>
                    <a:pt x="13125" y="12201"/>
                  </a:cubicBezTo>
                  <a:cubicBezTo>
                    <a:pt x="13162" y="11942"/>
                    <a:pt x="13236" y="11683"/>
                    <a:pt x="13273" y="11388"/>
                  </a:cubicBezTo>
                  <a:cubicBezTo>
                    <a:pt x="13975" y="8171"/>
                    <a:pt x="15897" y="4955"/>
                    <a:pt x="16933" y="3365"/>
                  </a:cubicBezTo>
                  <a:lnTo>
                    <a:pt x="16933" y="3365"/>
                  </a:lnTo>
                  <a:cubicBezTo>
                    <a:pt x="15676" y="3920"/>
                    <a:pt x="14234" y="4252"/>
                    <a:pt x="12644" y="4326"/>
                  </a:cubicBezTo>
                  <a:cubicBezTo>
                    <a:pt x="12348" y="4363"/>
                    <a:pt x="12053" y="4363"/>
                    <a:pt x="11757" y="4363"/>
                  </a:cubicBezTo>
                  <a:cubicBezTo>
                    <a:pt x="6655" y="4363"/>
                    <a:pt x="3512" y="2219"/>
                    <a:pt x="1553" y="1"/>
                  </a:cubicBez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35"/>
            <p:cNvSpPr/>
            <p:nvPr/>
          </p:nvSpPr>
          <p:spPr>
            <a:xfrm>
              <a:off x="5001825" y="2754200"/>
              <a:ext cx="510200" cy="748450"/>
            </a:xfrm>
            <a:custGeom>
              <a:rect b="b" l="l" r="r" t="t"/>
              <a:pathLst>
                <a:path extrusionOk="0" h="29938" w="20408">
                  <a:moveTo>
                    <a:pt x="3044" y="746"/>
                  </a:moveTo>
                  <a:lnTo>
                    <a:pt x="3044" y="746"/>
                  </a:lnTo>
                  <a:cubicBezTo>
                    <a:pt x="3908" y="1120"/>
                    <a:pt x="6406" y="2112"/>
                    <a:pt x="10722" y="3540"/>
                  </a:cubicBezTo>
                  <a:cubicBezTo>
                    <a:pt x="12089" y="4021"/>
                    <a:pt x="13383" y="4206"/>
                    <a:pt x="14493" y="4206"/>
                  </a:cubicBezTo>
                  <a:cubicBezTo>
                    <a:pt x="16987" y="4206"/>
                    <a:pt x="18742" y="3330"/>
                    <a:pt x="19532" y="2835"/>
                  </a:cubicBezTo>
                  <a:lnTo>
                    <a:pt x="19532" y="2835"/>
                  </a:lnTo>
                  <a:cubicBezTo>
                    <a:pt x="19537" y="3002"/>
                    <a:pt x="19546" y="3202"/>
                    <a:pt x="19558" y="3430"/>
                  </a:cubicBezTo>
                  <a:cubicBezTo>
                    <a:pt x="19631" y="5537"/>
                    <a:pt x="19779" y="10269"/>
                    <a:pt x="19779" y="13929"/>
                  </a:cubicBezTo>
                  <a:cubicBezTo>
                    <a:pt x="19779" y="16369"/>
                    <a:pt x="19521" y="19475"/>
                    <a:pt x="18374" y="22248"/>
                  </a:cubicBezTo>
                  <a:cubicBezTo>
                    <a:pt x="17191" y="25020"/>
                    <a:pt x="15195" y="27497"/>
                    <a:pt x="11720" y="28828"/>
                  </a:cubicBezTo>
                  <a:cubicBezTo>
                    <a:pt x="10759" y="29161"/>
                    <a:pt x="9908" y="29309"/>
                    <a:pt x="9095" y="29309"/>
                  </a:cubicBezTo>
                  <a:cubicBezTo>
                    <a:pt x="7764" y="29309"/>
                    <a:pt x="6581" y="28902"/>
                    <a:pt x="5546" y="28200"/>
                  </a:cubicBezTo>
                  <a:cubicBezTo>
                    <a:pt x="3993" y="27165"/>
                    <a:pt x="2736" y="25464"/>
                    <a:pt x="1886" y="23505"/>
                  </a:cubicBezTo>
                  <a:cubicBezTo>
                    <a:pt x="1072" y="21545"/>
                    <a:pt x="592" y="19327"/>
                    <a:pt x="592" y="17294"/>
                  </a:cubicBezTo>
                  <a:cubicBezTo>
                    <a:pt x="592" y="14188"/>
                    <a:pt x="1220" y="9936"/>
                    <a:pt x="1849" y="6498"/>
                  </a:cubicBezTo>
                  <a:cubicBezTo>
                    <a:pt x="2181" y="4761"/>
                    <a:pt x="2477" y="3245"/>
                    <a:pt x="2736" y="2136"/>
                  </a:cubicBezTo>
                  <a:cubicBezTo>
                    <a:pt x="2847" y="1581"/>
                    <a:pt x="2958" y="1174"/>
                    <a:pt x="3032" y="842"/>
                  </a:cubicBezTo>
                  <a:cubicBezTo>
                    <a:pt x="3036" y="808"/>
                    <a:pt x="3040" y="776"/>
                    <a:pt x="3044" y="746"/>
                  </a:cubicBezTo>
                  <a:close/>
                  <a:moveTo>
                    <a:pt x="2828" y="1"/>
                  </a:moveTo>
                  <a:cubicBezTo>
                    <a:pt x="2782" y="1"/>
                    <a:pt x="2736" y="10"/>
                    <a:pt x="2699" y="28"/>
                  </a:cubicBezTo>
                  <a:cubicBezTo>
                    <a:pt x="2588" y="65"/>
                    <a:pt x="2551" y="139"/>
                    <a:pt x="2514" y="250"/>
                  </a:cubicBezTo>
                  <a:cubicBezTo>
                    <a:pt x="2514" y="250"/>
                    <a:pt x="1886" y="2912"/>
                    <a:pt x="1257" y="6387"/>
                  </a:cubicBezTo>
                  <a:cubicBezTo>
                    <a:pt x="629" y="9862"/>
                    <a:pt x="0" y="14114"/>
                    <a:pt x="0" y="17294"/>
                  </a:cubicBezTo>
                  <a:cubicBezTo>
                    <a:pt x="0" y="20103"/>
                    <a:pt x="813" y="23246"/>
                    <a:pt x="2366" y="25686"/>
                  </a:cubicBezTo>
                  <a:cubicBezTo>
                    <a:pt x="3143" y="26906"/>
                    <a:pt x="4067" y="27978"/>
                    <a:pt x="5213" y="28718"/>
                  </a:cubicBezTo>
                  <a:cubicBezTo>
                    <a:pt x="6322" y="29494"/>
                    <a:pt x="7653" y="29938"/>
                    <a:pt x="9095" y="29938"/>
                  </a:cubicBezTo>
                  <a:cubicBezTo>
                    <a:pt x="9982" y="29938"/>
                    <a:pt x="10943" y="29753"/>
                    <a:pt x="11905" y="29383"/>
                  </a:cubicBezTo>
                  <a:cubicBezTo>
                    <a:pt x="15602" y="28015"/>
                    <a:pt x="17746" y="25390"/>
                    <a:pt x="18929" y="22469"/>
                  </a:cubicBezTo>
                  <a:cubicBezTo>
                    <a:pt x="20112" y="19586"/>
                    <a:pt x="20408" y="16406"/>
                    <a:pt x="20408" y="13929"/>
                  </a:cubicBezTo>
                  <a:cubicBezTo>
                    <a:pt x="20408" y="9012"/>
                    <a:pt x="20112" y="2283"/>
                    <a:pt x="20112" y="2283"/>
                  </a:cubicBezTo>
                  <a:cubicBezTo>
                    <a:pt x="20112" y="2136"/>
                    <a:pt x="20038" y="2062"/>
                    <a:pt x="19927" y="1988"/>
                  </a:cubicBezTo>
                  <a:cubicBezTo>
                    <a:pt x="19906" y="1977"/>
                    <a:pt x="19878" y="1972"/>
                    <a:pt x="19847" y="1972"/>
                  </a:cubicBezTo>
                  <a:cubicBezTo>
                    <a:pt x="19773" y="1972"/>
                    <a:pt x="19684" y="1999"/>
                    <a:pt x="19631" y="2025"/>
                  </a:cubicBezTo>
                  <a:lnTo>
                    <a:pt x="19594" y="2062"/>
                  </a:lnTo>
                  <a:cubicBezTo>
                    <a:pt x="19410" y="2210"/>
                    <a:pt x="17524" y="3577"/>
                    <a:pt x="14493" y="3577"/>
                  </a:cubicBezTo>
                  <a:cubicBezTo>
                    <a:pt x="13420" y="3577"/>
                    <a:pt x="12237" y="3393"/>
                    <a:pt x="10943" y="2986"/>
                  </a:cubicBezTo>
                  <a:cubicBezTo>
                    <a:pt x="8208" y="2062"/>
                    <a:pt x="6211" y="1322"/>
                    <a:pt x="4880" y="805"/>
                  </a:cubicBezTo>
                  <a:cubicBezTo>
                    <a:pt x="4215" y="583"/>
                    <a:pt x="3734" y="361"/>
                    <a:pt x="3438" y="250"/>
                  </a:cubicBezTo>
                  <a:cubicBezTo>
                    <a:pt x="3253" y="176"/>
                    <a:pt x="3143" y="102"/>
                    <a:pt x="3069" y="102"/>
                  </a:cubicBezTo>
                  <a:cubicBezTo>
                    <a:pt x="2995" y="65"/>
                    <a:pt x="2958" y="28"/>
                    <a:pt x="2958" y="28"/>
                  </a:cubicBezTo>
                  <a:cubicBezTo>
                    <a:pt x="2921" y="10"/>
                    <a:pt x="2875" y="1"/>
                    <a:pt x="28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35"/>
            <p:cNvSpPr/>
            <p:nvPr/>
          </p:nvSpPr>
          <p:spPr>
            <a:xfrm>
              <a:off x="5354875" y="2859575"/>
              <a:ext cx="133125" cy="419400"/>
            </a:xfrm>
            <a:custGeom>
              <a:rect b="b" l="l" r="r" t="t"/>
              <a:pathLst>
                <a:path extrusionOk="0" h="16776" w="5325">
                  <a:moveTo>
                    <a:pt x="4991" y="0"/>
                  </a:moveTo>
                  <a:cubicBezTo>
                    <a:pt x="4895" y="0"/>
                    <a:pt x="4800" y="49"/>
                    <a:pt x="4733" y="139"/>
                  </a:cubicBezTo>
                  <a:cubicBezTo>
                    <a:pt x="4733" y="139"/>
                    <a:pt x="1332" y="4649"/>
                    <a:pt x="334" y="9234"/>
                  </a:cubicBezTo>
                  <a:cubicBezTo>
                    <a:pt x="112" y="10343"/>
                    <a:pt x="1" y="11341"/>
                    <a:pt x="1" y="12228"/>
                  </a:cubicBezTo>
                  <a:cubicBezTo>
                    <a:pt x="1" y="15001"/>
                    <a:pt x="925" y="16591"/>
                    <a:pt x="925" y="16628"/>
                  </a:cubicBezTo>
                  <a:cubicBezTo>
                    <a:pt x="999" y="16726"/>
                    <a:pt x="1106" y="16776"/>
                    <a:pt x="1213" y="16776"/>
                  </a:cubicBezTo>
                  <a:cubicBezTo>
                    <a:pt x="1266" y="16776"/>
                    <a:pt x="1319" y="16763"/>
                    <a:pt x="1369" y="16739"/>
                  </a:cubicBezTo>
                  <a:cubicBezTo>
                    <a:pt x="1517" y="16665"/>
                    <a:pt x="1554" y="16443"/>
                    <a:pt x="1480" y="16295"/>
                  </a:cubicBezTo>
                  <a:cubicBezTo>
                    <a:pt x="1369" y="16147"/>
                    <a:pt x="629" y="14705"/>
                    <a:pt x="629" y="12228"/>
                  </a:cubicBezTo>
                  <a:cubicBezTo>
                    <a:pt x="629" y="11378"/>
                    <a:pt x="703" y="10417"/>
                    <a:pt x="925" y="9382"/>
                  </a:cubicBezTo>
                  <a:cubicBezTo>
                    <a:pt x="1406" y="7163"/>
                    <a:pt x="2478" y="4945"/>
                    <a:pt x="3439" y="3281"/>
                  </a:cubicBezTo>
                  <a:cubicBezTo>
                    <a:pt x="3920" y="2431"/>
                    <a:pt x="4363" y="1729"/>
                    <a:pt x="4696" y="1248"/>
                  </a:cubicBezTo>
                  <a:cubicBezTo>
                    <a:pt x="4881" y="1026"/>
                    <a:pt x="4992" y="841"/>
                    <a:pt x="5103" y="693"/>
                  </a:cubicBezTo>
                  <a:cubicBezTo>
                    <a:pt x="5177" y="582"/>
                    <a:pt x="5251" y="509"/>
                    <a:pt x="5251" y="509"/>
                  </a:cubicBezTo>
                  <a:cubicBezTo>
                    <a:pt x="5325" y="361"/>
                    <a:pt x="5325" y="176"/>
                    <a:pt x="5177" y="65"/>
                  </a:cubicBezTo>
                  <a:cubicBezTo>
                    <a:pt x="5118" y="21"/>
                    <a:pt x="5054" y="0"/>
                    <a:pt x="49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35"/>
            <p:cNvSpPr/>
            <p:nvPr/>
          </p:nvSpPr>
          <p:spPr>
            <a:xfrm>
              <a:off x="3913950" y="2701900"/>
              <a:ext cx="2461350" cy="2225975"/>
            </a:xfrm>
            <a:custGeom>
              <a:rect b="b" l="l" r="r" t="t"/>
              <a:pathLst>
                <a:path extrusionOk="0" h="89039" w="98454">
                  <a:moveTo>
                    <a:pt x="45813" y="0"/>
                  </a:moveTo>
                  <a:cubicBezTo>
                    <a:pt x="45788" y="0"/>
                    <a:pt x="45770" y="13"/>
                    <a:pt x="45770" y="13"/>
                  </a:cubicBezTo>
                  <a:cubicBezTo>
                    <a:pt x="45770" y="13"/>
                    <a:pt x="18819" y="457"/>
                    <a:pt x="16859" y="567"/>
                  </a:cubicBezTo>
                  <a:cubicBezTo>
                    <a:pt x="14863" y="715"/>
                    <a:pt x="15713" y="14210"/>
                    <a:pt x="15713" y="33434"/>
                  </a:cubicBezTo>
                  <a:cubicBezTo>
                    <a:pt x="15713" y="51106"/>
                    <a:pt x="2219" y="83863"/>
                    <a:pt x="1" y="89038"/>
                  </a:cubicBezTo>
                  <a:lnTo>
                    <a:pt x="25584" y="89038"/>
                  </a:lnTo>
                  <a:cubicBezTo>
                    <a:pt x="26398" y="85489"/>
                    <a:pt x="30280" y="69259"/>
                    <a:pt x="33126" y="60423"/>
                  </a:cubicBezTo>
                  <a:cubicBezTo>
                    <a:pt x="36380" y="50441"/>
                    <a:pt x="40594" y="38093"/>
                    <a:pt x="41408" y="30625"/>
                  </a:cubicBezTo>
                  <a:cubicBezTo>
                    <a:pt x="42258" y="23194"/>
                    <a:pt x="45770" y="3377"/>
                    <a:pt x="45770" y="3377"/>
                  </a:cubicBezTo>
                  <a:cubicBezTo>
                    <a:pt x="46226" y="275"/>
                    <a:pt x="45932" y="0"/>
                    <a:pt x="45813" y="0"/>
                  </a:cubicBezTo>
                  <a:close/>
                  <a:moveTo>
                    <a:pt x="67668" y="1054"/>
                  </a:moveTo>
                  <a:cubicBezTo>
                    <a:pt x="63932" y="1054"/>
                    <a:pt x="63331" y="2426"/>
                    <a:pt x="63331" y="4375"/>
                  </a:cubicBezTo>
                  <a:cubicBezTo>
                    <a:pt x="63331" y="4375"/>
                    <a:pt x="62629" y="13211"/>
                    <a:pt x="61779" y="26854"/>
                  </a:cubicBezTo>
                  <a:cubicBezTo>
                    <a:pt x="60928" y="40459"/>
                    <a:pt x="57564" y="57059"/>
                    <a:pt x="53238" y="68150"/>
                  </a:cubicBezTo>
                  <a:cubicBezTo>
                    <a:pt x="48876" y="79241"/>
                    <a:pt x="49024" y="85970"/>
                    <a:pt x="49135" y="88077"/>
                  </a:cubicBezTo>
                  <a:cubicBezTo>
                    <a:pt x="49172" y="88447"/>
                    <a:pt x="49209" y="88780"/>
                    <a:pt x="49209" y="89038"/>
                  </a:cubicBezTo>
                  <a:lnTo>
                    <a:pt x="68766" y="89038"/>
                  </a:lnTo>
                  <a:cubicBezTo>
                    <a:pt x="68248" y="85896"/>
                    <a:pt x="67990" y="78465"/>
                    <a:pt x="72759" y="65451"/>
                  </a:cubicBezTo>
                  <a:cubicBezTo>
                    <a:pt x="72759" y="65451"/>
                    <a:pt x="72759" y="77134"/>
                    <a:pt x="73868" y="80498"/>
                  </a:cubicBezTo>
                  <a:cubicBezTo>
                    <a:pt x="74489" y="82381"/>
                    <a:pt x="74727" y="83383"/>
                    <a:pt x="75575" y="83383"/>
                  </a:cubicBezTo>
                  <a:cubicBezTo>
                    <a:pt x="76242" y="83383"/>
                    <a:pt x="77286" y="82762"/>
                    <a:pt x="79192" y="81459"/>
                  </a:cubicBezTo>
                  <a:cubicBezTo>
                    <a:pt x="83554" y="78539"/>
                    <a:pt x="98453" y="59425"/>
                    <a:pt x="98453" y="59425"/>
                  </a:cubicBezTo>
                  <a:lnTo>
                    <a:pt x="98453" y="53103"/>
                  </a:lnTo>
                  <a:cubicBezTo>
                    <a:pt x="98453" y="53103"/>
                    <a:pt x="92538" y="56615"/>
                    <a:pt x="88323" y="58722"/>
                  </a:cubicBezTo>
                  <a:cubicBezTo>
                    <a:pt x="87504" y="59132"/>
                    <a:pt x="86834" y="59335"/>
                    <a:pt x="86294" y="59335"/>
                  </a:cubicBezTo>
                  <a:cubicBezTo>
                    <a:pt x="84060" y="59335"/>
                    <a:pt x="84066" y="55855"/>
                    <a:pt x="84959" y="49184"/>
                  </a:cubicBezTo>
                  <a:cubicBezTo>
                    <a:pt x="86068" y="40903"/>
                    <a:pt x="95791" y="9440"/>
                    <a:pt x="95902" y="7185"/>
                  </a:cubicBezTo>
                  <a:cubicBezTo>
                    <a:pt x="96050" y="4930"/>
                    <a:pt x="79192" y="2564"/>
                    <a:pt x="71761" y="1418"/>
                  </a:cubicBezTo>
                  <a:cubicBezTo>
                    <a:pt x="70093" y="1169"/>
                    <a:pt x="68749" y="1054"/>
                    <a:pt x="67668" y="1054"/>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35"/>
            <p:cNvSpPr/>
            <p:nvPr/>
          </p:nvSpPr>
          <p:spPr>
            <a:xfrm>
              <a:off x="5139525" y="3731850"/>
              <a:ext cx="1235775" cy="1196025"/>
            </a:xfrm>
            <a:custGeom>
              <a:rect b="b" l="l" r="r" t="t"/>
              <a:pathLst>
                <a:path extrusionOk="0" h="47841" w="49431">
                  <a:moveTo>
                    <a:pt x="32276" y="0"/>
                  </a:moveTo>
                  <a:cubicBezTo>
                    <a:pt x="32276" y="0"/>
                    <a:pt x="14678" y="31388"/>
                    <a:pt x="5842" y="37969"/>
                  </a:cubicBezTo>
                  <a:cubicBezTo>
                    <a:pt x="3883" y="39448"/>
                    <a:pt x="1960" y="40779"/>
                    <a:pt x="259" y="42073"/>
                  </a:cubicBezTo>
                  <a:cubicBezTo>
                    <a:pt x="1" y="44402"/>
                    <a:pt x="75" y="46029"/>
                    <a:pt x="112" y="46879"/>
                  </a:cubicBezTo>
                  <a:cubicBezTo>
                    <a:pt x="149" y="47249"/>
                    <a:pt x="186" y="47582"/>
                    <a:pt x="186" y="47840"/>
                  </a:cubicBezTo>
                  <a:lnTo>
                    <a:pt x="19743" y="47840"/>
                  </a:lnTo>
                  <a:cubicBezTo>
                    <a:pt x="19225" y="44698"/>
                    <a:pt x="18967" y="37267"/>
                    <a:pt x="23736" y="24253"/>
                  </a:cubicBezTo>
                  <a:cubicBezTo>
                    <a:pt x="23736" y="24253"/>
                    <a:pt x="23736" y="35936"/>
                    <a:pt x="24845" y="39300"/>
                  </a:cubicBezTo>
                  <a:cubicBezTo>
                    <a:pt x="25466" y="41183"/>
                    <a:pt x="25704" y="42185"/>
                    <a:pt x="26552" y="42185"/>
                  </a:cubicBezTo>
                  <a:cubicBezTo>
                    <a:pt x="27219" y="42185"/>
                    <a:pt x="28263" y="41564"/>
                    <a:pt x="30169" y="40261"/>
                  </a:cubicBezTo>
                  <a:cubicBezTo>
                    <a:pt x="34531" y="37341"/>
                    <a:pt x="49430" y="18227"/>
                    <a:pt x="49430" y="18227"/>
                  </a:cubicBezTo>
                  <a:lnTo>
                    <a:pt x="49430" y="11905"/>
                  </a:lnTo>
                  <a:cubicBezTo>
                    <a:pt x="49430" y="11905"/>
                    <a:pt x="43515" y="15417"/>
                    <a:pt x="39300" y="17524"/>
                  </a:cubicBezTo>
                  <a:cubicBezTo>
                    <a:pt x="38481" y="17934"/>
                    <a:pt x="37811" y="18137"/>
                    <a:pt x="37271" y="18137"/>
                  </a:cubicBezTo>
                  <a:cubicBezTo>
                    <a:pt x="35037" y="18137"/>
                    <a:pt x="35043" y="14657"/>
                    <a:pt x="35936" y="7986"/>
                  </a:cubicBezTo>
                  <a:cubicBezTo>
                    <a:pt x="36158" y="6396"/>
                    <a:pt x="36676" y="3919"/>
                    <a:pt x="37415" y="962"/>
                  </a:cubicBezTo>
                  <a:lnTo>
                    <a:pt x="322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35"/>
            <p:cNvSpPr/>
            <p:nvPr/>
          </p:nvSpPr>
          <p:spPr>
            <a:xfrm>
              <a:off x="3913950" y="3766050"/>
              <a:ext cx="429825" cy="1161825"/>
            </a:xfrm>
            <a:custGeom>
              <a:rect b="b" l="l" r="r" t="t"/>
              <a:pathLst>
                <a:path extrusionOk="0" h="46473" w="17193">
                  <a:moveTo>
                    <a:pt x="17192" y="0"/>
                  </a:moveTo>
                  <a:lnTo>
                    <a:pt x="13162" y="8097"/>
                  </a:lnTo>
                  <a:cubicBezTo>
                    <a:pt x="9095" y="24549"/>
                    <a:pt x="1590" y="42738"/>
                    <a:pt x="1" y="46472"/>
                  </a:cubicBezTo>
                  <a:lnTo>
                    <a:pt x="6101" y="46472"/>
                  </a:lnTo>
                  <a:lnTo>
                    <a:pt x="171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35"/>
            <p:cNvSpPr/>
            <p:nvPr/>
          </p:nvSpPr>
          <p:spPr>
            <a:xfrm>
              <a:off x="5142300" y="4519325"/>
              <a:ext cx="933525" cy="401150"/>
            </a:xfrm>
            <a:custGeom>
              <a:rect b="b" l="l" r="r" t="t"/>
              <a:pathLst>
                <a:path extrusionOk="0" h="16046" w="37341">
                  <a:moveTo>
                    <a:pt x="24142" y="777"/>
                  </a:moveTo>
                  <a:lnTo>
                    <a:pt x="24142" y="777"/>
                  </a:lnTo>
                  <a:cubicBezTo>
                    <a:pt x="24216" y="1886"/>
                    <a:pt x="24290" y="2995"/>
                    <a:pt x="24401" y="3993"/>
                  </a:cubicBezTo>
                  <a:cubicBezTo>
                    <a:pt x="24549" y="5546"/>
                    <a:pt x="24771" y="6914"/>
                    <a:pt x="25030" y="7690"/>
                  </a:cubicBezTo>
                  <a:cubicBezTo>
                    <a:pt x="25252" y="8430"/>
                    <a:pt x="25436" y="8984"/>
                    <a:pt x="25621" y="9428"/>
                  </a:cubicBezTo>
                  <a:cubicBezTo>
                    <a:pt x="25769" y="9872"/>
                    <a:pt x="25954" y="10167"/>
                    <a:pt x="26102" y="10278"/>
                  </a:cubicBezTo>
                  <a:cubicBezTo>
                    <a:pt x="26213" y="10352"/>
                    <a:pt x="26287" y="10389"/>
                    <a:pt x="26435" y="10389"/>
                  </a:cubicBezTo>
                  <a:lnTo>
                    <a:pt x="26472" y="10389"/>
                  </a:lnTo>
                  <a:cubicBezTo>
                    <a:pt x="26693" y="10389"/>
                    <a:pt x="27100" y="10241"/>
                    <a:pt x="27655" y="9945"/>
                  </a:cubicBezTo>
                  <a:cubicBezTo>
                    <a:pt x="28209" y="9650"/>
                    <a:pt x="28949" y="9169"/>
                    <a:pt x="29910" y="8541"/>
                  </a:cubicBezTo>
                  <a:cubicBezTo>
                    <a:pt x="30797" y="7912"/>
                    <a:pt x="32276" y="6507"/>
                    <a:pt x="33940" y="4696"/>
                  </a:cubicBezTo>
                  <a:cubicBezTo>
                    <a:pt x="35012" y="3550"/>
                    <a:pt x="36158" y="2256"/>
                    <a:pt x="37341" y="888"/>
                  </a:cubicBezTo>
                  <a:lnTo>
                    <a:pt x="24142" y="777"/>
                  </a:lnTo>
                  <a:close/>
                  <a:moveTo>
                    <a:pt x="11868" y="0"/>
                  </a:moveTo>
                  <a:cubicBezTo>
                    <a:pt x="9613" y="2847"/>
                    <a:pt x="7506" y="5176"/>
                    <a:pt x="5731" y="6470"/>
                  </a:cubicBezTo>
                  <a:cubicBezTo>
                    <a:pt x="3883" y="7875"/>
                    <a:pt x="2108" y="9132"/>
                    <a:pt x="481" y="10315"/>
                  </a:cubicBezTo>
                  <a:cubicBezTo>
                    <a:pt x="333" y="11757"/>
                    <a:pt x="259" y="12940"/>
                    <a:pt x="259" y="13827"/>
                  </a:cubicBezTo>
                  <a:cubicBezTo>
                    <a:pt x="259" y="14493"/>
                    <a:pt x="296" y="15010"/>
                    <a:pt x="333" y="15343"/>
                  </a:cubicBezTo>
                  <a:lnTo>
                    <a:pt x="1" y="15380"/>
                  </a:lnTo>
                  <a:lnTo>
                    <a:pt x="333" y="15380"/>
                  </a:lnTo>
                  <a:cubicBezTo>
                    <a:pt x="333" y="15602"/>
                    <a:pt x="370" y="15824"/>
                    <a:pt x="370" y="16046"/>
                  </a:cubicBezTo>
                  <a:lnTo>
                    <a:pt x="19299" y="16046"/>
                  </a:lnTo>
                  <a:cubicBezTo>
                    <a:pt x="19151" y="15195"/>
                    <a:pt x="19077" y="14086"/>
                    <a:pt x="19077" y="12681"/>
                  </a:cubicBezTo>
                  <a:cubicBezTo>
                    <a:pt x="19077" y="9872"/>
                    <a:pt x="19447" y="5953"/>
                    <a:pt x="20778" y="740"/>
                  </a:cubicBezTo>
                  <a:lnTo>
                    <a:pt x="13273" y="666"/>
                  </a:lnTo>
                  <a:cubicBezTo>
                    <a:pt x="12682" y="666"/>
                    <a:pt x="12201" y="407"/>
                    <a:pt x="118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35"/>
            <p:cNvSpPr/>
            <p:nvPr/>
          </p:nvSpPr>
          <p:spPr>
            <a:xfrm>
              <a:off x="3925975" y="4024850"/>
              <a:ext cx="355850" cy="895625"/>
            </a:xfrm>
            <a:custGeom>
              <a:rect b="b" l="l" r="r" t="t"/>
              <a:pathLst>
                <a:path extrusionOk="0" h="35825" w="14234">
                  <a:moveTo>
                    <a:pt x="14234" y="0"/>
                  </a:moveTo>
                  <a:lnTo>
                    <a:pt x="11498" y="8060"/>
                  </a:lnTo>
                  <a:lnTo>
                    <a:pt x="12348" y="7912"/>
                  </a:lnTo>
                  <a:lnTo>
                    <a:pt x="14234" y="0"/>
                  </a:lnTo>
                  <a:close/>
                  <a:moveTo>
                    <a:pt x="7727" y="27358"/>
                  </a:moveTo>
                  <a:lnTo>
                    <a:pt x="7727" y="27358"/>
                  </a:lnTo>
                  <a:cubicBezTo>
                    <a:pt x="5805" y="27913"/>
                    <a:pt x="4104" y="28394"/>
                    <a:pt x="2847" y="28726"/>
                  </a:cubicBezTo>
                  <a:cubicBezTo>
                    <a:pt x="1590" y="31980"/>
                    <a:pt x="555" y="34457"/>
                    <a:pt x="0" y="35825"/>
                  </a:cubicBezTo>
                  <a:lnTo>
                    <a:pt x="5694" y="35825"/>
                  </a:lnTo>
                  <a:lnTo>
                    <a:pt x="7727" y="27358"/>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35"/>
            <p:cNvSpPr/>
            <p:nvPr/>
          </p:nvSpPr>
          <p:spPr>
            <a:xfrm>
              <a:off x="3906550" y="2694575"/>
              <a:ext cx="2476150" cy="2241625"/>
            </a:xfrm>
            <a:custGeom>
              <a:rect b="b" l="l" r="r" t="t"/>
              <a:pathLst>
                <a:path extrusionOk="0" h="89665" w="99046">
                  <a:moveTo>
                    <a:pt x="25427" y="29501"/>
                  </a:moveTo>
                  <a:cubicBezTo>
                    <a:pt x="25333" y="29501"/>
                    <a:pt x="25243" y="29537"/>
                    <a:pt x="25178" y="29624"/>
                  </a:cubicBezTo>
                  <a:lnTo>
                    <a:pt x="20704" y="35502"/>
                  </a:lnTo>
                  <a:cubicBezTo>
                    <a:pt x="20594" y="35650"/>
                    <a:pt x="20594" y="35835"/>
                    <a:pt x="20741" y="35946"/>
                  </a:cubicBezTo>
                  <a:cubicBezTo>
                    <a:pt x="20803" y="35992"/>
                    <a:pt x="20872" y="36013"/>
                    <a:pt x="20939" y="36013"/>
                  </a:cubicBezTo>
                  <a:cubicBezTo>
                    <a:pt x="21031" y="36013"/>
                    <a:pt x="21121" y="35973"/>
                    <a:pt x="21185" y="35909"/>
                  </a:cubicBezTo>
                  <a:lnTo>
                    <a:pt x="25659" y="29993"/>
                  </a:lnTo>
                  <a:cubicBezTo>
                    <a:pt x="25769" y="29846"/>
                    <a:pt x="25732" y="29661"/>
                    <a:pt x="25622" y="29550"/>
                  </a:cubicBezTo>
                  <a:cubicBezTo>
                    <a:pt x="25560" y="29519"/>
                    <a:pt x="25493" y="29501"/>
                    <a:pt x="25427" y="29501"/>
                  </a:cubicBezTo>
                  <a:close/>
                  <a:moveTo>
                    <a:pt x="84879" y="20321"/>
                  </a:moveTo>
                  <a:cubicBezTo>
                    <a:pt x="84739" y="20321"/>
                    <a:pt x="84619" y="20421"/>
                    <a:pt x="84590" y="20566"/>
                  </a:cubicBezTo>
                  <a:lnTo>
                    <a:pt x="79044" y="41196"/>
                  </a:lnTo>
                  <a:cubicBezTo>
                    <a:pt x="79007" y="41343"/>
                    <a:pt x="79118" y="41528"/>
                    <a:pt x="79266" y="41565"/>
                  </a:cubicBezTo>
                  <a:cubicBezTo>
                    <a:pt x="79297" y="41571"/>
                    <a:pt x="79326" y="41574"/>
                    <a:pt x="79355" y="41574"/>
                  </a:cubicBezTo>
                  <a:cubicBezTo>
                    <a:pt x="79497" y="41574"/>
                    <a:pt x="79605" y="41497"/>
                    <a:pt x="79636" y="41343"/>
                  </a:cubicBezTo>
                  <a:lnTo>
                    <a:pt x="85181" y="20714"/>
                  </a:lnTo>
                  <a:cubicBezTo>
                    <a:pt x="85255" y="20529"/>
                    <a:pt x="85144" y="20381"/>
                    <a:pt x="84996" y="20344"/>
                  </a:cubicBezTo>
                  <a:cubicBezTo>
                    <a:pt x="84957" y="20328"/>
                    <a:pt x="84917" y="20321"/>
                    <a:pt x="84879" y="20321"/>
                  </a:cubicBezTo>
                  <a:close/>
                  <a:moveTo>
                    <a:pt x="45982" y="639"/>
                  </a:moveTo>
                  <a:cubicBezTo>
                    <a:pt x="46008" y="736"/>
                    <a:pt x="46029" y="896"/>
                    <a:pt x="46029" y="1119"/>
                  </a:cubicBezTo>
                  <a:cubicBezTo>
                    <a:pt x="46029" y="1600"/>
                    <a:pt x="45955" y="2376"/>
                    <a:pt x="45771" y="3633"/>
                  </a:cubicBezTo>
                  <a:cubicBezTo>
                    <a:pt x="45771" y="3633"/>
                    <a:pt x="42258" y="23413"/>
                    <a:pt x="41408" y="30881"/>
                  </a:cubicBezTo>
                  <a:cubicBezTo>
                    <a:pt x="40595" y="38275"/>
                    <a:pt x="36380" y="50623"/>
                    <a:pt x="33127" y="60605"/>
                  </a:cubicBezTo>
                  <a:cubicBezTo>
                    <a:pt x="30343" y="69280"/>
                    <a:pt x="26571" y="84987"/>
                    <a:pt x="25644" y="89036"/>
                  </a:cubicBezTo>
                  <a:lnTo>
                    <a:pt x="779" y="89036"/>
                  </a:lnTo>
                  <a:cubicBezTo>
                    <a:pt x="2092" y="85905"/>
                    <a:pt x="5803" y="76838"/>
                    <a:pt x="9281" y="66336"/>
                  </a:cubicBezTo>
                  <a:cubicBezTo>
                    <a:pt x="12941" y="55244"/>
                    <a:pt x="16305" y="42637"/>
                    <a:pt x="16342" y="33727"/>
                  </a:cubicBezTo>
                  <a:cubicBezTo>
                    <a:pt x="16342" y="24854"/>
                    <a:pt x="16157" y="17202"/>
                    <a:pt x="16157" y="11545"/>
                  </a:cubicBezTo>
                  <a:cubicBezTo>
                    <a:pt x="16157" y="8218"/>
                    <a:pt x="16194" y="5593"/>
                    <a:pt x="16416" y="3781"/>
                  </a:cubicBezTo>
                  <a:cubicBezTo>
                    <a:pt x="16490" y="2894"/>
                    <a:pt x="16638" y="2191"/>
                    <a:pt x="16786" y="1748"/>
                  </a:cubicBezTo>
                  <a:cubicBezTo>
                    <a:pt x="16860" y="1526"/>
                    <a:pt x="16933" y="1378"/>
                    <a:pt x="17007" y="1267"/>
                  </a:cubicBezTo>
                  <a:cubicBezTo>
                    <a:pt x="17081" y="1193"/>
                    <a:pt x="17118" y="1193"/>
                    <a:pt x="17155" y="1193"/>
                  </a:cubicBezTo>
                  <a:cubicBezTo>
                    <a:pt x="17636" y="1156"/>
                    <a:pt x="19706" y="1082"/>
                    <a:pt x="22516" y="1045"/>
                  </a:cubicBezTo>
                  <a:cubicBezTo>
                    <a:pt x="26694" y="934"/>
                    <a:pt x="32609" y="860"/>
                    <a:pt x="37452" y="750"/>
                  </a:cubicBezTo>
                  <a:cubicBezTo>
                    <a:pt x="39855" y="713"/>
                    <a:pt x="42036" y="676"/>
                    <a:pt x="43589" y="676"/>
                  </a:cubicBezTo>
                  <a:cubicBezTo>
                    <a:pt x="44869" y="645"/>
                    <a:pt x="45721" y="640"/>
                    <a:pt x="45982" y="639"/>
                  </a:cubicBezTo>
                  <a:close/>
                  <a:moveTo>
                    <a:pt x="67916" y="1637"/>
                  </a:moveTo>
                  <a:cubicBezTo>
                    <a:pt x="68988" y="1637"/>
                    <a:pt x="70319" y="1785"/>
                    <a:pt x="72020" y="2007"/>
                  </a:cubicBezTo>
                  <a:cubicBezTo>
                    <a:pt x="75717" y="2598"/>
                    <a:pt x="81743" y="3448"/>
                    <a:pt x="86845" y="4484"/>
                  </a:cubicBezTo>
                  <a:cubicBezTo>
                    <a:pt x="89396" y="4964"/>
                    <a:pt x="91725" y="5519"/>
                    <a:pt x="93389" y="6073"/>
                  </a:cubicBezTo>
                  <a:cubicBezTo>
                    <a:pt x="94202" y="6332"/>
                    <a:pt x="94867" y="6591"/>
                    <a:pt x="95311" y="6887"/>
                  </a:cubicBezTo>
                  <a:cubicBezTo>
                    <a:pt x="95533" y="6998"/>
                    <a:pt x="95681" y="7109"/>
                    <a:pt x="95792" y="7219"/>
                  </a:cubicBezTo>
                  <a:cubicBezTo>
                    <a:pt x="95903" y="7330"/>
                    <a:pt x="95903" y="7404"/>
                    <a:pt x="95903" y="7441"/>
                  </a:cubicBezTo>
                  <a:cubicBezTo>
                    <a:pt x="95903" y="7552"/>
                    <a:pt x="95866" y="7811"/>
                    <a:pt x="95792" y="8144"/>
                  </a:cubicBezTo>
                  <a:cubicBezTo>
                    <a:pt x="95200" y="10806"/>
                    <a:pt x="92760" y="19198"/>
                    <a:pt x="90320" y="27849"/>
                  </a:cubicBezTo>
                  <a:cubicBezTo>
                    <a:pt x="87880" y="36537"/>
                    <a:pt x="85477" y="45484"/>
                    <a:pt x="84959" y="49440"/>
                  </a:cubicBezTo>
                  <a:cubicBezTo>
                    <a:pt x="84590" y="52028"/>
                    <a:pt x="84368" y="54135"/>
                    <a:pt x="84368" y="55762"/>
                  </a:cubicBezTo>
                  <a:cubicBezTo>
                    <a:pt x="84368" y="57056"/>
                    <a:pt x="84516" y="58054"/>
                    <a:pt x="84848" y="58794"/>
                  </a:cubicBezTo>
                  <a:cubicBezTo>
                    <a:pt x="85033" y="59163"/>
                    <a:pt x="85255" y="59459"/>
                    <a:pt x="85551" y="59644"/>
                  </a:cubicBezTo>
                  <a:cubicBezTo>
                    <a:pt x="85847" y="59829"/>
                    <a:pt x="86216" y="59940"/>
                    <a:pt x="86586" y="59940"/>
                  </a:cubicBezTo>
                  <a:cubicBezTo>
                    <a:pt x="87215" y="59940"/>
                    <a:pt x="87917" y="59718"/>
                    <a:pt x="88767" y="59311"/>
                  </a:cubicBezTo>
                  <a:cubicBezTo>
                    <a:pt x="92261" y="57533"/>
                    <a:pt x="96924" y="54816"/>
                    <a:pt x="98417" y="53938"/>
                  </a:cubicBezTo>
                  <a:lnTo>
                    <a:pt x="98417" y="53938"/>
                  </a:lnTo>
                  <a:lnTo>
                    <a:pt x="98417" y="59631"/>
                  </a:lnTo>
                  <a:lnTo>
                    <a:pt x="98417" y="59631"/>
                  </a:lnTo>
                  <a:cubicBezTo>
                    <a:pt x="98320" y="59757"/>
                    <a:pt x="98132" y="60003"/>
                    <a:pt x="97862" y="60346"/>
                  </a:cubicBezTo>
                  <a:cubicBezTo>
                    <a:pt x="96383" y="62195"/>
                    <a:pt x="92686" y="66853"/>
                    <a:pt x="88878" y="71364"/>
                  </a:cubicBezTo>
                  <a:cubicBezTo>
                    <a:pt x="86993" y="73619"/>
                    <a:pt x="85070" y="75874"/>
                    <a:pt x="83370" y="77686"/>
                  </a:cubicBezTo>
                  <a:cubicBezTo>
                    <a:pt x="81706" y="79497"/>
                    <a:pt x="80227" y="80902"/>
                    <a:pt x="79340" y="81531"/>
                  </a:cubicBezTo>
                  <a:cubicBezTo>
                    <a:pt x="78379" y="82159"/>
                    <a:pt x="77639" y="82640"/>
                    <a:pt x="77085" y="82935"/>
                  </a:cubicBezTo>
                  <a:cubicBezTo>
                    <a:pt x="76493" y="83268"/>
                    <a:pt x="76123" y="83379"/>
                    <a:pt x="75865" y="83379"/>
                  </a:cubicBezTo>
                  <a:cubicBezTo>
                    <a:pt x="75717" y="83379"/>
                    <a:pt x="75643" y="83342"/>
                    <a:pt x="75532" y="83268"/>
                  </a:cubicBezTo>
                  <a:cubicBezTo>
                    <a:pt x="75384" y="83157"/>
                    <a:pt x="75199" y="82862"/>
                    <a:pt x="75051" y="82418"/>
                  </a:cubicBezTo>
                  <a:cubicBezTo>
                    <a:pt x="74866" y="81974"/>
                    <a:pt x="74682" y="81420"/>
                    <a:pt x="74460" y="80680"/>
                  </a:cubicBezTo>
                  <a:cubicBezTo>
                    <a:pt x="74201" y="79904"/>
                    <a:pt x="73979" y="78536"/>
                    <a:pt x="73831" y="76983"/>
                  </a:cubicBezTo>
                  <a:cubicBezTo>
                    <a:pt x="73572" y="74654"/>
                    <a:pt x="73461" y="71844"/>
                    <a:pt x="73388" y="69626"/>
                  </a:cubicBezTo>
                  <a:cubicBezTo>
                    <a:pt x="73388" y="68517"/>
                    <a:pt x="73351" y="67556"/>
                    <a:pt x="73351" y="66853"/>
                  </a:cubicBezTo>
                  <a:cubicBezTo>
                    <a:pt x="73351" y="66151"/>
                    <a:pt x="73351" y="65744"/>
                    <a:pt x="73351" y="65744"/>
                  </a:cubicBezTo>
                  <a:cubicBezTo>
                    <a:pt x="73351" y="65596"/>
                    <a:pt x="73240" y="65485"/>
                    <a:pt x="73092" y="65448"/>
                  </a:cubicBezTo>
                  <a:cubicBezTo>
                    <a:pt x="72944" y="65448"/>
                    <a:pt x="72796" y="65522"/>
                    <a:pt x="72759" y="65670"/>
                  </a:cubicBezTo>
                  <a:cubicBezTo>
                    <a:pt x="72750" y="65695"/>
                    <a:pt x="72741" y="65719"/>
                    <a:pt x="72732" y="65744"/>
                  </a:cubicBezTo>
                  <a:lnTo>
                    <a:pt x="72722" y="65744"/>
                  </a:lnTo>
                  <a:cubicBezTo>
                    <a:pt x="72722" y="65746"/>
                    <a:pt x="72722" y="65755"/>
                    <a:pt x="72722" y="65771"/>
                  </a:cubicBezTo>
                  <a:lnTo>
                    <a:pt x="72722" y="65771"/>
                  </a:lnTo>
                  <a:cubicBezTo>
                    <a:pt x="69315" y="75070"/>
                    <a:pt x="68507" y="81545"/>
                    <a:pt x="68507" y="85671"/>
                  </a:cubicBezTo>
                  <a:cubicBezTo>
                    <a:pt x="68507" y="87058"/>
                    <a:pt x="68592" y="88163"/>
                    <a:pt x="68711" y="89036"/>
                  </a:cubicBezTo>
                  <a:lnTo>
                    <a:pt x="49802" y="89036"/>
                  </a:lnTo>
                  <a:cubicBezTo>
                    <a:pt x="49780" y="88832"/>
                    <a:pt x="49763" y="88618"/>
                    <a:pt x="49763" y="88370"/>
                  </a:cubicBezTo>
                  <a:lnTo>
                    <a:pt x="49431" y="88370"/>
                  </a:lnTo>
                  <a:lnTo>
                    <a:pt x="49763" y="88333"/>
                  </a:lnTo>
                  <a:cubicBezTo>
                    <a:pt x="49726" y="88000"/>
                    <a:pt x="49689" y="87483"/>
                    <a:pt x="49689" y="86817"/>
                  </a:cubicBezTo>
                  <a:cubicBezTo>
                    <a:pt x="49689" y="83786"/>
                    <a:pt x="50244" y="77649"/>
                    <a:pt x="53793" y="68554"/>
                  </a:cubicBezTo>
                  <a:cubicBezTo>
                    <a:pt x="58156" y="57389"/>
                    <a:pt x="61557" y="40826"/>
                    <a:pt x="62407" y="27147"/>
                  </a:cubicBezTo>
                  <a:cubicBezTo>
                    <a:pt x="62814" y="20344"/>
                    <a:pt x="63184" y="14725"/>
                    <a:pt x="63479" y="10806"/>
                  </a:cubicBezTo>
                  <a:cubicBezTo>
                    <a:pt x="63627" y="8846"/>
                    <a:pt x="63738" y="7330"/>
                    <a:pt x="63812" y="6295"/>
                  </a:cubicBezTo>
                  <a:cubicBezTo>
                    <a:pt x="63886" y="5260"/>
                    <a:pt x="63923" y="4705"/>
                    <a:pt x="63923" y="4705"/>
                  </a:cubicBezTo>
                  <a:lnTo>
                    <a:pt x="63923" y="4668"/>
                  </a:lnTo>
                  <a:cubicBezTo>
                    <a:pt x="63923" y="4188"/>
                    <a:pt x="63960" y="3781"/>
                    <a:pt x="64071" y="3411"/>
                  </a:cubicBezTo>
                  <a:cubicBezTo>
                    <a:pt x="64219" y="2857"/>
                    <a:pt x="64515" y="2450"/>
                    <a:pt x="65069" y="2154"/>
                  </a:cubicBezTo>
                  <a:cubicBezTo>
                    <a:pt x="65661" y="1859"/>
                    <a:pt x="66548" y="1637"/>
                    <a:pt x="67916" y="1637"/>
                  </a:cubicBezTo>
                  <a:close/>
                  <a:moveTo>
                    <a:pt x="46167" y="0"/>
                  </a:moveTo>
                  <a:cubicBezTo>
                    <a:pt x="46146" y="0"/>
                    <a:pt x="46124" y="3"/>
                    <a:pt x="46103" y="10"/>
                  </a:cubicBezTo>
                  <a:cubicBezTo>
                    <a:pt x="46090" y="10"/>
                    <a:pt x="46078" y="11"/>
                    <a:pt x="46066" y="12"/>
                  </a:cubicBezTo>
                  <a:lnTo>
                    <a:pt x="46066" y="12"/>
                  </a:lnTo>
                  <a:lnTo>
                    <a:pt x="46066" y="10"/>
                  </a:lnTo>
                  <a:cubicBezTo>
                    <a:pt x="46066" y="10"/>
                    <a:pt x="39338" y="121"/>
                    <a:pt x="32350" y="232"/>
                  </a:cubicBezTo>
                  <a:cubicBezTo>
                    <a:pt x="28838" y="306"/>
                    <a:pt x="25289" y="380"/>
                    <a:pt x="22479" y="417"/>
                  </a:cubicBezTo>
                  <a:cubicBezTo>
                    <a:pt x="19669" y="491"/>
                    <a:pt x="17636" y="528"/>
                    <a:pt x="17118" y="565"/>
                  </a:cubicBezTo>
                  <a:cubicBezTo>
                    <a:pt x="16896" y="602"/>
                    <a:pt x="16675" y="713"/>
                    <a:pt x="16564" y="897"/>
                  </a:cubicBezTo>
                  <a:cubicBezTo>
                    <a:pt x="16305" y="1193"/>
                    <a:pt x="16157" y="1637"/>
                    <a:pt x="16009" y="2228"/>
                  </a:cubicBezTo>
                  <a:cubicBezTo>
                    <a:pt x="15639" y="3966"/>
                    <a:pt x="15529" y="7182"/>
                    <a:pt x="15529" y="11545"/>
                  </a:cubicBezTo>
                  <a:cubicBezTo>
                    <a:pt x="15529" y="17202"/>
                    <a:pt x="15713" y="24854"/>
                    <a:pt x="15713" y="33727"/>
                  </a:cubicBezTo>
                  <a:cubicBezTo>
                    <a:pt x="15713" y="42490"/>
                    <a:pt x="12349" y="55097"/>
                    <a:pt x="8689" y="66114"/>
                  </a:cubicBezTo>
                  <a:cubicBezTo>
                    <a:pt x="5029" y="77168"/>
                    <a:pt x="1110" y="86633"/>
                    <a:pt x="38" y="89220"/>
                  </a:cubicBezTo>
                  <a:cubicBezTo>
                    <a:pt x="1" y="89331"/>
                    <a:pt x="1" y="89442"/>
                    <a:pt x="38" y="89516"/>
                  </a:cubicBezTo>
                  <a:cubicBezTo>
                    <a:pt x="112" y="89590"/>
                    <a:pt x="223" y="89664"/>
                    <a:pt x="297" y="89664"/>
                  </a:cubicBezTo>
                  <a:lnTo>
                    <a:pt x="25880" y="89664"/>
                  </a:lnTo>
                  <a:cubicBezTo>
                    <a:pt x="26028" y="89664"/>
                    <a:pt x="26139" y="89553"/>
                    <a:pt x="26176" y="89405"/>
                  </a:cubicBezTo>
                  <a:cubicBezTo>
                    <a:pt x="26989" y="85856"/>
                    <a:pt x="30871" y="69626"/>
                    <a:pt x="33718" y="60790"/>
                  </a:cubicBezTo>
                  <a:cubicBezTo>
                    <a:pt x="36972" y="50845"/>
                    <a:pt x="41186" y="38460"/>
                    <a:pt x="42036" y="30955"/>
                  </a:cubicBezTo>
                  <a:cubicBezTo>
                    <a:pt x="42443" y="27258"/>
                    <a:pt x="43515" y="20455"/>
                    <a:pt x="44514" y="14577"/>
                  </a:cubicBezTo>
                  <a:cubicBezTo>
                    <a:pt x="44994" y="11619"/>
                    <a:pt x="45475" y="8920"/>
                    <a:pt x="45807" y="6961"/>
                  </a:cubicBezTo>
                  <a:cubicBezTo>
                    <a:pt x="45992" y="5962"/>
                    <a:pt x="46140" y="5149"/>
                    <a:pt x="46214" y="4595"/>
                  </a:cubicBezTo>
                  <a:cubicBezTo>
                    <a:pt x="46325" y="4040"/>
                    <a:pt x="46362" y="3744"/>
                    <a:pt x="46362" y="3744"/>
                  </a:cubicBezTo>
                  <a:cubicBezTo>
                    <a:pt x="46584" y="2450"/>
                    <a:pt x="46621" y="1637"/>
                    <a:pt x="46621" y="1119"/>
                  </a:cubicBezTo>
                  <a:cubicBezTo>
                    <a:pt x="46621" y="750"/>
                    <a:pt x="46584" y="528"/>
                    <a:pt x="46547" y="343"/>
                  </a:cubicBezTo>
                  <a:cubicBezTo>
                    <a:pt x="46510" y="232"/>
                    <a:pt x="46473" y="158"/>
                    <a:pt x="46399" y="84"/>
                  </a:cubicBezTo>
                  <a:cubicBezTo>
                    <a:pt x="46339" y="54"/>
                    <a:pt x="46255" y="0"/>
                    <a:pt x="46167" y="0"/>
                  </a:cubicBezTo>
                  <a:close/>
                  <a:moveTo>
                    <a:pt x="67916" y="1045"/>
                  </a:moveTo>
                  <a:cubicBezTo>
                    <a:pt x="66030" y="1045"/>
                    <a:pt x="64884" y="1378"/>
                    <a:pt x="64182" y="2044"/>
                  </a:cubicBezTo>
                  <a:cubicBezTo>
                    <a:pt x="63812" y="2376"/>
                    <a:pt x="63590" y="2783"/>
                    <a:pt x="63479" y="3227"/>
                  </a:cubicBezTo>
                  <a:cubicBezTo>
                    <a:pt x="63371" y="3660"/>
                    <a:pt x="63333" y="4128"/>
                    <a:pt x="63332" y="4632"/>
                  </a:cubicBezTo>
                  <a:lnTo>
                    <a:pt x="63332" y="4632"/>
                  </a:lnTo>
                  <a:lnTo>
                    <a:pt x="63332" y="4631"/>
                  </a:lnTo>
                  <a:cubicBezTo>
                    <a:pt x="63332" y="4631"/>
                    <a:pt x="62629" y="13504"/>
                    <a:pt x="61779" y="27110"/>
                  </a:cubicBezTo>
                  <a:cubicBezTo>
                    <a:pt x="60928" y="40715"/>
                    <a:pt x="57564" y="57278"/>
                    <a:pt x="53239" y="68332"/>
                  </a:cubicBezTo>
                  <a:cubicBezTo>
                    <a:pt x="49615" y="77464"/>
                    <a:pt x="49098" y="83712"/>
                    <a:pt x="49098" y="86817"/>
                  </a:cubicBezTo>
                  <a:cubicBezTo>
                    <a:pt x="49098" y="87483"/>
                    <a:pt x="49098" y="88000"/>
                    <a:pt x="49135" y="88407"/>
                  </a:cubicBezTo>
                  <a:cubicBezTo>
                    <a:pt x="49172" y="88777"/>
                    <a:pt x="49172" y="89073"/>
                    <a:pt x="49209" y="89368"/>
                  </a:cubicBezTo>
                  <a:cubicBezTo>
                    <a:pt x="49209" y="89516"/>
                    <a:pt x="49357" y="89664"/>
                    <a:pt x="49505" y="89664"/>
                  </a:cubicBezTo>
                  <a:lnTo>
                    <a:pt x="69062" y="89664"/>
                  </a:lnTo>
                  <a:cubicBezTo>
                    <a:pt x="69173" y="89664"/>
                    <a:pt x="69247" y="89627"/>
                    <a:pt x="69321" y="89553"/>
                  </a:cubicBezTo>
                  <a:cubicBezTo>
                    <a:pt x="69358" y="89479"/>
                    <a:pt x="69395" y="89405"/>
                    <a:pt x="69395" y="89294"/>
                  </a:cubicBezTo>
                  <a:cubicBezTo>
                    <a:pt x="69247" y="88444"/>
                    <a:pt x="69099" y="87224"/>
                    <a:pt x="69099" y="85671"/>
                  </a:cubicBezTo>
                  <a:cubicBezTo>
                    <a:pt x="69099" y="81879"/>
                    <a:pt x="69819" y="75960"/>
                    <a:pt x="72738" y="67481"/>
                  </a:cubicBezTo>
                  <a:lnTo>
                    <a:pt x="72738" y="67481"/>
                  </a:lnTo>
                  <a:cubicBezTo>
                    <a:pt x="72756" y="68639"/>
                    <a:pt x="72793" y="70268"/>
                    <a:pt x="72870" y="72029"/>
                  </a:cubicBezTo>
                  <a:cubicBezTo>
                    <a:pt x="72944" y="73693"/>
                    <a:pt x="73055" y="75467"/>
                    <a:pt x="73203" y="77057"/>
                  </a:cubicBezTo>
                  <a:cubicBezTo>
                    <a:pt x="73351" y="78610"/>
                    <a:pt x="73572" y="79978"/>
                    <a:pt x="73868" y="80902"/>
                  </a:cubicBezTo>
                  <a:cubicBezTo>
                    <a:pt x="74201" y="81826"/>
                    <a:pt x="74386" y="82566"/>
                    <a:pt x="74645" y="83083"/>
                  </a:cubicBezTo>
                  <a:cubicBezTo>
                    <a:pt x="74792" y="83342"/>
                    <a:pt x="74940" y="83564"/>
                    <a:pt x="75125" y="83749"/>
                  </a:cubicBezTo>
                  <a:cubicBezTo>
                    <a:pt x="75347" y="83897"/>
                    <a:pt x="75606" y="84008"/>
                    <a:pt x="75865" y="84008"/>
                  </a:cubicBezTo>
                  <a:cubicBezTo>
                    <a:pt x="76308" y="83971"/>
                    <a:pt x="76752" y="83823"/>
                    <a:pt x="77380" y="83490"/>
                  </a:cubicBezTo>
                  <a:cubicBezTo>
                    <a:pt x="77972" y="83157"/>
                    <a:pt x="78711" y="82677"/>
                    <a:pt x="79673" y="82011"/>
                  </a:cubicBezTo>
                  <a:cubicBezTo>
                    <a:pt x="80819" y="81235"/>
                    <a:pt x="82556" y="79497"/>
                    <a:pt x="84553" y="77279"/>
                  </a:cubicBezTo>
                  <a:cubicBezTo>
                    <a:pt x="90616" y="70661"/>
                    <a:pt x="98971" y="59903"/>
                    <a:pt x="98971" y="59903"/>
                  </a:cubicBezTo>
                  <a:cubicBezTo>
                    <a:pt x="99008" y="59866"/>
                    <a:pt x="99045" y="59792"/>
                    <a:pt x="99045" y="59718"/>
                  </a:cubicBezTo>
                  <a:lnTo>
                    <a:pt x="99045" y="53396"/>
                  </a:lnTo>
                  <a:cubicBezTo>
                    <a:pt x="99045" y="53285"/>
                    <a:pt x="98971" y="53174"/>
                    <a:pt x="98897" y="53137"/>
                  </a:cubicBezTo>
                  <a:cubicBezTo>
                    <a:pt x="98842" y="53100"/>
                    <a:pt x="98786" y="53082"/>
                    <a:pt x="98731" y="53082"/>
                  </a:cubicBezTo>
                  <a:cubicBezTo>
                    <a:pt x="98675" y="53082"/>
                    <a:pt x="98620" y="53100"/>
                    <a:pt x="98565" y="53137"/>
                  </a:cubicBezTo>
                  <a:cubicBezTo>
                    <a:pt x="98565" y="53137"/>
                    <a:pt x="98232" y="53359"/>
                    <a:pt x="97603" y="53729"/>
                  </a:cubicBezTo>
                  <a:cubicBezTo>
                    <a:pt x="95755" y="54801"/>
                    <a:pt x="91651" y="57167"/>
                    <a:pt x="88472" y="58757"/>
                  </a:cubicBezTo>
                  <a:cubicBezTo>
                    <a:pt x="87695" y="59126"/>
                    <a:pt x="87067" y="59311"/>
                    <a:pt x="86586" y="59311"/>
                  </a:cubicBezTo>
                  <a:cubicBezTo>
                    <a:pt x="86290" y="59311"/>
                    <a:pt x="86068" y="59237"/>
                    <a:pt x="85884" y="59126"/>
                  </a:cubicBezTo>
                  <a:cubicBezTo>
                    <a:pt x="85625" y="58941"/>
                    <a:pt x="85403" y="58609"/>
                    <a:pt x="85218" y="58017"/>
                  </a:cubicBezTo>
                  <a:cubicBezTo>
                    <a:pt x="85070" y="57463"/>
                    <a:pt x="84996" y="56723"/>
                    <a:pt x="84996" y="55762"/>
                  </a:cubicBezTo>
                  <a:cubicBezTo>
                    <a:pt x="84996" y="54172"/>
                    <a:pt x="85218" y="52102"/>
                    <a:pt x="85551" y="49514"/>
                  </a:cubicBezTo>
                  <a:cubicBezTo>
                    <a:pt x="86105" y="45410"/>
                    <a:pt x="88804" y="35465"/>
                    <a:pt x="91392" y="26296"/>
                  </a:cubicBezTo>
                  <a:cubicBezTo>
                    <a:pt x="92686" y="21712"/>
                    <a:pt x="93943" y="17312"/>
                    <a:pt x="94904" y="13911"/>
                  </a:cubicBezTo>
                  <a:cubicBezTo>
                    <a:pt x="95385" y="12210"/>
                    <a:pt x="95755" y="10769"/>
                    <a:pt x="96051" y="9660"/>
                  </a:cubicBezTo>
                  <a:cubicBezTo>
                    <a:pt x="96198" y="9105"/>
                    <a:pt x="96309" y="8661"/>
                    <a:pt x="96383" y="8292"/>
                  </a:cubicBezTo>
                  <a:cubicBezTo>
                    <a:pt x="96457" y="7922"/>
                    <a:pt x="96494" y="7663"/>
                    <a:pt x="96531" y="7478"/>
                  </a:cubicBezTo>
                  <a:lnTo>
                    <a:pt x="96531" y="7441"/>
                  </a:lnTo>
                  <a:cubicBezTo>
                    <a:pt x="96531" y="7219"/>
                    <a:pt x="96420" y="6998"/>
                    <a:pt x="96235" y="6813"/>
                  </a:cubicBezTo>
                  <a:cubicBezTo>
                    <a:pt x="95977" y="6480"/>
                    <a:pt x="95496" y="6221"/>
                    <a:pt x="94867" y="5962"/>
                  </a:cubicBezTo>
                  <a:cubicBezTo>
                    <a:pt x="92686" y="5001"/>
                    <a:pt x="88545" y="4114"/>
                    <a:pt x="84146" y="3338"/>
                  </a:cubicBezTo>
                  <a:cubicBezTo>
                    <a:pt x="79746" y="2561"/>
                    <a:pt x="75125" y="1859"/>
                    <a:pt x="72094" y="1415"/>
                  </a:cubicBezTo>
                  <a:cubicBezTo>
                    <a:pt x="70393" y="1156"/>
                    <a:pt x="69025" y="1045"/>
                    <a:pt x="67916" y="104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35"/>
            <p:cNvSpPr/>
            <p:nvPr/>
          </p:nvSpPr>
          <p:spPr>
            <a:xfrm>
              <a:off x="4643200" y="2691125"/>
              <a:ext cx="389150" cy="1764450"/>
            </a:xfrm>
            <a:custGeom>
              <a:rect b="b" l="l" r="r" t="t"/>
              <a:pathLst>
                <a:path extrusionOk="0" h="70578" w="15566">
                  <a:moveTo>
                    <a:pt x="15189" y="0"/>
                  </a:moveTo>
                  <a:cubicBezTo>
                    <a:pt x="15084" y="0"/>
                    <a:pt x="14986" y="50"/>
                    <a:pt x="14937" y="148"/>
                  </a:cubicBezTo>
                  <a:lnTo>
                    <a:pt x="3845" y="20112"/>
                  </a:lnTo>
                  <a:cubicBezTo>
                    <a:pt x="3771" y="20223"/>
                    <a:pt x="3771" y="20334"/>
                    <a:pt x="3845" y="20445"/>
                  </a:cubicBezTo>
                  <a:lnTo>
                    <a:pt x="8171" y="26360"/>
                  </a:lnTo>
                  <a:lnTo>
                    <a:pt x="3217" y="29836"/>
                  </a:lnTo>
                  <a:cubicBezTo>
                    <a:pt x="3143" y="29873"/>
                    <a:pt x="3106" y="29984"/>
                    <a:pt x="3106" y="30057"/>
                  </a:cubicBezTo>
                  <a:lnTo>
                    <a:pt x="0" y="70245"/>
                  </a:lnTo>
                  <a:cubicBezTo>
                    <a:pt x="0" y="70393"/>
                    <a:pt x="111" y="70540"/>
                    <a:pt x="296" y="70577"/>
                  </a:cubicBezTo>
                  <a:cubicBezTo>
                    <a:pt x="444" y="70577"/>
                    <a:pt x="592" y="70429"/>
                    <a:pt x="629" y="70282"/>
                  </a:cubicBezTo>
                  <a:lnTo>
                    <a:pt x="3698" y="30242"/>
                  </a:lnTo>
                  <a:lnTo>
                    <a:pt x="8763" y="26693"/>
                  </a:lnTo>
                  <a:cubicBezTo>
                    <a:pt x="8836" y="26656"/>
                    <a:pt x="8910" y="26582"/>
                    <a:pt x="8910" y="26471"/>
                  </a:cubicBezTo>
                  <a:cubicBezTo>
                    <a:pt x="8910" y="26397"/>
                    <a:pt x="8910" y="26323"/>
                    <a:pt x="8836" y="26249"/>
                  </a:cubicBezTo>
                  <a:lnTo>
                    <a:pt x="4474" y="20223"/>
                  </a:lnTo>
                  <a:lnTo>
                    <a:pt x="15454" y="444"/>
                  </a:lnTo>
                  <a:cubicBezTo>
                    <a:pt x="15565" y="296"/>
                    <a:pt x="15491" y="111"/>
                    <a:pt x="15343" y="37"/>
                  </a:cubicBezTo>
                  <a:cubicBezTo>
                    <a:pt x="15294" y="13"/>
                    <a:pt x="15241" y="0"/>
                    <a:pt x="1518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35"/>
            <p:cNvSpPr/>
            <p:nvPr/>
          </p:nvSpPr>
          <p:spPr>
            <a:xfrm>
              <a:off x="5353025" y="2758425"/>
              <a:ext cx="360500" cy="1559225"/>
            </a:xfrm>
            <a:custGeom>
              <a:rect b="b" l="l" r="r" t="t"/>
              <a:pathLst>
                <a:path extrusionOk="0" h="62369" w="14420">
                  <a:moveTo>
                    <a:pt x="9892" y="0"/>
                  </a:moveTo>
                  <a:cubicBezTo>
                    <a:pt x="9873" y="0"/>
                    <a:pt x="9854" y="2"/>
                    <a:pt x="9835" y="7"/>
                  </a:cubicBezTo>
                  <a:cubicBezTo>
                    <a:pt x="9650" y="7"/>
                    <a:pt x="9539" y="192"/>
                    <a:pt x="9576" y="340"/>
                  </a:cubicBezTo>
                  <a:lnTo>
                    <a:pt x="12941" y="20637"/>
                  </a:lnTo>
                  <a:lnTo>
                    <a:pt x="8393" y="24112"/>
                  </a:lnTo>
                  <a:cubicBezTo>
                    <a:pt x="8356" y="24186"/>
                    <a:pt x="8282" y="24260"/>
                    <a:pt x="8282" y="24334"/>
                  </a:cubicBezTo>
                  <a:cubicBezTo>
                    <a:pt x="8282" y="24445"/>
                    <a:pt x="8319" y="24519"/>
                    <a:pt x="8393" y="24593"/>
                  </a:cubicBezTo>
                  <a:lnTo>
                    <a:pt x="13717" y="29399"/>
                  </a:lnTo>
                  <a:lnTo>
                    <a:pt x="75" y="61933"/>
                  </a:lnTo>
                  <a:cubicBezTo>
                    <a:pt x="1" y="62081"/>
                    <a:pt x="75" y="62266"/>
                    <a:pt x="223" y="62340"/>
                  </a:cubicBezTo>
                  <a:cubicBezTo>
                    <a:pt x="262" y="62360"/>
                    <a:pt x="305" y="62369"/>
                    <a:pt x="347" y="62369"/>
                  </a:cubicBezTo>
                  <a:cubicBezTo>
                    <a:pt x="462" y="62369"/>
                    <a:pt x="575" y="62300"/>
                    <a:pt x="629" y="62192"/>
                  </a:cubicBezTo>
                  <a:lnTo>
                    <a:pt x="14382" y="29436"/>
                  </a:lnTo>
                  <a:cubicBezTo>
                    <a:pt x="14419" y="29325"/>
                    <a:pt x="14419" y="29177"/>
                    <a:pt x="14309" y="29103"/>
                  </a:cubicBezTo>
                  <a:lnTo>
                    <a:pt x="9096" y="24371"/>
                  </a:lnTo>
                  <a:lnTo>
                    <a:pt x="13458" y="21043"/>
                  </a:lnTo>
                  <a:cubicBezTo>
                    <a:pt x="13569" y="20970"/>
                    <a:pt x="13606" y="20859"/>
                    <a:pt x="13569" y="20748"/>
                  </a:cubicBezTo>
                  <a:lnTo>
                    <a:pt x="10168" y="266"/>
                  </a:lnTo>
                  <a:cubicBezTo>
                    <a:pt x="10136" y="105"/>
                    <a:pt x="10019" y="0"/>
                    <a:pt x="98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35"/>
            <p:cNvSpPr/>
            <p:nvPr/>
          </p:nvSpPr>
          <p:spPr>
            <a:xfrm>
              <a:off x="4686650" y="3654175"/>
              <a:ext cx="1109125" cy="736700"/>
            </a:xfrm>
            <a:custGeom>
              <a:rect b="b" l="l" r="r" t="t"/>
              <a:pathLst>
                <a:path extrusionOk="0" h="29468" w="44365">
                  <a:moveTo>
                    <a:pt x="25076" y="0"/>
                  </a:moveTo>
                  <a:cubicBezTo>
                    <a:pt x="23741" y="0"/>
                    <a:pt x="16385" y="10267"/>
                    <a:pt x="12200" y="13755"/>
                  </a:cubicBezTo>
                  <a:cubicBezTo>
                    <a:pt x="7986" y="17267"/>
                    <a:pt x="813" y="20225"/>
                    <a:pt x="813" y="20225"/>
                  </a:cubicBezTo>
                  <a:lnTo>
                    <a:pt x="0" y="29467"/>
                  </a:lnTo>
                  <a:lnTo>
                    <a:pt x="12053" y="19227"/>
                  </a:lnTo>
                  <a:lnTo>
                    <a:pt x="13605" y="19227"/>
                  </a:lnTo>
                  <a:cubicBezTo>
                    <a:pt x="15158" y="19227"/>
                    <a:pt x="18115" y="17120"/>
                    <a:pt x="18116" y="17119"/>
                  </a:cubicBezTo>
                  <a:lnTo>
                    <a:pt x="18116" y="17119"/>
                  </a:lnTo>
                  <a:cubicBezTo>
                    <a:pt x="18115" y="17119"/>
                    <a:pt x="17265" y="17970"/>
                    <a:pt x="16822" y="18376"/>
                  </a:cubicBezTo>
                  <a:cubicBezTo>
                    <a:pt x="16415" y="18820"/>
                    <a:pt x="16267" y="20225"/>
                    <a:pt x="16970" y="20336"/>
                  </a:cubicBezTo>
                  <a:cubicBezTo>
                    <a:pt x="17012" y="20345"/>
                    <a:pt x="17060" y="20349"/>
                    <a:pt x="17114" y="20349"/>
                  </a:cubicBezTo>
                  <a:cubicBezTo>
                    <a:pt x="17949" y="20349"/>
                    <a:pt x="20131" y="19298"/>
                    <a:pt x="23292" y="18117"/>
                  </a:cubicBezTo>
                  <a:cubicBezTo>
                    <a:pt x="26656" y="16860"/>
                    <a:pt x="31573" y="13459"/>
                    <a:pt x="32275" y="12757"/>
                  </a:cubicBezTo>
                  <a:cubicBezTo>
                    <a:pt x="32978" y="12054"/>
                    <a:pt x="28616" y="6435"/>
                    <a:pt x="28615" y="6435"/>
                  </a:cubicBezTo>
                  <a:lnTo>
                    <a:pt x="28615" y="6435"/>
                  </a:lnTo>
                  <a:cubicBezTo>
                    <a:pt x="28616" y="6435"/>
                    <a:pt x="36638" y="10649"/>
                    <a:pt x="39596" y="10649"/>
                  </a:cubicBezTo>
                  <a:cubicBezTo>
                    <a:pt x="42553" y="10649"/>
                    <a:pt x="44069" y="9836"/>
                    <a:pt x="44217" y="8986"/>
                  </a:cubicBezTo>
                  <a:cubicBezTo>
                    <a:pt x="44365" y="8135"/>
                    <a:pt x="41555" y="8135"/>
                    <a:pt x="37747" y="6878"/>
                  </a:cubicBezTo>
                  <a:cubicBezTo>
                    <a:pt x="33976" y="5621"/>
                    <a:pt x="26397" y="113"/>
                    <a:pt x="25103" y="2"/>
                  </a:cubicBezTo>
                  <a:cubicBezTo>
                    <a:pt x="25094" y="1"/>
                    <a:pt x="25085" y="0"/>
                    <a:pt x="25076" y="0"/>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35"/>
            <p:cNvSpPr/>
            <p:nvPr/>
          </p:nvSpPr>
          <p:spPr>
            <a:xfrm>
              <a:off x="5364125" y="3758650"/>
              <a:ext cx="397450" cy="161775"/>
            </a:xfrm>
            <a:custGeom>
              <a:rect b="b" l="l" r="r" t="t"/>
              <a:pathLst>
                <a:path extrusionOk="0" h="6471" w="15898">
                  <a:moveTo>
                    <a:pt x="1" y="0"/>
                  </a:moveTo>
                  <a:lnTo>
                    <a:pt x="1516" y="2256"/>
                  </a:lnTo>
                  <a:cubicBezTo>
                    <a:pt x="1516" y="2256"/>
                    <a:pt x="9539" y="6470"/>
                    <a:pt x="12497" y="6470"/>
                  </a:cubicBezTo>
                  <a:cubicBezTo>
                    <a:pt x="13975" y="6470"/>
                    <a:pt x="15122" y="6285"/>
                    <a:pt x="15898" y="5953"/>
                  </a:cubicBezTo>
                  <a:lnTo>
                    <a:pt x="15750" y="5916"/>
                  </a:lnTo>
                  <a:cubicBezTo>
                    <a:pt x="9133" y="5472"/>
                    <a:pt x="1" y="1"/>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35"/>
            <p:cNvSpPr/>
            <p:nvPr/>
          </p:nvSpPr>
          <p:spPr>
            <a:xfrm>
              <a:off x="4686650" y="3815025"/>
              <a:ext cx="824450" cy="575850"/>
            </a:xfrm>
            <a:custGeom>
              <a:rect b="b" l="l" r="r" t="t"/>
              <a:pathLst>
                <a:path extrusionOk="0" h="23034" w="32978">
                  <a:moveTo>
                    <a:pt x="28615" y="1"/>
                  </a:moveTo>
                  <a:lnTo>
                    <a:pt x="28615" y="1"/>
                  </a:lnTo>
                  <a:cubicBezTo>
                    <a:pt x="28615" y="1"/>
                    <a:pt x="29613" y="4363"/>
                    <a:pt x="28467" y="5287"/>
                  </a:cubicBezTo>
                  <a:cubicBezTo>
                    <a:pt x="28269" y="5446"/>
                    <a:pt x="28046" y="5512"/>
                    <a:pt x="27815" y="5512"/>
                  </a:cubicBezTo>
                  <a:cubicBezTo>
                    <a:pt x="26756" y="5512"/>
                    <a:pt x="25510" y="4142"/>
                    <a:pt x="25510" y="4141"/>
                  </a:cubicBezTo>
                  <a:lnTo>
                    <a:pt x="25510" y="4141"/>
                  </a:lnTo>
                  <a:cubicBezTo>
                    <a:pt x="25510" y="4142"/>
                    <a:pt x="25990" y="8689"/>
                    <a:pt x="24623" y="8911"/>
                  </a:cubicBezTo>
                  <a:cubicBezTo>
                    <a:pt x="24504" y="8933"/>
                    <a:pt x="24382" y="8943"/>
                    <a:pt x="24259" y="8943"/>
                  </a:cubicBezTo>
                  <a:cubicBezTo>
                    <a:pt x="22949" y="8943"/>
                    <a:pt x="21406" y="7801"/>
                    <a:pt x="21406" y="7801"/>
                  </a:cubicBezTo>
                  <a:cubicBezTo>
                    <a:pt x="21406" y="7801"/>
                    <a:pt x="21406" y="10759"/>
                    <a:pt x="20038" y="10759"/>
                  </a:cubicBezTo>
                  <a:cubicBezTo>
                    <a:pt x="18670" y="10759"/>
                    <a:pt x="16637" y="6397"/>
                    <a:pt x="16637" y="6397"/>
                  </a:cubicBezTo>
                  <a:lnTo>
                    <a:pt x="16637" y="6397"/>
                  </a:lnTo>
                  <a:cubicBezTo>
                    <a:pt x="16637" y="6397"/>
                    <a:pt x="17117" y="8578"/>
                    <a:pt x="15713" y="10057"/>
                  </a:cubicBezTo>
                  <a:cubicBezTo>
                    <a:pt x="14744" y="11077"/>
                    <a:pt x="13159" y="11235"/>
                    <a:pt x="12269" y="11235"/>
                  </a:cubicBezTo>
                  <a:cubicBezTo>
                    <a:pt x="11869" y="11235"/>
                    <a:pt x="11609" y="11203"/>
                    <a:pt x="11609" y="11203"/>
                  </a:cubicBezTo>
                  <a:lnTo>
                    <a:pt x="887" y="18967"/>
                  </a:lnTo>
                  <a:lnTo>
                    <a:pt x="296" y="19669"/>
                  </a:lnTo>
                  <a:lnTo>
                    <a:pt x="0" y="23033"/>
                  </a:lnTo>
                  <a:lnTo>
                    <a:pt x="0" y="23033"/>
                  </a:lnTo>
                  <a:lnTo>
                    <a:pt x="12053" y="12793"/>
                  </a:lnTo>
                  <a:lnTo>
                    <a:pt x="13605" y="12793"/>
                  </a:lnTo>
                  <a:cubicBezTo>
                    <a:pt x="15158" y="12793"/>
                    <a:pt x="18115" y="10686"/>
                    <a:pt x="18116" y="10685"/>
                  </a:cubicBezTo>
                  <a:lnTo>
                    <a:pt x="18116" y="10685"/>
                  </a:lnTo>
                  <a:cubicBezTo>
                    <a:pt x="18115" y="10685"/>
                    <a:pt x="17265" y="11536"/>
                    <a:pt x="16822" y="11942"/>
                  </a:cubicBezTo>
                  <a:cubicBezTo>
                    <a:pt x="16415" y="12386"/>
                    <a:pt x="16267" y="13791"/>
                    <a:pt x="16970" y="13902"/>
                  </a:cubicBezTo>
                  <a:cubicBezTo>
                    <a:pt x="17012" y="13911"/>
                    <a:pt x="17060" y="13915"/>
                    <a:pt x="17114" y="13915"/>
                  </a:cubicBezTo>
                  <a:cubicBezTo>
                    <a:pt x="17949" y="13915"/>
                    <a:pt x="20131" y="12864"/>
                    <a:pt x="23292" y="11683"/>
                  </a:cubicBezTo>
                  <a:cubicBezTo>
                    <a:pt x="26656" y="10426"/>
                    <a:pt x="31573" y="7025"/>
                    <a:pt x="32275" y="6323"/>
                  </a:cubicBezTo>
                  <a:cubicBezTo>
                    <a:pt x="32978" y="5620"/>
                    <a:pt x="28616" y="1"/>
                    <a:pt x="286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35"/>
            <p:cNvSpPr/>
            <p:nvPr/>
          </p:nvSpPr>
          <p:spPr>
            <a:xfrm>
              <a:off x="5364125" y="3758650"/>
              <a:ext cx="329075" cy="154375"/>
            </a:xfrm>
            <a:custGeom>
              <a:rect b="b" l="l" r="r" t="t"/>
              <a:pathLst>
                <a:path extrusionOk="0" h="6175" w="13163">
                  <a:moveTo>
                    <a:pt x="1" y="0"/>
                  </a:moveTo>
                  <a:lnTo>
                    <a:pt x="1368" y="1997"/>
                  </a:lnTo>
                  <a:cubicBezTo>
                    <a:pt x="1405" y="1997"/>
                    <a:pt x="1479" y="1960"/>
                    <a:pt x="1516" y="1960"/>
                  </a:cubicBezTo>
                  <a:cubicBezTo>
                    <a:pt x="1590" y="1960"/>
                    <a:pt x="1627" y="1960"/>
                    <a:pt x="1664" y="1997"/>
                  </a:cubicBezTo>
                  <a:cubicBezTo>
                    <a:pt x="1664" y="1997"/>
                    <a:pt x="1960" y="2145"/>
                    <a:pt x="2441" y="2404"/>
                  </a:cubicBezTo>
                  <a:cubicBezTo>
                    <a:pt x="2921" y="2625"/>
                    <a:pt x="3587" y="2958"/>
                    <a:pt x="4363" y="3328"/>
                  </a:cubicBezTo>
                  <a:cubicBezTo>
                    <a:pt x="5916" y="4067"/>
                    <a:pt x="7912" y="4955"/>
                    <a:pt x="9613" y="5546"/>
                  </a:cubicBezTo>
                  <a:cubicBezTo>
                    <a:pt x="10759" y="5916"/>
                    <a:pt x="11794" y="6175"/>
                    <a:pt x="12497" y="6175"/>
                  </a:cubicBezTo>
                  <a:lnTo>
                    <a:pt x="12866" y="6175"/>
                  </a:lnTo>
                  <a:lnTo>
                    <a:pt x="13162" y="5546"/>
                  </a:lnTo>
                  <a:cubicBezTo>
                    <a:pt x="6988" y="4178"/>
                    <a:pt x="1" y="1"/>
                    <a:pt x="1" y="0"/>
                  </a:cubicBez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35"/>
            <p:cNvSpPr/>
            <p:nvPr/>
          </p:nvSpPr>
          <p:spPr>
            <a:xfrm>
              <a:off x="4747650" y="3832600"/>
              <a:ext cx="740350" cy="496350"/>
            </a:xfrm>
            <a:custGeom>
              <a:rect b="b" l="l" r="r" t="t"/>
              <a:pathLst>
                <a:path extrusionOk="0" h="19854" w="29614">
                  <a:moveTo>
                    <a:pt x="26323" y="0"/>
                  </a:moveTo>
                  <a:lnTo>
                    <a:pt x="26323" y="0"/>
                  </a:lnTo>
                  <a:cubicBezTo>
                    <a:pt x="26434" y="666"/>
                    <a:pt x="26582" y="1664"/>
                    <a:pt x="26582" y="2588"/>
                  </a:cubicBezTo>
                  <a:cubicBezTo>
                    <a:pt x="26582" y="3438"/>
                    <a:pt x="26471" y="4252"/>
                    <a:pt x="26027" y="4584"/>
                  </a:cubicBezTo>
                  <a:cubicBezTo>
                    <a:pt x="25843" y="4732"/>
                    <a:pt x="25621" y="4806"/>
                    <a:pt x="25362" y="4806"/>
                  </a:cubicBezTo>
                  <a:cubicBezTo>
                    <a:pt x="24290" y="4806"/>
                    <a:pt x="23070" y="3439"/>
                    <a:pt x="23070" y="3438"/>
                  </a:cubicBezTo>
                  <a:lnTo>
                    <a:pt x="23070" y="3438"/>
                  </a:lnTo>
                  <a:cubicBezTo>
                    <a:pt x="23070" y="3439"/>
                    <a:pt x="23144" y="4141"/>
                    <a:pt x="23144" y="5028"/>
                  </a:cubicBezTo>
                  <a:cubicBezTo>
                    <a:pt x="23144" y="6396"/>
                    <a:pt x="22996" y="8097"/>
                    <a:pt x="22183" y="8208"/>
                  </a:cubicBezTo>
                  <a:cubicBezTo>
                    <a:pt x="22072" y="8245"/>
                    <a:pt x="21961" y="8245"/>
                    <a:pt x="21850" y="8245"/>
                  </a:cubicBezTo>
                  <a:cubicBezTo>
                    <a:pt x="20519" y="8245"/>
                    <a:pt x="18966" y="7098"/>
                    <a:pt x="18966" y="7098"/>
                  </a:cubicBezTo>
                  <a:cubicBezTo>
                    <a:pt x="18966" y="7098"/>
                    <a:pt x="18966" y="10056"/>
                    <a:pt x="17598" y="10056"/>
                  </a:cubicBezTo>
                  <a:cubicBezTo>
                    <a:pt x="16230" y="10056"/>
                    <a:pt x="14197" y="5694"/>
                    <a:pt x="14197" y="5694"/>
                  </a:cubicBezTo>
                  <a:lnTo>
                    <a:pt x="14197" y="5694"/>
                  </a:lnTo>
                  <a:cubicBezTo>
                    <a:pt x="14197" y="5694"/>
                    <a:pt x="14271" y="6100"/>
                    <a:pt x="14271" y="6618"/>
                  </a:cubicBezTo>
                  <a:cubicBezTo>
                    <a:pt x="14271" y="7394"/>
                    <a:pt x="14086" y="8503"/>
                    <a:pt x="13273" y="9354"/>
                  </a:cubicBezTo>
                  <a:cubicBezTo>
                    <a:pt x="12311" y="10389"/>
                    <a:pt x="10722" y="10537"/>
                    <a:pt x="9834" y="10537"/>
                  </a:cubicBezTo>
                  <a:cubicBezTo>
                    <a:pt x="9428" y="10537"/>
                    <a:pt x="9169" y="10500"/>
                    <a:pt x="9169" y="10500"/>
                  </a:cubicBezTo>
                  <a:lnTo>
                    <a:pt x="370" y="16859"/>
                  </a:lnTo>
                  <a:lnTo>
                    <a:pt x="0" y="19853"/>
                  </a:lnTo>
                  <a:lnTo>
                    <a:pt x="9428" y="11868"/>
                  </a:lnTo>
                  <a:cubicBezTo>
                    <a:pt x="9465" y="11794"/>
                    <a:pt x="9539" y="11794"/>
                    <a:pt x="9613" y="11794"/>
                  </a:cubicBezTo>
                  <a:lnTo>
                    <a:pt x="11165" y="11794"/>
                  </a:lnTo>
                  <a:cubicBezTo>
                    <a:pt x="11461" y="11794"/>
                    <a:pt x="11831" y="11683"/>
                    <a:pt x="12237" y="11535"/>
                  </a:cubicBezTo>
                  <a:cubicBezTo>
                    <a:pt x="12644" y="11387"/>
                    <a:pt x="13088" y="11202"/>
                    <a:pt x="13494" y="10980"/>
                  </a:cubicBezTo>
                  <a:cubicBezTo>
                    <a:pt x="14308" y="10537"/>
                    <a:pt x="15084" y="10019"/>
                    <a:pt x="15343" y="9834"/>
                  </a:cubicBezTo>
                  <a:cubicBezTo>
                    <a:pt x="15454" y="9760"/>
                    <a:pt x="15491" y="9723"/>
                    <a:pt x="15491" y="9723"/>
                  </a:cubicBezTo>
                  <a:cubicBezTo>
                    <a:pt x="15528" y="9686"/>
                    <a:pt x="15602" y="9686"/>
                    <a:pt x="15676" y="9686"/>
                  </a:cubicBezTo>
                  <a:cubicBezTo>
                    <a:pt x="15750" y="9686"/>
                    <a:pt x="15824" y="9723"/>
                    <a:pt x="15898" y="9797"/>
                  </a:cubicBezTo>
                  <a:cubicBezTo>
                    <a:pt x="16008" y="9908"/>
                    <a:pt x="15971" y="10093"/>
                    <a:pt x="15861" y="10204"/>
                  </a:cubicBezTo>
                  <a:cubicBezTo>
                    <a:pt x="15861" y="10204"/>
                    <a:pt x="15047" y="11054"/>
                    <a:pt x="14604" y="11461"/>
                  </a:cubicBezTo>
                  <a:cubicBezTo>
                    <a:pt x="14567" y="11535"/>
                    <a:pt x="14493" y="11646"/>
                    <a:pt x="14419" y="11794"/>
                  </a:cubicBezTo>
                  <a:cubicBezTo>
                    <a:pt x="14382" y="11979"/>
                    <a:pt x="14345" y="12163"/>
                    <a:pt x="14345" y="12348"/>
                  </a:cubicBezTo>
                  <a:cubicBezTo>
                    <a:pt x="14345" y="12533"/>
                    <a:pt x="14382" y="12681"/>
                    <a:pt x="14419" y="12755"/>
                  </a:cubicBezTo>
                  <a:cubicBezTo>
                    <a:pt x="14493" y="12866"/>
                    <a:pt x="14530" y="12903"/>
                    <a:pt x="14604" y="12903"/>
                  </a:cubicBezTo>
                  <a:lnTo>
                    <a:pt x="14677" y="12903"/>
                  </a:lnTo>
                  <a:cubicBezTo>
                    <a:pt x="14825" y="12903"/>
                    <a:pt x="15084" y="12866"/>
                    <a:pt x="15454" y="12755"/>
                  </a:cubicBezTo>
                  <a:cubicBezTo>
                    <a:pt x="15787" y="12644"/>
                    <a:pt x="16230" y="12459"/>
                    <a:pt x="16785" y="12274"/>
                  </a:cubicBezTo>
                  <a:cubicBezTo>
                    <a:pt x="17820" y="11831"/>
                    <a:pt x="19151" y="11276"/>
                    <a:pt x="20741" y="10685"/>
                  </a:cubicBezTo>
                  <a:cubicBezTo>
                    <a:pt x="23218" y="9760"/>
                    <a:pt x="26619" y="7616"/>
                    <a:pt x="28431" y="6322"/>
                  </a:cubicBezTo>
                  <a:cubicBezTo>
                    <a:pt x="29022" y="5915"/>
                    <a:pt x="29466" y="5583"/>
                    <a:pt x="29614" y="5435"/>
                  </a:cubicBezTo>
                  <a:lnTo>
                    <a:pt x="29614" y="5398"/>
                  </a:lnTo>
                  <a:cubicBezTo>
                    <a:pt x="29614" y="5250"/>
                    <a:pt x="29503" y="4917"/>
                    <a:pt x="29318" y="4511"/>
                  </a:cubicBezTo>
                  <a:cubicBezTo>
                    <a:pt x="29096" y="4067"/>
                    <a:pt x="28800" y="3586"/>
                    <a:pt x="28468" y="3069"/>
                  </a:cubicBezTo>
                  <a:cubicBezTo>
                    <a:pt x="27839" y="2070"/>
                    <a:pt x="27063" y="961"/>
                    <a:pt x="26545" y="259"/>
                  </a:cubicBezTo>
                  <a:cubicBezTo>
                    <a:pt x="26471" y="185"/>
                    <a:pt x="26397" y="74"/>
                    <a:pt x="26323" y="0"/>
                  </a:cubicBez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35"/>
            <p:cNvSpPr/>
            <p:nvPr/>
          </p:nvSpPr>
          <p:spPr>
            <a:xfrm>
              <a:off x="5105325" y="4022100"/>
              <a:ext cx="42550" cy="68175"/>
            </a:xfrm>
            <a:custGeom>
              <a:rect b="b" l="l" r="r" t="t"/>
              <a:pathLst>
                <a:path extrusionOk="0" h="2727" w="1702">
                  <a:moveTo>
                    <a:pt x="395" y="0"/>
                  </a:moveTo>
                  <a:cubicBezTo>
                    <a:pt x="340" y="0"/>
                    <a:pt x="281" y="13"/>
                    <a:pt x="223" y="36"/>
                  </a:cubicBezTo>
                  <a:cubicBezTo>
                    <a:pt x="75" y="110"/>
                    <a:pt x="1" y="258"/>
                    <a:pt x="75" y="443"/>
                  </a:cubicBezTo>
                  <a:lnTo>
                    <a:pt x="1073" y="2550"/>
                  </a:lnTo>
                  <a:cubicBezTo>
                    <a:pt x="1127" y="2658"/>
                    <a:pt x="1241" y="2727"/>
                    <a:pt x="1356" y="2727"/>
                  </a:cubicBezTo>
                  <a:cubicBezTo>
                    <a:pt x="1398" y="2727"/>
                    <a:pt x="1440" y="2718"/>
                    <a:pt x="1480" y="2698"/>
                  </a:cubicBezTo>
                  <a:cubicBezTo>
                    <a:pt x="1627" y="2624"/>
                    <a:pt x="1701" y="2439"/>
                    <a:pt x="1627" y="2291"/>
                  </a:cubicBezTo>
                  <a:lnTo>
                    <a:pt x="666" y="184"/>
                  </a:lnTo>
                  <a:cubicBezTo>
                    <a:pt x="616" y="58"/>
                    <a:pt x="513" y="0"/>
                    <a:pt x="3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35"/>
            <p:cNvSpPr/>
            <p:nvPr/>
          </p:nvSpPr>
          <p:spPr>
            <a:xfrm>
              <a:off x="5196825" y="3955100"/>
              <a:ext cx="80450" cy="159375"/>
            </a:xfrm>
            <a:custGeom>
              <a:rect b="b" l="l" r="r" t="t"/>
              <a:pathLst>
                <a:path extrusionOk="0" h="6375" w="3218">
                  <a:moveTo>
                    <a:pt x="377" y="1"/>
                  </a:moveTo>
                  <a:cubicBezTo>
                    <a:pt x="325" y="1"/>
                    <a:pt x="272" y="17"/>
                    <a:pt x="223" y="54"/>
                  </a:cubicBezTo>
                  <a:cubicBezTo>
                    <a:pt x="75" y="128"/>
                    <a:pt x="1" y="313"/>
                    <a:pt x="75" y="461"/>
                  </a:cubicBezTo>
                  <a:cubicBezTo>
                    <a:pt x="75" y="461"/>
                    <a:pt x="260" y="757"/>
                    <a:pt x="481" y="1200"/>
                  </a:cubicBezTo>
                  <a:cubicBezTo>
                    <a:pt x="851" y="1903"/>
                    <a:pt x="1369" y="2938"/>
                    <a:pt x="1812" y="3899"/>
                  </a:cubicBezTo>
                  <a:cubicBezTo>
                    <a:pt x="2034" y="4380"/>
                    <a:pt x="2256" y="4823"/>
                    <a:pt x="2367" y="5193"/>
                  </a:cubicBezTo>
                  <a:cubicBezTo>
                    <a:pt x="2441" y="5378"/>
                    <a:pt x="2515" y="5563"/>
                    <a:pt x="2552" y="5674"/>
                  </a:cubicBezTo>
                  <a:cubicBezTo>
                    <a:pt x="2589" y="5822"/>
                    <a:pt x="2589" y="5933"/>
                    <a:pt x="2589" y="5969"/>
                  </a:cubicBezTo>
                  <a:lnTo>
                    <a:pt x="2608" y="5974"/>
                  </a:lnTo>
                  <a:lnTo>
                    <a:pt x="2608" y="5974"/>
                  </a:lnTo>
                  <a:cubicBezTo>
                    <a:pt x="2560" y="6114"/>
                    <a:pt x="2602" y="6272"/>
                    <a:pt x="2737" y="6339"/>
                  </a:cubicBezTo>
                  <a:cubicBezTo>
                    <a:pt x="2795" y="6363"/>
                    <a:pt x="2854" y="6375"/>
                    <a:pt x="2909" y="6375"/>
                  </a:cubicBezTo>
                  <a:cubicBezTo>
                    <a:pt x="3027" y="6375"/>
                    <a:pt x="3130" y="6318"/>
                    <a:pt x="3180" y="6191"/>
                  </a:cubicBezTo>
                  <a:cubicBezTo>
                    <a:pt x="3217" y="6117"/>
                    <a:pt x="3217" y="6043"/>
                    <a:pt x="3217" y="5969"/>
                  </a:cubicBezTo>
                  <a:cubicBezTo>
                    <a:pt x="3217" y="5785"/>
                    <a:pt x="3180" y="5600"/>
                    <a:pt x="3106" y="5341"/>
                  </a:cubicBezTo>
                  <a:cubicBezTo>
                    <a:pt x="2848" y="4565"/>
                    <a:pt x="2219" y="3271"/>
                    <a:pt x="1665" y="2162"/>
                  </a:cubicBezTo>
                  <a:cubicBezTo>
                    <a:pt x="1110" y="1089"/>
                    <a:pt x="629" y="165"/>
                    <a:pt x="629" y="165"/>
                  </a:cubicBezTo>
                  <a:cubicBezTo>
                    <a:pt x="580" y="67"/>
                    <a:pt x="481" y="1"/>
                    <a:pt x="3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35"/>
            <p:cNvSpPr/>
            <p:nvPr/>
          </p:nvSpPr>
          <p:spPr>
            <a:xfrm>
              <a:off x="5292025" y="3860550"/>
              <a:ext cx="109100" cy="194575"/>
            </a:xfrm>
            <a:custGeom>
              <a:rect b="b" l="l" r="r" t="t"/>
              <a:pathLst>
                <a:path extrusionOk="0" h="7783" w="4364">
                  <a:moveTo>
                    <a:pt x="342" y="1"/>
                  </a:moveTo>
                  <a:cubicBezTo>
                    <a:pt x="285" y="1"/>
                    <a:pt x="229" y="21"/>
                    <a:pt x="186" y="65"/>
                  </a:cubicBezTo>
                  <a:cubicBezTo>
                    <a:pt x="38" y="139"/>
                    <a:pt x="1" y="324"/>
                    <a:pt x="75" y="472"/>
                  </a:cubicBezTo>
                  <a:cubicBezTo>
                    <a:pt x="112" y="472"/>
                    <a:pt x="334" y="805"/>
                    <a:pt x="666" y="1322"/>
                  </a:cubicBezTo>
                  <a:cubicBezTo>
                    <a:pt x="1184" y="2099"/>
                    <a:pt x="1960" y="3319"/>
                    <a:pt x="2626" y="4465"/>
                  </a:cubicBezTo>
                  <a:cubicBezTo>
                    <a:pt x="2958" y="5019"/>
                    <a:pt x="3254" y="5574"/>
                    <a:pt x="3439" y="6054"/>
                  </a:cubicBezTo>
                  <a:cubicBezTo>
                    <a:pt x="3661" y="6535"/>
                    <a:pt x="3772" y="6942"/>
                    <a:pt x="3772" y="7164"/>
                  </a:cubicBezTo>
                  <a:cubicBezTo>
                    <a:pt x="3772" y="7237"/>
                    <a:pt x="3735" y="7274"/>
                    <a:pt x="3735" y="7274"/>
                  </a:cubicBezTo>
                  <a:cubicBezTo>
                    <a:pt x="3661" y="7422"/>
                    <a:pt x="3661" y="7607"/>
                    <a:pt x="3809" y="7718"/>
                  </a:cubicBezTo>
                  <a:cubicBezTo>
                    <a:pt x="3867" y="7762"/>
                    <a:pt x="3931" y="7783"/>
                    <a:pt x="3994" y="7783"/>
                  </a:cubicBezTo>
                  <a:cubicBezTo>
                    <a:pt x="4091" y="7783"/>
                    <a:pt x="4185" y="7734"/>
                    <a:pt x="4252" y="7644"/>
                  </a:cubicBezTo>
                  <a:cubicBezTo>
                    <a:pt x="4363" y="7496"/>
                    <a:pt x="4363" y="7311"/>
                    <a:pt x="4363" y="7164"/>
                  </a:cubicBezTo>
                  <a:cubicBezTo>
                    <a:pt x="4363" y="6905"/>
                    <a:pt x="4326" y="6646"/>
                    <a:pt x="4215" y="6313"/>
                  </a:cubicBezTo>
                  <a:cubicBezTo>
                    <a:pt x="3809" y="5241"/>
                    <a:pt x="2922" y="3688"/>
                    <a:pt x="2108" y="2431"/>
                  </a:cubicBezTo>
                  <a:cubicBezTo>
                    <a:pt x="1332" y="1137"/>
                    <a:pt x="592" y="139"/>
                    <a:pt x="592" y="139"/>
                  </a:cubicBezTo>
                  <a:cubicBezTo>
                    <a:pt x="525" y="50"/>
                    <a:pt x="431" y="1"/>
                    <a:pt x="3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35"/>
            <p:cNvSpPr/>
            <p:nvPr/>
          </p:nvSpPr>
          <p:spPr>
            <a:xfrm>
              <a:off x="4678325" y="3645900"/>
              <a:ext cx="1122075" cy="752975"/>
            </a:xfrm>
            <a:custGeom>
              <a:rect b="b" l="l" r="r" t="t"/>
              <a:pathLst>
                <a:path extrusionOk="0" h="30119" w="44883">
                  <a:moveTo>
                    <a:pt x="25436" y="629"/>
                  </a:moveTo>
                  <a:cubicBezTo>
                    <a:pt x="25510" y="629"/>
                    <a:pt x="25732" y="702"/>
                    <a:pt x="26065" y="887"/>
                  </a:cubicBezTo>
                  <a:cubicBezTo>
                    <a:pt x="27211" y="1442"/>
                    <a:pt x="29355" y="2810"/>
                    <a:pt x="31610" y="4178"/>
                  </a:cubicBezTo>
                  <a:cubicBezTo>
                    <a:pt x="33902" y="5546"/>
                    <a:pt x="36269" y="6914"/>
                    <a:pt x="38006" y="7505"/>
                  </a:cubicBezTo>
                  <a:cubicBezTo>
                    <a:pt x="39855" y="8134"/>
                    <a:pt x="41518" y="8429"/>
                    <a:pt x="42664" y="8688"/>
                  </a:cubicBezTo>
                  <a:cubicBezTo>
                    <a:pt x="43219" y="8836"/>
                    <a:pt x="43663" y="8947"/>
                    <a:pt x="43958" y="9058"/>
                  </a:cubicBezTo>
                  <a:cubicBezTo>
                    <a:pt x="44106" y="9132"/>
                    <a:pt x="44180" y="9169"/>
                    <a:pt x="44217" y="9206"/>
                  </a:cubicBezTo>
                  <a:lnTo>
                    <a:pt x="44254" y="9243"/>
                  </a:lnTo>
                  <a:cubicBezTo>
                    <a:pt x="44217" y="9391"/>
                    <a:pt x="44143" y="9538"/>
                    <a:pt x="43958" y="9686"/>
                  </a:cubicBezTo>
                  <a:cubicBezTo>
                    <a:pt x="43441" y="10204"/>
                    <a:pt x="42073" y="10685"/>
                    <a:pt x="39929" y="10685"/>
                  </a:cubicBezTo>
                  <a:cubicBezTo>
                    <a:pt x="39263" y="10685"/>
                    <a:pt x="38228" y="10426"/>
                    <a:pt x="37045" y="10056"/>
                  </a:cubicBezTo>
                  <a:cubicBezTo>
                    <a:pt x="35344" y="9465"/>
                    <a:pt x="33348" y="8577"/>
                    <a:pt x="31795" y="7838"/>
                  </a:cubicBezTo>
                  <a:cubicBezTo>
                    <a:pt x="31019" y="7468"/>
                    <a:pt x="30353" y="7135"/>
                    <a:pt x="29873" y="6914"/>
                  </a:cubicBezTo>
                  <a:cubicBezTo>
                    <a:pt x="29392" y="6655"/>
                    <a:pt x="29096" y="6507"/>
                    <a:pt x="29096" y="6507"/>
                  </a:cubicBezTo>
                  <a:cubicBezTo>
                    <a:pt x="29057" y="6481"/>
                    <a:pt x="29013" y="6468"/>
                    <a:pt x="28968" y="6468"/>
                  </a:cubicBezTo>
                  <a:cubicBezTo>
                    <a:pt x="28885" y="6468"/>
                    <a:pt x="28798" y="6509"/>
                    <a:pt x="28727" y="6581"/>
                  </a:cubicBezTo>
                  <a:cubicBezTo>
                    <a:pt x="28653" y="6692"/>
                    <a:pt x="28616" y="6840"/>
                    <a:pt x="28727" y="6987"/>
                  </a:cubicBezTo>
                  <a:cubicBezTo>
                    <a:pt x="28727" y="6987"/>
                    <a:pt x="28948" y="7283"/>
                    <a:pt x="29318" y="7727"/>
                  </a:cubicBezTo>
                  <a:cubicBezTo>
                    <a:pt x="29836" y="8429"/>
                    <a:pt x="30612" y="9538"/>
                    <a:pt x="31241" y="10537"/>
                  </a:cubicBezTo>
                  <a:cubicBezTo>
                    <a:pt x="31573" y="11054"/>
                    <a:pt x="31869" y="11535"/>
                    <a:pt x="32091" y="11979"/>
                  </a:cubicBezTo>
                  <a:cubicBezTo>
                    <a:pt x="32276" y="12385"/>
                    <a:pt x="32387" y="12718"/>
                    <a:pt x="32387" y="12866"/>
                  </a:cubicBezTo>
                  <a:cubicBezTo>
                    <a:pt x="32239" y="13014"/>
                    <a:pt x="31832" y="13383"/>
                    <a:pt x="31204" y="13790"/>
                  </a:cubicBezTo>
                  <a:cubicBezTo>
                    <a:pt x="29392" y="15084"/>
                    <a:pt x="25991" y="17228"/>
                    <a:pt x="23514" y="18153"/>
                  </a:cubicBezTo>
                  <a:cubicBezTo>
                    <a:pt x="21924" y="18744"/>
                    <a:pt x="20593" y="19299"/>
                    <a:pt x="19558" y="19742"/>
                  </a:cubicBezTo>
                  <a:cubicBezTo>
                    <a:pt x="19003" y="19927"/>
                    <a:pt x="18560" y="20112"/>
                    <a:pt x="18227" y="20223"/>
                  </a:cubicBezTo>
                  <a:cubicBezTo>
                    <a:pt x="17923" y="20314"/>
                    <a:pt x="17694" y="20381"/>
                    <a:pt x="17540" y="20381"/>
                  </a:cubicBezTo>
                  <a:cubicBezTo>
                    <a:pt x="17506" y="20381"/>
                    <a:pt x="17477" y="20377"/>
                    <a:pt x="17450" y="20371"/>
                  </a:cubicBezTo>
                  <a:lnTo>
                    <a:pt x="17377" y="20371"/>
                  </a:lnTo>
                  <a:cubicBezTo>
                    <a:pt x="17303" y="20371"/>
                    <a:pt x="17266" y="20334"/>
                    <a:pt x="17192" y="20223"/>
                  </a:cubicBezTo>
                  <a:cubicBezTo>
                    <a:pt x="17155" y="20149"/>
                    <a:pt x="17118" y="20001"/>
                    <a:pt x="17118" y="19816"/>
                  </a:cubicBezTo>
                  <a:cubicBezTo>
                    <a:pt x="17118" y="19631"/>
                    <a:pt x="17155" y="19447"/>
                    <a:pt x="17192" y="19262"/>
                  </a:cubicBezTo>
                  <a:cubicBezTo>
                    <a:pt x="17266" y="19114"/>
                    <a:pt x="17340" y="19003"/>
                    <a:pt x="17377" y="18929"/>
                  </a:cubicBezTo>
                  <a:cubicBezTo>
                    <a:pt x="17820" y="18522"/>
                    <a:pt x="18634" y="17672"/>
                    <a:pt x="18634" y="17672"/>
                  </a:cubicBezTo>
                  <a:cubicBezTo>
                    <a:pt x="18744" y="17561"/>
                    <a:pt x="18781" y="17376"/>
                    <a:pt x="18671" y="17265"/>
                  </a:cubicBezTo>
                  <a:cubicBezTo>
                    <a:pt x="18606" y="17179"/>
                    <a:pt x="18515" y="17143"/>
                    <a:pt x="18429" y="17143"/>
                  </a:cubicBezTo>
                  <a:cubicBezTo>
                    <a:pt x="18368" y="17143"/>
                    <a:pt x="18310" y="17161"/>
                    <a:pt x="18264" y="17191"/>
                  </a:cubicBezTo>
                  <a:cubicBezTo>
                    <a:pt x="18264" y="17191"/>
                    <a:pt x="18227" y="17228"/>
                    <a:pt x="18116" y="17302"/>
                  </a:cubicBezTo>
                  <a:cubicBezTo>
                    <a:pt x="17857" y="17487"/>
                    <a:pt x="17081" y="18005"/>
                    <a:pt x="16267" y="18448"/>
                  </a:cubicBezTo>
                  <a:cubicBezTo>
                    <a:pt x="15861" y="18670"/>
                    <a:pt x="15417" y="18855"/>
                    <a:pt x="15010" y="19003"/>
                  </a:cubicBezTo>
                  <a:cubicBezTo>
                    <a:pt x="14604" y="19151"/>
                    <a:pt x="14197" y="19262"/>
                    <a:pt x="13938" y="19262"/>
                  </a:cubicBezTo>
                  <a:lnTo>
                    <a:pt x="12386" y="19262"/>
                  </a:lnTo>
                  <a:cubicBezTo>
                    <a:pt x="12312" y="19262"/>
                    <a:pt x="12238" y="19262"/>
                    <a:pt x="12201" y="19336"/>
                  </a:cubicBezTo>
                  <a:lnTo>
                    <a:pt x="703" y="29096"/>
                  </a:lnTo>
                  <a:lnTo>
                    <a:pt x="1463" y="20733"/>
                  </a:lnTo>
                  <a:lnTo>
                    <a:pt x="1463" y="20733"/>
                  </a:lnTo>
                  <a:cubicBezTo>
                    <a:pt x="2668" y="20238"/>
                    <a:pt x="8882" y="17544"/>
                    <a:pt x="12718" y="14308"/>
                  </a:cubicBezTo>
                  <a:cubicBezTo>
                    <a:pt x="14863" y="12533"/>
                    <a:pt x="17746" y="9095"/>
                    <a:pt x="20297" y="6100"/>
                  </a:cubicBezTo>
                  <a:cubicBezTo>
                    <a:pt x="21554" y="4584"/>
                    <a:pt x="22737" y="3216"/>
                    <a:pt x="23662" y="2181"/>
                  </a:cubicBezTo>
                  <a:cubicBezTo>
                    <a:pt x="24142" y="1701"/>
                    <a:pt x="24549" y="1294"/>
                    <a:pt x="24845" y="998"/>
                  </a:cubicBezTo>
                  <a:cubicBezTo>
                    <a:pt x="25029" y="850"/>
                    <a:pt x="25177" y="776"/>
                    <a:pt x="25251" y="702"/>
                  </a:cubicBezTo>
                  <a:lnTo>
                    <a:pt x="25399" y="629"/>
                  </a:lnTo>
                  <a:close/>
                  <a:moveTo>
                    <a:pt x="25436" y="0"/>
                  </a:moveTo>
                  <a:cubicBezTo>
                    <a:pt x="25251" y="0"/>
                    <a:pt x="25103" y="74"/>
                    <a:pt x="24956" y="185"/>
                  </a:cubicBezTo>
                  <a:cubicBezTo>
                    <a:pt x="24660" y="333"/>
                    <a:pt x="24364" y="629"/>
                    <a:pt x="23957" y="998"/>
                  </a:cubicBezTo>
                  <a:cubicBezTo>
                    <a:pt x="22626" y="2292"/>
                    <a:pt x="20556" y="4806"/>
                    <a:pt x="18412" y="7357"/>
                  </a:cubicBezTo>
                  <a:cubicBezTo>
                    <a:pt x="16267" y="9871"/>
                    <a:pt x="14012" y="12459"/>
                    <a:pt x="12349" y="13864"/>
                  </a:cubicBezTo>
                  <a:cubicBezTo>
                    <a:pt x="10278" y="15565"/>
                    <a:pt x="7431" y="17191"/>
                    <a:pt x="5139" y="18374"/>
                  </a:cubicBezTo>
                  <a:cubicBezTo>
                    <a:pt x="3956" y="18929"/>
                    <a:pt x="2958" y="19410"/>
                    <a:pt x="2219" y="19742"/>
                  </a:cubicBezTo>
                  <a:cubicBezTo>
                    <a:pt x="1849" y="19927"/>
                    <a:pt x="1553" y="20038"/>
                    <a:pt x="1368" y="20112"/>
                  </a:cubicBezTo>
                  <a:cubicBezTo>
                    <a:pt x="1146" y="20223"/>
                    <a:pt x="1036" y="20260"/>
                    <a:pt x="1036" y="20260"/>
                  </a:cubicBezTo>
                  <a:cubicBezTo>
                    <a:pt x="925" y="20297"/>
                    <a:pt x="851" y="20408"/>
                    <a:pt x="851" y="20519"/>
                  </a:cubicBezTo>
                  <a:lnTo>
                    <a:pt x="0" y="29798"/>
                  </a:lnTo>
                  <a:cubicBezTo>
                    <a:pt x="0" y="29909"/>
                    <a:pt x="74" y="30020"/>
                    <a:pt x="185" y="30094"/>
                  </a:cubicBezTo>
                  <a:cubicBezTo>
                    <a:pt x="231" y="30109"/>
                    <a:pt x="277" y="30118"/>
                    <a:pt x="323" y="30118"/>
                  </a:cubicBezTo>
                  <a:cubicBezTo>
                    <a:pt x="388" y="30118"/>
                    <a:pt x="453" y="30101"/>
                    <a:pt x="518" y="30057"/>
                  </a:cubicBezTo>
                  <a:lnTo>
                    <a:pt x="12520" y="19853"/>
                  </a:lnTo>
                  <a:lnTo>
                    <a:pt x="13938" y="19853"/>
                  </a:lnTo>
                  <a:cubicBezTo>
                    <a:pt x="14382" y="19853"/>
                    <a:pt x="14900" y="19705"/>
                    <a:pt x="15417" y="19521"/>
                  </a:cubicBezTo>
                  <a:cubicBezTo>
                    <a:pt x="15848" y="19342"/>
                    <a:pt x="16291" y="19118"/>
                    <a:pt x="16704" y="18890"/>
                  </a:cubicBezTo>
                  <a:lnTo>
                    <a:pt x="16704" y="18890"/>
                  </a:lnTo>
                  <a:cubicBezTo>
                    <a:pt x="16681" y="18950"/>
                    <a:pt x="16659" y="19012"/>
                    <a:pt x="16637" y="19077"/>
                  </a:cubicBezTo>
                  <a:cubicBezTo>
                    <a:pt x="16563" y="19299"/>
                    <a:pt x="16526" y="19558"/>
                    <a:pt x="16526" y="19816"/>
                  </a:cubicBezTo>
                  <a:cubicBezTo>
                    <a:pt x="16526" y="20038"/>
                    <a:pt x="16563" y="20297"/>
                    <a:pt x="16637" y="20519"/>
                  </a:cubicBezTo>
                  <a:cubicBezTo>
                    <a:pt x="16748" y="20741"/>
                    <a:pt x="16970" y="20925"/>
                    <a:pt x="17266" y="20999"/>
                  </a:cubicBezTo>
                  <a:lnTo>
                    <a:pt x="17450" y="20999"/>
                  </a:lnTo>
                  <a:cubicBezTo>
                    <a:pt x="17709" y="20999"/>
                    <a:pt x="18005" y="20925"/>
                    <a:pt x="18412" y="20815"/>
                  </a:cubicBezTo>
                  <a:cubicBezTo>
                    <a:pt x="19558" y="20445"/>
                    <a:pt x="21369" y="19631"/>
                    <a:pt x="23735" y="18744"/>
                  </a:cubicBezTo>
                  <a:cubicBezTo>
                    <a:pt x="25473" y="18079"/>
                    <a:pt x="27543" y="16933"/>
                    <a:pt x="29281" y="15823"/>
                  </a:cubicBezTo>
                  <a:cubicBezTo>
                    <a:pt x="30168" y="15269"/>
                    <a:pt x="30945" y="14751"/>
                    <a:pt x="31573" y="14308"/>
                  </a:cubicBezTo>
                  <a:cubicBezTo>
                    <a:pt x="32202" y="13864"/>
                    <a:pt x="32608" y="13531"/>
                    <a:pt x="32830" y="13309"/>
                  </a:cubicBezTo>
                  <a:cubicBezTo>
                    <a:pt x="32978" y="13199"/>
                    <a:pt x="33015" y="13014"/>
                    <a:pt x="33015" y="12866"/>
                  </a:cubicBezTo>
                  <a:cubicBezTo>
                    <a:pt x="33015" y="12644"/>
                    <a:pt x="32941" y="12385"/>
                    <a:pt x="32830" y="12126"/>
                  </a:cubicBezTo>
                  <a:cubicBezTo>
                    <a:pt x="32424" y="11165"/>
                    <a:pt x="31536" y="9834"/>
                    <a:pt x="30723" y="8651"/>
                  </a:cubicBezTo>
                  <a:cubicBezTo>
                    <a:pt x="30464" y="8287"/>
                    <a:pt x="30217" y="7945"/>
                    <a:pt x="30000" y="7648"/>
                  </a:cubicBezTo>
                  <a:lnTo>
                    <a:pt x="30000" y="7648"/>
                  </a:lnTo>
                  <a:cubicBezTo>
                    <a:pt x="30804" y="8046"/>
                    <a:pt x="31950" y="8602"/>
                    <a:pt x="33200" y="9169"/>
                  </a:cubicBezTo>
                  <a:cubicBezTo>
                    <a:pt x="34420" y="9686"/>
                    <a:pt x="35677" y="10241"/>
                    <a:pt x="36860" y="10611"/>
                  </a:cubicBezTo>
                  <a:cubicBezTo>
                    <a:pt x="38043" y="11017"/>
                    <a:pt x="39115" y="11313"/>
                    <a:pt x="39929" y="11313"/>
                  </a:cubicBezTo>
                  <a:cubicBezTo>
                    <a:pt x="41407" y="11313"/>
                    <a:pt x="42590" y="11091"/>
                    <a:pt x="43404" y="10759"/>
                  </a:cubicBezTo>
                  <a:cubicBezTo>
                    <a:pt x="43811" y="10574"/>
                    <a:pt x="44143" y="10389"/>
                    <a:pt x="44402" y="10167"/>
                  </a:cubicBezTo>
                  <a:cubicBezTo>
                    <a:pt x="44661" y="9908"/>
                    <a:pt x="44809" y="9649"/>
                    <a:pt x="44846" y="9354"/>
                  </a:cubicBezTo>
                  <a:lnTo>
                    <a:pt x="44883" y="9243"/>
                  </a:lnTo>
                  <a:cubicBezTo>
                    <a:pt x="44883" y="9058"/>
                    <a:pt x="44772" y="8873"/>
                    <a:pt x="44661" y="8762"/>
                  </a:cubicBezTo>
                  <a:cubicBezTo>
                    <a:pt x="44439" y="8577"/>
                    <a:pt x="44143" y="8466"/>
                    <a:pt x="43737" y="8318"/>
                  </a:cubicBezTo>
                  <a:cubicBezTo>
                    <a:pt x="42590" y="7986"/>
                    <a:pt x="40594" y="7727"/>
                    <a:pt x="38191" y="6914"/>
                  </a:cubicBezTo>
                  <a:cubicBezTo>
                    <a:pt x="36342" y="6285"/>
                    <a:pt x="33496" y="4621"/>
                    <a:pt x="30982" y="3069"/>
                  </a:cubicBezTo>
                  <a:cubicBezTo>
                    <a:pt x="29725" y="2292"/>
                    <a:pt x="28542" y="1553"/>
                    <a:pt x="27580" y="998"/>
                  </a:cubicBezTo>
                  <a:cubicBezTo>
                    <a:pt x="27100" y="739"/>
                    <a:pt x="26693" y="518"/>
                    <a:pt x="26323" y="333"/>
                  </a:cubicBezTo>
                  <a:cubicBezTo>
                    <a:pt x="25991" y="148"/>
                    <a:pt x="25732" y="37"/>
                    <a:pt x="2547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35"/>
            <p:cNvSpPr/>
            <p:nvPr/>
          </p:nvSpPr>
          <p:spPr>
            <a:xfrm>
              <a:off x="3709700" y="2698525"/>
              <a:ext cx="1055525" cy="2070975"/>
            </a:xfrm>
            <a:custGeom>
              <a:rect b="b" l="l" r="r" t="t"/>
              <a:pathLst>
                <a:path extrusionOk="0" h="82839" w="42221">
                  <a:moveTo>
                    <a:pt x="21776" y="0"/>
                  </a:moveTo>
                  <a:cubicBezTo>
                    <a:pt x="20667" y="0"/>
                    <a:pt x="18966" y="850"/>
                    <a:pt x="18707" y="4658"/>
                  </a:cubicBezTo>
                  <a:cubicBezTo>
                    <a:pt x="18412" y="8429"/>
                    <a:pt x="0" y="79376"/>
                    <a:pt x="0" y="81188"/>
                  </a:cubicBezTo>
                  <a:cubicBezTo>
                    <a:pt x="0" y="82197"/>
                    <a:pt x="872" y="82839"/>
                    <a:pt x="3134" y="82839"/>
                  </a:cubicBezTo>
                  <a:cubicBezTo>
                    <a:pt x="4932" y="82839"/>
                    <a:pt x="7609" y="82433"/>
                    <a:pt x="11424" y="81483"/>
                  </a:cubicBezTo>
                  <a:cubicBezTo>
                    <a:pt x="18707" y="79672"/>
                    <a:pt x="40335" y="72352"/>
                    <a:pt x="40335" y="72352"/>
                  </a:cubicBezTo>
                  <a:lnTo>
                    <a:pt x="42221" y="57009"/>
                  </a:lnTo>
                  <a:lnTo>
                    <a:pt x="19669" y="61519"/>
                  </a:lnTo>
                  <a:lnTo>
                    <a:pt x="30649" y="29355"/>
                  </a:lnTo>
                  <a:lnTo>
                    <a:pt x="27543" y="444"/>
                  </a:lnTo>
                  <a:cubicBezTo>
                    <a:pt x="27543" y="444"/>
                    <a:pt x="22922" y="0"/>
                    <a:pt x="2177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35"/>
            <p:cNvSpPr/>
            <p:nvPr/>
          </p:nvSpPr>
          <p:spPr>
            <a:xfrm>
              <a:off x="3709700" y="3396325"/>
              <a:ext cx="1024100" cy="1373175"/>
            </a:xfrm>
            <a:custGeom>
              <a:rect b="b" l="l" r="r" t="t"/>
              <a:pathLst>
                <a:path extrusionOk="0" h="54927" w="40964">
                  <a:moveTo>
                    <a:pt x="13199" y="1"/>
                  </a:moveTo>
                  <a:cubicBezTo>
                    <a:pt x="7690" y="22109"/>
                    <a:pt x="0" y="52093"/>
                    <a:pt x="0" y="53276"/>
                  </a:cubicBezTo>
                  <a:cubicBezTo>
                    <a:pt x="0" y="54285"/>
                    <a:pt x="872" y="54927"/>
                    <a:pt x="3134" y="54927"/>
                  </a:cubicBezTo>
                  <a:cubicBezTo>
                    <a:pt x="4932" y="54927"/>
                    <a:pt x="7609" y="54521"/>
                    <a:pt x="11424" y="53571"/>
                  </a:cubicBezTo>
                  <a:cubicBezTo>
                    <a:pt x="18707" y="51760"/>
                    <a:pt x="40335" y="44440"/>
                    <a:pt x="40335" y="44440"/>
                  </a:cubicBezTo>
                  <a:lnTo>
                    <a:pt x="40964" y="39301"/>
                  </a:lnTo>
                  <a:lnTo>
                    <a:pt x="40964" y="39301"/>
                  </a:lnTo>
                  <a:cubicBezTo>
                    <a:pt x="39374" y="39744"/>
                    <a:pt x="14197" y="46510"/>
                    <a:pt x="9391" y="48100"/>
                  </a:cubicBezTo>
                  <a:cubicBezTo>
                    <a:pt x="8943" y="48249"/>
                    <a:pt x="8622" y="48317"/>
                    <a:pt x="8405" y="48317"/>
                  </a:cubicBezTo>
                  <a:cubicBezTo>
                    <a:pt x="7334" y="48317"/>
                    <a:pt x="8820" y="46661"/>
                    <a:pt x="10204" y="45031"/>
                  </a:cubicBezTo>
                  <a:cubicBezTo>
                    <a:pt x="11587" y="43400"/>
                    <a:pt x="12868" y="41769"/>
                    <a:pt x="11502" y="41769"/>
                  </a:cubicBezTo>
                  <a:cubicBezTo>
                    <a:pt x="11444" y="41769"/>
                    <a:pt x="11381" y="41772"/>
                    <a:pt x="11313" y="41778"/>
                  </a:cubicBezTo>
                  <a:cubicBezTo>
                    <a:pt x="7764" y="42037"/>
                    <a:pt x="3623" y="46991"/>
                    <a:pt x="3623" y="46991"/>
                  </a:cubicBezTo>
                  <a:lnTo>
                    <a:pt x="1319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35"/>
            <p:cNvSpPr/>
            <p:nvPr/>
          </p:nvSpPr>
          <p:spPr>
            <a:xfrm>
              <a:off x="3718000" y="3645900"/>
              <a:ext cx="1007475" cy="1115600"/>
            </a:xfrm>
            <a:custGeom>
              <a:rect b="b" l="l" r="r" t="t"/>
              <a:pathLst>
                <a:path extrusionOk="0" h="44624" w="40299">
                  <a:moveTo>
                    <a:pt x="10685" y="0"/>
                  </a:moveTo>
                  <a:cubicBezTo>
                    <a:pt x="8134" y="10241"/>
                    <a:pt x="5399" y="20925"/>
                    <a:pt x="3365" y="29170"/>
                  </a:cubicBezTo>
                  <a:cubicBezTo>
                    <a:pt x="1591" y="36268"/>
                    <a:pt x="297" y="41555"/>
                    <a:pt x="38" y="42997"/>
                  </a:cubicBezTo>
                  <a:cubicBezTo>
                    <a:pt x="1" y="43145"/>
                    <a:pt x="1" y="43293"/>
                    <a:pt x="1" y="43293"/>
                  </a:cubicBezTo>
                  <a:cubicBezTo>
                    <a:pt x="1" y="43515"/>
                    <a:pt x="38" y="43662"/>
                    <a:pt x="112" y="43847"/>
                  </a:cubicBezTo>
                  <a:cubicBezTo>
                    <a:pt x="223" y="43995"/>
                    <a:pt x="334" y="44106"/>
                    <a:pt x="555" y="44217"/>
                  </a:cubicBezTo>
                  <a:cubicBezTo>
                    <a:pt x="962" y="44476"/>
                    <a:pt x="1702" y="44624"/>
                    <a:pt x="2774" y="44624"/>
                  </a:cubicBezTo>
                  <a:cubicBezTo>
                    <a:pt x="4548" y="44624"/>
                    <a:pt x="7210" y="44217"/>
                    <a:pt x="11018" y="43293"/>
                  </a:cubicBezTo>
                  <a:cubicBezTo>
                    <a:pt x="17377" y="41703"/>
                    <a:pt x="34716" y="35899"/>
                    <a:pt x="38968" y="34457"/>
                  </a:cubicBezTo>
                  <a:cubicBezTo>
                    <a:pt x="39301" y="34346"/>
                    <a:pt x="39559" y="34272"/>
                    <a:pt x="39707" y="34235"/>
                  </a:cubicBezTo>
                  <a:lnTo>
                    <a:pt x="40299" y="29429"/>
                  </a:lnTo>
                  <a:lnTo>
                    <a:pt x="40299" y="29429"/>
                  </a:lnTo>
                  <a:cubicBezTo>
                    <a:pt x="36972" y="30316"/>
                    <a:pt x="13680" y="36564"/>
                    <a:pt x="9059" y="38117"/>
                  </a:cubicBezTo>
                  <a:cubicBezTo>
                    <a:pt x="8615" y="38265"/>
                    <a:pt x="8282" y="38339"/>
                    <a:pt x="8061" y="38339"/>
                  </a:cubicBezTo>
                  <a:cubicBezTo>
                    <a:pt x="7839" y="38339"/>
                    <a:pt x="7728" y="38228"/>
                    <a:pt x="7728" y="38080"/>
                  </a:cubicBezTo>
                  <a:cubicBezTo>
                    <a:pt x="7728" y="37525"/>
                    <a:pt x="8800" y="36305"/>
                    <a:pt x="9872" y="35048"/>
                  </a:cubicBezTo>
                  <a:cubicBezTo>
                    <a:pt x="10833" y="33902"/>
                    <a:pt x="11758" y="32756"/>
                    <a:pt x="11758" y="32165"/>
                  </a:cubicBezTo>
                  <a:cubicBezTo>
                    <a:pt x="11758" y="31943"/>
                    <a:pt x="11573" y="31795"/>
                    <a:pt x="11166" y="31795"/>
                  </a:cubicBezTo>
                  <a:lnTo>
                    <a:pt x="10981" y="31795"/>
                  </a:lnTo>
                  <a:cubicBezTo>
                    <a:pt x="7432" y="32054"/>
                    <a:pt x="3291" y="37008"/>
                    <a:pt x="3291" y="37008"/>
                  </a:cubicBezTo>
                  <a:lnTo>
                    <a:pt x="1083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35"/>
            <p:cNvSpPr/>
            <p:nvPr/>
          </p:nvSpPr>
          <p:spPr>
            <a:xfrm>
              <a:off x="3702300" y="2691125"/>
              <a:ext cx="1071250" cy="2086100"/>
            </a:xfrm>
            <a:custGeom>
              <a:rect b="b" l="l" r="r" t="t"/>
              <a:pathLst>
                <a:path extrusionOk="0" h="83444" w="42850">
                  <a:moveTo>
                    <a:pt x="22072" y="0"/>
                  </a:moveTo>
                  <a:cubicBezTo>
                    <a:pt x="21443" y="0"/>
                    <a:pt x="20630" y="259"/>
                    <a:pt x="20002" y="998"/>
                  </a:cubicBezTo>
                  <a:cubicBezTo>
                    <a:pt x="19336" y="1775"/>
                    <a:pt x="18818" y="2995"/>
                    <a:pt x="18671" y="4917"/>
                  </a:cubicBezTo>
                  <a:cubicBezTo>
                    <a:pt x="18671" y="5139"/>
                    <a:pt x="18597" y="5620"/>
                    <a:pt x="18449" y="6359"/>
                  </a:cubicBezTo>
                  <a:cubicBezTo>
                    <a:pt x="17303" y="11794"/>
                    <a:pt x="12718" y="30131"/>
                    <a:pt x="8393" y="47323"/>
                  </a:cubicBezTo>
                  <a:cubicBezTo>
                    <a:pt x="6211" y="55937"/>
                    <a:pt x="4141" y="64218"/>
                    <a:pt x="2588" y="70503"/>
                  </a:cubicBezTo>
                  <a:cubicBezTo>
                    <a:pt x="1812" y="73646"/>
                    <a:pt x="1147" y="76271"/>
                    <a:pt x="703" y="78156"/>
                  </a:cubicBezTo>
                  <a:cubicBezTo>
                    <a:pt x="481" y="79081"/>
                    <a:pt x="296" y="79857"/>
                    <a:pt x="185" y="80412"/>
                  </a:cubicBezTo>
                  <a:cubicBezTo>
                    <a:pt x="148" y="80707"/>
                    <a:pt x="74" y="80929"/>
                    <a:pt x="74" y="81114"/>
                  </a:cubicBezTo>
                  <a:cubicBezTo>
                    <a:pt x="37" y="81262"/>
                    <a:pt x="0" y="81373"/>
                    <a:pt x="0" y="81484"/>
                  </a:cubicBezTo>
                  <a:cubicBezTo>
                    <a:pt x="0" y="81779"/>
                    <a:pt x="74" y="82075"/>
                    <a:pt x="222" y="82334"/>
                  </a:cubicBezTo>
                  <a:cubicBezTo>
                    <a:pt x="444" y="82704"/>
                    <a:pt x="814" y="83000"/>
                    <a:pt x="1331" y="83184"/>
                  </a:cubicBezTo>
                  <a:cubicBezTo>
                    <a:pt x="1886" y="83369"/>
                    <a:pt x="2551" y="83443"/>
                    <a:pt x="3402" y="83443"/>
                  </a:cubicBezTo>
                  <a:cubicBezTo>
                    <a:pt x="5250" y="83443"/>
                    <a:pt x="7949" y="83037"/>
                    <a:pt x="11794" y="82075"/>
                  </a:cubicBezTo>
                  <a:cubicBezTo>
                    <a:pt x="19114" y="80227"/>
                    <a:pt x="40705" y="72943"/>
                    <a:pt x="40705" y="72943"/>
                  </a:cubicBezTo>
                  <a:cubicBezTo>
                    <a:pt x="40816" y="72907"/>
                    <a:pt x="40927" y="72796"/>
                    <a:pt x="40927" y="72685"/>
                  </a:cubicBezTo>
                  <a:lnTo>
                    <a:pt x="42849" y="57342"/>
                  </a:lnTo>
                  <a:cubicBezTo>
                    <a:pt x="42849" y="57231"/>
                    <a:pt x="42812" y="57157"/>
                    <a:pt x="42738" y="57083"/>
                  </a:cubicBezTo>
                  <a:cubicBezTo>
                    <a:pt x="42684" y="57029"/>
                    <a:pt x="42610" y="56995"/>
                    <a:pt x="42546" y="56995"/>
                  </a:cubicBezTo>
                  <a:cubicBezTo>
                    <a:pt x="42522" y="56995"/>
                    <a:pt x="42499" y="56999"/>
                    <a:pt x="42480" y="57009"/>
                  </a:cubicBezTo>
                  <a:lnTo>
                    <a:pt x="20445" y="61409"/>
                  </a:lnTo>
                  <a:lnTo>
                    <a:pt x="31204" y="29762"/>
                  </a:lnTo>
                  <a:cubicBezTo>
                    <a:pt x="31278" y="29614"/>
                    <a:pt x="31204" y="29429"/>
                    <a:pt x="31019" y="29355"/>
                  </a:cubicBezTo>
                  <a:cubicBezTo>
                    <a:pt x="30994" y="29349"/>
                    <a:pt x="30968" y="29346"/>
                    <a:pt x="30943" y="29346"/>
                  </a:cubicBezTo>
                  <a:cubicBezTo>
                    <a:pt x="30813" y="29346"/>
                    <a:pt x="30680" y="29423"/>
                    <a:pt x="30649" y="29577"/>
                  </a:cubicBezTo>
                  <a:lnTo>
                    <a:pt x="19669" y="61741"/>
                  </a:lnTo>
                  <a:cubicBezTo>
                    <a:pt x="19632" y="61815"/>
                    <a:pt x="19669" y="61963"/>
                    <a:pt x="19743" y="62037"/>
                  </a:cubicBezTo>
                  <a:cubicBezTo>
                    <a:pt x="19797" y="62091"/>
                    <a:pt x="19871" y="62126"/>
                    <a:pt x="19950" y="62126"/>
                  </a:cubicBezTo>
                  <a:cubicBezTo>
                    <a:pt x="19979" y="62126"/>
                    <a:pt x="20009" y="62121"/>
                    <a:pt x="20038" y="62111"/>
                  </a:cubicBezTo>
                  <a:lnTo>
                    <a:pt x="42184" y="57675"/>
                  </a:lnTo>
                  <a:lnTo>
                    <a:pt x="40323" y="72417"/>
                  </a:lnTo>
                  <a:lnTo>
                    <a:pt x="40323" y="72417"/>
                  </a:lnTo>
                  <a:cubicBezTo>
                    <a:pt x="40166" y="72467"/>
                    <a:pt x="39920" y="72546"/>
                    <a:pt x="39596" y="72648"/>
                  </a:cubicBezTo>
                  <a:cubicBezTo>
                    <a:pt x="35344" y="74090"/>
                    <a:pt x="18005" y="79894"/>
                    <a:pt x="11646" y="81484"/>
                  </a:cubicBezTo>
                  <a:cubicBezTo>
                    <a:pt x="7838" y="82408"/>
                    <a:pt x="5176" y="82815"/>
                    <a:pt x="3402" y="82815"/>
                  </a:cubicBezTo>
                  <a:cubicBezTo>
                    <a:pt x="2330" y="82815"/>
                    <a:pt x="1590" y="82667"/>
                    <a:pt x="1183" y="82408"/>
                  </a:cubicBezTo>
                  <a:cubicBezTo>
                    <a:pt x="962" y="82297"/>
                    <a:pt x="851" y="82186"/>
                    <a:pt x="740" y="82038"/>
                  </a:cubicBezTo>
                  <a:cubicBezTo>
                    <a:pt x="666" y="81853"/>
                    <a:pt x="629" y="81706"/>
                    <a:pt x="629" y="81484"/>
                  </a:cubicBezTo>
                  <a:cubicBezTo>
                    <a:pt x="629" y="81484"/>
                    <a:pt x="629" y="81336"/>
                    <a:pt x="666" y="81188"/>
                  </a:cubicBezTo>
                  <a:cubicBezTo>
                    <a:pt x="925" y="79746"/>
                    <a:pt x="2219" y="74459"/>
                    <a:pt x="3993" y="67361"/>
                  </a:cubicBezTo>
                  <a:cubicBezTo>
                    <a:pt x="6655" y="56676"/>
                    <a:pt x="10426" y="41777"/>
                    <a:pt x="13569" y="29207"/>
                  </a:cubicBezTo>
                  <a:cubicBezTo>
                    <a:pt x="15121" y="22922"/>
                    <a:pt x="16526" y="17229"/>
                    <a:pt x="17561" y="12903"/>
                  </a:cubicBezTo>
                  <a:cubicBezTo>
                    <a:pt x="18079" y="10759"/>
                    <a:pt x="18486" y="8947"/>
                    <a:pt x="18781" y="7616"/>
                  </a:cubicBezTo>
                  <a:cubicBezTo>
                    <a:pt x="19077" y="6248"/>
                    <a:pt x="19262" y="5361"/>
                    <a:pt x="19299" y="4954"/>
                  </a:cubicBezTo>
                  <a:cubicBezTo>
                    <a:pt x="19447" y="3106"/>
                    <a:pt x="19928" y="2034"/>
                    <a:pt x="20445" y="1405"/>
                  </a:cubicBezTo>
                  <a:cubicBezTo>
                    <a:pt x="21000" y="777"/>
                    <a:pt x="21591" y="629"/>
                    <a:pt x="22072" y="629"/>
                  </a:cubicBezTo>
                  <a:cubicBezTo>
                    <a:pt x="22626" y="629"/>
                    <a:pt x="24068" y="740"/>
                    <a:pt x="25362" y="814"/>
                  </a:cubicBezTo>
                  <a:cubicBezTo>
                    <a:pt x="26656" y="925"/>
                    <a:pt x="27802" y="1035"/>
                    <a:pt x="27802" y="1035"/>
                  </a:cubicBezTo>
                  <a:cubicBezTo>
                    <a:pt x="27822" y="1039"/>
                    <a:pt x="27841" y="1041"/>
                    <a:pt x="27859" y="1041"/>
                  </a:cubicBezTo>
                  <a:cubicBezTo>
                    <a:pt x="28017" y="1041"/>
                    <a:pt x="28135" y="909"/>
                    <a:pt x="28135" y="777"/>
                  </a:cubicBezTo>
                  <a:cubicBezTo>
                    <a:pt x="28172" y="592"/>
                    <a:pt x="28024" y="444"/>
                    <a:pt x="27876" y="444"/>
                  </a:cubicBezTo>
                  <a:cubicBezTo>
                    <a:pt x="27876" y="444"/>
                    <a:pt x="26693" y="333"/>
                    <a:pt x="25399" y="222"/>
                  </a:cubicBezTo>
                  <a:cubicBezTo>
                    <a:pt x="24105" y="111"/>
                    <a:pt x="22663" y="0"/>
                    <a:pt x="220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35"/>
            <p:cNvSpPr/>
            <p:nvPr/>
          </p:nvSpPr>
          <p:spPr>
            <a:xfrm>
              <a:off x="4389950" y="3681000"/>
              <a:ext cx="277300" cy="403025"/>
            </a:xfrm>
            <a:custGeom>
              <a:rect b="b" l="l" r="r" t="t"/>
              <a:pathLst>
                <a:path extrusionOk="0" h="16121" w="11092">
                  <a:moveTo>
                    <a:pt x="1258" y="1"/>
                  </a:moveTo>
                  <a:lnTo>
                    <a:pt x="1" y="15713"/>
                  </a:lnTo>
                  <a:lnTo>
                    <a:pt x="10130" y="16120"/>
                  </a:lnTo>
                  <a:lnTo>
                    <a:pt x="11092" y="851"/>
                  </a:lnTo>
                  <a:lnTo>
                    <a:pt x="125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35"/>
            <p:cNvSpPr/>
            <p:nvPr/>
          </p:nvSpPr>
          <p:spPr>
            <a:xfrm>
              <a:off x="4381625" y="3673250"/>
              <a:ext cx="293950" cy="419075"/>
            </a:xfrm>
            <a:custGeom>
              <a:rect b="b" l="l" r="r" t="t"/>
              <a:pathLst>
                <a:path extrusionOk="0" h="16763" w="11758">
                  <a:moveTo>
                    <a:pt x="1864" y="633"/>
                  </a:moveTo>
                  <a:lnTo>
                    <a:pt x="11092" y="1420"/>
                  </a:lnTo>
                  <a:lnTo>
                    <a:pt x="10205" y="16134"/>
                  </a:lnTo>
                  <a:lnTo>
                    <a:pt x="666" y="15728"/>
                  </a:lnTo>
                  <a:lnTo>
                    <a:pt x="1864" y="633"/>
                  </a:lnTo>
                  <a:close/>
                  <a:moveTo>
                    <a:pt x="1562" y="1"/>
                  </a:moveTo>
                  <a:cubicBezTo>
                    <a:pt x="1499" y="1"/>
                    <a:pt x="1433" y="35"/>
                    <a:pt x="1406" y="89"/>
                  </a:cubicBezTo>
                  <a:cubicBezTo>
                    <a:pt x="1332" y="126"/>
                    <a:pt x="1295" y="200"/>
                    <a:pt x="1295" y="274"/>
                  </a:cubicBezTo>
                  <a:lnTo>
                    <a:pt x="38" y="16023"/>
                  </a:lnTo>
                  <a:cubicBezTo>
                    <a:pt x="1" y="16097"/>
                    <a:pt x="38" y="16171"/>
                    <a:pt x="112" y="16245"/>
                  </a:cubicBezTo>
                  <a:cubicBezTo>
                    <a:pt x="149" y="16319"/>
                    <a:pt x="223" y="16356"/>
                    <a:pt x="334" y="16356"/>
                  </a:cubicBezTo>
                  <a:lnTo>
                    <a:pt x="10463" y="16763"/>
                  </a:lnTo>
                  <a:cubicBezTo>
                    <a:pt x="10648" y="16763"/>
                    <a:pt x="10759" y="16615"/>
                    <a:pt x="10796" y="16467"/>
                  </a:cubicBezTo>
                  <a:lnTo>
                    <a:pt x="11720" y="1161"/>
                  </a:lnTo>
                  <a:cubicBezTo>
                    <a:pt x="11757" y="1013"/>
                    <a:pt x="11610" y="865"/>
                    <a:pt x="11462" y="829"/>
                  </a:cubicBezTo>
                  <a:lnTo>
                    <a:pt x="1628" y="15"/>
                  </a:lnTo>
                  <a:cubicBezTo>
                    <a:pt x="1608" y="5"/>
                    <a:pt x="1585" y="1"/>
                    <a:pt x="156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35"/>
            <p:cNvSpPr/>
            <p:nvPr/>
          </p:nvSpPr>
          <p:spPr>
            <a:xfrm>
              <a:off x="4512875" y="3582125"/>
              <a:ext cx="70275" cy="158075"/>
            </a:xfrm>
            <a:custGeom>
              <a:rect b="b" l="l" r="r" t="t"/>
              <a:pathLst>
                <a:path extrusionOk="0" h="6323" w="2811">
                  <a:moveTo>
                    <a:pt x="149" y="0"/>
                  </a:moveTo>
                  <a:lnTo>
                    <a:pt x="1" y="6174"/>
                  </a:lnTo>
                  <a:lnTo>
                    <a:pt x="2663" y="6322"/>
                  </a:lnTo>
                  <a:lnTo>
                    <a:pt x="281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35"/>
            <p:cNvSpPr/>
            <p:nvPr/>
          </p:nvSpPr>
          <p:spPr>
            <a:xfrm>
              <a:off x="4505475" y="3574725"/>
              <a:ext cx="85075" cy="172850"/>
            </a:xfrm>
            <a:custGeom>
              <a:rect b="b" l="l" r="r" t="t"/>
              <a:pathLst>
                <a:path extrusionOk="0" h="6914" w="3403">
                  <a:moveTo>
                    <a:pt x="2774" y="592"/>
                  </a:moveTo>
                  <a:lnTo>
                    <a:pt x="2663" y="6285"/>
                  </a:lnTo>
                  <a:lnTo>
                    <a:pt x="629" y="6174"/>
                  </a:lnTo>
                  <a:lnTo>
                    <a:pt x="735" y="592"/>
                  </a:lnTo>
                  <a:close/>
                  <a:moveTo>
                    <a:pt x="445" y="0"/>
                  </a:moveTo>
                  <a:cubicBezTo>
                    <a:pt x="260" y="0"/>
                    <a:pt x="149" y="111"/>
                    <a:pt x="149" y="296"/>
                  </a:cubicBezTo>
                  <a:lnTo>
                    <a:pt x="1" y="6470"/>
                  </a:lnTo>
                  <a:cubicBezTo>
                    <a:pt x="1" y="6618"/>
                    <a:pt x="112" y="6766"/>
                    <a:pt x="297" y="6766"/>
                  </a:cubicBezTo>
                  <a:lnTo>
                    <a:pt x="2959" y="6914"/>
                  </a:lnTo>
                  <a:cubicBezTo>
                    <a:pt x="3032" y="6914"/>
                    <a:pt x="3106" y="6877"/>
                    <a:pt x="3180" y="6840"/>
                  </a:cubicBezTo>
                  <a:cubicBezTo>
                    <a:pt x="3254" y="6766"/>
                    <a:pt x="3254" y="6692"/>
                    <a:pt x="3291" y="6618"/>
                  </a:cubicBezTo>
                  <a:lnTo>
                    <a:pt x="3402" y="296"/>
                  </a:lnTo>
                  <a:cubicBezTo>
                    <a:pt x="3402" y="222"/>
                    <a:pt x="3402" y="148"/>
                    <a:pt x="3328" y="74"/>
                  </a:cubicBezTo>
                  <a:cubicBezTo>
                    <a:pt x="3254" y="0"/>
                    <a:pt x="3180" y="0"/>
                    <a:pt x="31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35"/>
            <p:cNvSpPr/>
            <p:nvPr/>
          </p:nvSpPr>
          <p:spPr>
            <a:xfrm>
              <a:off x="5426975" y="3461900"/>
              <a:ext cx="1298625" cy="1073150"/>
            </a:xfrm>
            <a:custGeom>
              <a:rect b="b" l="l" r="r" t="t"/>
              <a:pathLst>
                <a:path extrusionOk="0" h="42926" w="51945">
                  <a:moveTo>
                    <a:pt x="19915" y="0"/>
                  </a:moveTo>
                  <a:cubicBezTo>
                    <a:pt x="19319" y="0"/>
                    <a:pt x="18770" y="363"/>
                    <a:pt x="18523" y="927"/>
                  </a:cubicBezTo>
                  <a:lnTo>
                    <a:pt x="481" y="40412"/>
                  </a:lnTo>
                  <a:cubicBezTo>
                    <a:pt x="1" y="41447"/>
                    <a:pt x="740" y="42667"/>
                    <a:pt x="1886" y="42667"/>
                  </a:cubicBezTo>
                  <a:lnTo>
                    <a:pt x="31167" y="42926"/>
                  </a:lnTo>
                  <a:cubicBezTo>
                    <a:pt x="31758" y="42926"/>
                    <a:pt x="32350" y="42593"/>
                    <a:pt x="32609" y="42039"/>
                  </a:cubicBezTo>
                  <a:lnTo>
                    <a:pt x="51464" y="3145"/>
                  </a:lnTo>
                  <a:cubicBezTo>
                    <a:pt x="51944" y="2110"/>
                    <a:pt x="51205" y="890"/>
                    <a:pt x="50059" y="853"/>
                  </a:cubicBezTo>
                  <a:lnTo>
                    <a:pt x="20002" y="3"/>
                  </a:lnTo>
                  <a:cubicBezTo>
                    <a:pt x="19973" y="1"/>
                    <a:pt x="19944" y="0"/>
                    <a:pt x="199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35"/>
            <p:cNvSpPr/>
            <p:nvPr/>
          </p:nvSpPr>
          <p:spPr>
            <a:xfrm>
              <a:off x="5426975" y="3453650"/>
              <a:ext cx="1297700" cy="1088800"/>
            </a:xfrm>
            <a:custGeom>
              <a:rect b="b" l="l" r="r" t="t"/>
              <a:pathLst>
                <a:path extrusionOk="0" h="43552" w="51908">
                  <a:moveTo>
                    <a:pt x="20002" y="629"/>
                  </a:moveTo>
                  <a:lnTo>
                    <a:pt x="50059" y="1516"/>
                  </a:lnTo>
                  <a:cubicBezTo>
                    <a:pt x="50798" y="1516"/>
                    <a:pt x="51316" y="2144"/>
                    <a:pt x="51316" y="2810"/>
                  </a:cubicBezTo>
                  <a:cubicBezTo>
                    <a:pt x="51316" y="2995"/>
                    <a:pt x="51279" y="3180"/>
                    <a:pt x="51168" y="3364"/>
                  </a:cubicBezTo>
                  <a:lnTo>
                    <a:pt x="32313" y="42221"/>
                  </a:lnTo>
                  <a:cubicBezTo>
                    <a:pt x="32128" y="42664"/>
                    <a:pt x="31647" y="42960"/>
                    <a:pt x="31167" y="42960"/>
                  </a:cubicBezTo>
                  <a:lnTo>
                    <a:pt x="1886" y="42701"/>
                  </a:lnTo>
                  <a:cubicBezTo>
                    <a:pt x="1147" y="42701"/>
                    <a:pt x="629" y="42073"/>
                    <a:pt x="629" y="41407"/>
                  </a:cubicBezTo>
                  <a:cubicBezTo>
                    <a:pt x="629" y="41222"/>
                    <a:pt x="666" y="41038"/>
                    <a:pt x="740" y="40890"/>
                  </a:cubicBezTo>
                  <a:lnTo>
                    <a:pt x="18819" y="1368"/>
                  </a:lnTo>
                  <a:cubicBezTo>
                    <a:pt x="19003" y="924"/>
                    <a:pt x="19484" y="629"/>
                    <a:pt x="19965" y="629"/>
                  </a:cubicBezTo>
                  <a:close/>
                  <a:moveTo>
                    <a:pt x="19965" y="0"/>
                  </a:moveTo>
                  <a:cubicBezTo>
                    <a:pt x="19225" y="0"/>
                    <a:pt x="18560" y="444"/>
                    <a:pt x="18227" y="1109"/>
                  </a:cubicBezTo>
                  <a:lnTo>
                    <a:pt x="185" y="40631"/>
                  </a:lnTo>
                  <a:cubicBezTo>
                    <a:pt x="74" y="40890"/>
                    <a:pt x="1" y="41149"/>
                    <a:pt x="1" y="41407"/>
                  </a:cubicBezTo>
                  <a:cubicBezTo>
                    <a:pt x="1" y="42406"/>
                    <a:pt x="814" y="43293"/>
                    <a:pt x="1886" y="43293"/>
                  </a:cubicBezTo>
                  <a:lnTo>
                    <a:pt x="31167" y="43552"/>
                  </a:lnTo>
                  <a:cubicBezTo>
                    <a:pt x="31906" y="43552"/>
                    <a:pt x="32572" y="43145"/>
                    <a:pt x="32867" y="42479"/>
                  </a:cubicBezTo>
                  <a:lnTo>
                    <a:pt x="51722" y="3623"/>
                  </a:lnTo>
                  <a:cubicBezTo>
                    <a:pt x="51870" y="3364"/>
                    <a:pt x="51907" y="3069"/>
                    <a:pt x="51907" y="2810"/>
                  </a:cubicBezTo>
                  <a:cubicBezTo>
                    <a:pt x="51907" y="1812"/>
                    <a:pt x="51168" y="924"/>
                    <a:pt x="50059" y="887"/>
                  </a:cubicBezTo>
                  <a:lnTo>
                    <a:pt x="2003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35"/>
            <p:cNvSpPr/>
            <p:nvPr/>
          </p:nvSpPr>
          <p:spPr>
            <a:xfrm>
              <a:off x="5548050" y="4175700"/>
              <a:ext cx="53625" cy="94825"/>
            </a:xfrm>
            <a:custGeom>
              <a:rect b="b" l="l" r="r" t="t"/>
              <a:pathLst>
                <a:path extrusionOk="0" h="3793" w="2145">
                  <a:moveTo>
                    <a:pt x="1777" y="0"/>
                  </a:moveTo>
                  <a:cubicBezTo>
                    <a:pt x="1650" y="0"/>
                    <a:pt x="1544" y="69"/>
                    <a:pt x="1516" y="177"/>
                  </a:cubicBezTo>
                  <a:lnTo>
                    <a:pt x="38" y="3357"/>
                  </a:lnTo>
                  <a:cubicBezTo>
                    <a:pt x="1" y="3504"/>
                    <a:pt x="38" y="3689"/>
                    <a:pt x="223" y="3763"/>
                  </a:cubicBezTo>
                  <a:cubicBezTo>
                    <a:pt x="262" y="3783"/>
                    <a:pt x="304" y="3792"/>
                    <a:pt x="347" y="3792"/>
                  </a:cubicBezTo>
                  <a:cubicBezTo>
                    <a:pt x="461" y="3792"/>
                    <a:pt x="575" y="3724"/>
                    <a:pt x="629" y="3615"/>
                  </a:cubicBezTo>
                  <a:lnTo>
                    <a:pt x="2071" y="436"/>
                  </a:lnTo>
                  <a:cubicBezTo>
                    <a:pt x="2145" y="288"/>
                    <a:pt x="2071" y="103"/>
                    <a:pt x="1923" y="29"/>
                  </a:cubicBezTo>
                  <a:cubicBezTo>
                    <a:pt x="1874" y="9"/>
                    <a:pt x="1824" y="0"/>
                    <a:pt x="177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35"/>
            <p:cNvSpPr/>
            <p:nvPr/>
          </p:nvSpPr>
          <p:spPr>
            <a:xfrm>
              <a:off x="5610900" y="3469350"/>
              <a:ext cx="451075" cy="661600"/>
            </a:xfrm>
            <a:custGeom>
              <a:rect b="b" l="l" r="r" t="t"/>
              <a:pathLst>
                <a:path extrusionOk="0" h="26464" w="18043">
                  <a:moveTo>
                    <a:pt x="13236" y="1"/>
                  </a:moveTo>
                  <a:cubicBezTo>
                    <a:pt x="12460" y="1"/>
                    <a:pt x="11794" y="407"/>
                    <a:pt x="11499" y="1110"/>
                  </a:cubicBezTo>
                  <a:lnTo>
                    <a:pt x="75" y="26028"/>
                  </a:lnTo>
                  <a:cubicBezTo>
                    <a:pt x="1" y="26176"/>
                    <a:pt x="75" y="26361"/>
                    <a:pt x="223" y="26435"/>
                  </a:cubicBezTo>
                  <a:cubicBezTo>
                    <a:pt x="272" y="26454"/>
                    <a:pt x="322" y="26464"/>
                    <a:pt x="368" y="26464"/>
                  </a:cubicBezTo>
                  <a:cubicBezTo>
                    <a:pt x="496" y="26464"/>
                    <a:pt x="602" y="26395"/>
                    <a:pt x="629" y="26287"/>
                  </a:cubicBezTo>
                  <a:lnTo>
                    <a:pt x="12053" y="1369"/>
                  </a:lnTo>
                  <a:cubicBezTo>
                    <a:pt x="12275" y="888"/>
                    <a:pt x="12719" y="592"/>
                    <a:pt x="13236" y="592"/>
                  </a:cubicBezTo>
                  <a:lnTo>
                    <a:pt x="13273" y="592"/>
                  </a:lnTo>
                  <a:lnTo>
                    <a:pt x="17710" y="740"/>
                  </a:lnTo>
                  <a:cubicBezTo>
                    <a:pt x="17894" y="740"/>
                    <a:pt x="18042" y="592"/>
                    <a:pt x="18042" y="444"/>
                  </a:cubicBezTo>
                  <a:cubicBezTo>
                    <a:pt x="18042" y="259"/>
                    <a:pt x="17931" y="112"/>
                    <a:pt x="17747" y="112"/>
                  </a:cubicBezTo>
                  <a:lnTo>
                    <a:pt x="1327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35"/>
            <p:cNvSpPr/>
            <p:nvPr/>
          </p:nvSpPr>
          <p:spPr>
            <a:xfrm>
              <a:off x="6081350" y="3473050"/>
              <a:ext cx="74900" cy="17575"/>
            </a:xfrm>
            <a:custGeom>
              <a:rect b="b" l="l" r="r" t="t"/>
              <a:pathLst>
                <a:path extrusionOk="0" h="703" w="2996">
                  <a:moveTo>
                    <a:pt x="333" y="1"/>
                  </a:moveTo>
                  <a:cubicBezTo>
                    <a:pt x="149" y="1"/>
                    <a:pt x="1" y="148"/>
                    <a:pt x="1" y="296"/>
                  </a:cubicBezTo>
                  <a:cubicBezTo>
                    <a:pt x="1" y="481"/>
                    <a:pt x="149" y="629"/>
                    <a:pt x="296" y="629"/>
                  </a:cubicBezTo>
                  <a:lnTo>
                    <a:pt x="2663" y="703"/>
                  </a:lnTo>
                  <a:cubicBezTo>
                    <a:pt x="2847" y="703"/>
                    <a:pt x="2995" y="555"/>
                    <a:pt x="2995" y="407"/>
                  </a:cubicBezTo>
                  <a:cubicBezTo>
                    <a:pt x="2995" y="222"/>
                    <a:pt x="2847" y="74"/>
                    <a:pt x="2700" y="74"/>
                  </a:cubicBezTo>
                  <a:lnTo>
                    <a:pt x="33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35"/>
            <p:cNvSpPr/>
            <p:nvPr/>
          </p:nvSpPr>
          <p:spPr>
            <a:xfrm>
              <a:off x="6350325" y="4060025"/>
              <a:ext cx="263225" cy="113650"/>
            </a:xfrm>
            <a:custGeom>
              <a:rect b="b" l="l" r="r" t="t"/>
              <a:pathLst>
                <a:path extrusionOk="0" h="4546" w="10529">
                  <a:moveTo>
                    <a:pt x="9134" y="1"/>
                  </a:moveTo>
                  <a:cubicBezTo>
                    <a:pt x="9019" y="1"/>
                    <a:pt x="8895" y="12"/>
                    <a:pt x="8762" y="35"/>
                  </a:cubicBezTo>
                  <a:cubicBezTo>
                    <a:pt x="8762" y="35"/>
                    <a:pt x="5287" y="1551"/>
                    <a:pt x="2625" y="2586"/>
                  </a:cubicBezTo>
                  <a:cubicBezTo>
                    <a:pt x="0" y="3621"/>
                    <a:pt x="1479" y="4545"/>
                    <a:pt x="2551" y="4545"/>
                  </a:cubicBezTo>
                  <a:cubicBezTo>
                    <a:pt x="3586" y="4545"/>
                    <a:pt x="7616" y="3325"/>
                    <a:pt x="9132" y="2364"/>
                  </a:cubicBezTo>
                  <a:cubicBezTo>
                    <a:pt x="10529" y="1512"/>
                    <a:pt x="10481" y="1"/>
                    <a:pt x="91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35"/>
            <p:cNvSpPr/>
            <p:nvPr/>
          </p:nvSpPr>
          <p:spPr>
            <a:xfrm>
              <a:off x="6386375" y="4075675"/>
              <a:ext cx="210750" cy="90600"/>
            </a:xfrm>
            <a:custGeom>
              <a:rect b="b" l="l" r="r" t="t"/>
              <a:pathLst>
                <a:path extrusionOk="0" h="3624" w="8430">
                  <a:moveTo>
                    <a:pt x="8355" y="0"/>
                  </a:moveTo>
                  <a:cubicBezTo>
                    <a:pt x="7801" y="222"/>
                    <a:pt x="7135" y="481"/>
                    <a:pt x="6507" y="703"/>
                  </a:cubicBezTo>
                  <a:cubicBezTo>
                    <a:pt x="5139" y="1220"/>
                    <a:pt x="3697" y="1627"/>
                    <a:pt x="2551" y="1886"/>
                  </a:cubicBezTo>
                  <a:cubicBezTo>
                    <a:pt x="2218" y="1997"/>
                    <a:pt x="1922" y="2034"/>
                    <a:pt x="1627" y="2108"/>
                  </a:cubicBezTo>
                  <a:cubicBezTo>
                    <a:pt x="1516" y="2145"/>
                    <a:pt x="1405" y="2182"/>
                    <a:pt x="1294" y="2219"/>
                  </a:cubicBezTo>
                  <a:cubicBezTo>
                    <a:pt x="776" y="2440"/>
                    <a:pt x="444" y="2625"/>
                    <a:pt x="222" y="2810"/>
                  </a:cubicBezTo>
                  <a:cubicBezTo>
                    <a:pt x="37" y="2958"/>
                    <a:pt x="0" y="3069"/>
                    <a:pt x="37" y="3106"/>
                  </a:cubicBezTo>
                  <a:cubicBezTo>
                    <a:pt x="37" y="3143"/>
                    <a:pt x="37" y="3180"/>
                    <a:pt x="74" y="3254"/>
                  </a:cubicBezTo>
                  <a:cubicBezTo>
                    <a:pt x="111" y="3328"/>
                    <a:pt x="222" y="3365"/>
                    <a:pt x="333" y="3439"/>
                  </a:cubicBezTo>
                  <a:cubicBezTo>
                    <a:pt x="518" y="3550"/>
                    <a:pt x="850" y="3624"/>
                    <a:pt x="1072" y="3624"/>
                  </a:cubicBezTo>
                  <a:lnTo>
                    <a:pt x="1109" y="3624"/>
                  </a:lnTo>
                  <a:cubicBezTo>
                    <a:pt x="1294" y="3624"/>
                    <a:pt x="1738" y="3550"/>
                    <a:pt x="2292" y="3439"/>
                  </a:cubicBezTo>
                  <a:cubicBezTo>
                    <a:pt x="2810" y="3291"/>
                    <a:pt x="3475" y="3106"/>
                    <a:pt x="4141" y="2921"/>
                  </a:cubicBezTo>
                  <a:cubicBezTo>
                    <a:pt x="5435" y="2477"/>
                    <a:pt x="6840" y="1923"/>
                    <a:pt x="7542" y="1479"/>
                  </a:cubicBezTo>
                  <a:cubicBezTo>
                    <a:pt x="8171" y="1110"/>
                    <a:pt x="8429" y="592"/>
                    <a:pt x="8429" y="259"/>
                  </a:cubicBezTo>
                  <a:cubicBezTo>
                    <a:pt x="8429" y="148"/>
                    <a:pt x="8392" y="74"/>
                    <a:pt x="8355" y="0"/>
                  </a:cubicBez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35"/>
            <p:cNvSpPr/>
            <p:nvPr/>
          </p:nvSpPr>
          <p:spPr>
            <a:xfrm>
              <a:off x="6371575" y="4051650"/>
              <a:ext cx="240325" cy="130350"/>
            </a:xfrm>
            <a:custGeom>
              <a:rect b="b" l="l" r="r" t="t"/>
              <a:pathLst>
                <a:path extrusionOk="0" h="5214" w="9613">
                  <a:moveTo>
                    <a:pt x="8282" y="629"/>
                  </a:moveTo>
                  <a:cubicBezTo>
                    <a:pt x="8578" y="629"/>
                    <a:pt x="8726" y="703"/>
                    <a:pt x="8836" y="814"/>
                  </a:cubicBezTo>
                  <a:cubicBezTo>
                    <a:pt x="8947" y="924"/>
                    <a:pt x="9021" y="1035"/>
                    <a:pt x="9021" y="1220"/>
                  </a:cubicBezTo>
                  <a:cubicBezTo>
                    <a:pt x="9021" y="1553"/>
                    <a:pt x="8763" y="2071"/>
                    <a:pt x="8134" y="2440"/>
                  </a:cubicBezTo>
                  <a:cubicBezTo>
                    <a:pt x="7432" y="2884"/>
                    <a:pt x="6027" y="3438"/>
                    <a:pt x="4733" y="3882"/>
                  </a:cubicBezTo>
                  <a:cubicBezTo>
                    <a:pt x="4067" y="4067"/>
                    <a:pt x="3402" y="4252"/>
                    <a:pt x="2884" y="4400"/>
                  </a:cubicBezTo>
                  <a:cubicBezTo>
                    <a:pt x="2330" y="4511"/>
                    <a:pt x="1886" y="4585"/>
                    <a:pt x="1701" y="4585"/>
                  </a:cubicBezTo>
                  <a:cubicBezTo>
                    <a:pt x="1442" y="4585"/>
                    <a:pt x="1110" y="4511"/>
                    <a:pt x="925" y="4400"/>
                  </a:cubicBezTo>
                  <a:cubicBezTo>
                    <a:pt x="814" y="4326"/>
                    <a:pt x="703" y="4289"/>
                    <a:pt x="666" y="4215"/>
                  </a:cubicBezTo>
                  <a:cubicBezTo>
                    <a:pt x="629" y="4141"/>
                    <a:pt x="629" y="4104"/>
                    <a:pt x="629" y="4067"/>
                  </a:cubicBezTo>
                  <a:cubicBezTo>
                    <a:pt x="592" y="4030"/>
                    <a:pt x="629" y="3919"/>
                    <a:pt x="814" y="3771"/>
                  </a:cubicBezTo>
                  <a:cubicBezTo>
                    <a:pt x="1036" y="3586"/>
                    <a:pt x="1368" y="3401"/>
                    <a:pt x="1886" y="3180"/>
                  </a:cubicBezTo>
                  <a:cubicBezTo>
                    <a:pt x="4319" y="2234"/>
                    <a:pt x="7431" y="886"/>
                    <a:pt x="7949" y="661"/>
                  </a:cubicBezTo>
                  <a:lnTo>
                    <a:pt x="7949" y="661"/>
                  </a:lnTo>
                  <a:lnTo>
                    <a:pt x="7949" y="666"/>
                  </a:lnTo>
                  <a:cubicBezTo>
                    <a:pt x="8060" y="629"/>
                    <a:pt x="8171" y="629"/>
                    <a:pt x="8282" y="629"/>
                  </a:cubicBezTo>
                  <a:close/>
                  <a:moveTo>
                    <a:pt x="8282" y="0"/>
                  </a:moveTo>
                  <a:cubicBezTo>
                    <a:pt x="8134" y="0"/>
                    <a:pt x="8023" y="37"/>
                    <a:pt x="7875" y="37"/>
                  </a:cubicBezTo>
                  <a:lnTo>
                    <a:pt x="7801" y="74"/>
                  </a:lnTo>
                  <a:cubicBezTo>
                    <a:pt x="7801" y="74"/>
                    <a:pt x="6914" y="444"/>
                    <a:pt x="5731" y="961"/>
                  </a:cubicBezTo>
                  <a:cubicBezTo>
                    <a:pt x="4511" y="1479"/>
                    <a:pt x="2995" y="2107"/>
                    <a:pt x="1664" y="2625"/>
                  </a:cubicBezTo>
                  <a:cubicBezTo>
                    <a:pt x="1110" y="2847"/>
                    <a:pt x="703" y="3069"/>
                    <a:pt x="444" y="3291"/>
                  </a:cubicBezTo>
                  <a:cubicBezTo>
                    <a:pt x="148" y="3512"/>
                    <a:pt x="0" y="3808"/>
                    <a:pt x="0" y="4067"/>
                  </a:cubicBezTo>
                  <a:cubicBezTo>
                    <a:pt x="0" y="4289"/>
                    <a:pt x="74" y="4474"/>
                    <a:pt x="185" y="4622"/>
                  </a:cubicBezTo>
                  <a:cubicBezTo>
                    <a:pt x="370" y="4806"/>
                    <a:pt x="629" y="4954"/>
                    <a:pt x="888" y="5065"/>
                  </a:cubicBezTo>
                  <a:cubicBezTo>
                    <a:pt x="1147" y="5139"/>
                    <a:pt x="1405" y="5213"/>
                    <a:pt x="1701" y="5213"/>
                  </a:cubicBezTo>
                  <a:cubicBezTo>
                    <a:pt x="1997" y="5176"/>
                    <a:pt x="2441" y="5102"/>
                    <a:pt x="2995" y="4991"/>
                  </a:cubicBezTo>
                  <a:cubicBezTo>
                    <a:pt x="3845" y="4769"/>
                    <a:pt x="4918" y="4474"/>
                    <a:pt x="5916" y="4104"/>
                  </a:cubicBezTo>
                  <a:cubicBezTo>
                    <a:pt x="6914" y="3734"/>
                    <a:pt x="7838" y="3365"/>
                    <a:pt x="8467" y="2995"/>
                  </a:cubicBezTo>
                  <a:cubicBezTo>
                    <a:pt x="9206" y="2514"/>
                    <a:pt x="9613" y="1849"/>
                    <a:pt x="9613" y="1220"/>
                  </a:cubicBezTo>
                  <a:cubicBezTo>
                    <a:pt x="9613" y="887"/>
                    <a:pt x="9502" y="592"/>
                    <a:pt x="9243" y="370"/>
                  </a:cubicBezTo>
                  <a:cubicBezTo>
                    <a:pt x="9021" y="148"/>
                    <a:pt x="8689" y="0"/>
                    <a:pt x="828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35"/>
            <p:cNvSpPr/>
            <p:nvPr/>
          </p:nvSpPr>
          <p:spPr>
            <a:xfrm>
              <a:off x="6319825" y="3967450"/>
              <a:ext cx="358550" cy="155375"/>
            </a:xfrm>
            <a:custGeom>
              <a:rect b="b" l="l" r="r" t="t"/>
              <a:pathLst>
                <a:path extrusionOk="0" h="6215" w="14342">
                  <a:moveTo>
                    <a:pt x="12382" y="1"/>
                  </a:moveTo>
                  <a:cubicBezTo>
                    <a:pt x="12234" y="1"/>
                    <a:pt x="12075" y="14"/>
                    <a:pt x="11905" y="41"/>
                  </a:cubicBezTo>
                  <a:cubicBezTo>
                    <a:pt x="11905" y="41"/>
                    <a:pt x="7172" y="2111"/>
                    <a:pt x="3586" y="3516"/>
                  </a:cubicBezTo>
                  <a:cubicBezTo>
                    <a:pt x="0" y="4921"/>
                    <a:pt x="2034" y="6215"/>
                    <a:pt x="3438" y="6215"/>
                  </a:cubicBezTo>
                  <a:cubicBezTo>
                    <a:pt x="4880" y="6215"/>
                    <a:pt x="10389" y="4551"/>
                    <a:pt x="12422" y="3257"/>
                  </a:cubicBezTo>
                  <a:cubicBezTo>
                    <a:pt x="14341" y="2058"/>
                    <a:pt x="14259" y="1"/>
                    <a:pt x="123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35"/>
            <p:cNvSpPr/>
            <p:nvPr/>
          </p:nvSpPr>
          <p:spPr>
            <a:xfrm>
              <a:off x="6366950" y="3975850"/>
              <a:ext cx="291175" cy="139600"/>
            </a:xfrm>
            <a:custGeom>
              <a:rect b="b" l="l" r="r" t="t"/>
              <a:pathLst>
                <a:path extrusionOk="0" h="5584" w="11647">
                  <a:moveTo>
                    <a:pt x="10722" y="1"/>
                  </a:moveTo>
                  <a:cubicBezTo>
                    <a:pt x="10685" y="38"/>
                    <a:pt x="10648" y="38"/>
                    <a:pt x="10611" y="75"/>
                  </a:cubicBezTo>
                  <a:cubicBezTo>
                    <a:pt x="9724" y="629"/>
                    <a:pt x="8356" y="1221"/>
                    <a:pt x="6877" y="1738"/>
                  </a:cubicBezTo>
                  <a:cubicBezTo>
                    <a:pt x="5731" y="2145"/>
                    <a:pt x="4548" y="2515"/>
                    <a:pt x="3513" y="2773"/>
                  </a:cubicBezTo>
                  <a:cubicBezTo>
                    <a:pt x="2921" y="3032"/>
                    <a:pt x="2367" y="3254"/>
                    <a:pt x="1812" y="3476"/>
                  </a:cubicBezTo>
                  <a:cubicBezTo>
                    <a:pt x="1073" y="3772"/>
                    <a:pt x="629" y="4030"/>
                    <a:pt x="333" y="4252"/>
                  </a:cubicBezTo>
                  <a:cubicBezTo>
                    <a:pt x="75" y="4511"/>
                    <a:pt x="1" y="4696"/>
                    <a:pt x="1" y="4770"/>
                  </a:cubicBezTo>
                  <a:cubicBezTo>
                    <a:pt x="1" y="4881"/>
                    <a:pt x="38" y="4955"/>
                    <a:pt x="112" y="5029"/>
                  </a:cubicBezTo>
                  <a:cubicBezTo>
                    <a:pt x="185" y="5139"/>
                    <a:pt x="296" y="5213"/>
                    <a:pt x="444" y="5287"/>
                  </a:cubicBezTo>
                  <a:cubicBezTo>
                    <a:pt x="777" y="5472"/>
                    <a:pt x="1184" y="5583"/>
                    <a:pt x="1553" y="5583"/>
                  </a:cubicBezTo>
                  <a:lnTo>
                    <a:pt x="1590" y="5583"/>
                  </a:lnTo>
                  <a:cubicBezTo>
                    <a:pt x="1886" y="5583"/>
                    <a:pt x="2478" y="5472"/>
                    <a:pt x="3217" y="5287"/>
                  </a:cubicBezTo>
                  <a:cubicBezTo>
                    <a:pt x="3956" y="5139"/>
                    <a:pt x="4807" y="4881"/>
                    <a:pt x="5731" y="4585"/>
                  </a:cubicBezTo>
                  <a:cubicBezTo>
                    <a:pt x="7506" y="4030"/>
                    <a:pt x="9391" y="3291"/>
                    <a:pt x="10389" y="2662"/>
                  </a:cubicBezTo>
                  <a:cubicBezTo>
                    <a:pt x="11240" y="2108"/>
                    <a:pt x="11646" y="1405"/>
                    <a:pt x="11609" y="888"/>
                  </a:cubicBezTo>
                  <a:cubicBezTo>
                    <a:pt x="11609" y="629"/>
                    <a:pt x="11535" y="407"/>
                    <a:pt x="11351" y="259"/>
                  </a:cubicBezTo>
                  <a:cubicBezTo>
                    <a:pt x="11240" y="111"/>
                    <a:pt x="11018" y="38"/>
                    <a:pt x="10722" y="1"/>
                  </a:cubicBez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35"/>
            <p:cNvSpPr/>
            <p:nvPr/>
          </p:nvSpPr>
          <p:spPr>
            <a:xfrm>
              <a:off x="6351250" y="3960150"/>
              <a:ext cx="321650" cy="170075"/>
            </a:xfrm>
            <a:custGeom>
              <a:rect b="b" l="l" r="r" t="t"/>
              <a:pathLst>
                <a:path extrusionOk="0" h="6803" w="12866">
                  <a:moveTo>
                    <a:pt x="11128" y="629"/>
                  </a:moveTo>
                  <a:cubicBezTo>
                    <a:pt x="11572" y="629"/>
                    <a:pt x="11831" y="739"/>
                    <a:pt x="11979" y="887"/>
                  </a:cubicBezTo>
                  <a:cubicBezTo>
                    <a:pt x="12163" y="1035"/>
                    <a:pt x="12237" y="1257"/>
                    <a:pt x="12237" y="1516"/>
                  </a:cubicBezTo>
                  <a:cubicBezTo>
                    <a:pt x="12274" y="2033"/>
                    <a:pt x="11868" y="2736"/>
                    <a:pt x="11017" y="3290"/>
                  </a:cubicBezTo>
                  <a:cubicBezTo>
                    <a:pt x="10019" y="3919"/>
                    <a:pt x="8134" y="4658"/>
                    <a:pt x="6359" y="5213"/>
                  </a:cubicBezTo>
                  <a:cubicBezTo>
                    <a:pt x="5435" y="5509"/>
                    <a:pt x="4584" y="5767"/>
                    <a:pt x="3845" y="5915"/>
                  </a:cubicBezTo>
                  <a:cubicBezTo>
                    <a:pt x="3106" y="6100"/>
                    <a:pt x="2477" y="6211"/>
                    <a:pt x="2181" y="6211"/>
                  </a:cubicBezTo>
                  <a:cubicBezTo>
                    <a:pt x="1849" y="6211"/>
                    <a:pt x="1405" y="6100"/>
                    <a:pt x="1072" y="5915"/>
                  </a:cubicBezTo>
                  <a:cubicBezTo>
                    <a:pt x="924" y="5841"/>
                    <a:pt x="813" y="5767"/>
                    <a:pt x="740" y="5657"/>
                  </a:cubicBezTo>
                  <a:cubicBezTo>
                    <a:pt x="666" y="5583"/>
                    <a:pt x="629" y="5509"/>
                    <a:pt x="629" y="5398"/>
                  </a:cubicBezTo>
                  <a:cubicBezTo>
                    <a:pt x="629" y="5324"/>
                    <a:pt x="703" y="5139"/>
                    <a:pt x="961" y="4880"/>
                  </a:cubicBezTo>
                  <a:cubicBezTo>
                    <a:pt x="1257" y="4658"/>
                    <a:pt x="1701" y="4400"/>
                    <a:pt x="2440" y="4104"/>
                  </a:cubicBezTo>
                  <a:cubicBezTo>
                    <a:pt x="5763" y="2802"/>
                    <a:pt x="10101" y="929"/>
                    <a:pt x="10721" y="661"/>
                  </a:cubicBezTo>
                  <a:lnTo>
                    <a:pt x="10721" y="661"/>
                  </a:lnTo>
                  <a:lnTo>
                    <a:pt x="10722" y="666"/>
                  </a:lnTo>
                  <a:cubicBezTo>
                    <a:pt x="10869" y="629"/>
                    <a:pt x="11017" y="629"/>
                    <a:pt x="11128" y="629"/>
                  </a:cubicBezTo>
                  <a:close/>
                  <a:moveTo>
                    <a:pt x="11128" y="0"/>
                  </a:moveTo>
                  <a:cubicBezTo>
                    <a:pt x="10980" y="0"/>
                    <a:pt x="10796" y="0"/>
                    <a:pt x="10611" y="37"/>
                  </a:cubicBezTo>
                  <a:lnTo>
                    <a:pt x="10537" y="74"/>
                  </a:lnTo>
                  <a:cubicBezTo>
                    <a:pt x="10537" y="74"/>
                    <a:pt x="10241" y="185"/>
                    <a:pt x="9723" y="407"/>
                  </a:cubicBezTo>
                  <a:cubicBezTo>
                    <a:pt x="8245" y="1035"/>
                    <a:pt x="4880" y="2477"/>
                    <a:pt x="2218" y="3512"/>
                  </a:cubicBezTo>
                  <a:cubicBezTo>
                    <a:pt x="1442" y="3808"/>
                    <a:pt x="924" y="4104"/>
                    <a:pt x="555" y="4437"/>
                  </a:cubicBezTo>
                  <a:cubicBezTo>
                    <a:pt x="222" y="4732"/>
                    <a:pt x="0" y="5065"/>
                    <a:pt x="0" y="5398"/>
                  </a:cubicBezTo>
                  <a:cubicBezTo>
                    <a:pt x="0" y="5657"/>
                    <a:pt x="111" y="5878"/>
                    <a:pt x="259" y="6063"/>
                  </a:cubicBezTo>
                  <a:cubicBezTo>
                    <a:pt x="481" y="6322"/>
                    <a:pt x="777" y="6507"/>
                    <a:pt x="1146" y="6618"/>
                  </a:cubicBezTo>
                  <a:cubicBezTo>
                    <a:pt x="1479" y="6729"/>
                    <a:pt x="1849" y="6803"/>
                    <a:pt x="2181" y="6803"/>
                  </a:cubicBezTo>
                  <a:cubicBezTo>
                    <a:pt x="2588" y="6803"/>
                    <a:pt x="3217" y="6692"/>
                    <a:pt x="3956" y="6507"/>
                  </a:cubicBezTo>
                  <a:cubicBezTo>
                    <a:pt x="5102" y="6248"/>
                    <a:pt x="6544" y="5841"/>
                    <a:pt x="7912" y="5324"/>
                  </a:cubicBezTo>
                  <a:cubicBezTo>
                    <a:pt x="9243" y="4843"/>
                    <a:pt x="10537" y="4326"/>
                    <a:pt x="11350" y="3808"/>
                  </a:cubicBezTo>
                  <a:cubicBezTo>
                    <a:pt x="12348" y="3180"/>
                    <a:pt x="12866" y="2329"/>
                    <a:pt x="12866" y="1516"/>
                  </a:cubicBezTo>
                  <a:cubicBezTo>
                    <a:pt x="12866" y="1109"/>
                    <a:pt x="12718" y="703"/>
                    <a:pt x="12422" y="444"/>
                  </a:cubicBezTo>
                  <a:cubicBezTo>
                    <a:pt x="12090" y="148"/>
                    <a:pt x="11683" y="0"/>
                    <a:pt x="1112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35"/>
            <p:cNvSpPr/>
            <p:nvPr/>
          </p:nvSpPr>
          <p:spPr>
            <a:xfrm>
              <a:off x="6287475" y="3882150"/>
              <a:ext cx="392175" cy="169525"/>
            </a:xfrm>
            <a:custGeom>
              <a:rect b="b" l="l" r="r" t="t"/>
              <a:pathLst>
                <a:path extrusionOk="0" h="6781" w="15687">
                  <a:moveTo>
                    <a:pt x="13608" y="0"/>
                  </a:moveTo>
                  <a:cubicBezTo>
                    <a:pt x="13436" y="0"/>
                    <a:pt x="13251" y="17"/>
                    <a:pt x="13051" y="51"/>
                  </a:cubicBezTo>
                  <a:cubicBezTo>
                    <a:pt x="13051" y="51"/>
                    <a:pt x="7875" y="2307"/>
                    <a:pt x="3919" y="3823"/>
                  </a:cubicBezTo>
                  <a:cubicBezTo>
                    <a:pt x="0" y="5375"/>
                    <a:pt x="2255" y="6780"/>
                    <a:pt x="3808" y="6780"/>
                  </a:cubicBezTo>
                  <a:cubicBezTo>
                    <a:pt x="5324" y="6780"/>
                    <a:pt x="11387" y="4969"/>
                    <a:pt x="13642" y="3564"/>
                  </a:cubicBezTo>
                  <a:cubicBezTo>
                    <a:pt x="15687" y="2269"/>
                    <a:pt x="15627" y="0"/>
                    <a:pt x="136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35"/>
            <p:cNvSpPr/>
            <p:nvPr/>
          </p:nvSpPr>
          <p:spPr>
            <a:xfrm>
              <a:off x="6338300" y="3891750"/>
              <a:ext cx="320750" cy="152525"/>
            </a:xfrm>
            <a:custGeom>
              <a:rect b="b" l="l" r="r" t="t"/>
              <a:pathLst>
                <a:path extrusionOk="0" h="6101" w="12830">
                  <a:moveTo>
                    <a:pt x="12090" y="0"/>
                  </a:moveTo>
                  <a:cubicBezTo>
                    <a:pt x="12053" y="0"/>
                    <a:pt x="12016" y="37"/>
                    <a:pt x="12016" y="37"/>
                  </a:cubicBezTo>
                  <a:cubicBezTo>
                    <a:pt x="10278" y="1109"/>
                    <a:pt x="6286" y="2440"/>
                    <a:pt x="3845" y="2995"/>
                  </a:cubicBezTo>
                  <a:cubicBezTo>
                    <a:pt x="3217" y="3254"/>
                    <a:pt x="2625" y="3512"/>
                    <a:pt x="2034" y="3734"/>
                  </a:cubicBezTo>
                  <a:cubicBezTo>
                    <a:pt x="1221" y="4067"/>
                    <a:pt x="703" y="4363"/>
                    <a:pt x="407" y="4622"/>
                  </a:cubicBezTo>
                  <a:cubicBezTo>
                    <a:pt x="74" y="4880"/>
                    <a:pt x="1" y="5065"/>
                    <a:pt x="1" y="5213"/>
                  </a:cubicBezTo>
                  <a:cubicBezTo>
                    <a:pt x="1" y="5287"/>
                    <a:pt x="38" y="5398"/>
                    <a:pt x="148" y="5509"/>
                  </a:cubicBezTo>
                  <a:cubicBezTo>
                    <a:pt x="222" y="5583"/>
                    <a:pt x="370" y="5694"/>
                    <a:pt x="555" y="5805"/>
                  </a:cubicBezTo>
                  <a:cubicBezTo>
                    <a:pt x="888" y="5989"/>
                    <a:pt x="1368" y="6100"/>
                    <a:pt x="1738" y="6100"/>
                  </a:cubicBezTo>
                  <a:lnTo>
                    <a:pt x="1775" y="6100"/>
                  </a:lnTo>
                  <a:cubicBezTo>
                    <a:pt x="2108" y="6100"/>
                    <a:pt x="2773" y="5989"/>
                    <a:pt x="3550" y="5805"/>
                  </a:cubicBezTo>
                  <a:cubicBezTo>
                    <a:pt x="4363" y="5620"/>
                    <a:pt x="5324" y="5324"/>
                    <a:pt x="6323" y="5028"/>
                  </a:cubicBezTo>
                  <a:cubicBezTo>
                    <a:pt x="8282" y="4400"/>
                    <a:pt x="10352" y="3586"/>
                    <a:pt x="11424" y="2921"/>
                  </a:cubicBezTo>
                  <a:cubicBezTo>
                    <a:pt x="12386" y="2329"/>
                    <a:pt x="12829" y="1516"/>
                    <a:pt x="12792" y="925"/>
                  </a:cubicBezTo>
                  <a:cubicBezTo>
                    <a:pt x="12792" y="629"/>
                    <a:pt x="12718" y="407"/>
                    <a:pt x="12534" y="222"/>
                  </a:cubicBezTo>
                  <a:cubicBezTo>
                    <a:pt x="12423" y="111"/>
                    <a:pt x="12275" y="37"/>
                    <a:pt x="12090" y="0"/>
                  </a:cubicBez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35"/>
            <p:cNvSpPr/>
            <p:nvPr/>
          </p:nvSpPr>
          <p:spPr>
            <a:xfrm>
              <a:off x="6323525" y="3874175"/>
              <a:ext cx="350300" cy="184875"/>
            </a:xfrm>
            <a:custGeom>
              <a:rect b="b" l="l" r="r" t="t"/>
              <a:pathLst>
                <a:path extrusionOk="0" h="7395" w="14012">
                  <a:moveTo>
                    <a:pt x="12163" y="629"/>
                  </a:moveTo>
                  <a:cubicBezTo>
                    <a:pt x="12607" y="629"/>
                    <a:pt x="12903" y="740"/>
                    <a:pt x="13125" y="925"/>
                  </a:cubicBezTo>
                  <a:cubicBezTo>
                    <a:pt x="13309" y="1110"/>
                    <a:pt x="13383" y="1332"/>
                    <a:pt x="13383" y="1628"/>
                  </a:cubicBezTo>
                  <a:cubicBezTo>
                    <a:pt x="13420" y="2219"/>
                    <a:pt x="12977" y="3032"/>
                    <a:pt x="12015" y="3624"/>
                  </a:cubicBezTo>
                  <a:cubicBezTo>
                    <a:pt x="10943" y="4289"/>
                    <a:pt x="8873" y="5103"/>
                    <a:pt x="6914" y="5731"/>
                  </a:cubicBezTo>
                  <a:cubicBezTo>
                    <a:pt x="5915" y="6027"/>
                    <a:pt x="4954" y="6323"/>
                    <a:pt x="4141" y="6508"/>
                  </a:cubicBezTo>
                  <a:cubicBezTo>
                    <a:pt x="3364" y="6692"/>
                    <a:pt x="2699" y="6803"/>
                    <a:pt x="2366" y="6803"/>
                  </a:cubicBezTo>
                  <a:cubicBezTo>
                    <a:pt x="1959" y="6803"/>
                    <a:pt x="1479" y="6692"/>
                    <a:pt x="1146" y="6508"/>
                  </a:cubicBezTo>
                  <a:cubicBezTo>
                    <a:pt x="961" y="6397"/>
                    <a:pt x="813" y="6286"/>
                    <a:pt x="739" y="6212"/>
                  </a:cubicBezTo>
                  <a:cubicBezTo>
                    <a:pt x="629" y="6101"/>
                    <a:pt x="592" y="5990"/>
                    <a:pt x="592" y="5916"/>
                  </a:cubicBezTo>
                  <a:cubicBezTo>
                    <a:pt x="592" y="5768"/>
                    <a:pt x="665" y="5583"/>
                    <a:pt x="998" y="5325"/>
                  </a:cubicBezTo>
                  <a:cubicBezTo>
                    <a:pt x="1294" y="5066"/>
                    <a:pt x="1812" y="4770"/>
                    <a:pt x="2625" y="4437"/>
                  </a:cubicBezTo>
                  <a:cubicBezTo>
                    <a:pt x="6268" y="2994"/>
                    <a:pt x="11030" y="943"/>
                    <a:pt x="11682" y="662"/>
                  </a:cubicBezTo>
                  <a:lnTo>
                    <a:pt x="11682" y="662"/>
                  </a:lnTo>
                  <a:lnTo>
                    <a:pt x="11683" y="666"/>
                  </a:lnTo>
                  <a:cubicBezTo>
                    <a:pt x="11831" y="629"/>
                    <a:pt x="12015" y="629"/>
                    <a:pt x="12163" y="629"/>
                  </a:cubicBezTo>
                  <a:close/>
                  <a:moveTo>
                    <a:pt x="12163" y="1"/>
                  </a:moveTo>
                  <a:cubicBezTo>
                    <a:pt x="11978" y="1"/>
                    <a:pt x="11794" y="38"/>
                    <a:pt x="11572" y="75"/>
                  </a:cubicBezTo>
                  <a:lnTo>
                    <a:pt x="11498" y="75"/>
                  </a:lnTo>
                  <a:cubicBezTo>
                    <a:pt x="11498" y="75"/>
                    <a:pt x="11165" y="223"/>
                    <a:pt x="10611" y="444"/>
                  </a:cubicBezTo>
                  <a:cubicBezTo>
                    <a:pt x="8984" y="1147"/>
                    <a:pt x="5324" y="2700"/>
                    <a:pt x="2366" y="3883"/>
                  </a:cubicBezTo>
                  <a:cubicBezTo>
                    <a:pt x="1553" y="4178"/>
                    <a:pt x="961" y="4511"/>
                    <a:pt x="592" y="4844"/>
                  </a:cubicBezTo>
                  <a:cubicBezTo>
                    <a:pt x="222" y="5177"/>
                    <a:pt x="0" y="5546"/>
                    <a:pt x="0" y="5916"/>
                  </a:cubicBezTo>
                  <a:cubicBezTo>
                    <a:pt x="0" y="6175"/>
                    <a:pt x="111" y="6397"/>
                    <a:pt x="259" y="6582"/>
                  </a:cubicBezTo>
                  <a:cubicBezTo>
                    <a:pt x="481" y="6877"/>
                    <a:pt x="813" y="7062"/>
                    <a:pt x="1183" y="7210"/>
                  </a:cubicBezTo>
                  <a:cubicBezTo>
                    <a:pt x="1553" y="7321"/>
                    <a:pt x="1959" y="7395"/>
                    <a:pt x="2366" y="7395"/>
                  </a:cubicBezTo>
                  <a:cubicBezTo>
                    <a:pt x="2810" y="7395"/>
                    <a:pt x="3475" y="7284"/>
                    <a:pt x="4289" y="7099"/>
                  </a:cubicBezTo>
                  <a:cubicBezTo>
                    <a:pt x="5546" y="6803"/>
                    <a:pt x="7098" y="6323"/>
                    <a:pt x="8614" y="5805"/>
                  </a:cubicBezTo>
                  <a:cubicBezTo>
                    <a:pt x="10093" y="5288"/>
                    <a:pt x="11461" y="4696"/>
                    <a:pt x="12348" y="4142"/>
                  </a:cubicBezTo>
                  <a:cubicBezTo>
                    <a:pt x="13420" y="3439"/>
                    <a:pt x="14012" y="2515"/>
                    <a:pt x="14012" y="1628"/>
                  </a:cubicBezTo>
                  <a:cubicBezTo>
                    <a:pt x="14012" y="1184"/>
                    <a:pt x="13864" y="777"/>
                    <a:pt x="13531" y="481"/>
                  </a:cubicBezTo>
                  <a:cubicBezTo>
                    <a:pt x="13199" y="186"/>
                    <a:pt x="12718" y="1"/>
                    <a:pt x="121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35"/>
            <p:cNvSpPr/>
            <p:nvPr/>
          </p:nvSpPr>
          <p:spPr>
            <a:xfrm>
              <a:off x="6297625" y="3803775"/>
              <a:ext cx="392475" cy="169325"/>
            </a:xfrm>
            <a:custGeom>
              <a:rect b="b" l="l" r="r" t="t"/>
              <a:pathLst>
                <a:path extrusionOk="0" h="6773" w="15699">
                  <a:moveTo>
                    <a:pt x="13576" y="0"/>
                  </a:moveTo>
                  <a:cubicBezTo>
                    <a:pt x="13413" y="0"/>
                    <a:pt x="13239" y="14"/>
                    <a:pt x="13051" y="44"/>
                  </a:cubicBezTo>
                  <a:cubicBezTo>
                    <a:pt x="13051" y="44"/>
                    <a:pt x="7876" y="2299"/>
                    <a:pt x="3957" y="3852"/>
                  </a:cubicBezTo>
                  <a:cubicBezTo>
                    <a:pt x="1" y="5368"/>
                    <a:pt x="2256" y="6773"/>
                    <a:pt x="3809" y="6773"/>
                  </a:cubicBezTo>
                  <a:cubicBezTo>
                    <a:pt x="5362" y="6773"/>
                    <a:pt x="11388" y="4961"/>
                    <a:pt x="13643" y="3556"/>
                  </a:cubicBezTo>
                  <a:cubicBezTo>
                    <a:pt x="15699" y="2254"/>
                    <a:pt x="15627" y="0"/>
                    <a:pt x="135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35"/>
            <p:cNvSpPr/>
            <p:nvPr/>
          </p:nvSpPr>
          <p:spPr>
            <a:xfrm>
              <a:off x="6341075" y="3803950"/>
              <a:ext cx="335525" cy="169150"/>
            </a:xfrm>
            <a:custGeom>
              <a:rect b="b" l="l" r="r" t="t"/>
              <a:pathLst>
                <a:path extrusionOk="0" h="6766" w="13421">
                  <a:moveTo>
                    <a:pt x="11868" y="0"/>
                  </a:moveTo>
                  <a:cubicBezTo>
                    <a:pt x="11683" y="0"/>
                    <a:pt x="11535" y="0"/>
                    <a:pt x="11313" y="37"/>
                  </a:cubicBezTo>
                  <a:cubicBezTo>
                    <a:pt x="11313" y="37"/>
                    <a:pt x="6138" y="2292"/>
                    <a:pt x="2219" y="3845"/>
                  </a:cubicBezTo>
                  <a:cubicBezTo>
                    <a:pt x="592" y="4473"/>
                    <a:pt x="0" y="5065"/>
                    <a:pt x="0" y="5583"/>
                  </a:cubicBezTo>
                  <a:cubicBezTo>
                    <a:pt x="0" y="6285"/>
                    <a:pt x="1147" y="6766"/>
                    <a:pt x="2071" y="6766"/>
                  </a:cubicBezTo>
                  <a:cubicBezTo>
                    <a:pt x="3624" y="6766"/>
                    <a:pt x="9650" y="4954"/>
                    <a:pt x="11905" y="3549"/>
                  </a:cubicBezTo>
                  <a:cubicBezTo>
                    <a:pt x="11905" y="3549"/>
                    <a:pt x="11942" y="3512"/>
                    <a:pt x="11979" y="3512"/>
                  </a:cubicBezTo>
                  <a:cubicBezTo>
                    <a:pt x="12164" y="3364"/>
                    <a:pt x="12349" y="3216"/>
                    <a:pt x="12533" y="3069"/>
                  </a:cubicBezTo>
                  <a:cubicBezTo>
                    <a:pt x="13125" y="2514"/>
                    <a:pt x="13421" y="1886"/>
                    <a:pt x="13421" y="1331"/>
                  </a:cubicBezTo>
                  <a:cubicBezTo>
                    <a:pt x="13421" y="592"/>
                    <a:pt x="12903" y="0"/>
                    <a:pt x="11868" y="0"/>
                  </a:cubicBez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35"/>
            <p:cNvSpPr/>
            <p:nvPr/>
          </p:nvSpPr>
          <p:spPr>
            <a:xfrm>
              <a:off x="6333675" y="3795625"/>
              <a:ext cx="350325" cy="185800"/>
            </a:xfrm>
            <a:custGeom>
              <a:rect b="b" l="l" r="r" t="t"/>
              <a:pathLst>
                <a:path extrusionOk="0" h="7432" w="14013">
                  <a:moveTo>
                    <a:pt x="12164" y="629"/>
                  </a:moveTo>
                  <a:cubicBezTo>
                    <a:pt x="12608" y="629"/>
                    <a:pt x="12903" y="777"/>
                    <a:pt x="13125" y="925"/>
                  </a:cubicBezTo>
                  <a:cubicBezTo>
                    <a:pt x="13310" y="1109"/>
                    <a:pt x="13384" y="1331"/>
                    <a:pt x="13421" y="1664"/>
                  </a:cubicBezTo>
                  <a:cubicBezTo>
                    <a:pt x="13421" y="2219"/>
                    <a:pt x="12977" y="3032"/>
                    <a:pt x="12016" y="3623"/>
                  </a:cubicBezTo>
                  <a:cubicBezTo>
                    <a:pt x="10944" y="4289"/>
                    <a:pt x="8874" y="5102"/>
                    <a:pt x="6914" y="5731"/>
                  </a:cubicBezTo>
                  <a:cubicBezTo>
                    <a:pt x="5916" y="6027"/>
                    <a:pt x="4955" y="6322"/>
                    <a:pt x="4141" y="6507"/>
                  </a:cubicBezTo>
                  <a:cubicBezTo>
                    <a:pt x="3365" y="6692"/>
                    <a:pt x="2700" y="6803"/>
                    <a:pt x="2367" y="6803"/>
                  </a:cubicBezTo>
                  <a:cubicBezTo>
                    <a:pt x="1960" y="6803"/>
                    <a:pt x="1480" y="6692"/>
                    <a:pt x="1147" y="6507"/>
                  </a:cubicBezTo>
                  <a:cubicBezTo>
                    <a:pt x="962" y="6433"/>
                    <a:pt x="814" y="6322"/>
                    <a:pt x="740" y="6211"/>
                  </a:cubicBezTo>
                  <a:cubicBezTo>
                    <a:pt x="629" y="6100"/>
                    <a:pt x="592" y="6027"/>
                    <a:pt x="592" y="5916"/>
                  </a:cubicBezTo>
                  <a:cubicBezTo>
                    <a:pt x="592" y="5805"/>
                    <a:pt x="666" y="5583"/>
                    <a:pt x="999" y="5324"/>
                  </a:cubicBezTo>
                  <a:cubicBezTo>
                    <a:pt x="1295" y="5065"/>
                    <a:pt x="1812" y="4770"/>
                    <a:pt x="2626" y="4437"/>
                  </a:cubicBezTo>
                  <a:cubicBezTo>
                    <a:pt x="6544" y="2884"/>
                    <a:pt x="11757" y="666"/>
                    <a:pt x="11757" y="666"/>
                  </a:cubicBezTo>
                  <a:lnTo>
                    <a:pt x="11751" y="654"/>
                  </a:lnTo>
                  <a:lnTo>
                    <a:pt x="11751" y="654"/>
                  </a:lnTo>
                  <a:cubicBezTo>
                    <a:pt x="11905" y="629"/>
                    <a:pt x="12035" y="629"/>
                    <a:pt x="12164" y="629"/>
                  </a:cubicBezTo>
                  <a:close/>
                  <a:moveTo>
                    <a:pt x="12164" y="0"/>
                  </a:moveTo>
                  <a:cubicBezTo>
                    <a:pt x="11979" y="0"/>
                    <a:pt x="11794" y="37"/>
                    <a:pt x="11572" y="74"/>
                  </a:cubicBezTo>
                  <a:lnTo>
                    <a:pt x="11499" y="74"/>
                  </a:lnTo>
                  <a:cubicBezTo>
                    <a:pt x="11499" y="74"/>
                    <a:pt x="11166" y="222"/>
                    <a:pt x="10648" y="481"/>
                  </a:cubicBezTo>
                  <a:cubicBezTo>
                    <a:pt x="8985" y="1183"/>
                    <a:pt x="5324" y="2736"/>
                    <a:pt x="2367" y="3882"/>
                  </a:cubicBezTo>
                  <a:cubicBezTo>
                    <a:pt x="1553" y="4215"/>
                    <a:pt x="962" y="4511"/>
                    <a:pt x="592" y="4843"/>
                  </a:cubicBezTo>
                  <a:cubicBezTo>
                    <a:pt x="223" y="5176"/>
                    <a:pt x="1" y="5546"/>
                    <a:pt x="1" y="5916"/>
                  </a:cubicBezTo>
                  <a:cubicBezTo>
                    <a:pt x="1" y="6174"/>
                    <a:pt x="112" y="6433"/>
                    <a:pt x="259" y="6618"/>
                  </a:cubicBezTo>
                  <a:cubicBezTo>
                    <a:pt x="481" y="6877"/>
                    <a:pt x="851" y="7062"/>
                    <a:pt x="1184" y="7210"/>
                  </a:cubicBezTo>
                  <a:cubicBezTo>
                    <a:pt x="1553" y="7357"/>
                    <a:pt x="1960" y="7431"/>
                    <a:pt x="2367" y="7431"/>
                  </a:cubicBezTo>
                  <a:cubicBezTo>
                    <a:pt x="2810" y="7431"/>
                    <a:pt x="3476" y="7284"/>
                    <a:pt x="4289" y="7099"/>
                  </a:cubicBezTo>
                  <a:cubicBezTo>
                    <a:pt x="5546" y="6803"/>
                    <a:pt x="7099" y="6359"/>
                    <a:pt x="8615" y="5805"/>
                  </a:cubicBezTo>
                  <a:cubicBezTo>
                    <a:pt x="10094" y="5287"/>
                    <a:pt x="11462" y="4696"/>
                    <a:pt x="12349" y="4141"/>
                  </a:cubicBezTo>
                  <a:cubicBezTo>
                    <a:pt x="13458" y="3476"/>
                    <a:pt x="14013" y="2514"/>
                    <a:pt x="14013" y="1664"/>
                  </a:cubicBezTo>
                  <a:cubicBezTo>
                    <a:pt x="14013" y="1220"/>
                    <a:pt x="13865" y="777"/>
                    <a:pt x="13532" y="481"/>
                  </a:cubicBezTo>
                  <a:cubicBezTo>
                    <a:pt x="13199" y="185"/>
                    <a:pt x="12719" y="0"/>
                    <a:pt x="121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35"/>
            <p:cNvSpPr/>
            <p:nvPr/>
          </p:nvSpPr>
          <p:spPr>
            <a:xfrm>
              <a:off x="4942650" y="1866675"/>
              <a:ext cx="849425" cy="1047800"/>
            </a:xfrm>
            <a:custGeom>
              <a:rect b="b" l="l" r="r" t="t"/>
              <a:pathLst>
                <a:path extrusionOk="0" h="41912" w="33977">
                  <a:moveTo>
                    <a:pt x="14309" y="0"/>
                  </a:moveTo>
                  <a:cubicBezTo>
                    <a:pt x="14309" y="0"/>
                    <a:pt x="4216" y="6470"/>
                    <a:pt x="2108" y="8984"/>
                  </a:cubicBezTo>
                  <a:cubicBezTo>
                    <a:pt x="1" y="11535"/>
                    <a:pt x="962" y="16859"/>
                    <a:pt x="1110" y="18560"/>
                  </a:cubicBezTo>
                  <a:cubicBezTo>
                    <a:pt x="1258" y="20223"/>
                    <a:pt x="1406" y="31462"/>
                    <a:pt x="2367" y="33274"/>
                  </a:cubicBezTo>
                  <a:cubicBezTo>
                    <a:pt x="3333" y="35063"/>
                    <a:pt x="6205" y="41911"/>
                    <a:pt x="15275" y="41911"/>
                  </a:cubicBezTo>
                  <a:cubicBezTo>
                    <a:pt x="15575" y="41911"/>
                    <a:pt x="15881" y="41904"/>
                    <a:pt x="16194" y="41888"/>
                  </a:cubicBezTo>
                  <a:cubicBezTo>
                    <a:pt x="23255" y="41592"/>
                    <a:pt x="26805" y="35825"/>
                    <a:pt x="28210" y="32165"/>
                  </a:cubicBezTo>
                  <a:cubicBezTo>
                    <a:pt x="29614" y="28505"/>
                    <a:pt x="29910" y="24290"/>
                    <a:pt x="29910" y="24290"/>
                  </a:cubicBezTo>
                  <a:cubicBezTo>
                    <a:pt x="29910" y="24290"/>
                    <a:pt x="33977" y="23588"/>
                    <a:pt x="33977" y="20223"/>
                  </a:cubicBezTo>
                  <a:cubicBezTo>
                    <a:pt x="33977" y="17022"/>
                    <a:pt x="33173" y="13318"/>
                    <a:pt x="31439" y="13318"/>
                  </a:cubicBezTo>
                  <a:cubicBezTo>
                    <a:pt x="31351" y="13318"/>
                    <a:pt x="31260" y="13327"/>
                    <a:pt x="31167" y="13347"/>
                  </a:cubicBezTo>
                  <a:cubicBezTo>
                    <a:pt x="30206" y="13569"/>
                    <a:pt x="28912" y="15750"/>
                    <a:pt x="28912" y="15750"/>
                  </a:cubicBezTo>
                  <a:cubicBezTo>
                    <a:pt x="28912" y="15750"/>
                    <a:pt x="23588" y="12238"/>
                    <a:pt x="19078" y="7025"/>
                  </a:cubicBezTo>
                  <a:cubicBezTo>
                    <a:pt x="14604" y="1812"/>
                    <a:pt x="14309" y="0"/>
                    <a:pt x="14309" y="0"/>
                  </a:cubicBezTo>
                  <a:close/>
                </a:path>
              </a:pathLst>
            </a:custGeom>
            <a:solidFill>
              <a:srgbClr val="ADAD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35"/>
            <p:cNvSpPr/>
            <p:nvPr/>
          </p:nvSpPr>
          <p:spPr>
            <a:xfrm>
              <a:off x="4970400" y="1866675"/>
              <a:ext cx="695050" cy="401125"/>
            </a:xfrm>
            <a:custGeom>
              <a:rect b="b" l="l" r="r" t="t"/>
              <a:pathLst>
                <a:path extrusionOk="0" h="16045" w="27802">
                  <a:moveTo>
                    <a:pt x="13199" y="0"/>
                  </a:moveTo>
                  <a:cubicBezTo>
                    <a:pt x="13199" y="0"/>
                    <a:pt x="3106" y="6470"/>
                    <a:pt x="998" y="8984"/>
                  </a:cubicBezTo>
                  <a:cubicBezTo>
                    <a:pt x="518" y="9576"/>
                    <a:pt x="185" y="10278"/>
                    <a:pt x="0" y="11055"/>
                  </a:cubicBezTo>
                  <a:lnTo>
                    <a:pt x="12570" y="5842"/>
                  </a:lnTo>
                  <a:cubicBezTo>
                    <a:pt x="12570" y="5842"/>
                    <a:pt x="20307" y="16045"/>
                    <a:pt x="26183" y="16045"/>
                  </a:cubicBezTo>
                  <a:cubicBezTo>
                    <a:pt x="26742" y="16045"/>
                    <a:pt x="27285" y="15952"/>
                    <a:pt x="27802" y="15750"/>
                  </a:cubicBezTo>
                  <a:cubicBezTo>
                    <a:pt x="27802" y="15750"/>
                    <a:pt x="22478" y="12238"/>
                    <a:pt x="17968" y="7025"/>
                  </a:cubicBezTo>
                  <a:cubicBezTo>
                    <a:pt x="13494" y="1812"/>
                    <a:pt x="13199" y="0"/>
                    <a:pt x="1319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35"/>
            <p:cNvSpPr/>
            <p:nvPr/>
          </p:nvSpPr>
          <p:spPr>
            <a:xfrm>
              <a:off x="4968550" y="2285850"/>
              <a:ext cx="823525" cy="628625"/>
            </a:xfrm>
            <a:custGeom>
              <a:rect b="b" l="l" r="r" t="t"/>
              <a:pathLst>
                <a:path extrusionOk="0" h="25145" w="32941">
                  <a:moveTo>
                    <a:pt x="3235" y="0"/>
                  </a:moveTo>
                  <a:cubicBezTo>
                    <a:pt x="3026" y="0"/>
                    <a:pt x="2810" y="6"/>
                    <a:pt x="2588" y="18"/>
                  </a:cubicBezTo>
                  <a:cubicBezTo>
                    <a:pt x="1479" y="92"/>
                    <a:pt x="666" y="536"/>
                    <a:pt x="0" y="1090"/>
                  </a:cubicBezTo>
                  <a:cubicBezTo>
                    <a:pt x="37" y="1349"/>
                    <a:pt x="74" y="1608"/>
                    <a:pt x="74" y="1793"/>
                  </a:cubicBezTo>
                  <a:cubicBezTo>
                    <a:pt x="222" y="3456"/>
                    <a:pt x="370" y="14695"/>
                    <a:pt x="1331" y="16507"/>
                  </a:cubicBezTo>
                  <a:cubicBezTo>
                    <a:pt x="2297" y="18296"/>
                    <a:pt x="5169" y="25144"/>
                    <a:pt x="14239" y="25144"/>
                  </a:cubicBezTo>
                  <a:cubicBezTo>
                    <a:pt x="14539" y="25144"/>
                    <a:pt x="14845" y="25137"/>
                    <a:pt x="15158" y="25121"/>
                  </a:cubicBezTo>
                  <a:cubicBezTo>
                    <a:pt x="22219" y="24825"/>
                    <a:pt x="25769" y="19058"/>
                    <a:pt x="27174" y="15398"/>
                  </a:cubicBezTo>
                  <a:cubicBezTo>
                    <a:pt x="28578" y="11738"/>
                    <a:pt x="28874" y="7523"/>
                    <a:pt x="28874" y="7523"/>
                  </a:cubicBezTo>
                  <a:cubicBezTo>
                    <a:pt x="28874" y="7523"/>
                    <a:pt x="32941" y="6821"/>
                    <a:pt x="32941" y="3456"/>
                  </a:cubicBezTo>
                  <a:cubicBezTo>
                    <a:pt x="32941" y="2791"/>
                    <a:pt x="32904" y="2088"/>
                    <a:pt x="32830" y="1386"/>
                  </a:cubicBezTo>
                  <a:cubicBezTo>
                    <a:pt x="32719" y="2458"/>
                    <a:pt x="32497" y="3641"/>
                    <a:pt x="32054" y="4602"/>
                  </a:cubicBezTo>
                  <a:cubicBezTo>
                    <a:pt x="31225" y="6421"/>
                    <a:pt x="29447" y="6673"/>
                    <a:pt x="28528" y="6673"/>
                  </a:cubicBezTo>
                  <a:cubicBezTo>
                    <a:pt x="28176" y="6673"/>
                    <a:pt x="27950" y="6636"/>
                    <a:pt x="27950" y="6636"/>
                  </a:cubicBezTo>
                  <a:cubicBezTo>
                    <a:pt x="27950" y="6636"/>
                    <a:pt x="26101" y="16248"/>
                    <a:pt x="23587" y="19206"/>
                  </a:cubicBezTo>
                  <a:cubicBezTo>
                    <a:pt x="21937" y="21148"/>
                    <a:pt x="18421" y="22899"/>
                    <a:pt x="14265" y="22899"/>
                  </a:cubicBezTo>
                  <a:cubicBezTo>
                    <a:pt x="12091" y="22899"/>
                    <a:pt x="9743" y="22420"/>
                    <a:pt x="7394" y="21239"/>
                  </a:cubicBezTo>
                  <a:cubicBezTo>
                    <a:pt x="555" y="17838"/>
                    <a:pt x="1479" y="9409"/>
                    <a:pt x="1479" y="9409"/>
                  </a:cubicBezTo>
                  <a:cubicBezTo>
                    <a:pt x="1479" y="9409"/>
                    <a:pt x="5583" y="9409"/>
                    <a:pt x="7172" y="5527"/>
                  </a:cubicBezTo>
                  <a:cubicBezTo>
                    <a:pt x="8677" y="1853"/>
                    <a:pt x="6936" y="0"/>
                    <a:pt x="32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35"/>
            <p:cNvSpPr/>
            <p:nvPr/>
          </p:nvSpPr>
          <p:spPr>
            <a:xfrm>
              <a:off x="4968550" y="2286300"/>
              <a:ext cx="823525" cy="628525"/>
            </a:xfrm>
            <a:custGeom>
              <a:rect b="b" l="l" r="r" t="t"/>
              <a:pathLst>
                <a:path extrusionOk="0" h="25141" w="32941">
                  <a:moveTo>
                    <a:pt x="2588" y="0"/>
                  </a:moveTo>
                  <a:cubicBezTo>
                    <a:pt x="1479" y="74"/>
                    <a:pt x="666" y="518"/>
                    <a:pt x="0" y="1072"/>
                  </a:cubicBezTo>
                  <a:cubicBezTo>
                    <a:pt x="37" y="1331"/>
                    <a:pt x="74" y="1553"/>
                    <a:pt x="74" y="1775"/>
                  </a:cubicBezTo>
                  <a:cubicBezTo>
                    <a:pt x="222" y="3401"/>
                    <a:pt x="370" y="14197"/>
                    <a:pt x="1294" y="16378"/>
                  </a:cubicBezTo>
                  <a:cubicBezTo>
                    <a:pt x="1294" y="16415"/>
                    <a:pt x="1331" y="16452"/>
                    <a:pt x="1331" y="16489"/>
                  </a:cubicBezTo>
                  <a:cubicBezTo>
                    <a:pt x="1405" y="16637"/>
                    <a:pt x="1479" y="16785"/>
                    <a:pt x="1590" y="16970"/>
                  </a:cubicBezTo>
                  <a:cubicBezTo>
                    <a:pt x="1664" y="17155"/>
                    <a:pt x="1812" y="17376"/>
                    <a:pt x="1923" y="17598"/>
                  </a:cubicBezTo>
                  <a:cubicBezTo>
                    <a:pt x="2255" y="18227"/>
                    <a:pt x="2699" y="19003"/>
                    <a:pt x="3327" y="19816"/>
                  </a:cubicBezTo>
                  <a:cubicBezTo>
                    <a:pt x="3475" y="20038"/>
                    <a:pt x="3623" y="20260"/>
                    <a:pt x="3808" y="20482"/>
                  </a:cubicBezTo>
                  <a:cubicBezTo>
                    <a:pt x="3919" y="20593"/>
                    <a:pt x="3993" y="20667"/>
                    <a:pt x="4067" y="20778"/>
                  </a:cubicBezTo>
                  <a:cubicBezTo>
                    <a:pt x="6026" y="22996"/>
                    <a:pt x="9169" y="25140"/>
                    <a:pt x="14271" y="25140"/>
                  </a:cubicBezTo>
                  <a:cubicBezTo>
                    <a:pt x="14567" y="25140"/>
                    <a:pt x="14862" y="25140"/>
                    <a:pt x="15158" y="25103"/>
                  </a:cubicBezTo>
                  <a:cubicBezTo>
                    <a:pt x="16748" y="25029"/>
                    <a:pt x="18190" y="24697"/>
                    <a:pt x="19447" y="24142"/>
                  </a:cubicBezTo>
                  <a:cubicBezTo>
                    <a:pt x="19853" y="23957"/>
                    <a:pt x="20223" y="23772"/>
                    <a:pt x="20593" y="23587"/>
                  </a:cubicBezTo>
                  <a:lnTo>
                    <a:pt x="20630" y="23550"/>
                  </a:lnTo>
                  <a:cubicBezTo>
                    <a:pt x="20852" y="23403"/>
                    <a:pt x="21073" y="23292"/>
                    <a:pt x="21295" y="23144"/>
                  </a:cubicBezTo>
                  <a:cubicBezTo>
                    <a:pt x="22811" y="22109"/>
                    <a:pt x="24031" y="20815"/>
                    <a:pt x="24992" y="19484"/>
                  </a:cubicBezTo>
                  <a:cubicBezTo>
                    <a:pt x="25140" y="19299"/>
                    <a:pt x="25251" y="19114"/>
                    <a:pt x="25399" y="18892"/>
                  </a:cubicBezTo>
                  <a:cubicBezTo>
                    <a:pt x="25584" y="18596"/>
                    <a:pt x="25769" y="18301"/>
                    <a:pt x="25953" y="18005"/>
                  </a:cubicBezTo>
                  <a:cubicBezTo>
                    <a:pt x="26064" y="17783"/>
                    <a:pt x="26175" y="17598"/>
                    <a:pt x="26286" y="17376"/>
                  </a:cubicBezTo>
                  <a:cubicBezTo>
                    <a:pt x="26656" y="16674"/>
                    <a:pt x="26952" y="16008"/>
                    <a:pt x="27174" y="15380"/>
                  </a:cubicBezTo>
                  <a:cubicBezTo>
                    <a:pt x="28578" y="11720"/>
                    <a:pt x="28874" y="7505"/>
                    <a:pt x="28874" y="7505"/>
                  </a:cubicBezTo>
                  <a:cubicBezTo>
                    <a:pt x="28874" y="7505"/>
                    <a:pt x="32941" y="6803"/>
                    <a:pt x="32941" y="3438"/>
                  </a:cubicBezTo>
                  <a:cubicBezTo>
                    <a:pt x="32941" y="2773"/>
                    <a:pt x="32904" y="2070"/>
                    <a:pt x="32830" y="1368"/>
                  </a:cubicBezTo>
                  <a:cubicBezTo>
                    <a:pt x="32719" y="2440"/>
                    <a:pt x="32497" y="3623"/>
                    <a:pt x="32054" y="4584"/>
                  </a:cubicBezTo>
                  <a:cubicBezTo>
                    <a:pt x="31203" y="6433"/>
                    <a:pt x="29392" y="6655"/>
                    <a:pt x="28467" y="6655"/>
                  </a:cubicBezTo>
                  <a:cubicBezTo>
                    <a:pt x="28135" y="6655"/>
                    <a:pt x="27950" y="6618"/>
                    <a:pt x="27950" y="6618"/>
                  </a:cubicBezTo>
                  <a:cubicBezTo>
                    <a:pt x="27950" y="6618"/>
                    <a:pt x="26101" y="16230"/>
                    <a:pt x="23587" y="19188"/>
                  </a:cubicBezTo>
                  <a:cubicBezTo>
                    <a:pt x="21961" y="21147"/>
                    <a:pt x="18411" y="22885"/>
                    <a:pt x="14271" y="22885"/>
                  </a:cubicBezTo>
                  <a:cubicBezTo>
                    <a:pt x="12090" y="22885"/>
                    <a:pt x="9760" y="22404"/>
                    <a:pt x="7394" y="21221"/>
                  </a:cubicBezTo>
                  <a:cubicBezTo>
                    <a:pt x="1997" y="18522"/>
                    <a:pt x="1442" y="12718"/>
                    <a:pt x="1405" y="10389"/>
                  </a:cubicBezTo>
                  <a:cubicBezTo>
                    <a:pt x="1405" y="9760"/>
                    <a:pt x="1479" y="9391"/>
                    <a:pt x="1479" y="9391"/>
                  </a:cubicBezTo>
                  <a:cubicBezTo>
                    <a:pt x="1479" y="9391"/>
                    <a:pt x="5583" y="9391"/>
                    <a:pt x="7172" y="5509"/>
                  </a:cubicBezTo>
                  <a:cubicBezTo>
                    <a:pt x="7542" y="4584"/>
                    <a:pt x="7727" y="3808"/>
                    <a:pt x="7727" y="3143"/>
                  </a:cubicBezTo>
                  <a:cubicBezTo>
                    <a:pt x="7727" y="1035"/>
                    <a:pt x="6026" y="0"/>
                    <a:pt x="3254" y="0"/>
                  </a:cubicBez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35"/>
            <p:cNvSpPr/>
            <p:nvPr/>
          </p:nvSpPr>
          <p:spPr>
            <a:xfrm>
              <a:off x="5305900" y="2213275"/>
              <a:ext cx="281000" cy="281000"/>
            </a:xfrm>
            <a:custGeom>
              <a:rect b="b" l="l" r="r" t="t"/>
              <a:pathLst>
                <a:path extrusionOk="0" h="11240" w="11240">
                  <a:moveTo>
                    <a:pt x="5620" y="0"/>
                  </a:moveTo>
                  <a:cubicBezTo>
                    <a:pt x="2514" y="0"/>
                    <a:pt x="0" y="2514"/>
                    <a:pt x="0" y="5620"/>
                  </a:cubicBezTo>
                  <a:cubicBezTo>
                    <a:pt x="0" y="8726"/>
                    <a:pt x="2514" y="11240"/>
                    <a:pt x="5620" y="11240"/>
                  </a:cubicBezTo>
                  <a:cubicBezTo>
                    <a:pt x="8725" y="11240"/>
                    <a:pt x="11239" y="8726"/>
                    <a:pt x="11239" y="5620"/>
                  </a:cubicBezTo>
                  <a:cubicBezTo>
                    <a:pt x="11239" y="2514"/>
                    <a:pt x="8725" y="0"/>
                    <a:pt x="56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35"/>
            <p:cNvSpPr/>
            <p:nvPr/>
          </p:nvSpPr>
          <p:spPr>
            <a:xfrm>
              <a:off x="5305900" y="2213275"/>
              <a:ext cx="281000" cy="281000"/>
            </a:xfrm>
            <a:custGeom>
              <a:rect b="b" l="l" r="r" t="t"/>
              <a:pathLst>
                <a:path extrusionOk="0" h="11240" w="11240">
                  <a:moveTo>
                    <a:pt x="5620" y="0"/>
                  </a:moveTo>
                  <a:cubicBezTo>
                    <a:pt x="2514" y="0"/>
                    <a:pt x="0" y="2514"/>
                    <a:pt x="0" y="5620"/>
                  </a:cubicBezTo>
                  <a:cubicBezTo>
                    <a:pt x="0" y="8726"/>
                    <a:pt x="2514" y="11240"/>
                    <a:pt x="5620" y="11240"/>
                  </a:cubicBezTo>
                  <a:cubicBezTo>
                    <a:pt x="8725" y="11240"/>
                    <a:pt x="11239" y="8726"/>
                    <a:pt x="11239" y="5620"/>
                  </a:cubicBezTo>
                  <a:cubicBezTo>
                    <a:pt x="11239" y="3624"/>
                    <a:pt x="10204" y="1886"/>
                    <a:pt x="8652" y="888"/>
                  </a:cubicBezTo>
                  <a:cubicBezTo>
                    <a:pt x="8504" y="814"/>
                    <a:pt x="8393" y="740"/>
                    <a:pt x="8282" y="666"/>
                  </a:cubicBezTo>
                  <a:cubicBezTo>
                    <a:pt x="7468" y="222"/>
                    <a:pt x="6581" y="0"/>
                    <a:pt x="5620" y="0"/>
                  </a:cubicBez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35"/>
            <p:cNvSpPr/>
            <p:nvPr/>
          </p:nvSpPr>
          <p:spPr>
            <a:xfrm>
              <a:off x="4970400" y="1866675"/>
              <a:ext cx="695050" cy="401150"/>
            </a:xfrm>
            <a:custGeom>
              <a:rect b="b" l="l" r="r" t="t"/>
              <a:pathLst>
                <a:path extrusionOk="0" h="16046" w="27802">
                  <a:moveTo>
                    <a:pt x="13199" y="0"/>
                  </a:moveTo>
                  <a:cubicBezTo>
                    <a:pt x="13199" y="0"/>
                    <a:pt x="3106" y="6470"/>
                    <a:pt x="998" y="8984"/>
                  </a:cubicBezTo>
                  <a:cubicBezTo>
                    <a:pt x="518" y="9576"/>
                    <a:pt x="185" y="10278"/>
                    <a:pt x="0" y="11055"/>
                  </a:cubicBezTo>
                  <a:lnTo>
                    <a:pt x="12570" y="5842"/>
                  </a:lnTo>
                  <a:cubicBezTo>
                    <a:pt x="12570" y="5842"/>
                    <a:pt x="16970" y="11683"/>
                    <a:pt x="21702" y="14530"/>
                  </a:cubicBezTo>
                  <a:cubicBezTo>
                    <a:pt x="21813" y="14604"/>
                    <a:pt x="21924" y="14678"/>
                    <a:pt x="22072" y="14752"/>
                  </a:cubicBezTo>
                  <a:cubicBezTo>
                    <a:pt x="23439" y="15528"/>
                    <a:pt x="24844" y="16046"/>
                    <a:pt x="26175" y="16046"/>
                  </a:cubicBezTo>
                  <a:cubicBezTo>
                    <a:pt x="26730" y="16046"/>
                    <a:pt x="27284" y="15935"/>
                    <a:pt x="27802" y="15750"/>
                  </a:cubicBezTo>
                  <a:cubicBezTo>
                    <a:pt x="27802" y="15750"/>
                    <a:pt x="22478" y="12238"/>
                    <a:pt x="17968" y="7025"/>
                  </a:cubicBezTo>
                  <a:cubicBezTo>
                    <a:pt x="13494" y="1812"/>
                    <a:pt x="13199" y="0"/>
                    <a:pt x="13199" y="0"/>
                  </a:cubicBezTo>
                  <a:close/>
                </a:path>
              </a:pathLst>
            </a:custGeom>
            <a:solidFill>
              <a:srgbClr val="9C9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35"/>
            <p:cNvSpPr/>
            <p:nvPr/>
          </p:nvSpPr>
          <p:spPr>
            <a:xfrm>
              <a:off x="5512925" y="2229900"/>
              <a:ext cx="9275" cy="5575"/>
            </a:xfrm>
            <a:custGeom>
              <a:rect b="b" l="l" r="r" t="t"/>
              <a:pathLst>
                <a:path extrusionOk="0" h="223" w="371">
                  <a:moveTo>
                    <a:pt x="371" y="223"/>
                  </a:moveTo>
                  <a:cubicBezTo>
                    <a:pt x="223" y="149"/>
                    <a:pt x="112" y="75"/>
                    <a:pt x="1" y="1"/>
                  </a:cubicBezTo>
                  <a:cubicBezTo>
                    <a:pt x="112" y="75"/>
                    <a:pt x="223" y="149"/>
                    <a:pt x="371" y="223"/>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35"/>
            <p:cNvSpPr/>
            <p:nvPr/>
          </p:nvSpPr>
          <p:spPr>
            <a:xfrm>
              <a:off x="4953750" y="1859125"/>
              <a:ext cx="846650" cy="1063075"/>
            </a:xfrm>
            <a:custGeom>
              <a:rect b="b" l="l" r="r" t="t"/>
              <a:pathLst>
                <a:path extrusionOk="0" h="42523" w="33866">
                  <a:moveTo>
                    <a:pt x="13708" y="776"/>
                  </a:moveTo>
                  <a:cubicBezTo>
                    <a:pt x="14019" y="1589"/>
                    <a:pt x="15032" y="3606"/>
                    <a:pt x="18412" y="7512"/>
                  </a:cubicBezTo>
                  <a:cubicBezTo>
                    <a:pt x="22959" y="12762"/>
                    <a:pt x="28283" y="16274"/>
                    <a:pt x="28320" y="16311"/>
                  </a:cubicBezTo>
                  <a:cubicBezTo>
                    <a:pt x="28394" y="16348"/>
                    <a:pt x="28468" y="16348"/>
                    <a:pt x="28542" y="16348"/>
                  </a:cubicBezTo>
                  <a:cubicBezTo>
                    <a:pt x="28616" y="16311"/>
                    <a:pt x="28690" y="16274"/>
                    <a:pt x="28764" y="16200"/>
                  </a:cubicBezTo>
                  <a:cubicBezTo>
                    <a:pt x="28764" y="16200"/>
                    <a:pt x="28764" y="16163"/>
                    <a:pt x="28801" y="16089"/>
                  </a:cubicBezTo>
                  <a:cubicBezTo>
                    <a:pt x="28912" y="15904"/>
                    <a:pt x="29244" y="15386"/>
                    <a:pt x="29651" y="14906"/>
                  </a:cubicBezTo>
                  <a:cubicBezTo>
                    <a:pt x="29836" y="14647"/>
                    <a:pt x="30058" y="14425"/>
                    <a:pt x="30280" y="14277"/>
                  </a:cubicBezTo>
                  <a:cubicBezTo>
                    <a:pt x="30464" y="14092"/>
                    <a:pt x="30649" y="13982"/>
                    <a:pt x="30797" y="13945"/>
                  </a:cubicBezTo>
                  <a:cubicBezTo>
                    <a:pt x="30871" y="13945"/>
                    <a:pt x="30945" y="13908"/>
                    <a:pt x="31019" y="13908"/>
                  </a:cubicBezTo>
                  <a:cubicBezTo>
                    <a:pt x="31315" y="13908"/>
                    <a:pt x="31610" y="14092"/>
                    <a:pt x="31869" y="14425"/>
                  </a:cubicBezTo>
                  <a:cubicBezTo>
                    <a:pt x="32313" y="14980"/>
                    <a:pt x="32683" y="15904"/>
                    <a:pt x="32904" y="17013"/>
                  </a:cubicBezTo>
                  <a:cubicBezTo>
                    <a:pt x="33126" y="18085"/>
                    <a:pt x="33237" y="19342"/>
                    <a:pt x="33237" y="20525"/>
                  </a:cubicBezTo>
                  <a:cubicBezTo>
                    <a:pt x="33237" y="21302"/>
                    <a:pt x="33015" y="21930"/>
                    <a:pt x="32646" y="22411"/>
                  </a:cubicBezTo>
                  <a:cubicBezTo>
                    <a:pt x="32128" y="23150"/>
                    <a:pt x="31315" y="23631"/>
                    <a:pt x="30649" y="23927"/>
                  </a:cubicBezTo>
                  <a:cubicBezTo>
                    <a:pt x="30280" y="24075"/>
                    <a:pt x="29984" y="24149"/>
                    <a:pt x="29762" y="24222"/>
                  </a:cubicBezTo>
                  <a:cubicBezTo>
                    <a:pt x="29651" y="24259"/>
                    <a:pt x="29577" y="24259"/>
                    <a:pt x="29503" y="24296"/>
                  </a:cubicBezTo>
                  <a:lnTo>
                    <a:pt x="29429" y="24296"/>
                  </a:lnTo>
                  <a:cubicBezTo>
                    <a:pt x="29281" y="24333"/>
                    <a:pt x="29170" y="24444"/>
                    <a:pt x="29170" y="24592"/>
                  </a:cubicBezTo>
                  <a:cubicBezTo>
                    <a:pt x="29170" y="24592"/>
                    <a:pt x="29170" y="24629"/>
                    <a:pt x="29133" y="24777"/>
                  </a:cubicBezTo>
                  <a:cubicBezTo>
                    <a:pt x="29059" y="25590"/>
                    <a:pt x="28690" y="29213"/>
                    <a:pt x="27507" y="32356"/>
                  </a:cubicBezTo>
                  <a:cubicBezTo>
                    <a:pt x="26804" y="34168"/>
                    <a:pt x="25584" y="36460"/>
                    <a:pt x="23662" y="38382"/>
                  </a:cubicBezTo>
                  <a:cubicBezTo>
                    <a:pt x="21776" y="40268"/>
                    <a:pt x="19188" y="41747"/>
                    <a:pt x="15750" y="41894"/>
                  </a:cubicBezTo>
                  <a:cubicBezTo>
                    <a:pt x="15454" y="41894"/>
                    <a:pt x="15159" y="41931"/>
                    <a:pt x="14863" y="41931"/>
                  </a:cubicBezTo>
                  <a:cubicBezTo>
                    <a:pt x="10389" y="41931"/>
                    <a:pt x="7506" y="40231"/>
                    <a:pt x="5546" y="38345"/>
                  </a:cubicBezTo>
                  <a:cubicBezTo>
                    <a:pt x="4585" y="37421"/>
                    <a:pt x="3883" y="36386"/>
                    <a:pt x="3328" y="35535"/>
                  </a:cubicBezTo>
                  <a:cubicBezTo>
                    <a:pt x="2810" y="34648"/>
                    <a:pt x="2441" y="33909"/>
                    <a:pt x="2219" y="33428"/>
                  </a:cubicBezTo>
                  <a:cubicBezTo>
                    <a:pt x="2108" y="33280"/>
                    <a:pt x="1997" y="32911"/>
                    <a:pt x="1923" y="32430"/>
                  </a:cubicBezTo>
                  <a:cubicBezTo>
                    <a:pt x="1590" y="30766"/>
                    <a:pt x="1369" y="27735"/>
                    <a:pt x="1221" y="24925"/>
                  </a:cubicBezTo>
                  <a:cubicBezTo>
                    <a:pt x="1110" y="22115"/>
                    <a:pt x="1036" y="19564"/>
                    <a:pt x="999" y="18825"/>
                  </a:cubicBezTo>
                  <a:cubicBezTo>
                    <a:pt x="925" y="17937"/>
                    <a:pt x="629" y="16237"/>
                    <a:pt x="629" y="14388"/>
                  </a:cubicBezTo>
                  <a:cubicBezTo>
                    <a:pt x="629" y="12540"/>
                    <a:pt x="925" y="10654"/>
                    <a:pt x="1886" y="9508"/>
                  </a:cubicBezTo>
                  <a:cubicBezTo>
                    <a:pt x="2404" y="8917"/>
                    <a:pt x="3402" y="8029"/>
                    <a:pt x="4659" y="7068"/>
                  </a:cubicBezTo>
                  <a:cubicBezTo>
                    <a:pt x="6507" y="5626"/>
                    <a:pt x="8837" y="3999"/>
                    <a:pt x="10722" y="2742"/>
                  </a:cubicBezTo>
                  <a:cubicBezTo>
                    <a:pt x="11683" y="2114"/>
                    <a:pt x="12497" y="1559"/>
                    <a:pt x="13088" y="1190"/>
                  </a:cubicBezTo>
                  <a:cubicBezTo>
                    <a:pt x="13338" y="1018"/>
                    <a:pt x="13548" y="879"/>
                    <a:pt x="13708" y="776"/>
                  </a:cubicBezTo>
                  <a:close/>
                  <a:moveTo>
                    <a:pt x="13875" y="1"/>
                  </a:moveTo>
                  <a:cubicBezTo>
                    <a:pt x="13814" y="1"/>
                    <a:pt x="13759" y="22"/>
                    <a:pt x="13717" y="44"/>
                  </a:cubicBezTo>
                  <a:cubicBezTo>
                    <a:pt x="13717" y="44"/>
                    <a:pt x="11166" y="1670"/>
                    <a:pt x="8393" y="3593"/>
                  </a:cubicBezTo>
                  <a:cubicBezTo>
                    <a:pt x="6988" y="4554"/>
                    <a:pt x="5509" y="5626"/>
                    <a:pt x="4252" y="6587"/>
                  </a:cubicBezTo>
                  <a:cubicBezTo>
                    <a:pt x="3032" y="7549"/>
                    <a:pt x="1997" y="8436"/>
                    <a:pt x="1405" y="9101"/>
                  </a:cubicBezTo>
                  <a:cubicBezTo>
                    <a:pt x="296" y="10469"/>
                    <a:pt x="1" y="12503"/>
                    <a:pt x="1" y="14388"/>
                  </a:cubicBezTo>
                  <a:cubicBezTo>
                    <a:pt x="1" y="16274"/>
                    <a:pt x="296" y="18048"/>
                    <a:pt x="370" y="18862"/>
                  </a:cubicBezTo>
                  <a:cubicBezTo>
                    <a:pt x="444" y="19675"/>
                    <a:pt x="518" y="22928"/>
                    <a:pt x="666" y="26182"/>
                  </a:cubicBezTo>
                  <a:cubicBezTo>
                    <a:pt x="777" y="27809"/>
                    <a:pt x="888" y="29435"/>
                    <a:pt x="1036" y="30803"/>
                  </a:cubicBezTo>
                  <a:cubicBezTo>
                    <a:pt x="1110" y="31469"/>
                    <a:pt x="1221" y="32060"/>
                    <a:pt x="1295" y="32578"/>
                  </a:cubicBezTo>
                  <a:cubicBezTo>
                    <a:pt x="1405" y="33058"/>
                    <a:pt x="1516" y="33465"/>
                    <a:pt x="1664" y="33724"/>
                  </a:cubicBezTo>
                  <a:cubicBezTo>
                    <a:pt x="1886" y="34168"/>
                    <a:pt x="2256" y="34944"/>
                    <a:pt x="2810" y="35831"/>
                  </a:cubicBezTo>
                  <a:cubicBezTo>
                    <a:pt x="3661" y="37199"/>
                    <a:pt x="4918" y="38900"/>
                    <a:pt x="6840" y="40231"/>
                  </a:cubicBezTo>
                  <a:cubicBezTo>
                    <a:pt x="8800" y="41562"/>
                    <a:pt x="11388" y="42523"/>
                    <a:pt x="14863" y="42523"/>
                  </a:cubicBezTo>
                  <a:lnTo>
                    <a:pt x="15750" y="42523"/>
                  </a:lnTo>
                  <a:cubicBezTo>
                    <a:pt x="19373" y="42338"/>
                    <a:pt x="22109" y="40785"/>
                    <a:pt x="24105" y="38789"/>
                  </a:cubicBezTo>
                  <a:cubicBezTo>
                    <a:pt x="26102" y="36829"/>
                    <a:pt x="27359" y="34426"/>
                    <a:pt x="28061" y="32578"/>
                  </a:cubicBezTo>
                  <a:cubicBezTo>
                    <a:pt x="29304" y="29392"/>
                    <a:pt x="29668" y="25795"/>
                    <a:pt x="29745" y="24860"/>
                  </a:cubicBezTo>
                  <a:lnTo>
                    <a:pt x="29745" y="24860"/>
                  </a:lnTo>
                  <a:cubicBezTo>
                    <a:pt x="30118" y="24769"/>
                    <a:pt x="30873" y="24565"/>
                    <a:pt x="31647" y="24112"/>
                  </a:cubicBezTo>
                  <a:cubicBezTo>
                    <a:pt x="32202" y="23779"/>
                    <a:pt x="32757" y="23335"/>
                    <a:pt x="33163" y="22781"/>
                  </a:cubicBezTo>
                  <a:cubicBezTo>
                    <a:pt x="33570" y="22189"/>
                    <a:pt x="33866" y="21450"/>
                    <a:pt x="33866" y="20525"/>
                  </a:cubicBezTo>
                  <a:cubicBezTo>
                    <a:pt x="33866" y="18899"/>
                    <a:pt x="33644" y="17161"/>
                    <a:pt x="33200" y="15793"/>
                  </a:cubicBezTo>
                  <a:cubicBezTo>
                    <a:pt x="32978" y="15091"/>
                    <a:pt x="32720" y="14499"/>
                    <a:pt x="32387" y="14056"/>
                  </a:cubicBezTo>
                  <a:cubicBezTo>
                    <a:pt x="32017" y="13612"/>
                    <a:pt x="31537" y="13316"/>
                    <a:pt x="31019" y="13316"/>
                  </a:cubicBezTo>
                  <a:cubicBezTo>
                    <a:pt x="30908" y="13316"/>
                    <a:pt x="30760" y="13316"/>
                    <a:pt x="30649" y="13353"/>
                  </a:cubicBezTo>
                  <a:cubicBezTo>
                    <a:pt x="30316" y="13427"/>
                    <a:pt x="30021" y="13649"/>
                    <a:pt x="29762" y="13871"/>
                  </a:cubicBezTo>
                  <a:cubicBezTo>
                    <a:pt x="29193" y="14414"/>
                    <a:pt x="28661" y="15173"/>
                    <a:pt x="28392" y="15581"/>
                  </a:cubicBezTo>
                  <a:lnTo>
                    <a:pt x="28392" y="15581"/>
                  </a:lnTo>
                  <a:cubicBezTo>
                    <a:pt x="27251" y="14793"/>
                    <a:pt x="22729" y="11599"/>
                    <a:pt x="18893" y="7142"/>
                  </a:cubicBezTo>
                  <a:cubicBezTo>
                    <a:pt x="16637" y="4554"/>
                    <a:pt x="15454" y="2816"/>
                    <a:pt x="14863" y="1707"/>
                  </a:cubicBezTo>
                  <a:cubicBezTo>
                    <a:pt x="14530" y="1190"/>
                    <a:pt x="14382" y="783"/>
                    <a:pt x="14271" y="561"/>
                  </a:cubicBezTo>
                  <a:cubicBezTo>
                    <a:pt x="14234" y="450"/>
                    <a:pt x="14197" y="376"/>
                    <a:pt x="14197" y="302"/>
                  </a:cubicBezTo>
                  <a:lnTo>
                    <a:pt x="14197" y="265"/>
                  </a:lnTo>
                  <a:cubicBezTo>
                    <a:pt x="14160" y="155"/>
                    <a:pt x="14086" y="81"/>
                    <a:pt x="14012" y="44"/>
                  </a:cubicBezTo>
                  <a:cubicBezTo>
                    <a:pt x="13966" y="12"/>
                    <a:pt x="13919" y="1"/>
                    <a:pt x="138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35"/>
            <p:cNvSpPr/>
            <p:nvPr/>
          </p:nvSpPr>
          <p:spPr>
            <a:xfrm>
              <a:off x="4911225" y="2165200"/>
              <a:ext cx="287475" cy="288400"/>
            </a:xfrm>
            <a:custGeom>
              <a:rect b="b" l="l" r="r" t="t"/>
              <a:pathLst>
                <a:path extrusionOk="0" h="11536" w="11499">
                  <a:moveTo>
                    <a:pt x="5731" y="1"/>
                  </a:moveTo>
                  <a:cubicBezTo>
                    <a:pt x="2552" y="1"/>
                    <a:pt x="1" y="2589"/>
                    <a:pt x="1" y="5768"/>
                  </a:cubicBezTo>
                  <a:cubicBezTo>
                    <a:pt x="1" y="8948"/>
                    <a:pt x="2552" y="11536"/>
                    <a:pt x="5731" y="11536"/>
                  </a:cubicBezTo>
                  <a:cubicBezTo>
                    <a:pt x="8911" y="11536"/>
                    <a:pt x="11499" y="8948"/>
                    <a:pt x="11499" y="5768"/>
                  </a:cubicBezTo>
                  <a:cubicBezTo>
                    <a:pt x="11499" y="2589"/>
                    <a:pt x="8911" y="1"/>
                    <a:pt x="573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35"/>
            <p:cNvSpPr/>
            <p:nvPr/>
          </p:nvSpPr>
          <p:spPr>
            <a:xfrm>
              <a:off x="4936200" y="2265950"/>
              <a:ext cx="262500" cy="187650"/>
            </a:xfrm>
            <a:custGeom>
              <a:rect b="b" l="l" r="r" t="t"/>
              <a:pathLst>
                <a:path extrusionOk="0" h="7506" w="10500">
                  <a:moveTo>
                    <a:pt x="10241" y="1"/>
                  </a:moveTo>
                  <a:cubicBezTo>
                    <a:pt x="9760" y="1036"/>
                    <a:pt x="9169" y="1849"/>
                    <a:pt x="8577" y="1886"/>
                  </a:cubicBezTo>
                  <a:cubicBezTo>
                    <a:pt x="8232" y="1919"/>
                    <a:pt x="7936" y="1932"/>
                    <a:pt x="7674" y="1932"/>
                  </a:cubicBezTo>
                  <a:cubicBezTo>
                    <a:pt x="6621" y="1932"/>
                    <a:pt x="6125" y="1720"/>
                    <a:pt x="5209" y="1720"/>
                  </a:cubicBezTo>
                  <a:cubicBezTo>
                    <a:pt x="5063" y="1720"/>
                    <a:pt x="4905" y="1726"/>
                    <a:pt x="4732" y="1738"/>
                  </a:cubicBezTo>
                  <a:cubicBezTo>
                    <a:pt x="3771" y="1775"/>
                    <a:pt x="1479" y="3661"/>
                    <a:pt x="0" y="4955"/>
                  </a:cubicBezTo>
                  <a:cubicBezTo>
                    <a:pt x="1035" y="6471"/>
                    <a:pt x="2773" y="7506"/>
                    <a:pt x="4732" y="7506"/>
                  </a:cubicBezTo>
                  <a:cubicBezTo>
                    <a:pt x="7912" y="7506"/>
                    <a:pt x="10500" y="4918"/>
                    <a:pt x="10500" y="1738"/>
                  </a:cubicBezTo>
                  <a:cubicBezTo>
                    <a:pt x="10500" y="1110"/>
                    <a:pt x="10426" y="555"/>
                    <a:pt x="102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35"/>
            <p:cNvSpPr/>
            <p:nvPr/>
          </p:nvSpPr>
          <p:spPr>
            <a:xfrm>
              <a:off x="4902925" y="2157825"/>
              <a:ext cx="303175" cy="303175"/>
            </a:xfrm>
            <a:custGeom>
              <a:rect b="b" l="l" r="r" t="t"/>
              <a:pathLst>
                <a:path extrusionOk="0" h="12127" w="12127">
                  <a:moveTo>
                    <a:pt x="6063" y="592"/>
                  </a:moveTo>
                  <a:cubicBezTo>
                    <a:pt x="7579" y="592"/>
                    <a:pt x="8947" y="1220"/>
                    <a:pt x="9945" y="2218"/>
                  </a:cubicBezTo>
                  <a:cubicBezTo>
                    <a:pt x="10907" y="3180"/>
                    <a:pt x="11535" y="4548"/>
                    <a:pt x="11535" y="6063"/>
                  </a:cubicBezTo>
                  <a:cubicBezTo>
                    <a:pt x="11535" y="7542"/>
                    <a:pt x="10907" y="8910"/>
                    <a:pt x="9945" y="9908"/>
                  </a:cubicBezTo>
                  <a:cubicBezTo>
                    <a:pt x="8947" y="10907"/>
                    <a:pt x="7579" y="11498"/>
                    <a:pt x="6063" y="11498"/>
                  </a:cubicBezTo>
                  <a:cubicBezTo>
                    <a:pt x="4585" y="11498"/>
                    <a:pt x="3217" y="10907"/>
                    <a:pt x="2218" y="9908"/>
                  </a:cubicBezTo>
                  <a:cubicBezTo>
                    <a:pt x="1220" y="8910"/>
                    <a:pt x="629" y="7542"/>
                    <a:pt x="629" y="6063"/>
                  </a:cubicBezTo>
                  <a:cubicBezTo>
                    <a:pt x="629" y="4548"/>
                    <a:pt x="1220" y="3180"/>
                    <a:pt x="2218" y="2218"/>
                  </a:cubicBezTo>
                  <a:cubicBezTo>
                    <a:pt x="3217" y="1220"/>
                    <a:pt x="4585" y="592"/>
                    <a:pt x="6063" y="592"/>
                  </a:cubicBezTo>
                  <a:close/>
                  <a:moveTo>
                    <a:pt x="6063" y="0"/>
                  </a:moveTo>
                  <a:cubicBezTo>
                    <a:pt x="2736" y="0"/>
                    <a:pt x="0" y="2699"/>
                    <a:pt x="0" y="6063"/>
                  </a:cubicBezTo>
                  <a:cubicBezTo>
                    <a:pt x="0" y="9391"/>
                    <a:pt x="2736" y="12127"/>
                    <a:pt x="6063" y="12127"/>
                  </a:cubicBezTo>
                  <a:cubicBezTo>
                    <a:pt x="9428" y="12127"/>
                    <a:pt x="12127" y="9391"/>
                    <a:pt x="12127" y="6063"/>
                  </a:cubicBezTo>
                  <a:cubicBezTo>
                    <a:pt x="12127" y="2699"/>
                    <a:pt x="9428" y="0"/>
                    <a:pt x="60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35"/>
            <p:cNvSpPr/>
            <p:nvPr/>
          </p:nvSpPr>
          <p:spPr>
            <a:xfrm>
              <a:off x="5304050" y="2165200"/>
              <a:ext cx="288400" cy="288400"/>
            </a:xfrm>
            <a:custGeom>
              <a:rect b="b" l="l" r="r" t="t"/>
              <a:pathLst>
                <a:path extrusionOk="0" h="11536" w="11536">
                  <a:moveTo>
                    <a:pt x="5768" y="1"/>
                  </a:moveTo>
                  <a:cubicBezTo>
                    <a:pt x="2588" y="1"/>
                    <a:pt x="0" y="2589"/>
                    <a:pt x="0" y="5768"/>
                  </a:cubicBezTo>
                  <a:cubicBezTo>
                    <a:pt x="0" y="8948"/>
                    <a:pt x="2588" y="11536"/>
                    <a:pt x="5768" y="11536"/>
                  </a:cubicBezTo>
                  <a:cubicBezTo>
                    <a:pt x="8947" y="11536"/>
                    <a:pt x="11535" y="8948"/>
                    <a:pt x="11535" y="5768"/>
                  </a:cubicBezTo>
                  <a:cubicBezTo>
                    <a:pt x="11535" y="2589"/>
                    <a:pt x="8947" y="1"/>
                    <a:pt x="576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35"/>
            <p:cNvSpPr/>
            <p:nvPr/>
          </p:nvSpPr>
          <p:spPr>
            <a:xfrm>
              <a:off x="5318825" y="2264100"/>
              <a:ext cx="273625" cy="189500"/>
            </a:xfrm>
            <a:custGeom>
              <a:rect b="b" l="l" r="r" t="t"/>
              <a:pathLst>
                <a:path extrusionOk="0" h="7580" w="10945">
                  <a:moveTo>
                    <a:pt x="10649" y="1"/>
                  </a:moveTo>
                  <a:cubicBezTo>
                    <a:pt x="9701" y="1685"/>
                    <a:pt x="8654" y="2154"/>
                    <a:pt x="7554" y="2154"/>
                  </a:cubicBezTo>
                  <a:cubicBezTo>
                    <a:pt x="6337" y="2154"/>
                    <a:pt x="5054" y="1579"/>
                    <a:pt x="3772" y="1443"/>
                  </a:cubicBezTo>
                  <a:cubicBezTo>
                    <a:pt x="3709" y="1436"/>
                    <a:pt x="3646" y="1433"/>
                    <a:pt x="3583" y="1433"/>
                  </a:cubicBezTo>
                  <a:cubicBezTo>
                    <a:pt x="2177" y="1433"/>
                    <a:pt x="886" y="2981"/>
                    <a:pt x="1" y="4326"/>
                  </a:cubicBezTo>
                  <a:cubicBezTo>
                    <a:pt x="925" y="6249"/>
                    <a:pt x="2885" y="7580"/>
                    <a:pt x="5177" y="7580"/>
                  </a:cubicBezTo>
                  <a:cubicBezTo>
                    <a:pt x="8356" y="7580"/>
                    <a:pt x="10944" y="4992"/>
                    <a:pt x="10944" y="1812"/>
                  </a:cubicBezTo>
                  <a:cubicBezTo>
                    <a:pt x="10944" y="1184"/>
                    <a:pt x="10833" y="555"/>
                    <a:pt x="106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35"/>
            <p:cNvSpPr/>
            <p:nvPr/>
          </p:nvSpPr>
          <p:spPr>
            <a:xfrm>
              <a:off x="5296650" y="2157825"/>
              <a:ext cx="303200" cy="303175"/>
            </a:xfrm>
            <a:custGeom>
              <a:rect b="b" l="l" r="r" t="t"/>
              <a:pathLst>
                <a:path extrusionOk="0" h="12127" w="12128">
                  <a:moveTo>
                    <a:pt x="6064" y="592"/>
                  </a:moveTo>
                  <a:cubicBezTo>
                    <a:pt x="7580" y="592"/>
                    <a:pt x="8911" y="1220"/>
                    <a:pt x="9909" y="2218"/>
                  </a:cubicBezTo>
                  <a:cubicBezTo>
                    <a:pt x="10907" y="3180"/>
                    <a:pt x="11499" y="4548"/>
                    <a:pt x="11499" y="6063"/>
                  </a:cubicBezTo>
                  <a:cubicBezTo>
                    <a:pt x="11499" y="7542"/>
                    <a:pt x="10907" y="8910"/>
                    <a:pt x="9909" y="9908"/>
                  </a:cubicBezTo>
                  <a:cubicBezTo>
                    <a:pt x="8911" y="10907"/>
                    <a:pt x="7580" y="11498"/>
                    <a:pt x="6064" y="11498"/>
                  </a:cubicBezTo>
                  <a:cubicBezTo>
                    <a:pt x="4548" y="11498"/>
                    <a:pt x="3180" y="10907"/>
                    <a:pt x="2219" y="9908"/>
                  </a:cubicBezTo>
                  <a:cubicBezTo>
                    <a:pt x="1221" y="8910"/>
                    <a:pt x="592" y="7542"/>
                    <a:pt x="592" y="6063"/>
                  </a:cubicBezTo>
                  <a:cubicBezTo>
                    <a:pt x="592" y="4548"/>
                    <a:pt x="1221" y="3180"/>
                    <a:pt x="2219" y="2218"/>
                  </a:cubicBezTo>
                  <a:cubicBezTo>
                    <a:pt x="3180" y="1220"/>
                    <a:pt x="4548" y="592"/>
                    <a:pt x="6064" y="592"/>
                  </a:cubicBezTo>
                  <a:close/>
                  <a:moveTo>
                    <a:pt x="6064" y="0"/>
                  </a:moveTo>
                  <a:cubicBezTo>
                    <a:pt x="2700" y="0"/>
                    <a:pt x="1" y="2699"/>
                    <a:pt x="1" y="6063"/>
                  </a:cubicBezTo>
                  <a:cubicBezTo>
                    <a:pt x="1" y="9391"/>
                    <a:pt x="2700" y="12127"/>
                    <a:pt x="6064" y="12127"/>
                  </a:cubicBezTo>
                  <a:cubicBezTo>
                    <a:pt x="9391" y="12127"/>
                    <a:pt x="12127" y="9391"/>
                    <a:pt x="12127" y="6063"/>
                  </a:cubicBezTo>
                  <a:cubicBezTo>
                    <a:pt x="12127" y="2699"/>
                    <a:pt x="9391" y="0"/>
                    <a:pt x="60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35"/>
            <p:cNvSpPr/>
            <p:nvPr/>
          </p:nvSpPr>
          <p:spPr>
            <a:xfrm>
              <a:off x="5190375" y="2221600"/>
              <a:ext cx="129400" cy="39075"/>
            </a:xfrm>
            <a:custGeom>
              <a:rect b="b" l="l" r="r" t="t"/>
              <a:pathLst>
                <a:path extrusionOk="0" h="1563" w="5176">
                  <a:moveTo>
                    <a:pt x="2736" y="0"/>
                  </a:moveTo>
                  <a:cubicBezTo>
                    <a:pt x="1257" y="37"/>
                    <a:pt x="148" y="998"/>
                    <a:pt x="148" y="1035"/>
                  </a:cubicBezTo>
                  <a:cubicBezTo>
                    <a:pt x="0" y="1146"/>
                    <a:pt x="0" y="1331"/>
                    <a:pt x="111" y="1442"/>
                  </a:cubicBezTo>
                  <a:cubicBezTo>
                    <a:pt x="170" y="1521"/>
                    <a:pt x="251" y="1558"/>
                    <a:pt x="336" y="1558"/>
                  </a:cubicBezTo>
                  <a:cubicBezTo>
                    <a:pt x="409" y="1558"/>
                    <a:pt x="486" y="1530"/>
                    <a:pt x="555" y="1479"/>
                  </a:cubicBezTo>
                  <a:cubicBezTo>
                    <a:pt x="629" y="1405"/>
                    <a:pt x="1627" y="629"/>
                    <a:pt x="2736" y="629"/>
                  </a:cubicBezTo>
                  <a:cubicBezTo>
                    <a:pt x="3327" y="629"/>
                    <a:pt x="3956" y="814"/>
                    <a:pt x="4621" y="1479"/>
                  </a:cubicBezTo>
                  <a:cubicBezTo>
                    <a:pt x="4677" y="1534"/>
                    <a:pt x="4751" y="1562"/>
                    <a:pt x="4829" y="1562"/>
                  </a:cubicBezTo>
                  <a:cubicBezTo>
                    <a:pt x="4908" y="1562"/>
                    <a:pt x="4991" y="1534"/>
                    <a:pt x="5065" y="1479"/>
                  </a:cubicBezTo>
                  <a:cubicBezTo>
                    <a:pt x="5176" y="1368"/>
                    <a:pt x="5176" y="1146"/>
                    <a:pt x="5065" y="1035"/>
                  </a:cubicBezTo>
                  <a:cubicBezTo>
                    <a:pt x="4289" y="296"/>
                    <a:pt x="3475" y="0"/>
                    <a:pt x="27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35"/>
            <p:cNvSpPr/>
            <p:nvPr/>
          </p:nvSpPr>
          <p:spPr>
            <a:xfrm>
              <a:off x="4993500" y="2059850"/>
              <a:ext cx="154375" cy="74650"/>
            </a:xfrm>
            <a:custGeom>
              <a:rect b="b" l="l" r="r" t="t"/>
              <a:pathLst>
                <a:path extrusionOk="0" h="2986" w="6175">
                  <a:moveTo>
                    <a:pt x="4807" y="0"/>
                  </a:moveTo>
                  <a:cubicBezTo>
                    <a:pt x="3328" y="0"/>
                    <a:pt x="2145" y="629"/>
                    <a:pt x="1331" y="1257"/>
                  </a:cubicBezTo>
                  <a:cubicBezTo>
                    <a:pt x="555" y="1849"/>
                    <a:pt x="111" y="2477"/>
                    <a:pt x="111" y="2477"/>
                  </a:cubicBezTo>
                  <a:cubicBezTo>
                    <a:pt x="0" y="2625"/>
                    <a:pt x="37" y="2810"/>
                    <a:pt x="185" y="2921"/>
                  </a:cubicBezTo>
                  <a:cubicBezTo>
                    <a:pt x="229" y="2965"/>
                    <a:pt x="290" y="2985"/>
                    <a:pt x="352" y="2985"/>
                  </a:cubicBezTo>
                  <a:cubicBezTo>
                    <a:pt x="448" y="2985"/>
                    <a:pt x="547" y="2937"/>
                    <a:pt x="592" y="2847"/>
                  </a:cubicBezTo>
                  <a:lnTo>
                    <a:pt x="629" y="2847"/>
                  </a:lnTo>
                  <a:cubicBezTo>
                    <a:pt x="703" y="2699"/>
                    <a:pt x="1146" y="2145"/>
                    <a:pt x="1849" y="1627"/>
                  </a:cubicBezTo>
                  <a:cubicBezTo>
                    <a:pt x="2588" y="1109"/>
                    <a:pt x="3586" y="629"/>
                    <a:pt x="4807" y="629"/>
                  </a:cubicBezTo>
                  <a:cubicBezTo>
                    <a:pt x="5102" y="629"/>
                    <a:pt x="5435" y="666"/>
                    <a:pt x="5768" y="740"/>
                  </a:cubicBezTo>
                  <a:cubicBezTo>
                    <a:pt x="5787" y="744"/>
                    <a:pt x="5807" y="747"/>
                    <a:pt x="5827" y="747"/>
                  </a:cubicBezTo>
                  <a:cubicBezTo>
                    <a:pt x="5961" y="747"/>
                    <a:pt x="6105" y="642"/>
                    <a:pt x="6137" y="481"/>
                  </a:cubicBezTo>
                  <a:cubicBezTo>
                    <a:pt x="6174" y="333"/>
                    <a:pt x="6064" y="148"/>
                    <a:pt x="5879" y="111"/>
                  </a:cubicBezTo>
                  <a:cubicBezTo>
                    <a:pt x="5509" y="37"/>
                    <a:pt x="5139" y="0"/>
                    <a:pt x="48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35"/>
            <p:cNvSpPr/>
            <p:nvPr/>
          </p:nvSpPr>
          <p:spPr>
            <a:xfrm>
              <a:off x="5316075" y="2049675"/>
              <a:ext cx="183025" cy="81200"/>
            </a:xfrm>
            <a:custGeom>
              <a:rect b="b" l="l" r="r" t="t"/>
              <a:pathLst>
                <a:path extrusionOk="0" h="3248" w="7321">
                  <a:moveTo>
                    <a:pt x="1923" y="1"/>
                  </a:moveTo>
                  <a:cubicBezTo>
                    <a:pt x="924" y="1"/>
                    <a:pt x="259" y="259"/>
                    <a:pt x="259" y="259"/>
                  </a:cubicBezTo>
                  <a:cubicBezTo>
                    <a:pt x="74" y="333"/>
                    <a:pt x="0" y="518"/>
                    <a:pt x="74" y="666"/>
                  </a:cubicBezTo>
                  <a:cubicBezTo>
                    <a:pt x="135" y="789"/>
                    <a:pt x="273" y="860"/>
                    <a:pt x="402" y="860"/>
                  </a:cubicBezTo>
                  <a:cubicBezTo>
                    <a:pt x="429" y="860"/>
                    <a:pt x="455" y="857"/>
                    <a:pt x="481" y="851"/>
                  </a:cubicBezTo>
                  <a:cubicBezTo>
                    <a:pt x="518" y="814"/>
                    <a:pt x="1072" y="592"/>
                    <a:pt x="1923" y="592"/>
                  </a:cubicBezTo>
                  <a:cubicBezTo>
                    <a:pt x="3143" y="592"/>
                    <a:pt x="4917" y="1036"/>
                    <a:pt x="6729" y="3143"/>
                  </a:cubicBezTo>
                  <a:cubicBezTo>
                    <a:pt x="6793" y="3208"/>
                    <a:pt x="6883" y="3247"/>
                    <a:pt x="6975" y="3247"/>
                  </a:cubicBezTo>
                  <a:cubicBezTo>
                    <a:pt x="7042" y="3247"/>
                    <a:pt x="7110" y="3227"/>
                    <a:pt x="7172" y="3180"/>
                  </a:cubicBezTo>
                  <a:cubicBezTo>
                    <a:pt x="7283" y="3069"/>
                    <a:pt x="7320" y="2884"/>
                    <a:pt x="7209" y="2736"/>
                  </a:cubicBezTo>
                  <a:cubicBezTo>
                    <a:pt x="5287" y="481"/>
                    <a:pt x="3290" y="1"/>
                    <a:pt x="19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35"/>
            <p:cNvSpPr/>
            <p:nvPr/>
          </p:nvSpPr>
          <p:spPr>
            <a:xfrm>
              <a:off x="5148775" y="2298125"/>
              <a:ext cx="97075" cy="268425"/>
            </a:xfrm>
            <a:custGeom>
              <a:rect b="b" l="l" r="r" t="t"/>
              <a:pathLst>
                <a:path extrusionOk="0" h="10737" w="3883">
                  <a:moveTo>
                    <a:pt x="2869" y="1"/>
                  </a:moveTo>
                  <a:cubicBezTo>
                    <a:pt x="2849" y="1"/>
                    <a:pt x="2829" y="3"/>
                    <a:pt x="2810" y="8"/>
                  </a:cubicBezTo>
                  <a:cubicBezTo>
                    <a:pt x="2625" y="8"/>
                    <a:pt x="2514" y="156"/>
                    <a:pt x="2551" y="340"/>
                  </a:cubicBezTo>
                  <a:cubicBezTo>
                    <a:pt x="2551" y="340"/>
                    <a:pt x="2551" y="377"/>
                    <a:pt x="2551" y="488"/>
                  </a:cubicBezTo>
                  <a:cubicBezTo>
                    <a:pt x="2588" y="747"/>
                    <a:pt x="2625" y="1413"/>
                    <a:pt x="2625" y="2189"/>
                  </a:cubicBezTo>
                  <a:cubicBezTo>
                    <a:pt x="2662" y="3187"/>
                    <a:pt x="2514" y="4407"/>
                    <a:pt x="2145" y="5073"/>
                  </a:cubicBezTo>
                  <a:cubicBezTo>
                    <a:pt x="1812" y="5664"/>
                    <a:pt x="1331" y="6182"/>
                    <a:pt x="851" y="6662"/>
                  </a:cubicBezTo>
                  <a:cubicBezTo>
                    <a:pt x="629" y="6921"/>
                    <a:pt x="444" y="7143"/>
                    <a:pt x="259" y="7402"/>
                  </a:cubicBezTo>
                  <a:cubicBezTo>
                    <a:pt x="111" y="7624"/>
                    <a:pt x="0" y="7919"/>
                    <a:pt x="0" y="8215"/>
                  </a:cubicBezTo>
                  <a:cubicBezTo>
                    <a:pt x="0" y="8437"/>
                    <a:pt x="74" y="8659"/>
                    <a:pt x="185" y="8881"/>
                  </a:cubicBezTo>
                  <a:cubicBezTo>
                    <a:pt x="629" y="9546"/>
                    <a:pt x="1442" y="9990"/>
                    <a:pt x="2145" y="10286"/>
                  </a:cubicBezTo>
                  <a:cubicBezTo>
                    <a:pt x="2847" y="10581"/>
                    <a:pt x="3476" y="10729"/>
                    <a:pt x="3476" y="10729"/>
                  </a:cubicBezTo>
                  <a:cubicBezTo>
                    <a:pt x="3495" y="10734"/>
                    <a:pt x="3514" y="10736"/>
                    <a:pt x="3534" y="10736"/>
                  </a:cubicBezTo>
                  <a:cubicBezTo>
                    <a:pt x="3669" y="10736"/>
                    <a:pt x="3813" y="10631"/>
                    <a:pt x="3845" y="10470"/>
                  </a:cubicBezTo>
                  <a:cubicBezTo>
                    <a:pt x="3882" y="10323"/>
                    <a:pt x="3771" y="10138"/>
                    <a:pt x="3624" y="10101"/>
                  </a:cubicBezTo>
                  <a:lnTo>
                    <a:pt x="3513" y="10101"/>
                  </a:lnTo>
                  <a:cubicBezTo>
                    <a:pt x="3291" y="10027"/>
                    <a:pt x="2736" y="9879"/>
                    <a:pt x="2145" y="9583"/>
                  </a:cubicBezTo>
                  <a:cubicBezTo>
                    <a:pt x="1553" y="9324"/>
                    <a:pt x="962" y="8955"/>
                    <a:pt x="703" y="8548"/>
                  </a:cubicBezTo>
                  <a:cubicBezTo>
                    <a:pt x="629" y="8437"/>
                    <a:pt x="592" y="8326"/>
                    <a:pt x="592" y="8215"/>
                  </a:cubicBezTo>
                  <a:cubicBezTo>
                    <a:pt x="592" y="8067"/>
                    <a:pt x="666" y="7919"/>
                    <a:pt x="777" y="7735"/>
                  </a:cubicBezTo>
                  <a:cubicBezTo>
                    <a:pt x="962" y="7439"/>
                    <a:pt x="1294" y="7106"/>
                    <a:pt x="1664" y="6699"/>
                  </a:cubicBezTo>
                  <a:cubicBezTo>
                    <a:pt x="2034" y="6330"/>
                    <a:pt x="2403" y="5886"/>
                    <a:pt x="2699" y="5368"/>
                  </a:cubicBezTo>
                  <a:cubicBezTo>
                    <a:pt x="3180" y="4481"/>
                    <a:pt x="3254" y="3224"/>
                    <a:pt x="3254" y="2189"/>
                  </a:cubicBezTo>
                  <a:cubicBezTo>
                    <a:pt x="3254" y="1117"/>
                    <a:pt x="3143" y="267"/>
                    <a:pt x="3143" y="267"/>
                  </a:cubicBezTo>
                  <a:cubicBezTo>
                    <a:pt x="3143" y="106"/>
                    <a:pt x="3003" y="1"/>
                    <a:pt x="286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35"/>
            <p:cNvSpPr/>
            <p:nvPr/>
          </p:nvSpPr>
          <p:spPr>
            <a:xfrm>
              <a:off x="5215325" y="2589325"/>
              <a:ext cx="163625" cy="61150"/>
            </a:xfrm>
            <a:custGeom>
              <a:rect b="b" l="l" r="r" t="t"/>
              <a:pathLst>
                <a:path extrusionOk="0" h="2446" w="6545">
                  <a:moveTo>
                    <a:pt x="6229" y="0"/>
                  </a:moveTo>
                  <a:cubicBezTo>
                    <a:pt x="6140" y="0"/>
                    <a:pt x="6049" y="37"/>
                    <a:pt x="5990" y="116"/>
                  </a:cubicBezTo>
                  <a:cubicBezTo>
                    <a:pt x="4659" y="1521"/>
                    <a:pt x="2921" y="1817"/>
                    <a:pt x="1701" y="1817"/>
                  </a:cubicBezTo>
                  <a:cubicBezTo>
                    <a:pt x="1331" y="1817"/>
                    <a:pt x="998" y="1780"/>
                    <a:pt x="740" y="1743"/>
                  </a:cubicBezTo>
                  <a:cubicBezTo>
                    <a:pt x="629" y="1743"/>
                    <a:pt x="555" y="1743"/>
                    <a:pt x="481" y="1706"/>
                  </a:cubicBezTo>
                  <a:lnTo>
                    <a:pt x="407" y="1706"/>
                  </a:lnTo>
                  <a:cubicBezTo>
                    <a:pt x="376" y="1700"/>
                    <a:pt x="346" y="1697"/>
                    <a:pt x="318" y="1697"/>
                  </a:cubicBezTo>
                  <a:cubicBezTo>
                    <a:pt x="176" y="1697"/>
                    <a:pt x="68" y="1774"/>
                    <a:pt x="37" y="1928"/>
                  </a:cubicBezTo>
                  <a:cubicBezTo>
                    <a:pt x="0" y="2076"/>
                    <a:pt x="74" y="2261"/>
                    <a:pt x="259" y="2298"/>
                  </a:cubicBezTo>
                  <a:cubicBezTo>
                    <a:pt x="259" y="2298"/>
                    <a:pt x="851" y="2446"/>
                    <a:pt x="1701" y="2446"/>
                  </a:cubicBezTo>
                  <a:cubicBezTo>
                    <a:pt x="2995" y="2446"/>
                    <a:pt x="4917" y="2113"/>
                    <a:pt x="6433" y="523"/>
                  </a:cubicBezTo>
                  <a:cubicBezTo>
                    <a:pt x="6544" y="412"/>
                    <a:pt x="6544" y="190"/>
                    <a:pt x="6433" y="79"/>
                  </a:cubicBezTo>
                  <a:cubicBezTo>
                    <a:pt x="6382" y="28"/>
                    <a:pt x="6306" y="0"/>
                    <a:pt x="622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35"/>
            <p:cNvSpPr/>
            <p:nvPr/>
          </p:nvSpPr>
          <p:spPr>
            <a:xfrm>
              <a:off x="862950" y="4920450"/>
              <a:ext cx="1188625" cy="15750"/>
            </a:xfrm>
            <a:custGeom>
              <a:rect b="b" l="l" r="r" t="t"/>
              <a:pathLst>
                <a:path extrusionOk="0" h="630" w="47545">
                  <a:moveTo>
                    <a:pt x="334" y="1"/>
                  </a:moveTo>
                  <a:cubicBezTo>
                    <a:pt x="149" y="1"/>
                    <a:pt x="1" y="149"/>
                    <a:pt x="1" y="296"/>
                  </a:cubicBezTo>
                  <a:cubicBezTo>
                    <a:pt x="1" y="481"/>
                    <a:pt x="149" y="629"/>
                    <a:pt x="334" y="629"/>
                  </a:cubicBezTo>
                  <a:lnTo>
                    <a:pt x="47249" y="629"/>
                  </a:lnTo>
                  <a:cubicBezTo>
                    <a:pt x="47397" y="629"/>
                    <a:pt x="47545" y="481"/>
                    <a:pt x="47545" y="296"/>
                  </a:cubicBezTo>
                  <a:cubicBezTo>
                    <a:pt x="47545" y="149"/>
                    <a:pt x="47397" y="1"/>
                    <a:pt x="472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35"/>
            <p:cNvSpPr/>
            <p:nvPr/>
          </p:nvSpPr>
          <p:spPr>
            <a:xfrm>
              <a:off x="2173575" y="4920450"/>
              <a:ext cx="4043675" cy="15750"/>
            </a:xfrm>
            <a:custGeom>
              <a:rect b="b" l="l" r="r" t="t"/>
              <a:pathLst>
                <a:path extrusionOk="0" h="630" w="161747">
                  <a:moveTo>
                    <a:pt x="296" y="1"/>
                  </a:moveTo>
                  <a:cubicBezTo>
                    <a:pt x="148" y="1"/>
                    <a:pt x="0" y="149"/>
                    <a:pt x="0" y="296"/>
                  </a:cubicBezTo>
                  <a:cubicBezTo>
                    <a:pt x="0" y="481"/>
                    <a:pt x="148" y="629"/>
                    <a:pt x="296" y="629"/>
                  </a:cubicBezTo>
                  <a:lnTo>
                    <a:pt x="161451" y="629"/>
                  </a:lnTo>
                  <a:cubicBezTo>
                    <a:pt x="161599" y="629"/>
                    <a:pt x="161746" y="481"/>
                    <a:pt x="161746" y="296"/>
                  </a:cubicBezTo>
                  <a:cubicBezTo>
                    <a:pt x="161746" y="149"/>
                    <a:pt x="161599" y="1"/>
                    <a:pt x="1614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35"/>
            <p:cNvSpPr/>
            <p:nvPr/>
          </p:nvSpPr>
          <p:spPr>
            <a:xfrm>
              <a:off x="6316125" y="4920450"/>
              <a:ext cx="159000" cy="15750"/>
            </a:xfrm>
            <a:custGeom>
              <a:rect b="b" l="l" r="r" t="t"/>
              <a:pathLst>
                <a:path extrusionOk="0" h="630" w="6360">
                  <a:moveTo>
                    <a:pt x="333" y="1"/>
                  </a:moveTo>
                  <a:cubicBezTo>
                    <a:pt x="148" y="1"/>
                    <a:pt x="0" y="149"/>
                    <a:pt x="0" y="296"/>
                  </a:cubicBezTo>
                  <a:cubicBezTo>
                    <a:pt x="0" y="481"/>
                    <a:pt x="148" y="629"/>
                    <a:pt x="333" y="629"/>
                  </a:cubicBezTo>
                  <a:lnTo>
                    <a:pt x="6026" y="629"/>
                  </a:lnTo>
                  <a:cubicBezTo>
                    <a:pt x="6211" y="629"/>
                    <a:pt x="6359" y="481"/>
                    <a:pt x="6359" y="296"/>
                  </a:cubicBezTo>
                  <a:cubicBezTo>
                    <a:pt x="6359" y="149"/>
                    <a:pt x="6211" y="1"/>
                    <a:pt x="60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35"/>
            <p:cNvSpPr/>
            <p:nvPr/>
          </p:nvSpPr>
          <p:spPr>
            <a:xfrm>
              <a:off x="4014700" y="2706825"/>
              <a:ext cx="350325" cy="819850"/>
            </a:xfrm>
            <a:custGeom>
              <a:rect b="b" l="l" r="r" t="t"/>
              <a:pathLst>
                <a:path extrusionOk="0" h="32794" w="14013">
                  <a:moveTo>
                    <a:pt x="0" y="1"/>
                  </a:moveTo>
                  <a:lnTo>
                    <a:pt x="0" y="32794"/>
                  </a:lnTo>
                  <a:lnTo>
                    <a:pt x="14012" y="32794"/>
                  </a:lnTo>
                  <a:lnTo>
                    <a:pt x="140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35"/>
            <p:cNvSpPr/>
            <p:nvPr/>
          </p:nvSpPr>
          <p:spPr>
            <a:xfrm>
              <a:off x="1582025" y="1799200"/>
              <a:ext cx="1080500" cy="1727475"/>
            </a:xfrm>
            <a:custGeom>
              <a:rect b="b" l="l" r="r" t="t"/>
              <a:pathLst>
                <a:path extrusionOk="0" h="69099" w="43220">
                  <a:moveTo>
                    <a:pt x="1" y="1"/>
                  </a:moveTo>
                  <a:lnTo>
                    <a:pt x="1" y="67768"/>
                  </a:lnTo>
                  <a:cubicBezTo>
                    <a:pt x="1073" y="68175"/>
                    <a:pt x="2145" y="68618"/>
                    <a:pt x="3217" y="69099"/>
                  </a:cubicBezTo>
                  <a:lnTo>
                    <a:pt x="22738" y="69099"/>
                  </a:lnTo>
                  <a:cubicBezTo>
                    <a:pt x="30686" y="58747"/>
                    <a:pt x="31537" y="19188"/>
                    <a:pt x="432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35"/>
            <p:cNvSpPr/>
            <p:nvPr/>
          </p:nvSpPr>
          <p:spPr>
            <a:xfrm>
              <a:off x="1582025" y="1799200"/>
              <a:ext cx="2783000" cy="1727475"/>
            </a:xfrm>
            <a:custGeom>
              <a:rect b="b" l="l" r="r" t="t"/>
              <a:pathLst>
                <a:path extrusionOk="0" h="69099" w="111320">
                  <a:moveTo>
                    <a:pt x="1" y="67768"/>
                  </a:moveTo>
                  <a:lnTo>
                    <a:pt x="1" y="69099"/>
                  </a:lnTo>
                  <a:lnTo>
                    <a:pt x="3217" y="69099"/>
                  </a:lnTo>
                  <a:cubicBezTo>
                    <a:pt x="2145" y="68618"/>
                    <a:pt x="1073" y="68175"/>
                    <a:pt x="1" y="67768"/>
                  </a:cubicBezTo>
                  <a:close/>
                  <a:moveTo>
                    <a:pt x="43220" y="1"/>
                  </a:moveTo>
                  <a:cubicBezTo>
                    <a:pt x="31537" y="19188"/>
                    <a:pt x="30686" y="58747"/>
                    <a:pt x="22738" y="69099"/>
                  </a:cubicBezTo>
                  <a:lnTo>
                    <a:pt x="94904" y="69099"/>
                  </a:lnTo>
                  <a:cubicBezTo>
                    <a:pt x="95644" y="68433"/>
                    <a:pt x="96383" y="67768"/>
                    <a:pt x="97197" y="67102"/>
                  </a:cubicBezTo>
                  <a:cubicBezTo>
                    <a:pt x="100043" y="55678"/>
                    <a:pt x="102483" y="45770"/>
                    <a:pt x="103260" y="42036"/>
                  </a:cubicBezTo>
                  <a:cubicBezTo>
                    <a:pt x="103408" y="41297"/>
                    <a:pt x="103482" y="40816"/>
                    <a:pt x="103482" y="40594"/>
                  </a:cubicBezTo>
                  <a:cubicBezTo>
                    <a:pt x="103629" y="38672"/>
                    <a:pt x="104147" y="37452"/>
                    <a:pt x="104813" y="36675"/>
                  </a:cubicBezTo>
                  <a:cubicBezTo>
                    <a:pt x="105441" y="35936"/>
                    <a:pt x="106254" y="35677"/>
                    <a:pt x="106883" y="35677"/>
                  </a:cubicBezTo>
                  <a:cubicBezTo>
                    <a:pt x="107474" y="35677"/>
                    <a:pt x="108916" y="35788"/>
                    <a:pt x="110210" y="35899"/>
                  </a:cubicBezTo>
                  <a:cubicBezTo>
                    <a:pt x="110617" y="35936"/>
                    <a:pt x="110987" y="35973"/>
                    <a:pt x="111319" y="35973"/>
                  </a:cubicBezTo>
                  <a:lnTo>
                    <a:pt x="11131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35"/>
            <p:cNvSpPr/>
            <p:nvPr/>
          </p:nvSpPr>
          <p:spPr>
            <a:xfrm>
              <a:off x="3977725" y="3502625"/>
              <a:ext cx="27750" cy="24050"/>
            </a:xfrm>
            <a:custGeom>
              <a:rect b="b" l="l" r="r" t="t"/>
              <a:pathLst>
                <a:path extrusionOk="0" h="962" w="1110">
                  <a:moveTo>
                    <a:pt x="1110" y="1"/>
                  </a:moveTo>
                  <a:cubicBezTo>
                    <a:pt x="740" y="333"/>
                    <a:pt x="370" y="629"/>
                    <a:pt x="1" y="962"/>
                  </a:cubicBezTo>
                  <a:lnTo>
                    <a:pt x="851" y="962"/>
                  </a:lnTo>
                  <a:cubicBezTo>
                    <a:pt x="925" y="629"/>
                    <a:pt x="999" y="333"/>
                    <a:pt x="111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35"/>
            <p:cNvSpPr/>
            <p:nvPr/>
          </p:nvSpPr>
          <p:spPr>
            <a:xfrm>
              <a:off x="3954625" y="3476750"/>
              <a:ext cx="57325" cy="49925"/>
            </a:xfrm>
            <a:custGeom>
              <a:rect b="b" l="l" r="r" t="t"/>
              <a:pathLst>
                <a:path extrusionOk="0" h="1997" w="2293">
                  <a:moveTo>
                    <a:pt x="2293" y="0"/>
                  </a:moveTo>
                  <a:lnTo>
                    <a:pt x="2293" y="0"/>
                  </a:lnTo>
                  <a:cubicBezTo>
                    <a:pt x="1479" y="666"/>
                    <a:pt x="740" y="1331"/>
                    <a:pt x="0" y="1997"/>
                  </a:cubicBezTo>
                  <a:lnTo>
                    <a:pt x="925" y="1997"/>
                  </a:lnTo>
                  <a:cubicBezTo>
                    <a:pt x="1294" y="1664"/>
                    <a:pt x="1664" y="1368"/>
                    <a:pt x="2034" y="1036"/>
                  </a:cubicBezTo>
                  <a:cubicBezTo>
                    <a:pt x="2108" y="703"/>
                    <a:pt x="2182" y="333"/>
                    <a:pt x="229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35"/>
            <p:cNvSpPr/>
            <p:nvPr/>
          </p:nvSpPr>
          <p:spPr>
            <a:xfrm>
              <a:off x="3998975" y="2691125"/>
              <a:ext cx="366050" cy="835550"/>
            </a:xfrm>
            <a:custGeom>
              <a:rect b="b" l="l" r="r" t="t"/>
              <a:pathLst>
                <a:path extrusionOk="0" h="33422" w="14642">
                  <a:moveTo>
                    <a:pt x="10205" y="0"/>
                  </a:moveTo>
                  <a:cubicBezTo>
                    <a:pt x="9576" y="0"/>
                    <a:pt x="8763" y="259"/>
                    <a:pt x="8135" y="998"/>
                  </a:cubicBezTo>
                  <a:cubicBezTo>
                    <a:pt x="7469" y="1775"/>
                    <a:pt x="6951" y="2995"/>
                    <a:pt x="6804" y="4917"/>
                  </a:cubicBezTo>
                  <a:cubicBezTo>
                    <a:pt x="6804" y="5139"/>
                    <a:pt x="6730" y="5620"/>
                    <a:pt x="6582" y="6359"/>
                  </a:cubicBezTo>
                  <a:cubicBezTo>
                    <a:pt x="5805" y="10093"/>
                    <a:pt x="3365" y="20001"/>
                    <a:pt x="519" y="31425"/>
                  </a:cubicBezTo>
                  <a:cubicBezTo>
                    <a:pt x="408" y="31758"/>
                    <a:pt x="334" y="32128"/>
                    <a:pt x="260" y="32461"/>
                  </a:cubicBezTo>
                  <a:cubicBezTo>
                    <a:pt x="149" y="32793"/>
                    <a:pt x="75" y="33089"/>
                    <a:pt x="1" y="33422"/>
                  </a:cubicBezTo>
                  <a:lnTo>
                    <a:pt x="629" y="33422"/>
                  </a:lnTo>
                  <a:cubicBezTo>
                    <a:pt x="999" y="31980"/>
                    <a:pt x="1369" y="30575"/>
                    <a:pt x="1702" y="29207"/>
                  </a:cubicBezTo>
                  <a:cubicBezTo>
                    <a:pt x="3254" y="22922"/>
                    <a:pt x="4659" y="17229"/>
                    <a:pt x="5694" y="12903"/>
                  </a:cubicBezTo>
                  <a:cubicBezTo>
                    <a:pt x="6212" y="10759"/>
                    <a:pt x="6619" y="8947"/>
                    <a:pt x="6914" y="7616"/>
                  </a:cubicBezTo>
                  <a:cubicBezTo>
                    <a:pt x="7210" y="6248"/>
                    <a:pt x="7395" y="5361"/>
                    <a:pt x="7432" y="4954"/>
                  </a:cubicBezTo>
                  <a:cubicBezTo>
                    <a:pt x="7580" y="3106"/>
                    <a:pt x="8061" y="2034"/>
                    <a:pt x="8578" y="1405"/>
                  </a:cubicBezTo>
                  <a:cubicBezTo>
                    <a:pt x="9133" y="777"/>
                    <a:pt x="9724" y="629"/>
                    <a:pt x="10205" y="629"/>
                  </a:cubicBezTo>
                  <a:cubicBezTo>
                    <a:pt x="10759" y="629"/>
                    <a:pt x="12201" y="740"/>
                    <a:pt x="13495" y="814"/>
                  </a:cubicBezTo>
                  <a:cubicBezTo>
                    <a:pt x="13902" y="851"/>
                    <a:pt x="14309" y="888"/>
                    <a:pt x="14641" y="925"/>
                  </a:cubicBezTo>
                  <a:lnTo>
                    <a:pt x="14641" y="296"/>
                  </a:lnTo>
                  <a:cubicBezTo>
                    <a:pt x="14309" y="296"/>
                    <a:pt x="13939" y="259"/>
                    <a:pt x="13532" y="222"/>
                  </a:cubicBezTo>
                  <a:cubicBezTo>
                    <a:pt x="12238" y="111"/>
                    <a:pt x="10796" y="0"/>
                    <a:pt x="102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35"/>
            <p:cNvSpPr/>
            <p:nvPr/>
          </p:nvSpPr>
          <p:spPr>
            <a:xfrm>
              <a:off x="1529350" y="1687375"/>
              <a:ext cx="2889275" cy="1951150"/>
            </a:xfrm>
            <a:custGeom>
              <a:rect b="b" l="l" r="r" t="t"/>
              <a:pathLst>
                <a:path extrusionOk="0" h="78046" w="115571">
                  <a:moveTo>
                    <a:pt x="113759" y="4178"/>
                  </a:moveTo>
                  <a:lnTo>
                    <a:pt x="113759" y="73868"/>
                  </a:lnTo>
                  <a:lnTo>
                    <a:pt x="1812" y="73868"/>
                  </a:lnTo>
                  <a:lnTo>
                    <a:pt x="1812" y="4178"/>
                  </a:lnTo>
                  <a:close/>
                  <a:moveTo>
                    <a:pt x="1" y="0"/>
                  </a:moveTo>
                  <a:lnTo>
                    <a:pt x="1" y="78045"/>
                  </a:lnTo>
                  <a:lnTo>
                    <a:pt x="115571" y="78045"/>
                  </a:lnTo>
                  <a:lnTo>
                    <a:pt x="1155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35"/>
            <p:cNvSpPr/>
            <p:nvPr/>
          </p:nvSpPr>
          <p:spPr>
            <a:xfrm>
              <a:off x="1521025" y="1679050"/>
              <a:ext cx="2905000" cy="1966875"/>
            </a:xfrm>
            <a:custGeom>
              <a:rect b="b" l="l" r="r" t="t"/>
              <a:pathLst>
                <a:path extrusionOk="0" h="78675" w="116200">
                  <a:moveTo>
                    <a:pt x="113759" y="4807"/>
                  </a:moveTo>
                  <a:lnTo>
                    <a:pt x="113759" y="73905"/>
                  </a:lnTo>
                  <a:lnTo>
                    <a:pt x="2441" y="73905"/>
                  </a:lnTo>
                  <a:lnTo>
                    <a:pt x="2441" y="4807"/>
                  </a:lnTo>
                  <a:close/>
                  <a:moveTo>
                    <a:pt x="2145" y="4178"/>
                  </a:moveTo>
                  <a:cubicBezTo>
                    <a:pt x="2071" y="4178"/>
                    <a:pt x="1997" y="4215"/>
                    <a:pt x="1923" y="4289"/>
                  </a:cubicBezTo>
                  <a:cubicBezTo>
                    <a:pt x="1849" y="4326"/>
                    <a:pt x="1849" y="4400"/>
                    <a:pt x="1849" y="4511"/>
                  </a:cubicBezTo>
                  <a:lnTo>
                    <a:pt x="1849" y="74201"/>
                  </a:lnTo>
                  <a:cubicBezTo>
                    <a:pt x="1849" y="74275"/>
                    <a:pt x="1849" y="74385"/>
                    <a:pt x="1923" y="74422"/>
                  </a:cubicBezTo>
                  <a:cubicBezTo>
                    <a:pt x="1997" y="74496"/>
                    <a:pt x="2071" y="74533"/>
                    <a:pt x="2145" y="74533"/>
                  </a:cubicBezTo>
                  <a:lnTo>
                    <a:pt x="114092" y="74533"/>
                  </a:lnTo>
                  <a:cubicBezTo>
                    <a:pt x="114166" y="74533"/>
                    <a:pt x="114240" y="74496"/>
                    <a:pt x="114314" y="74422"/>
                  </a:cubicBezTo>
                  <a:cubicBezTo>
                    <a:pt x="114351" y="74385"/>
                    <a:pt x="114388" y="74275"/>
                    <a:pt x="114388" y="74201"/>
                  </a:cubicBezTo>
                  <a:lnTo>
                    <a:pt x="114388" y="4511"/>
                  </a:lnTo>
                  <a:cubicBezTo>
                    <a:pt x="114388" y="4400"/>
                    <a:pt x="114351" y="4326"/>
                    <a:pt x="114314" y="4289"/>
                  </a:cubicBezTo>
                  <a:cubicBezTo>
                    <a:pt x="114240" y="4215"/>
                    <a:pt x="114166" y="4178"/>
                    <a:pt x="114092" y="4178"/>
                  </a:cubicBezTo>
                  <a:close/>
                  <a:moveTo>
                    <a:pt x="115608" y="629"/>
                  </a:moveTo>
                  <a:lnTo>
                    <a:pt x="115608" y="78082"/>
                  </a:lnTo>
                  <a:lnTo>
                    <a:pt x="629" y="78082"/>
                  </a:lnTo>
                  <a:lnTo>
                    <a:pt x="629" y="629"/>
                  </a:lnTo>
                  <a:close/>
                  <a:moveTo>
                    <a:pt x="334" y="0"/>
                  </a:moveTo>
                  <a:cubicBezTo>
                    <a:pt x="223" y="0"/>
                    <a:pt x="149" y="37"/>
                    <a:pt x="112" y="111"/>
                  </a:cubicBezTo>
                  <a:cubicBezTo>
                    <a:pt x="38" y="148"/>
                    <a:pt x="1" y="259"/>
                    <a:pt x="1" y="333"/>
                  </a:cubicBezTo>
                  <a:lnTo>
                    <a:pt x="1" y="78378"/>
                  </a:lnTo>
                  <a:cubicBezTo>
                    <a:pt x="1" y="78452"/>
                    <a:pt x="38" y="78526"/>
                    <a:pt x="112" y="78600"/>
                  </a:cubicBezTo>
                  <a:cubicBezTo>
                    <a:pt x="149" y="78637"/>
                    <a:pt x="223" y="78674"/>
                    <a:pt x="334" y="78674"/>
                  </a:cubicBezTo>
                  <a:lnTo>
                    <a:pt x="115904" y="78674"/>
                  </a:lnTo>
                  <a:cubicBezTo>
                    <a:pt x="115978" y="78674"/>
                    <a:pt x="116052" y="78637"/>
                    <a:pt x="116125" y="78600"/>
                  </a:cubicBezTo>
                  <a:cubicBezTo>
                    <a:pt x="116162" y="78526"/>
                    <a:pt x="116199" y="78452"/>
                    <a:pt x="116199" y="78378"/>
                  </a:cubicBezTo>
                  <a:lnTo>
                    <a:pt x="116199" y="333"/>
                  </a:lnTo>
                  <a:cubicBezTo>
                    <a:pt x="116199" y="259"/>
                    <a:pt x="116162" y="185"/>
                    <a:pt x="116125" y="111"/>
                  </a:cubicBezTo>
                  <a:cubicBezTo>
                    <a:pt x="116052" y="37"/>
                    <a:pt x="115978" y="0"/>
                    <a:pt x="1159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35"/>
            <p:cNvSpPr/>
            <p:nvPr/>
          </p:nvSpPr>
          <p:spPr>
            <a:xfrm>
              <a:off x="1634725" y="1846350"/>
              <a:ext cx="1974250" cy="154375"/>
            </a:xfrm>
            <a:custGeom>
              <a:rect b="b" l="l" r="r" t="t"/>
              <a:pathLst>
                <a:path extrusionOk="0" h="6175" w="78970">
                  <a:moveTo>
                    <a:pt x="2071" y="0"/>
                  </a:moveTo>
                  <a:cubicBezTo>
                    <a:pt x="924" y="0"/>
                    <a:pt x="0" y="924"/>
                    <a:pt x="0" y="2070"/>
                  </a:cubicBezTo>
                  <a:lnTo>
                    <a:pt x="0" y="4104"/>
                  </a:lnTo>
                  <a:cubicBezTo>
                    <a:pt x="0" y="5250"/>
                    <a:pt x="924" y="6174"/>
                    <a:pt x="2071" y="6174"/>
                  </a:cubicBezTo>
                  <a:lnTo>
                    <a:pt x="76862" y="6174"/>
                  </a:lnTo>
                  <a:cubicBezTo>
                    <a:pt x="78008" y="6174"/>
                    <a:pt x="78969" y="5250"/>
                    <a:pt x="78969" y="4104"/>
                  </a:cubicBezTo>
                  <a:lnTo>
                    <a:pt x="78969" y="2070"/>
                  </a:lnTo>
                  <a:cubicBezTo>
                    <a:pt x="78969" y="924"/>
                    <a:pt x="78008" y="0"/>
                    <a:pt x="768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35"/>
            <p:cNvSpPr/>
            <p:nvPr/>
          </p:nvSpPr>
          <p:spPr>
            <a:xfrm>
              <a:off x="1626400" y="1838950"/>
              <a:ext cx="1989975" cy="170075"/>
            </a:xfrm>
            <a:custGeom>
              <a:rect b="b" l="l" r="r" t="t"/>
              <a:pathLst>
                <a:path extrusionOk="0" h="6803" w="79599">
                  <a:moveTo>
                    <a:pt x="77195" y="629"/>
                  </a:moveTo>
                  <a:cubicBezTo>
                    <a:pt x="78193" y="629"/>
                    <a:pt x="78970" y="1405"/>
                    <a:pt x="78970" y="2366"/>
                  </a:cubicBezTo>
                  <a:lnTo>
                    <a:pt x="78970" y="4400"/>
                  </a:lnTo>
                  <a:cubicBezTo>
                    <a:pt x="78970" y="5398"/>
                    <a:pt x="78193" y="6174"/>
                    <a:pt x="77195" y="6174"/>
                  </a:cubicBezTo>
                  <a:lnTo>
                    <a:pt x="2404" y="6174"/>
                  </a:lnTo>
                  <a:cubicBezTo>
                    <a:pt x="1442" y="6174"/>
                    <a:pt x="629" y="5398"/>
                    <a:pt x="629" y="4400"/>
                  </a:cubicBezTo>
                  <a:lnTo>
                    <a:pt x="629" y="2366"/>
                  </a:lnTo>
                  <a:cubicBezTo>
                    <a:pt x="629" y="1405"/>
                    <a:pt x="1442" y="629"/>
                    <a:pt x="2404" y="629"/>
                  </a:cubicBezTo>
                  <a:close/>
                  <a:moveTo>
                    <a:pt x="2404" y="0"/>
                  </a:moveTo>
                  <a:cubicBezTo>
                    <a:pt x="1073" y="0"/>
                    <a:pt x="0" y="1072"/>
                    <a:pt x="0" y="2366"/>
                  </a:cubicBezTo>
                  <a:lnTo>
                    <a:pt x="0" y="4400"/>
                  </a:lnTo>
                  <a:cubicBezTo>
                    <a:pt x="0" y="5731"/>
                    <a:pt x="1073" y="6803"/>
                    <a:pt x="2404" y="6803"/>
                  </a:cubicBezTo>
                  <a:lnTo>
                    <a:pt x="77195" y="6803"/>
                  </a:lnTo>
                  <a:cubicBezTo>
                    <a:pt x="78526" y="6803"/>
                    <a:pt x="79598" y="5731"/>
                    <a:pt x="79598" y="4400"/>
                  </a:cubicBezTo>
                  <a:lnTo>
                    <a:pt x="79598" y="2366"/>
                  </a:lnTo>
                  <a:cubicBezTo>
                    <a:pt x="79598" y="1072"/>
                    <a:pt x="78526" y="0"/>
                    <a:pt x="771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35"/>
            <p:cNvSpPr/>
            <p:nvPr/>
          </p:nvSpPr>
          <p:spPr>
            <a:xfrm>
              <a:off x="1658750" y="2167975"/>
              <a:ext cx="421500" cy="15750"/>
            </a:xfrm>
            <a:custGeom>
              <a:rect b="b" l="l" r="r" t="t"/>
              <a:pathLst>
                <a:path extrusionOk="0" h="630" w="1686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35"/>
            <p:cNvSpPr/>
            <p:nvPr/>
          </p:nvSpPr>
          <p:spPr>
            <a:xfrm>
              <a:off x="1658750" y="2259475"/>
              <a:ext cx="421500" cy="15750"/>
            </a:xfrm>
            <a:custGeom>
              <a:rect b="b" l="l" r="r" t="t"/>
              <a:pathLst>
                <a:path extrusionOk="0" h="630" w="1686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35"/>
            <p:cNvSpPr/>
            <p:nvPr/>
          </p:nvSpPr>
          <p:spPr>
            <a:xfrm>
              <a:off x="1658750" y="2351000"/>
              <a:ext cx="421500" cy="15725"/>
            </a:xfrm>
            <a:custGeom>
              <a:rect b="b" l="l" r="r" t="t"/>
              <a:pathLst>
                <a:path extrusionOk="0" h="629" w="1686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35"/>
            <p:cNvSpPr/>
            <p:nvPr/>
          </p:nvSpPr>
          <p:spPr>
            <a:xfrm>
              <a:off x="1658750" y="2448025"/>
              <a:ext cx="421500" cy="15750"/>
            </a:xfrm>
            <a:custGeom>
              <a:rect b="b" l="l" r="r" t="t"/>
              <a:pathLst>
                <a:path extrusionOk="0" h="630" w="1686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35"/>
            <p:cNvSpPr/>
            <p:nvPr/>
          </p:nvSpPr>
          <p:spPr>
            <a:xfrm>
              <a:off x="2144000" y="2167975"/>
              <a:ext cx="421475" cy="15750"/>
            </a:xfrm>
            <a:custGeom>
              <a:rect b="b" l="l" r="r" t="t"/>
              <a:pathLst>
                <a:path extrusionOk="0" h="630" w="16859">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35"/>
            <p:cNvSpPr/>
            <p:nvPr/>
          </p:nvSpPr>
          <p:spPr>
            <a:xfrm>
              <a:off x="2144000" y="2259475"/>
              <a:ext cx="421475" cy="15750"/>
            </a:xfrm>
            <a:custGeom>
              <a:rect b="b" l="l" r="r" t="t"/>
              <a:pathLst>
                <a:path extrusionOk="0" h="630" w="16859">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35"/>
            <p:cNvSpPr/>
            <p:nvPr/>
          </p:nvSpPr>
          <p:spPr>
            <a:xfrm>
              <a:off x="2144000" y="2351000"/>
              <a:ext cx="421475" cy="15725"/>
            </a:xfrm>
            <a:custGeom>
              <a:rect b="b" l="l" r="r" t="t"/>
              <a:pathLst>
                <a:path extrusionOk="0" h="629" w="16859">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35"/>
            <p:cNvSpPr/>
            <p:nvPr/>
          </p:nvSpPr>
          <p:spPr>
            <a:xfrm>
              <a:off x="2144000" y="2448025"/>
              <a:ext cx="421475" cy="15750"/>
            </a:xfrm>
            <a:custGeom>
              <a:rect b="b" l="l" r="r" t="t"/>
              <a:pathLst>
                <a:path extrusionOk="0" h="630" w="16859">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35"/>
            <p:cNvSpPr/>
            <p:nvPr/>
          </p:nvSpPr>
          <p:spPr>
            <a:xfrm>
              <a:off x="2629225" y="2167975"/>
              <a:ext cx="421500" cy="15750"/>
            </a:xfrm>
            <a:custGeom>
              <a:rect b="b" l="l" r="r" t="t"/>
              <a:pathLst>
                <a:path extrusionOk="0" h="630" w="16860">
                  <a:moveTo>
                    <a:pt x="296" y="1"/>
                  </a:moveTo>
                  <a:cubicBezTo>
                    <a:pt x="148" y="1"/>
                    <a:pt x="1" y="149"/>
                    <a:pt x="1" y="297"/>
                  </a:cubicBezTo>
                  <a:cubicBezTo>
                    <a:pt x="1"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35"/>
            <p:cNvSpPr/>
            <p:nvPr/>
          </p:nvSpPr>
          <p:spPr>
            <a:xfrm>
              <a:off x="2629225" y="2259475"/>
              <a:ext cx="421500" cy="15750"/>
            </a:xfrm>
            <a:custGeom>
              <a:rect b="b" l="l" r="r" t="t"/>
              <a:pathLst>
                <a:path extrusionOk="0" h="630" w="1686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35"/>
            <p:cNvSpPr/>
            <p:nvPr/>
          </p:nvSpPr>
          <p:spPr>
            <a:xfrm>
              <a:off x="2629225" y="2351000"/>
              <a:ext cx="421500" cy="15725"/>
            </a:xfrm>
            <a:custGeom>
              <a:rect b="b" l="l" r="r" t="t"/>
              <a:pathLst>
                <a:path extrusionOk="0" h="629" w="16860">
                  <a:moveTo>
                    <a:pt x="296" y="0"/>
                  </a:moveTo>
                  <a:cubicBezTo>
                    <a:pt x="148" y="0"/>
                    <a:pt x="1" y="148"/>
                    <a:pt x="1" y="333"/>
                  </a:cubicBezTo>
                  <a:cubicBezTo>
                    <a:pt x="1"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35"/>
            <p:cNvSpPr/>
            <p:nvPr/>
          </p:nvSpPr>
          <p:spPr>
            <a:xfrm>
              <a:off x="2629225" y="2448025"/>
              <a:ext cx="421500" cy="15750"/>
            </a:xfrm>
            <a:custGeom>
              <a:rect b="b" l="l" r="r" t="t"/>
              <a:pathLst>
                <a:path extrusionOk="0" h="630" w="1686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35"/>
            <p:cNvSpPr/>
            <p:nvPr/>
          </p:nvSpPr>
          <p:spPr>
            <a:xfrm>
              <a:off x="3114475" y="2167975"/>
              <a:ext cx="421475" cy="15750"/>
            </a:xfrm>
            <a:custGeom>
              <a:rect b="b" l="l" r="r" t="t"/>
              <a:pathLst>
                <a:path extrusionOk="0" h="630" w="16859">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35"/>
            <p:cNvSpPr/>
            <p:nvPr/>
          </p:nvSpPr>
          <p:spPr>
            <a:xfrm>
              <a:off x="3114475" y="2259475"/>
              <a:ext cx="421475" cy="15750"/>
            </a:xfrm>
            <a:custGeom>
              <a:rect b="b" l="l" r="r" t="t"/>
              <a:pathLst>
                <a:path extrusionOk="0" h="630" w="16859">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35"/>
            <p:cNvSpPr/>
            <p:nvPr/>
          </p:nvSpPr>
          <p:spPr>
            <a:xfrm>
              <a:off x="3114475" y="2351000"/>
              <a:ext cx="421475" cy="15725"/>
            </a:xfrm>
            <a:custGeom>
              <a:rect b="b" l="l" r="r" t="t"/>
              <a:pathLst>
                <a:path extrusionOk="0" h="629" w="16859">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35"/>
            <p:cNvSpPr/>
            <p:nvPr/>
          </p:nvSpPr>
          <p:spPr>
            <a:xfrm>
              <a:off x="3114475" y="2448025"/>
              <a:ext cx="421475" cy="15750"/>
            </a:xfrm>
            <a:custGeom>
              <a:rect b="b" l="l" r="r" t="t"/>
              <a:pathLst>
                <a:path extrusionOk="0" h="630" w="16859">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35"/>
            <p:cNvSpPr/>
            <p:nvPr/>
          </p:nvSpPr>
          <p:spPr>
            <a:xfrm>
              <a:off x="1902750" y="2663150"/>
              <a:ext cx="1494575" cy="451550"/>
            </a:xfrm>
            <a:custGeom>
              <a:rect b="b" l="l" r="r" t="t"/>
              <a:pathLst>
                <a:path extrusionOk="0" h="18062" w="59783">
                  <a:moveTo>
                    <a:pt x="59431" y="1"/>
                  </a:moveTo>
                  <a:cubicBezTo>
                    <a:pt x="59357" y="1"/>
                    <a:pt x="59283" y="29"/>
                    <a:pt x="59228" y="84"/>
                  </a:cubicBezTo>
                  <a:lnTo>
                    <a:pt x="45585" y="14466"/>
                  </a:lnTo>
                  <a:lnTo>
                    <a:pt x="33052" y="5001"/>
                  </a:lnTo>
                  <a:cubicBezTo>
                    <a:pt x="33003" y="4968"/>
                    <a:pt x="32945" y="4950"/>
                    <a:pt x="32887" y="4950"/>
                  </a:cubicBezTo>
                  <a:cubicBezTo>
                    <a:pt x="32816" y="4950"/>
                    <a:pt x="32744" y="4977"/>
                    <a:pt x="32683" y="5038"/>
                  </a:cubicBezTo>
                  <a:lnTo>
                    <a:pt x="24290" y="12654"/>
                  </a:lnTo>
                  <a:lnTo>
                    <a:pt x="14345" y="3707"/>
                  </a:lnTo>
                  <a:cubicBezTo>
                    <a:pt x="14294" y="3656"/>
                    <a:pt x="14226" y="3628"/>
                    <a:pt x="14154" y="3628"/>
                  </a:cubicBezTo>
                  <a:cubicBezTo>
                    <a:pt x="14071" y="3628"/>
                    <a:pt x="13981" y="3665"/>
                    <a:pt x="13902" y="3744"/>
                  </a:cubicBezTo>
                  <a:lnTo>
                    <a:pt x="112" y="17534"/>
                  </a:lnTo>
                  <a:cubicBezTo>
                    <a:pt x="1" y="17645"/>
                    <a:pt x="1" y="17830"/>
                    <a:pt x="112" y="17978"/>
                  </a:cubicBezTo>
                  <a:cubicBezTo>
                    <a:pt x="167" y="18033"/>
                    <a:pt x="250" y="18061"/>
                    <a:pt x="333" y="18061"/>
                  </a:cubicBezTo>
                  <a:cubicBezTo>
                    <a:pt x="417" y="18061"/>
                    <a:pt x="500" y="18033"/>
                    <a:pt x="555" y="17978"/>
                  </a:cubicBezTo>
                  <a:lnTo>
                    <a:pt x="14160" y="4373"/>
                  </a:lnTo>
                  <a:lnTo>
                    <a:pt x="24069" y="13283"/>
                  </a:lnTo>
                  <a:cubicBezTo>
                    <a:pt x="24142" y="13338"/>
                    <a:pt x="24216" y="13366"/>
                    <a:pt x="24290" y="13366"/>
                  </a:cubicBezTo>
                  <a:cubicBezTo>
                    <a:pt x="24364" y="13366"/>
                    <a:pt x="24438" y="13338"/>
                    <a:pt x="24512" y="13283"/>
                  </a:cubicBezTo>
                  <a:lnTo>
                    <a:pt x="32905" y="5667"/>
                  </a:lnTo>
                  <a:lnTo>
                    <a:pt x="45438" y="15131"/>
                  </a:lnTo>
                  <a:cubicBezTo>
                    <a:pt x="45504" y="15164"/>
                    <a:pt x="45578" y="15183"/>
                    <a:pt x="45646" y="15183"/>
                  </a:cubicBezTo>
                  <a:cubicBezTo>
                    <a:pt x="45729" y="15183"/>
                    <a:pt x="45804" y="15155"/>
                    <a:pt x="45844" y="15094"/>
                  </a:cubicBezTo>
                  <a:lnTo>
                    <a:pt x="59671" y="528"/>
                  </a:lnTo>
                  <a:cubicBezTo>
                    <a:pt x="59782" y="380"/>
                    <a:pt x="59782" y="195"/>
                    <a:pt x="59634" y="84"/>
                  </a:cubicBezTo>
                  <a:cubicBezTo>
                    <a:pt x="59579" y="29"/>
                    <a:pt x="59505" y="1"/>
                    <a:pt x="594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35"/>
            <p:cNvSpPr/>
            <p:nvPr/>
          </p:nvSpPr>
          <p:spPr>
            <a:xfrm>
              <a:off x="2210525" y="2716075"/>
              <a:ext cx="91525" cy="91525"/>
            </a:xfrm>
            <a:custGeom>
              <a:rect b="b" l="l" r="r" t="t"/>
              <a:pathLst>
                <a:path extrusionOk="0" h="3661" w="3661">
                  <a:moveTo>
                    <a:pt x="1812" y="0"/>
                  </a:moveTo>
                  <a:cubicBezTo>
                    <a:pt x="814" y="0"/>
                    <a:pt x="1" y="814"/>
                    <a:pt x="1" y="1812"/>
                  </a:cubicBezTo>
                  <a:cubicBezTo>
                    <a:pt x="1" y="2847"/>
                    <a:pt x="814" y="3661"/>
                    <a:pt x="1812" y="3661"/>
                  </a:cubicBezTo>
                  <a:cubicBezTo>
                    <a:pt x="2848" y="3661"/>
                    <a:pt x="3661" y="2847"/>
                    <a:pt x="3661" y="1812"/>
                  </a:cubicBezTo>
                  <a:cubicBezTo>
                    <a:pt x="3661" y="814"/>
                    <a:pt x="2848" y="0"/>
                    <a:pt x="18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35"/>
            <p:cNvSpPr/>
            <p:nvPr/>
          </p:nvSpPr>
          <p:spPr>
            <a:xfrm>
              <a:off x="2203150" y="2708675"/>
              <a:ext cx="106300" cy="106325"/>
            </a:xfrm>
            <a:custGeom>
              <a:rect b="b" l="l" r="r" t="t"/>
              <a:pathLst>
                <a:path extrusionOk="0" h="4253" w="4252">
                  <a:moveTo>
                    <a:pt x="2107" y="629"/>
                  </a:moveTo>
                  <a:cubicBezTo>
                    <a:pt x="2958" y="629"/>
                    <a:pt x="3623" y="1295"/>
                    <a:pt x="3623" y="2108"/>
                  </a:cubicBezTo>
                  <a:cubicBezTo>
                    <a:pt x="3623" y="2958"/>
                    <a:pt x="2958" y="3624"/>
                    <a:pt x="2107" y="3624"/>
                  </a:cubicBezTo>
                  <a:cubicBezTo>
                    <a:pt x="1294" y="3624"/>
                    <a:pt x="592" y="2958"/>
                    <a:pt x="592" y="2108"/>
                  </a:cubicBezTo>
                  <a:cubicBezTo>
                    <a:pt x="592" y="1295"/>
                    <a:pt x="1294" y="629"/>
                    <a:pt x="2107" y="629"/>
                  </a:cubicBezTo>
                  <a:close/>
                  <a:moveTo>
                    <a:pt x="2107" y="1"/>
                  </a:moveTo>
                  <a:cubicBezTo>
                    <a:pt x="924" y="1"/>
                    <a:pt x="0" y="962"/>
                    <a:pt x="0" y="2108"/>
                  </a:cubicBezTo>
                  <a:cubicBezTo>
                    <a:pt x="0" y="3291"/>
                    <a:pt x="924" y="4252"/>
                    <a:pt x="2107" y="4252"/>
                  </a:cubicBezTo>
                  <a:cubicBezTo>
                    <a:pt x="3291" y="4252"/>
                    <a:pt x="4252" y="3291"/>
                    <a:pt x="4252" y="2108"/>
                  </a:cubicBezTo>
                  <a:cubicBezTo>
                    <a:pt x="4252" y="962"/>
                    <a:pt x="3291" y="1"/>
                    <a:pt x="21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35"/>
            <p:cNvSpPr/>
            <p:nvPr/>
          </p:nvSpPr>
          <p:spPr>
            <a:xfrm>
              <a:off x="2679125" y="2748425"/>
              <a:ext cx="91550" cy="91525"/>
            </a:xfrm>
            <a:custGeom>
              <a:rect b="b" l="l" r="r" t="t"/>
              <a:pathLst>
                <a:path extrusionOk="0" h="3661" w="3662">
                  <a:moveTo>
                    <a:pt x="1813" y="0"/>
                  </a:moveTo>
                  <a:cubicBezTo>
                    <a:pt x="814" y="0"/>
                    <a:pt x="1" y="814"/>
                    <a:pt x="1" y="1849"/>
                  </a:cubicBezTo>
                  <a:cubicBezTo>
                    <a:pt x="1" y="2847"/>
                    <a:pt x="814" y="3661"/>
                    <a:pt x="1813" y="3661"/>
                  </a:cubicBezTo>
                  <a:cubicBezTo>
                    <a:pt x="2848" y="3661"/>
                    <a:pt x="3661" y="2847"/>
                    <a:pt x="3661" y="1849"/>
                  </a:cubicBezTo>
                  <a:cubicBezTo>
                    <a:pt x="3661" y="814"/>
                    <a:pt x="2848" y="0"/>
                    <a:pt x="18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35"/>
            <p:cNvSpPr/>
            <p:nvPr/>
          </p:nvSpPr>
          <p:spPr>
            <a:xfrm>
              <a:off x="2671750" y="2741025"/>
              <a:ext cx="106300" cy="106325"/>
            </a:xfrm>
            <a:custGeom>
              <a:rect b="b" l="l" r="r" t="t"/>
              <a:pathLst>
                <a:path extrusionOk="0" h="4253" w="4252">
                  <a:moveTo>
                    <a:pt x="2108" y="629"/>
                  </a:moveTo>
                  <a:cubicBezTo>
                    <a:pt x="2958" y="629"/>
                    <a:pt x="3623" y="1295"/>
                    <a:pt x="3623" y="2145"/>
                  </a:cubicBezTo>
                  <a:cubicBezTo>
                    <a:pt x="3623" y="2958"/>
                    <a:pt x="2958" y="3661"/>
                    <a:pt x="2108" y="3661"/>
                  </a:cubicBezTo>
                  <a:cubicBezTo>
                    <a:pt x="1294" y="3661"/>
                    <a:pt x="592" y="2958"/>
                    <a:pt x="592" y="2145"/>
                  </a:cubicBezTo>
                  <a:cubicBezTo>
                    <a:pt x="592" y="1295"/>
                    <a:pt x="1294" y="629"/>
                    <a:pt x="2108" y="629"/>
                  </a:cubicBezTo>
                  <a:close/>
                  <a:moveTo>
                    <a:pt x="2108" y="1"/>
                  </a:moveTo>
                  <a:cubicBezTo>
                    <a:pt x="961" y="1"/>
                    <a:pt x="0" y="962"/>
                    <a:pt x="0" y="2145"/>
                  </a:cubicBezTo>
                  <a:cubicBezTo>
                    <a:pt x="0" y="3328"/>
                    <a:pt x="961" y="4252"/>
                    <a:pt x="2108" y="4252"/>
                  </a:cubicBezTo>
                  <a:cubicBezTo>
                    <a:pt x="3291" y="4252"/>
                    <a:pt x="4252" y="3328"/>
                    <a:pt x="4252" y="2145"/>
                  </a:cubicBezTo>
                  <a:cubicBezTo>
                    <a:pt x="4252" y="962"/>
                    <a:pt x="3291" y="1"/>
                    <a:pt x="21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35"/>
            <p:cNvSpPr/>
            <p:nvPr/>
          </p:nvSpPr>
          <p:spPr>
            <a:xfrm>
              <a:off x="2998000" y="2989650"/>
              <a:ext cx="91525" cy="91525"/>
            </a:xfrm>
            <a:custGeom>
              <a:rect b="b" l="l" r="r" t="t"/>
              <a:pathLst>
                <a:path extrusionOk="0" h="3661" w="3661">
                  <a:moveTo>
                    <a:pt x="1812" y="1"/>
                  </a:moveTo>
                  <a:cubicBezTo>
                    <a:pt x="814" y="1"/>
                    <a:pt x="1" y="814"/>
                    <a:pt x="1" y="1812"/>
                  </a:cubicBezTo>
                  <a:cubicBezTo>
                    <a:pt x="1" y="2811"/>
                    <a:pt x="814" y="3661"/>
                    <a:pt x="1812" y="3661"/>
                  </a:cubicBezTo>
                  <a:cubicBezTo>
                    <a:pt x="2848" y="3661"/>
                    <a:pt x="3661" y="2811"/>
                    <a:pt x="3661" y="1812"/>
                  </a:cubicBezTo>
                  <a:cubicBezTo>
                    <a:pt x="3661" y="814"/>
                    <a:pt x="2848" y="1"/>
                    <a:pt x="18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35"/>
            <p:cNvSpPr/>
            <p:nvPr/>
          </p:nvSpPr>
          <p:spPr>
            <a:xfrm>
              <a:off x="2990625" y="2982275"/>
              <a:ext cx="106300" cy="106300"/>
            </a:xfrm>
            <a:custGeom>
              <a:rect b="b" l="l" r="r" t="t"/>
              <a:pathLst>
                <a:path extrusionOk="0" h="4252" w="4252">
                  <a:moveTo>
                    <a:pt x="2107" y="592"/>
                  </a:moveTo>
                  <a:cubicBezTo>
                    <a:pt x="2958" y="592"/>
                    <a:pt x="3623" y="1294"/>
                    <a:pt x="3623" y="2107"/>
                  </a:cubicBezTo>
                  <a:cubicBezTo>
                    <a:pt x="3623" y="2958"/>
                    <a:pt x="2958" y="3623"/>
                    <a:pt x="2107" y="3623"/>
                  </a:cubicBezTo>
                  <a:cubicBezTo>
                    <a:pt x="1294" y="3623"/>
                    <a:pt x="592" y="2958"/>
                    <a:pt x="592" y="2107"/>
                  </a:cubicBezTo>
                  <a:cubicBezTo>
                    <a:pt x="592" y="1294"/>
                    <a:pt x="1294" y="592"/>
                    <a:pt x="2107" y="592"/>
                  </a:cubicBezTo>
                  <a:close/>
                  <a:moveTo>
                    <a:pt x="2107" y="0"/>
                  </a:moveTo>
                  <a:cubicBezTo>
                    <a:pt x="961" y="0"/>
                    <a:pt x="0" y="924"/>
                    <a:pt x="0" y="2107"/>
                  </a:cubicBezTo>
                  <a:cubicBezTo>
                    <a:pt x="0" y="3290"/>
                    <a:pt x="961" y="4252"/>
                    <a:pt x="2107" y="4252"/>
                  </a:cubicBezTo>
                  <a:cubicBezTo>
                    <a:pt x="3290" y="4252"/>
                    <a:pt x="4252" y="3290"/>
                    <a:pt x="4252" y="2107"/>
                  </a:cubicBezTo>
                  <a:cubicBezTo>
                    <a:pt x="4252" y="924"/>
                    <a:pt x="3290" y="0"/>
                    <a:pt x="21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35"/>
            <p:cNvSpPr/>
            <p:nvPr/>
          </p:nvSpPr>
          <p:spPr>
            <a:xfrm>
              <a:off x="3336300" y="2625500"/>
              <a:ext cx="91525" cy="90600"/>
            </a:xfrm>
            <a:custGeom>
              <a:rect b="b" l="l" r="r" t="t"/>
              <a:pathLst>
                <a:path extrusionOk="0" h="3624" w="3661">
                  <a:moveTo>
                    <a:pt x="1849" y="0"/>
                  </a:moveTo>
                  <a:cubicBezTo>
                    <a:pt x="813" y="0"/>
                    <a:pt x="0" y="814"/>
                    <a:pt x="0" y="1812"/>
                  </a:cubicBezTo>
                  <a:cubicBezTo>
                    <a:pt x="0" y="2810"/>
                    <a:pt x="813" y="3623"/>
                    <a:pt x="1849" y="3623"/>
                  </a:cubicBezTo>
                  <a:cubicBezTo>
                    <a:pt x="2847" y="3623"/>
                    <a:pt x="3660" y="2810"/>
                    <a:pt x="3660" y="1812"/>
                  </a:cubicBezTo>
                  <a:cubicBezTo>
                    <a:pt x="3660" y="814"/>
                    <a:pt x="2847" y="0"/>
                    <a:pt x="184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35"/>
            <p:cNvSpPr/>
            <p:nvPr/>
          </p:nvSpPr>
          <p:spPr>
            <a:xfrm>
              <a:off x="3328900" y="2617175"/>
              <a:ext cx="106300" cy="107250"/>
            </a:xfrm>
            <a:custGeom>
              <a:rect b="b" l="l" r="r" t="t"/>
              <a:pathLst>
                <a:path extrusionOk="0" h="4290" w="4252">
                  <a:moveTo>
                    <a:pt x="2145" y="629"/>
                  </a:moveTo>
                  <a:cubicBezTo>
                    <a:pt x="2958" y="629"/>
                    <a:pt x="3660" y="1295"/>
                    <a:pt x="3660" y="2145"/>
                  </a:cubicBezTo>
                  <a:cubicBezTo>
                    <a:pt x="3660" y="2995"/>
                    <a:pt x="2958" y="3661"/>
                    <a:pt x="2145" y="3661"/>
                  </a:cubicBezTo>
                  <a:cubicBezTo>
                    <a:pt x="1294" y="3661"/>
                    <a:pt x="629" y="2995"/>
                    <a:pt x="629" y="2145"/>
                  </a:cubicBezTo>
                  <a:cubicBezTo>
                    <a:pt x="629" y="1295"/>
                    <a:pt x="1294" y="629"/>
                    <a:pt x="2145" y="629"/>
                  </a:cubicBezTo>
                  <a:close/>
                  <a:moveTo>
                    <a:pt x="2145" y="1"/>
                  </a:moveTo>
                  <a:cubicBezTo>
                    <a:pt x="962" y="1"/>
                    <a:pt x="0" y="962"/>
                    <a:pt x="0" y="2145"/>
                  </a:cubicBezTo>
                  <a:cubicBezTo>
                    <a:pt x="0" y="3328"/>
                    <a:pt x="962" y="4289"/>
                    <a:pt x="2145" y="4289"/>
                  </a:cubicBezTo>
                  <a:cubicBezTo>
                    <a:pt x="3291" y="4289"/>
                    <a:pt x="4252" y="3328"/>
                    <a:pt x="4252" y="2145"/>
                  </a:cubicBezTo>
                  <a:cubicBezTo>
                    <a:pt x="4252" y="962"/>
                    <a:pt x="3291" y="1"/>
                    <a:pt x="21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35"/>
            <p:cNvSpPr/>
            <p:nvPr/>
          </p:nvSpPr>
          <p:spPr>
            <a:xfrm>
              <a:off x="1865775" y="3060825"/>
              <a:ext cx="90600" cy="91525"/>
            </a:xfrm>
            <a:custGeom>
              <a:rect b="b" l="l" r="r" t="t"/>
              <a:pathLst>
                <a:path extrusionOk="0" h="3661" w="3624">
                  <a:moveTo>
                    <a:pt x="1812" y="1"/>
                  </a:moveTo>
                  <a:cubicBezTo>
                    <a:pt x="814" y="1"/>
                    <a:pt x="1" y="814"/>
                    <a:pt x="1" y="1849"/>
                  </a:cubicBezTo>
                  <a:cubicBezTo>
                    <a:pt x="1" y="2847"/>
                    <a:pt x="814" y="3661"/>
                    <a:pt x="1812" y="3661"/>
                  </a:cubicBezTo>
                  <a:cubicBezTo>
                    <a:pt x="2811" y="3661"/>
                    <a:pt x="3624" y="2847"/>
                    <a:pt x="3624" y="1849"/>
                  </a:cubicBezTo>
                  <a:cubicBezTo>
                    <a:pt x="3624" y="814"/>
                    <a:pt x="2811" y="1"/>
                    <a:pt x="18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35"/>
            <p:cNvSpPr/>
            <p:nvPr/>
          </p:nvSpPr>
          <p:spPr>
            <a:xfrm>
              <a:off x="1857475" y="3053425"/>
              <a:ext cx="107225" cy="106325"/>
            </a:xfrm>
            <a:custGeom>
              <a:rect b="b" l="l" r="r" t="t"/>
              <a:pathLst>
                <a:path extrusionOk="0" h="4253" w="4289">
                  <a:moveTo>
                    <a:pt x="2144" y="629"/>
                  </a:moveTo>
                  <a:cubicBezTo>
                    <a:pt x="2995" y="629"/>
                    <a:pt x="3660" y="1295"/>
                    <a:pt x="3660" y="2145"/>
                  </a:cubicBezTo>
                  <a:cubicBezTo>
                    <a:pt x="3660" y="2958"/>
                    <a:pt x="2995" y="3661"/>
                    <a:pt x="2144" y="3661"/>
                  </a:cubicBezTo>
                  <a:cubicBezTo>
                    <a:pt x="1294" y="3661"/>
                    <a:pt x="629" y="2958"/>
                    <a:pt x="629" y="2145"/>
                  </a:cubicBezTo>
                  <a:cubicBezTo>
                    <a:pt x="629" y="1295"/>
                    <a:pt x="1294" y="629"/>
                    <a:pt x="2144" y="629"/>
                  </a:cubicBezTo>
                  <a:close/>
                  <a:moveTo>
                    <a:pt x="2144" y="1"/>
                  </a:moveTo>
                  <a:cubicBezTo>
                    <a:pt x="961" y="1"/>
                    <a:pt x="0" y="962"/>
                    <a:pt x="0" y="2145"/>
                  </a:cubicBezTo>
                  <a:cubicBezTo>
                    <a:pt x="0" y="3328"/>
                    <a:pt x="961" y="4252"/>
                    <a:pt x="2144" y="4252"/>
                  </a:cubicBezTo>
                  <a:cubicBezTo>
                    <a:pt x="3327" y="4252"/>
                    <a:pt x="4289" y="3328"/>
                    <a:pt x="4289" y="2145"/>
                  </a:cubicBezTo>
                  <a:cubicBezTo>
                    <a:pt x="4289" y="962"/>
                    <a:pt x="3327" y="1"/>
                    <a:pt x="21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35"/>
            <p:cNvSpPr/>
            <p:nvPr/>
          </p:nvSpPr>
          <p:spPr>
            <a:xfrm>
              <a:off x="2464700" y="2931425"/>
              <a:ext cx="90600" cy="90600"/>
            </a:xfrm>
            <a:custGeom>
              <a:rect b="b" l="l" r="r" t="t"/>
              <a:pathLst>
                <a:path extrusionOk="0" h="3624" w="3624">
                  <a:moveTo>
                    <a:pt x="1812" y="1"/>
                  </a:moveTo>
                  <a:cubicBezTo>
                    <a:pt x="814" y="1"/>
                    <a:pt x="1" y="814"/>
                    <a:pt x="1" y="1812"/>
                  </a:cubicBezTo>
                  <a:cubicBezTo>
                    <a:pt x="1" y="2810"/>
                    <a:pt x="814" y="3624"/>
                    <a:pt x="1812" y="3624"/>
                  </a:cubicBezTo>
                  <a:cubicBezTo>
                    <a:pt x="2811" y="3624"/>
                    <a:pt x="3624" y="2810"/>
                    <a:pt x="3624" y="1812"/>
                  </a:cubicBezTo>
                  <a:cubicBezTo>
                    <a:pt x="3624" y="814"/>
                    <a:pt x="2811" y="1"/>
                    <a:pt x="18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35"/>
            <p:cNvSpPr/>
            <p:nvPr/>
          </p:nvSpPr>
          <p:spPr>
            <a:xfrm>
              <a:off x="2456400" y="2923100"/>
              <a:ext cx="107225" cy="106325"/>
            </a:xfrm>
            <a:custGeom>
              <a:rect b="b" l="l" r="r" t="t"/>
              <a:pathLst>
                <a:path extrusionOk="0" h="4253" w="4289">
                  <a:moveTo>
                    <a:pt x="2144" y="629"/>
                  </a:moveTo>
                  <a:cubicBezTo>
                    <a:pt x="2995" y="629"/>
                    <a:pt x="3660" y="1295"/>
                    <a:pt x="3660" y="2145"/>
                  </a:cubicBezTo>
                  <a:cubicBezTo>
                    <a:pt x="3660" y="2959"/>
                    <a:pt x="2995" y="3661"/>
                    <a:pt x="2144" y="3661"/>
                  </a:cubicBezTo>
                  <a:cubicBezTo>
                    <a:pt x="1294" y="3661"/>
                    <a:pt x="629" y="2959"/>
                    <a:pt x="629" y="2145"/>
                  </a:cubicBezTo>
                  <a:cubicBezTo>
                    <a:pt x="629" y="1295"/>
                    <a:pt x="1294" y="629"/>
                    <a:pt x="2144" y="629"/>
                  </a:cubicBezTo>
                  <a:close/>
                  <a:moveTo>
                    <a:pt x="2144" y="1"/>
                  </a:moveTo>
                  <a:cubicBezTo>
                    <a:pt x="961" y="1"/>
                    <a:pt x="0" y="962"/>
                    <a:pt x="0" y="2145"/>
                  </a:cubicBezTo>
                  <a:cubicBezTo>
                    <a:pt x="0" y="3328"/>
                    <a:pt x="961" y="4253"/>
                    <a:pt x="2144" y="4253"/>
                  </a:cubicBezTo>
                  <a:cubicBezTo>
                    <a:pt x="3327" y="4253"/>
                    <a:pt x="4289" y="3328"/>
                    <a:pt x="4289" y="2145"/>
                  </a:cubicBezTo>
                  <a:cubicBezTo>
                    <a:pt x="4289" y="962"/>
                    <a:pt x="3327" y="1"/>
                    <a:pt x="21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35"/>
            <p:cNvSpPr/>
            <p:nvPr/>
          </p:nvSpPr>
          <p:spPr>
            <a:xfrm>
              <a:off x="3707850" y="1843575"/>
              <a:ext cx="52700" cy="1651675"/>
            </a:xfrm>
            <a:custGeom>
              <a:rect b="b" l="l" r="r" t="t"/>
              <a:pathLst>
                <a:path extrusionOk="0" h="66067" w="2108">
                  <a:moveTo>
                    <a:pt x="1035" y="0"/>
                  </a:moveTo>
                  <a:cubicBezTo>
                    <a:pt x="481" y="0"/>
                    <a:pt x="0" y="481"/>
                    <a:pt x="0" y="1072"/>
                  </a:cubicBezTo>
                  <a:lnTo>
                    <a:pt x="0" y="65032"/>
                  </a:lnTo>
                  <a:cubicBezTo>
                    <a:pt x="0" y="65586"/>
                    <a:pt x="481" y="66067"/>
                    <a:pt x="1035" y="66067"/>
                  </a:cubicBezTo>
                  <a:cubicBezTo>
                    <a:pt x="1627" y="66067"/>
                    <a:pt x="2108" y="65586"/>
                    <a:pt x="2108" y="65032"/>
                  </a:cubicBezTo>
                  <a:lnTo>
                    <a:pt x="2108" y="1072"/>
                  </a:lnTo>
                  <a:cubicBezTo>
                    <a:pt x="2108" y="481"/>
                    <a:pt x="1627" y="0"/>
                    <a:pt x="10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35"/>
            <p:cNvSpPr/>
            <p:nvPr/>
          </p:nvSpPr>
          <p:spPr>
            <a:xfrm>
              <a:off x="3700450" y="1836175"/>
              <a:ext cx="67500" cy="1666475"/>
            </a:xfrm>
            <a:custGeom>
              <a:rect b="b" l="l" r="r" t="t"/>
              <a:pathLst>
                <a:path extrusionOk="0" h="66659" w="2700">
                  <a:moveTo>
                    <a:pt x="1331" y="629"/>
                  </a:moveTo>
                  <a:cubicBezTo>
                    <a:pt x="1738" y="629"/>
                    <a:pt x="2071" y="962"/>
                    <a:pt x="2071" y="1368"/>
                  </a:cubicBezTo>
                  <a:lnTo>
                    <a:pt x="2071" y="65328"/>
                  </a:lnTo>
                  <a:cubicBezTo>
                    <a:pt x="2071" y="65734"/>
                    <a:pt x="1738" y="66067"/>
                    <a:pt x="1331" y="66067"/>
                  </a:cubicBezTo>
                  <a:cubicBezTo>
                    <a:pt x="925" y="66067"/>
                    <a:pt x="592" y="65734"/>
                    <a:pt x="592" y="65328"/>
                  </a:cubicBezTo>
                  <a:lnTo>
                    <a:pt x="592" y="1368"/>
                  </a:lnTo>
                  <a:cubicBezTo>
                    <a:pt x="592" y="962"/>
                    <a:pt x="925" y="629"/>
                    <a:pt x="1331" y="629"/>
                  </a:cubicBezTo>
                  <a:close/>
                  <a:moveTo>
                    <a:pt x="1331" y="0"/>
                  </a:moveTo>
                  <a:cubicBezTo>
                    <a:pt x="592" y="0"/>
                    <a:pt x="0" y="592"/>
                    <a:pt x="0" y="1368"/>
                  </a:cubicBezTo>
                  <a:lnTo>
                    <a:pt x="0" y="65328"/>
                  </a:lnTo>
                  <a:cubicBezTo>
                    <a:pt x="0" y="66067"/>
                    <a:pt x="592" y="66659"/>
                    <a:pt x="1331" y="66659"/>
                  </a:cubicBezTo>
                  <a:cubicBezTo>
                    <a:pt x="2108" y="66659"/>
                    <a:pt x="2699" y="66067"/>
                    <a:pt x="2699" y="65328"/>
                  </a:cubicBezTo>
                  <a:lnTo>
                    <a:pt x="2699" y="1368"/>
                  </a:lnTo>
                  <a:cubicBezTo>
                    <a:pt x="2699" y="592"/>
                    <a:pt x="2108" y="0"/>
                    <a:pt x="13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35"/>
            <p:cNvSpPr/>
            <p:nvPr/>
          </p:nvSpPr>
          <p:spPr>
            <a:xfrm>
              <a:off x="4015625" y="2157825"/>
              <a:ext cx="307800" cy="14800"/>
            </a:xfrm>
            <a:custGeom>
              <a:rect b="b" l="l" r="r" t="t"/>
              <a:pathLst>
                <a:path extrusionOk="0" h="592" w="12312">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35"/>
            <p:cNvSpPr/>
            <p:nvPr/>
          </p:nvSpPr>
          <p:spPr>
            <a:xfrm>
              <a:off x="3805825" y="2157825"/>
              <a:ext cx="118325" cy="14800"/>
            </a:xfrm>
            <a:custGeom>
              <a:rect b="b" l="l" r="r" t="t"/>
              <a:pathLst>
                <a:path extrusionOk="0" h="592" w="4733">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35"/>
            <p:cNvSpPr/>
            <p:nvPr/>
          </p:nvSpPr>
          <p:spPr>
            <a:xfrm>
              <a:off x="4256850" y="2234525"/>
              <a:ext cx="66575" cy="15750"/>
            </a:xfrm>
            <a:custGeom>
              <a:rect b="b" l="l" r="r" t="t"/>
              <a:pathLst>
                <a:path extrusionOk="0" h="630" w="2663">
                  <a:moveTo>
                    <a:pt x="334" y="1"/>
                  </a:moveTo>
                  <a:cubicBezTo>
                    <a:pt x="149" y="1"/>
                    <a:pt x="1" y="149"/>
                    <a:pt x="1" y="333"/>
                  </a:cubicBezTo>
                  <a:cubicBezTo>
                    <a:pt x="1" y="481"/>
                    <a:pt x="149" y="629"/>
                    <a:pt x="334" y="629"/>
                  </a:cubicBezTo>
                  <a:lnTo>
                    <a:pt x="2367" y="629"/>
                  </a:lnTo>
                  <a:cubicBezTo>
                    <a:pt x="2552" y="629"/>
                    <a:pt x="2663" y="481"/>
                    <a:pt x="2663" y="333"/>
                  </a:cubicBezTo>
                  <a:cubicBezTo>
                    <a:pt x="2663" y="149"/>
                    <a:pt x="2552" y="1"/>
                    <a:pt x="23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35"/>
            <p:cNvSpPr/>
            <p:nvPr/>
          </p:nvSpPr>
          <p:spPr>
            <a:xfrm>
              <a:off x="4112675" y="2234525"/>
              <a:ext cx="118325" cy="15750"/>
            </a:xfrm>
            <a:custGeom>
              <a:rect b="b" l="l" r="r" t="t"/>
              <a:pathLst>
                <a:path extrusionOk="0" h="630" w="4733">
                  <a:moveTo>
                    <a:pt x="333" y="1"/>
                  </a:moveTo>
                  <a:cubicBezTo>
                    <a:pt x="148" y="1"/>
                    <a:pt x="0" y="149"/>
                    <a:pt x="0" y="333"/>
                  </a:cubicBezTo>
                  <a:cubicBezTo>
                    <a:pt x="0" y="481"/>
                    <a:pt x="148" y="629"/>
                    <a:pt x="333" y="629"/>
                  </a:cubicBezTo>
                  <a:lnTo>
                    <a:pt x="4400" y="629"/>
                  </a:lnTo>
                  <a:cubicBezTo>
                    <a:pt x="4585" y="629"/>
                    <a:pt x="4733" y="481"/>
                    <a:pt x="4733" y="333"/>
                  </a:cubicBezTo>
                  <a:cubicBezTo>
                    <a:pt x="4733" y="149"/>
                    <a:pt x="4585" y="1"/>
                    <a:pt x="44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35"/>
            <p:cNvSpPr/>
            <p:nvPr/>
          </p:nvSpPr>
          <p:spPr>
            <a:xfrm>
              <a:off x="3805825" y="2234525"/>
              <a:ext cx="253275" cy="15750"/>
            </a:xfrm>
            <a:custGeom>
              <a:rect b="b" l="l" r="r" t="t"/>
              <a:pathLst>
                <a:path extrusionOk="0" h="630" w="10131">
                  <a:moveTo>
                    <a:pt x="333" y="1"/>
                  </a:moveTo>
                  <a:cubicBezTo>
                    <a:pt x="148" y="1"/>
                    <a:pt x="0" y="149"/>
                    <a:pt x="0" y="333"/>
                  </a:cubicBezTo>
                  <a:cubicBezTo>
                    <a:pt x="0" y="481"/>
                    <a:pt x="148" y="629"/>
                    <a:pt x="333" y="629"/>
                  </a:cubicBezTo>
                  <a:lnTo>
                    <a:pt x="9797" y="629"/>
                  </a:lnTo>
                  <a:cubicBezTo>
                    <a:pt x="9982" y="629"/>
                    <a:pt x="10130" y="481"/>
                    <a:pt x="10130" y="333"/>
                  </a:cubicBezTo>
                  <a:cubicBezTo>
                    <a:pt x="10130" y="149"/>
                    <a:pt x="9982" y="1"/>
                    <a:pt x="9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35"/>
            <p:cNvSpPr/>
            <p:nvPr/>
          </p:nvSpPr>
          <p:spPr>
            <a:xfrm>
              <a:off x="4047975" y="2312175"/>
              <a:ext cx="275450" cy="15725"/>
            </a:xfrm>
            <a:custGeom>
              <a:rect b="b" l="l" r="r" t="t"/>
              <a:pathLst>
                <a:path extrusionOk="0" h="629" w="11018">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35"/>
            <p:cNvSpPr/>
            <p:nvPr/>
          </p:nvSpPr>
          <p:spPr>
            <a:xfrm>
              <a:off x="3805825" y="2312175"/>
              <a:ext cx="201500" cy="15725"/>
            </a:xfrm>
            <a:custGeom>
              <a:rect b="b" l="l" r="r" t="t"/>
              <a:pathLst>
                <a:path extrusionOk="0" h="629" w="806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35"/>
            <p:cNvSpPr/>
            <p:nvPr/>
          </p:nvSpPr>
          <p:spPr>
            <a:xfrm>
              <a:off x="4196775" y="2389800"/>
              <a:ext cx="126650" cy="14825"/>
            </a:xfrm>
            <a:custGeom>
              <a:rect b="b" l="l" r="r" t="t"/>
              <a:pathLst>
                <a:path extrusionOk="0" h="593" w="5066">
                  <a:moveTo>
                    <a:pt x="296" y="1"/>
                  </a:moveTo>
                  <a:cubicBezTo>
                    <a:pt x="149" y="1"/>
                    <a:pt x="1" y="112"/>
                    <a:pt x="1" y="297"/>
                  </a:cubicBezTo>
                  <a:cubicBezTo>
                    <a:pt x="1" y="444"/>
                    <a:pt x="149" y="592"/>
                    <a:pt x="296" y="592"/>
                  </a:cubicBezTo>
                  <a:lnTo>
                    <a:pt x="4770" y="592"/>
                  </a:lnTo>
                  <a:cubicBezTo>
                    <a:pt x="4955" y="592"/>
                    <a:pt x="5066" y="444"/>
                    <a:pt x="5066" y="297"/>
                  </a:cubicBezTo>
                  <a:cubicBezTo>
                    <a:pt x="5066" y="112"/>
                    <a:pt x="4955" y="1"/>
                    <a:pt x="47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35"/>
            <p:cNvSpPr/>
            <p:nvPr/>
          </p:nvSpPr>
          <p:spPr>
            <a:xfrm>
              <a:off x="3917650" y="2389800"/>
              <a:ext cx="247725" cy="14825"/>
            </a:xfrm>
            <a:custGeom>
              <a:rect b="b" l="l" r="r" t="t"/>
              <a:pathLst>
                <a:path extrusionOk="0" h="593" w="9909">
                  <a:moveTo>
                    <a:pt x="296" y="1"/>
                  </a:moveTo>
                  <a:cubicBezTo>
                    <a:pt x="148" y="1"/>
                    <a:pt x="1" y="112"/>
                    <a:pt x="1" y="297"/>
                  </a:cubicBezTo>
                  <a:cubicBezTo>
                    <a:pt x="1" y="444"/>
                    <a:pt x="148" y="592"/>
                    <a:pt x="296" y="592"/>
                  </a:cubicBezTo>
                  <a:lnTo>
                    <a:pt x="9613" y="592"/>
                  </a:lnTo>
                  <a:cubicBezTo>
                    <a:pt x="9798" y="592"/>
                    <a:pt x="9909" y="444"/>
                    <a:pt x="9909" y="297"/>
                  </a:cubicBezTo>
                  <a:cubicBezTo>
                    <a:pt x="9909" y="112"/>
                    <a:pt x="9798" y="1"/>
                    <a:pt x="96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35"/>
            <p:cNvSpPr/>
            <p:nvPr/>
          </p:nvSpPr>
          <p:spPr>
            <a:xfrm>
              <a:off x="3805825" y="2389800"/>
              <a:ext cx="75800" cy="14825"/>
            </a:xfrm>
            <a:custGeom>
              <a:rect b="b" l="l" r="r" t="t"/>
              <a:pathLst>
                <a:path extrusionOk="0" h="593" w="3032">
                  <a:moveTo>
                    <a:pt x="333" y="1"/>
                  </a:moveTo>
                  <a:cubicBezTo>
                    <a:pt x="148" y="1"/>
                    <a:pt x="0" y="112"/>
                    <a:pt x="0" y="297"/>
                  </a:cubicBezTo>
                  <a:cubicBezTo>
                    <a:pt x="0" y="444"/>
                    <a:pt x="148" y="592"/>
                    <a:pt x="333" y="592"/>
                  </a:cubicBezTo>
                  <a:lnTo>
                    <a:pt x="2736" y="592"/>
                  </a:lnTo>
                  <a:cubicBezTo>
                    <a:pt x="2921" y="592"/>
                    <a:pt x="3032" y="444"/>
                    <a:pt x="3032" y="297"/>
                  </a:cubicBezTo>
                  <a:cubicBezTo>
                    <a:pt x="3032" y="112"/>
                    <a:pt x="2921" y="1"/>
                    <a:pt x="27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35"/>
            <p:cNvSpPr/>
            <p:nvPr/>
          </p:nvSpPr>
          <p:spPr>
            <a:xfrm>
              <a:off x="4015625" y="2457275"/>
              <a:ext cx="307800" cy="14825"/>
            </a:xfrm>
            <a:custGeom>
              <a:rect b="b" l="l" r="r" t="t"/>
              <a:pathLst>
                <a:path extrusionOk="0" h="593" w="12312">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35"/>
            <p:cNvSpPr/>
            <p:nvPr/>
          </p:nvSpPr>
          <p:spPr>
            <a:xfrm>
              <a:off x="3805825" y="2457275"/>
              <a:ext cx="118325" cy="14825"/>
            </a:xfrm>
            <a:custGeom>
              <a:rect b="b" l="l" r="r" t="t"/>
              <a:pathLst>
                <a:path extrusionOk="0" h="593" w="4733">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35"/>
            <p:cNvSpPr/>
            <p:nvPr/>
          </p:nvSpPr>
          <p:spPr>
            <a:xfrm>
              <a:off x="4256850" y="2534000"/>
              <a:ext cx="66575" cy="15725"/>
            </a:xfrm>
            <a:custGeom>
              <a:rect b="b" l="l" r="r" t="t"/>
              <a:pathLst>
                <a:path extrusionOk="0" h="629" w="2663">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35"/>
            <p:cNvSpPr/>
            <p:nvPr/>
          </p:nvSpPr>
          <p:spPr>
            <a:xfrm>
              <a:off x="4112675" y="2534000"/>
              <a:ext cx="118325" cy="15725"/>
            </a:xfrm>
            <a:custGeom>
              <a:rect b="b" l="l" r="r" t="t"/>
              <a:pathLst>
                <a:path extrusionOk="0" h="629" w="4733">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35"/>
            <p:cNvSpPr/>
            <p:nvPr/>
          </p:nvSpPr>
          <p:spPr>
            <a:xfrm>
              <a:off x="3805825" y="2534000"/>
              <a:ext cx="253275" cy="15725"/>
            </a:xfrm>
            <a:custGeom>
              <a:rect b="b" l="l" r="r" t="t"/>
              <a:pathLst>
                <a:path extrusionOk="0" h="629" w="10131">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35"/>
            <p:cNvSpPr/>
            <p:nvPr/>
          </p:nvSpPr>
          <p:spPr>
            <a:xfrm>
              <a:off x="4047975" y="2611625"/>
              <a:ext cx="275450" cy="15750"/>
            </a:xfrm>
            <a:custGeom>
              <a:rect b="b" l="l" r="r" t="t"/>
              <a:pathLst>
                <a:path extrusionOk="0" h="630" w="11018">
                  <a:moveTo>
                    <a:pt x="296" y="1"/>
                  </a:moveTo>
                  <a:cubicBezTo>
                    <a:pt x="148" y="1"/>
                    <a:pt x="0" y="149"/>
                    <a:pt x="0" y="297"/>
                  </a:cubicBezTo>
                  <a:cubicBezTo>
                    <a:pt x="0" y="481"/>
                    <a:pt x="148" y="629"/>
                    <a:pt x="296" y="629"/>
                  </a:cubicBezTo>
                  <a:lnTo>
                    <a:pt x="10722" y="629"/>
                  </a:lnTo>
                  <a:cubicBezTo>
                    <a:pt x="10907" y="629"/>
                    <a:pt x="11018" y="481"/>
                    <a:pt x="11018" y="297"/>
                  </a:cubicBezTo>
                  <a:cubicBezTo>
                    <a:pt x="11018" y="149"/>
                    <a:pt x="10907" y="1"/>
                    <a:pt x="107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35"/>
            <p:cNvSpPr/>
            <p:nvPr/>
          </p:nvSpPr>
          <p:spPr>
            <a:xfrm>
              <a:off x="3805825" y="2611625"/>
              <a:ext cx="201500" cy="15750"/>
            </a:xfrm>
            <a:custGeom>
              <a:rect b="b" l="l" r="r" t="t"/>
              <a:pathLst>
                <a:path extrusionOk="0" h="630" w="8060">
                  <a:moveTo>
                    <a:pt x="333" y="1"/>
                  </a:moveTo>
                  <a:cubicBezTo>
                    <a:pt x="148" y="1"/>
                    <a:pt x="0" y="149"/>
                    <a:pt x="0" y="297"/>
                  </a:cubicBezTo>
                  <a:cubicBezTo>
                    <a:pt x="0" y="481"/>
                    <a:pt x="148" y="629"/>
                    <a:pt x="333" y="629"/>
                  </a:cubicBezTo>
                  <a:lnTo>
                    <a:pt x="7764" y="629"/>
                  </a:lnTo>
                  <a:cubicBezTo>
                    <a:pt x="7949" y="629"/>
                    <a:pt x="8060" y="481"/>
                    <a:pt x="8060" y="297"/>
                  </a:cubicBezTo>
                  <a:cubicBezTo>
                    <a:pt x="8060" y="149"/>
                    <a:pt x="7949" y="1"/>
                    <a:pt x="77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35"/>
            <p:cNvSpPr/>
            <p:nvPr/>
          </p:nvSpPr>
          <p:spPr>
            <a:xfrm>
              <a:off x="4196775" y="2688350"/>
              <a:ext cx="126650" cy="15725"/>
            </a:xfrm>
            <a:custGeom>
              <a:rect b="b" l="l" r="r" t="t"/>
              <a:pathLst>
                <a:path extrusionOk="0" h="629" w="5066">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35"/>
            <p:cNvSpPr/>
            <p:nvPr/>
          </p:nvSpPr>
          <p:spPr>
            <a:xfrm>
              <a:off x="3917650" y="2688350"/>
              <a:ext cx="247725" cy="15725"/>
            </a:xfrm>
            <a:custGeom>
              <a:rect b="b" l="l" r="r" t="t"/>
              <a:pathLst>
                <a:path extrusionOk="0" h="629" w="9909">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35"/>
            <p:cNvSpPr/>
            <p:nvPr/>
          </p:nvSpPr>
          <p:spPr>
            <a:xfrm>
              <a:off x="3805825" y="2688350"/>
              <a:ext cx="75800" cy="15725"/>
            </a:xfrm>
            <a:custGeom>
              <a:rect b="b" l="l" r="r" t="t"/>
              <a:pathLst>
                <a:path extrusionOk="0" h="629" w="3032">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35"/>
            <p:cNvSpPr/>
            <p:nvPr/>
          </p:nvSpPr>
          <p:spPr>
            <a:xfrm>
              <a:off x="4015625" y="2756750"/>
              <a:ext cx="307800" cy="14800"/>
            </a:xfrm>
            <a:custGeom>
              <a:rect b="b" l="l" r="r" t="t"/>
              <a:pathLst>
                <a:path extrusionOk="0" h="592" w="12312">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35"/>
            <p:cNvSpPr/>
            <p:nvPr/>
          </p:nvSpPr>
          <p:spPr>
            <a:xfrm>
              <a:off x="3805825" y="2756750"/>
              <a:ext cx="118325" cy="14800"/>
            </a:xfrm>
            <a:custGeom>
              <a:rect b="b" l="l" r="r" t="t"/>
              <a:pathLst>
                <a:path extrusionOk="0" h="592" w="4733">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35"/>
            <p:cNvSpPr/>
            <p:nvPr/>
          </p:nvSpPr>
          <p:spPr>
            <a:xfrm>
              <a:off x="4256850" y="2833450"/>
              <a:ext cx="66575" cy="15750"/>
            </a:xfrm>
            <a:custGeom>
              <a:rect b="b" l="l" r="r" t="t"/>
              <a:pathLst>
                <a:path extrusionOk="0" h="630" w="2663">
                  <a:moveTo>
                    <a:pt x="334" y="1"/>
                  </a:moveTo>
                  <a:cubicBezTo>
                    <a:pt x="149" y="1"/>
                    <a:pt x="1" y="149"/>
                    <a:pt x="1" y="334"/>
                  </a:cubicBezTo>
                  <a:cubicBezTo>
                    <a:pt x="1" y="481"/>
                    <a:pt x="149" y="629"/>
                    <a:pt x="334" y="629"/>
                  </a:cubicBezTo>
                  <a:lnTo>
                    <a:pt x="2367" y="629"/>
                  </a:lnTo>
                  <a:cubicBezTo>
                    <a:pt x="2552" y="629"/>
                    <a:pt x="2663" y="481"/>
                    <a:pt x="2663" y="334"/>
                  </a:cubicBezTo>
                  <a:cubicBezTo>
                    <a:pt x="2663" y="149"/>
                    <a:pt x="2552" y="1"/>
                    <a:pt x="23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35"/>
            <p:cNvSpPr/>
            <p:nvPr/>
          </p:nvSpPr>
          <p:spPr>
            <a:xfrm>
              <a:off x="4112675" y="2833450"/>
              <a:ext cx="118325" cy="15750"/>
            </a:xfrm>
            <a:custGeom>
              <a:rect b="b" l="l" r="r" t="t"/>
              <a:pathLst>
                <a:path extrusionOk="0" h="630" w="4733">
                  <a:moveTo>
                    <a:pt x="333" y="1"/>
                  </a:moveTo>
                  <a:cubicBezTo>
                    <a:pt x="148" y="1"/>
                    <a:pt x="0" y="149"/>
                    <a:pt x="0" y="334"/>
                  </a:cubicBezTo>
                  <a:cubicBezTo>
                    <a:pt x="0" y="481"/>
                    <a:pt x="148" y="629"/>
                    <a:pt x="333" y="629"/>
                  </a:cubicBezTo>
                  <a:lnTo>
                    <a:pt x="4400" y="629"/>
                  </a:lnTo>
                  <a:cubicBezTo>
                    <a:pt x="4585" y="629"/>
                    <a:pt x="4733" y="481"/>
                    <a:pt x="4733" y="334"/>
                  </a:cubicBezTo>
                  <a:cubicBezTo>
                    <a:pt x="4733" y="149"/>
                    <a:pt x="4585" y="1"/>
                    <a:pt x="44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35"/>
            <p:cNvSpPr/>
            <p:nvPr/>
          </p:nvSpPr>
          <p:spPr>
            <a:xfrm>
              <a:off x="3805825" y="2833450"/>
              <a:ext cx="253275" cy="15750"/>
            </a:xfrm>
            <a:custGeom>
              <a:rect b="b" l="l" r="r" t="t"/>
              <a:pathLst>
                <a:path extrusionOk="0" h="630" w="10131">
                  <a:moveTo>
                    <a:pt x="333" y="1"/>
                  </a:moveTo>
                  <a:cubicBezTo>
                    <a:pt x="148" y="1"/>
                    <a:pt x="0" y="149"/>
                    <a:pt x="0" y="334"/>
                  </a:cubicBezTo>
                  <a:cubicBezTo>
                    <a:pt x="0" y="481"/>
                    <a:pt x="148" y="629"/>
                    <a:pt x="333" y="629"/>
                  </a:cubicBezTo>
                  <a:lnTo>
                    <a:pt x="9797" y="629"/>
                  </a:lnTo>
                  <a:cubicBezTo>
                    <a:pt x="9982" y="629"/>
                    <a:pt x="10130" y="481"/>
                    <a:pt x="10130" y="334"/>
                  </a:cubicBezTo>
                  <a:cubicBezTo>
                    <a:pt x="10130" y="149"/>
                    <a:pt x="9982" y="1"/>
                    <a:pt x="9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35"/>
            <p:cNvSpPr/>
            <p:nvPr/>
          </p:nvSpPr>
          <p:spPr>
            <a:xfrm>
              <a:off x="4047975" y="2911100"/>
              <a:ext cx="275450" cy="15725"/>
            </a:xfrm>
            <a:custGeom>
              <a:rect b="b" l="l" r="r" t="t"/>
              <a:pathLst>
                <a:path extrusionOk="0" h="629" w="11018">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8" name="Google Shape;2348;p35"/>
            <p:cNvSpPr/>
            <p:nvPr/>
          </p:nvSpPr>
          <p:spPr>
            <a:xfrm>
              <a:off x="3805825" y="2911100"/>
              <a:ext cx="201500" cy="15725"/>
            </a:xfrm>
            <a:custGeom>
              <a:rect b="b" l="l" r="r" t="t"/>
              <a:pathLst>
                <a:path extrusionOk="0" h="629" w="806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9" name="Google Shape;2349;p35"/>
            <p:cNvSpPr/>
            <p:nvPr/>
          </p:nvSpPr>
          <p:spPr>
            <a:xfrm>
              <a:off x="4196775" y="2987800"/>
              <a:ext cx="126650" cy="15750"/>
            </a:xfrm>
            <a:custGeom>
              <a:rect b="b" l="l" r="r" t="t"/>
              <a:pathLst>
                <a:path extrusionOk="0" h="630" w="5066">
                  <a:moveTo>
                    <a:pt x="296" y="1"/>
                  </a:moveTo>
                  <a:cubicBezTo>
                    <a:pt x="149" y="1"/>
                    <a:pt x="1" y="149"/>
                    <a:pt x="1" y="334"/>
                  </a:cubicBezTo>
                  <a:cubicBezTo>
                    <a:pt x="1" y="481"/>
                    <a:pt x="149" y="629"/>
                    <a:pt x="296" y="629"/>
                  </a:cubicBezTo>
                  <a:lnTo>
                    <a:pt x="4770" y="629"/>
                  </a:lnTo>
                  <a:cubicBezTo>
                    <a:pt x="4955" y="629"/>
                    <a:pt x="5066" y="481"/>
                    <a:pt x="5066" y="334"/>
                  </a:cubicBezTo>
                  <a:cubicBezTo>
                    <a:pt x="5066" y="149"/>
                    <a:pt x="4955" y="1"/>
                    <a:pt x="47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35"/>
            <p:cNvSpPr/>
            <p:nvPr/>
          </p:nvSpPr>
          <p:spPr>
            <a:xfrm>
              <a:off x="3917650" y="2987800"/>
              <a:ext cx="247725" cy="15750"/>
            </a:xfrm>
            <a:custGeom>
              <a:rect b="b" l="l" r="r" t="t"/>
              <a:pathLst>
                <a:path extrusionOk="0" h="630" w="9909">
                  <a:moveTo>
                    <a:pt x="296" y="1"/>
                  </a:moveTo>
                  <a:cubicBezTo>
                    <a:pt x="148" y="1"/>
                    <a:pt x="1" y="149"/>
                    <a:pt x="1" y="334"/>
                  </a:cubicBezTo>
                  <a:cubicBezTo>
                    <a:pt x="1" y="481"/>
                    <a:pt x="148" y="629"/>
                    <a:pt x="296" y="629"/>
                  </a:cubicBezTo>
                  <a:lnTo>
                    <a:pt x="9613" y="629"/>
                  </a:lnTo>
                  <a:cubicBezTo>
                    <a:pt x="9798" y="629"/>
                    <a:pt x="9909" y="481"/>
                    <a:pt x="9909" y="334"/>
                  </a:cubicBezTo>
                  <a:cubicBezTo>
                    <a:pt x="9909" y="149"/>
                    <a:pt x="9798" y="1"/>
                    <a:pt x="96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35"/>
            <p:cNvSpPr/>
            <p:nvPr/>
          </p:nvSpPr>
          <p:spPr>
            <a:xfrm>
              <a:off x="3805825" y="2987800"/>
              <a:ext cx="75800" cy="15750"/>
            </a:xfrm>
            <a:custGeom>
              <a:rect b="b" l="l" r="r" t="t"/>
              <a:pathLst>
                <a:path extrusionOk="0" h="630" w="3032">
                  <a:moveTo>
                    <a:pt x="333" y="1"/>
                  </a:moveTo>
                  <a:cubicBezTo>
                    <a:pt x="148" y="1"/>
                    <a:pt x="0" y="149"/>
                    <a:pt x="0" y="334"/>
                  </a:cubicBezTo>
                  <a:cubicBezTo>
                    <a:pt x="0" y="481"/>
                    <a:pt x="148" y="629"/>
                    <a:pt x="333" y="629"/>
                  </a:cubicBezTo>
                  <a:lnTo>
                    <a:pt x="2736" y="629"/>
                  </a:lnTo>
                  <a:cubicBezTo>
                    <a:pt x="2921" y="629"/>
                    <a:pt x="3032" y="481"/>
                    <a:pt x="3032" y="334"/>
                  </a:cubicBezTo>
                  <a:cubicBezTo>
                    <a:pt x="3032" y="149"/>
                    <a:pt x="2921" y="1"/>
                    <a:pt x="27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35"/>
            <p:cNvSpPr/>
            <p:nvPr/>
          </p:nvSpPr>
          <p:spPr>
            <a:xfrm>
              <a:off x="4015625" y="3056200"/>
              <a:ext cx="307800" cy="14825"/>
            </a:xfrm>
            <a:custGeom>
              <a:rect b="b" l="l" r="r" t="t"/>
              <a:pathLst>
                <a:path extrusionOk="0" h="593" w="12312">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35"/>
            <p:cNvSpPr/>
            <p:nvPr/>
          </p:nvSpPr>
          <p:spPr>
            <a:xfrm>
              <a:off x="3805825" y="3056200"/>
              <a:ext cx="118325" cy="14825"/>
            </a:xfrm>
            <a:custGeom>
              <a:rect b="b" l="l" r="r" t="t"/>
              <a:pathLst>
                <a:path extrusionOk="0" h="593" w="4733">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35"/>
            <p:cNvSpPr/>
            <p:nvPr/>
          </p:nvSpPr>
          <p:spPr>
            <a:xfrm>
              <a:off x="4256850" y="3132925"/>
              <a:ext cx="66575" cy="15725"/>
            </a:xfrm>
            <a:custGeom>
              <a:rect b="b" l="l" r="r" t="t"/>
              <a:pathLst>
                <a:path extrusionOk="0" h="629" w="2663">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35"/>
            <p:cNvSpPr/>
            <p:nvPr/>
          </p:nvSpPr>
          <p:spPr>
            <a:xfrm>
              <a:off x="4112675" y="3132925"/>
              <a:ext cx="118325" cy="15725"/>
            </a:xfrm>
            <a:custGeom>
              <a:rect b="b" l="l" r="r" t="t"/>
              <a:pathLst>
                <a:path extrusionOk="0" h="629" w="4733">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35"/>
            <p:cNvSpPr/>
            <p:nvPr/>
          </p:nvSpPr>
          <p:spPr>
            <a:xfrm>
              <a:off x="3805825" y="3132925"/>
              <a:ext cx="253275" cy="15725"/>
            </a:xfrm>
            <a:custGeom>
              <a:rect b="b" l="l" r="r" t="t"/>
              <a:pathLst>
                <a:path extrusionOk="0" h="629" w="10131">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35"/>
            <p:cNvSpPr/>
            <p:nvPr/>
          </p:nvSpPr>
          <p:spPr>
            <a:xfrm>
              <a:off x="4047975" y="3210550"/>
              <a:ext cx="275450" cy="14825"/>
            </a:xfrm>
            <a:custGeom>
              <a:rect b="b" l="l" r="r" t="t"/>
              <a:pathLst>
                <a:path extrusionOk="0" h="593" w="11018">
                  <a:moveTo>
                    <a:pt x="296" y="1"/>
                  </a:moveTo>
                  <a:cubicBezTo>
                    <a:pt x="148" y="1"/>
                    <a:pt x="0" y="149"/>
                    <a:pt x="0" y="297"/>
                  </a:cubicBezTo>
                  <a:cubicBezTo>
                    <a:pt x="0" y="481"/>
                    <a:pt x="148" y="592"/>
                    <a:pt x="296" y="592"/>
                  </a:cubicBezTo>
                  <a:lnTo>
                    <a:pt x="10722" y="592"/>
                  </a:lnTo>
                  <a:cubicBezTo>
                    <a:pt x="10907" y="592"/>
                    <a:pt x="11018" y="481"/>
                    <a:pt x="11018" y="297"/>
                  </a:cubicBezTo>
                  <a:cubicBezTo>
                    <a:pt x="11018" y="149"/>
                    <a:pt x="10907" y="1"/>
                    <a:pt x="107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35"/>
            <p:cNvSpPr/>
            <p:nvPr/>
          </p:nvSpPr>
          <p:spPr>
            <a:xfrm>
              <a:off x="3805825" y="3210550"/>
              <a:ext cx="201500" cy="14825"/>
            </a:xfrm>
            <a:custGeom>
              <a:rect b="b" l="l" r="r" t="t"/>
              <a:pathLst>
                <a:path extrusionOk="0" h="593" w="8060">
                  <a:moveTo>
                    <a:pt x="333" y="1"/>
                  </a:moveTo>
                  <a:cubicBezTo>
                    <a:pt x="148" y="1"/>
                    <a:pt x="0" y="149"/>
                    <a:pt x="0" y="297"/>
                  </a:cubicBezTo>
                  <a:cubicBezTo>
                    <a:pt x="0" y="481"/>
                    <a:pt x="148" y="592"/>
                    <a:pt x="333" y="592"/>
                  </a:cubicBezTo>
                  <a:lnTo>
                    <a:pt x="7764" y="592"/>
                  </a:lnTo>
                  <a:cubicBezTo>
                    <a:pt x="7949" y="592"/>
                    <a:pt x="8060" y="481"/>
                    <a:pt x="8060" y="297"/>
                  </a:cubicBezTo>
                  <a:cubicBezTo>
                    <a:pt x="8060" y="149"/>
                    <a:pt x="7949" y="1"/>
                    <a:pt x="77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35"/>
            <p:cNvSpPr/>
            <p:nvPr/>
          </p:nvSpPr>
          <p:spPr>
            <a:xfrm>
              <a:off x="4196775" y="3287275"/>
              <a:ext cx="126650" cy="15725"/>
            </a:xfrm>
            <a:custGeom>
              <a:rect b="b" l="l" r="r" t="t"/>
              <a:pathLst>
                <a:path extrusionOk="0" h="629" w="5066">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35"/>
            <p:cNvSpPr/>
            <p:nvPr/>
          </p:nvSpPr>
          <p:spPr>
            <a:xfrm>
              <a:off x="3917650" y="3287275"/>
              <a:ext cx="247725" cy="15725"/>
            </a:xfrm>
            <a:custGeom>
              <a:rect b="b" l="l" r="r" t="t"/>
              <a:pathLst>
                <a:path extrusionOk="0" h="629" w="9909">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35"/>
            <p:cNvSpPr/>
            <p:nvPr/>
          </p:nvSpPr>
          <p:spPr>
            <a:xfrm>
              <a:off x="3805825" y="3287275"/>
              <a:ext cx="75800" cy="15725"/>
            </a:xfrm>
            <a:custGeom>
              <a:rect b="b" l="l" r="r" t="t"/>
              <a:pathLst>
                <a:path extrusionOk="0" h="629" w="3032">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35"/>
            <p:cNvSpPr/>
            <p:nvPr/>
          </p:nvSpPr>
          <p:spPr>
            <a:xfrm>
              <a:off x="1700350" y="3333475"/>
              <a:ext cx="69325" cy="154400"/>
            </a:xfrm>
            <a:custGeom>
              <a:rect b="b" l="l" r="r" t="t"/>
              <a:pathLst>
                <a:path extrusionOk="0" h="6176" w="2773">
                  <a:moveTo>
                    <a:pt x="0" y="1"/>
                  </a:moveTo>
                  <a:lnTo>
                    <a:pt x="0" y="6175"/>
                  </a:lnTo>
                  <a:lnTo>
                    <a:pt x="2773" y="6175"/>
                  </a:lnTo>
                  <a:lnTo>
                    <a:pt x="27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35"/>
            <p:cNvSpPr/>
            <p:nvPr/>
          </p:nvSpPr>
          <p:spPr>
            <a:xfrm>
              <a:off x="1838975" y="3401875"/>
              <a:ext cx="69350" cy="86000"/>
            </a:xfrm>
            <a:custGeom>
              <a:rect b="b" l="l" r="r" t="t"/>
              <a:pathLst>
                <a:path extrusionOk="0" h="3440" w="2774">
                  <a:moveTo>
                    <a:pt x="1" y="1"/>
                  </a:moveTo>
                  <a:lnTo>
                    <a:pt x="1" y="3439"/>
                  </a:lnTo>
                  <a:lnTo>
                    <a:pt x="2774" y="3439"/>
                  </a:lnTo>
                  <a:lnTo>
                    <a:pt x="277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35"/>
            <p:cNvSpPr/>
            <p:nvPr/>
          </p:nvSpPr>
          <p:spPr>
            <a:xfrm>
              <a:off x="1977625" y="3441625"/>
              <a:ext cx="69350" cy="46250"/>
            </a:xfrm>
            <a:custGeom>
              <a:rect b="b" l="l" r="r" t="t"/>
              <a:pathLst>
                <a:path extrusionOk="0" h="1850" w="2774">
                  <a:moveTo>
                    <a:pt x="0" y="0"/>
                  </a:moveTo>
                  <a:lnTo>
                    <a:pt x="0" y="1849"/>
                  </a:lnTo>
                  <a:lnTo>
                    <a:pt x="2773" y="1849"/>
                  </a:lnTo>
                  <a:lnTo>
                    <a:pt x="277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35"/>
            <p:cNvSpPr/>
            <p:nvPr/>
          </p:nvSpPr>
          <p:spPr>
            <a:xfrm>
              <a:off x="2116250" y="3378775"/>
              <a:ext cx="69350" cy="109100"/>
            </a:xfrm>
            <a:custGeom>
              <a:rect b="b" l="l" r="r" t="t"/>
              <a:pathLst>
                <a:path extrusionOk="0" h="4364" w="2774">
                  <a:moveTo>
                    <a:pt x="1" y="0"/>
                  </a:moveTo>
                  <a:lnTo>
                    <a:pt x="1" y="4363"/>
                  </a:lnTo>
                  <a:lnTo>
                    <a:pt x="2774" y="4363"/>
                  </a:lnTo>
                  <a:lnTo>
                    <a:pt x="277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35"/>
            <p:cNvSpPr/>
            <p:nvPr/>
          </p:nvSpPr>
          <p:spPr>
            <a:xfrm>
              <a:off x="2254900" y="3418525"/>
              <a:ext cx="69350" cy="69350"/>
            </a:xfrm>
            <a:custGeom>
              <a:rect b="b" l="l" r="r" t="t"/>
              <a:pathLst>
                <a:path extrusionOk="0" h="2774" w="2774">
                  <a:moveTo>
                    <a:pt x="0" y="0"/>
                  </a:moveTo>
                  <a:lnTo>
                    <a:pt x="0" y="2773"/>
                  </a:lnTo>
                  <a:lnTo>
                    <a:pt x="2773" y="2773"/>
                  </a:lnTo>
                  <a:lnTo>
                    <a:pt x="277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35"/>
            <p:cNvSpPr/>
            <p:nvPr/>
          </p:nvSpPr>
          <p:spPr>
            <a:xfrm>
              <a:off x="2393550" y="3373225"/>
              <a:ext cx="69325" cy="114650"/>
            </a:xfrm>
            <a:custGeom>
              <a:rect b="b" l="l" r="r" t="t"/>
              <a:pathLst>
                <a:path extrusionOk="0" h="4586" w="2773">
                  <a:moveTo>
                    <a:pt x="0" y="1"/>
                  </a:moveTo>
                  <a:lnTo>
                    <a:pt x="0" y="4585"/>
                  </a:lnTo>
                  <a:lnTo>
                    <a:pt x="2773" y="4585"/>
                  </a:lnTo>
                  <a:lnTo>
                    <a:pt x="27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35"/>
            <p:cNvSpPr/>
            <p:nvPr/>
          </p:nvSpPr>
          <p:spPr>
            <a:xfrm>
              <a:off x="2532175" y="3468425"/>
              <a:ext cx="69350" cy="19450"/>
            </a:xfrm>
            <a:custGeom>
              <a:rect b="b" l="l" r="r" t="t"/>
              <a:pathLst>
                <a:path extrusionOk="0" h="778" w="2774">
                  <a:moveTo>
                    <a:pt x="1" y="1"/>
                  </a:moveTo>
                  <a:lnTo>
                    <a:pt x="1" y="777"/>
                  </a:lnTo>
                  <a:lnTo>
                    <a:pt x="2773" y="777"/>
                  </a:lnTo>
                  <a:lnTo>
                    <a:pt x="27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35"/>
            <p:cNvSpPr/>
            <p:nvPr/>
          </p:nvSpPr>
          <p:spPr>
            <a:xfrm>
              <a:off x="2670825" y="3333475"/>
              <a:ext cx="69350" cy="154400"/>
            </a:xfrm>
            <a:custGeom>
              <a:rect b="b" l="l" r="r" t="t"/>
              <a:pathLst>
                <a:path extrusionOk="0" h="6176" w="2774">
                  <a:moveTo>
                    <a:pt x="0" y="1"/>
                  </a:moveTo>
                  <a:lnTo>
                    <a:pt x="0" y="6175"/>
                  </a:lnTo>
                  <a:lnTo>
                    <a:pt x="2773" y="6175"/>
                  </a:lnTo>
                  <a:lnTo>
                    <a:pt x="27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35"/>
            <p:cNvSpPr/>
            <p:nvPr/>
          </p:nvSpPr>
          <p:spPr>
            <a:xfrm>
              <a:off x="2809450" y="3431450"/>
              <a:ext cx="69350" cy="56425"/>
            </a:xfrm>
            <a:custGeom>
              <a:rect b="b" l="l" r="r" t="t"/>
              <a:pathLst>
                <a:path extrusionOk="0" h="2257" w="2774">
                  <a:moveTo>
                    <a:pt x="1" y="1"/>
                  </a:moveTo>
                  <a:lnTo>
                    <a:pt x="1" y="2256"/>
                  </a:lnTo>
                  <a:lnTo>
                    <a:pt x="2774" y="2256"/>
                  </a:lnTo>
                  <a:lnTo>
                    <a:pt x="27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35"/>
            <p:cNvSpPr/>
            <p:nvPr/>
          </p:nvSpPr>
          <p:spPr>
            <a:xfrm>
              <a:off x="2948100" y="3465650"/>
              <a:ext cx="69350" cy="22225"/>
            </a:xfrm>
            <a:custGeom>
              <a:rect b="b" l="l" r="r" t="t"/>
              <a:pathLst>
                <a:path extrusionOk="0" h="889" w="2774">
                  <a:moveTo>
                    <a:pt x="0" y="1"/>
                  </a:moveTo>
                  <a:lnTo>
                    <a:pt x="0" y="888"/>
                  </a:lnTo>
                  <a:lnTo>
                    <a:pt x="2773" y="888"/>
                  </a:lnTo>
                  <a:lnTo>
                    <a:pt x="27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35"/>
            <p:cNvSpPr/>
            <p:nvPr/>
          </p:nvSpPr>
          <p:spPr>
            <a:xfrm>
              <a:off x="3086750" y="3437000"/>
              <a:ext cx="69325" cy="50875"/>
            </a:xfrm>
            <a:custGeom>
              <a:rect b="b" l="l" r="r" t="t"/>
              <a:pathLst>
                <a:path extrusionOk="0" h="2035" w="2773">
                  <a:moveTo>
                    <a:pt x="0" y="1"/>
                  </a:moveTo>
                  <a:lnTo>
                    <a:pt x="0" y="2034"/>
                  </a:lnTo>
                  <a:lnTo>
                    <a:pt x="2773" y="2034"/>
                  </a:lnTo>
                  <a:lnTo>
                    <a:pt x="27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35"/>
            <p:cNvSpPr/>
            <p:nvPr/>
          </p:nvSpPr>
          <p:spPr>
            <a:xfrm>
              <a:off x="3225375" y="3333475"/>
              <a:ext cx="69350" cy="154400"/>
            </a:xfrm>
            <a:custGeom>
              <a:rect b="b" l="l" r="r" t="t"/>
              <a:pathLst>
                <a:path extrusionOk="0" h="6176" w="2774">
                  <a:moveTo>
                    <a:pt x="1" y="1"/>
                  </a:moveTo>
                  <a:lnTo>
                    <a:pt x="1" y="6175"/>
                  </a:lnTo>
                  <a:lnTo>
                    <a:pt x="2773" y="6175"/>
                  </a:lnTo>
                  <a:lnTo>
                    <a:pt x="27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35"/>
            <p:cNvSpPr/>
            <p:nvPr/>
          </p:nvSpPr>
          <p:spPr>
            <a:xfrm>
              <a:off x="3364025" y="3364900"/>
              <a:ext cx="69325" cy="122975"/>
            </a:xfrm>
            <a:custGeom>
              <a:rect b="b" l="l" r="r" t="t"/>
              <a:pathLst>
                <a:path extrusionOk="0" h="4919" w="2773">
                  <a:moveTo>
                    <a:pt x="0" y="1"/>
                  </a:moveTo>
                  <a:lnTo>
                    <a:pt x="0" y="4918"/>
                  </a:lnTo>
                  <a:lnTo>
                    <a:pt x="2773" y="4918"/>
                  </a:lnTo>
                  <a:lnTo>
                    <a:pt x="27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35"/>
            <p:cNvSpPr/>
            <p:nvPr/>
          </p:nvSpPr>
          <p:spPr>
            <a:xfrm>
              <a:off x="3502650" y="3386175"/>
              <a:ext cx="69350" cy="101700"/>
            </a:xfrm>
            <a:custGeom>
              <a:rect b="b" l="l" r="r" t="t"/>
              <a:pathLst>
                <a:path extrusionOk="0" h="4068" w="2774">
                  <a:moveTo>
                    <a:pt x="1" y="0"/>
                  </a:moveTo>
                  <a:lnTo>
                    <a:pt x="1" y="4067"/>
                  </a:lnTo>
                  <a:lnTo>
                    <a:pt x="2774" y="4067"/>
                  </a:lnTo>
                  <a:lnTo>
                    <a:pt x="277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35"/>
            <p:cNvSpPr/>
            <p:nvPr/>
          </p:nvSpPr>
          <p:spPr>
            <a:xfrm>
              <a:off x="3855725" y="1244650"/>
              <a:ext cx="170100" cy="822625"/>
            </a:xfrm>
            <a:custGeom>
              <a:rect b="b" l="l" r="r" t="t"/>
              <a:pathLst>
                <a:path extrusionOk="0" h="32905" w="6804">
                  <a:moveTo>
                    <a:pt x="296" y="0"/>
                  </a:moveTo>
                  <a:cubicBezTo>
                    <a:pt x="222" y="0"/>
                    <a:pt x="148" y="37"/>
                    <a:pt x="111" y="74"/>
                  </a:cubicBezTo>
                  <a:cubicBezTo>
                    <a:pt x="38" y="148"/>
                    <a:pt x="1" y="222"/>
                    <a:pt x="1" y="296"/>
                  </a:cubicBezTo>
                  <a:lnTo>
                    <a:pt x="1" y="32571"/>
                  </a:lnTo>
                  <a:cubicBezTo>
                    <a:pt x="1" y="32756"/>
                    <a:pt x="148" y="32904"/>
                    <a:pt x="296" y="32904"/>
                  </a:cubicBezTo>
                  <a:cubicBezTo>
                    <a:pt x="481" y="32904"/>
                    <a:pt x="629" y="32756"/>
                    <a:pt x="629" y="32571"/>
                  </a:cubicBezTo>
                  <a:lnTo>
                    <a:pt x="629" y="629"/>
                  </a:lnTo>
                  <a:lnTo>
                    <a:pt x="6507" y="629"/>
                  </a:lnTo>
                  <a:cubicBezTo>
                    <a:pt x="6655" y="629"/>
                    <a:pt x="6803" y="481"/>
                    <a:pt x="6803" y="296"/>
                  </a:cubicBezTo>
                  <a:cubicBezTo>
                    <a:pt x="6803" y="148"/>
                    <a:pt x="6655" y="0"/>
                    <a:pt x="65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35"/>
            <p:cNvSpPr/>
            <p:nvPr/>
          </p:nvSpPr>
          <p:spPr>
            <a:xfrm>
              <a:off x="4130225" y="1239100"/>
              <a:ext cx="302275" cy="14800"/>
            </a:xfrm>
            <a:custGeom>
              <a:rect b="b" l="l" r="r" t="t"/>
              <a:pathLst>
                <a:path extrusionOk="0" h="592" w="12091">
                  <a:moveTo>
                    <a:pt x="334" y="0"/>
                  </a:moveTo>
                  <a:cubicBezTo>
                    <a:pt x="149" y="0"/>
                    <a:pt x="1" y="148"/>
                    <a:pt x="1" y="296"/>
                  </a:cubicBezTo>
                  <a:cubicBezTo>
                    <a:pt x="1" y="481"/>
                    <a:pt x="149" y="592"/>
                    <a:pt x="334" y="592"/>
                  </a:cubicBezTo>
                  <a:lnTo>
                    <a:pt x="11757" y="592"/>
                  </a:lnTo>
                  <a:cubicBezTo>
                    <a:pt x="11942" y="592"/>
                    <a:pt x="12090" y="481"/>
                    <a:pt x="12090" y="296"/>
                  </a:cubicBezTo>
                  <a:cubicBezTo>
                    <a:pt x="12090" y="148"/>
                    <a:pt x="11942" y="0"/>
                    <a:pt x="117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35"/>
            <p:cNvSpPr/>
            <p:nvPr/>
          </p:nvSpPr>
          <p:spPr>
            <a:xfrm>
              <a:off x="4130225" y="1330600"/>
              <a:ext cx="302275" cy="15725"/>
            </a:xfrm>
            <a:custGeom>
              <a:rect b="b" l="l" r="r" t="t"/>
              <a:pathLst>
                <a:path extrusionOk="0" h="629" w="12091">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35"/>
            <p:cNvSpPr/>
            <p:nvPr/>
          </p:nvSpPr>
          <p:spPr>
            <a:xfrm>
              <a:off x="4130225" y="1422100"/>
              <a:ext cx="302275" cy="15725"/>
            </a:xfrm>
            <a:custGeom>
              <a:rect b="b" l="l" r="r" t="t"/>
              <a:pathLst>
                <a:path extrusionOk="0" h="629" w="12091">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0" name="Google Shape;2380;p35"/>
            <p:cNvSpPr/>
            <p:nvPr/>
          </p:nvSpPr>
          <p:spPr>
            <a:xfrm>
              <a:off x="1709575" y="4545200"/>
              <a:ext cx="317975" cy="15750"/>
            </a:xfrm>
            <a:custGeom>
              <a:rect b="b" l="l" r="r" t="t"/>
              <a:pathLst>
                <a:path extrusionOk="0" h="630" w="12719">
                  <a:moveTo>
                    <a:pt x="297" y="1"/>
                  </a:moveTo>
                  <a:cubicBezTo>
                    <a:pt x="112" y="1"/>
                    <a:pt x="1" y="148"/>
                    <a:pt x="1" y="296"/>
                  </a:cubicBezTo>
                  <a:cubicBezTo>
                    <a:pt x="1" y="481"/>
                    <a:pt x="112" y="629"/>
                    <a:pt x="297" y="629"/>
                  </a:cubicBezTo>
                  <a:lnTo>
                    <a:pt x="12423" y="629"/>
                  </a:lnTo>
                  <a:cubicBezTo>
                    <a:pt x="12608" y="629"/>
                    <a:pt x="12719" y="481"/>
                    <a:pt x="12719" y="296"/>
                  </a:cubicBezTo>
                  <a:cubicBezTo>
                    <a:pt x="12719" y="148"/>
                    <a:pt x="12608" y="1"/>
                    <a:pt x="124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1" name="Google Shape;2381;p35"/>
            <p:cNvSpPr/>
            <p:nvPr/>
          </p:nvSpPr>
          <p:spPr>
            <a:xfrm>
              <a:off x="1709575" y="4631150"/>
              <a:ext cx="317975" cy="15750"/>
            </a:xfrm>
            <a:custGeom>
              <a:rect b="b" l="l" r="r" t="t"/>
              <a:pathLst>
                <a:path extrusionOk="0" h="630" w="12719">
                  <a:moveTo>
                    <a:pt x="297" y="1"/>
                  </a:moveTo>
                  <a:cubicBezTo>
                    <a:pt x="112" y="1"/>
                    <a:pt x="1" y="149"/>
                    <a:pt x="1" y="297"/>
                  </a:cubicBezTo>
                  <a:cubicBezTo>
                    <a:pt x="1" y="481"/>
                    <a:pt x="112" y="629"/>
                    <a:pt x="297" y="629"/>
                  </a:cubicBezTo>
                  <a:lnTo>
                    <a:pt x="12423" y="629"/>
                  </a:lnTo>
                  <a:cubicBezTo>
                    <a:pt x="12608" y="629"/>
                    <a:pt x="12719" y="481"/>
                    <a:pt x="12719" y="297"/>
                  </a:cubicBezTo>
                  <a:cubicBezTo>
                    <a:pt x="12719" y="149"/>
                    <a:pt x="12608" y="1"/>
                    <a:pt x="124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35"/>
            <p:cNvSpPr/>
            <p:nvPr/>
          </p:nvSpPr>
          <p:spPr>
            <a:xfrm>
              <a:off x="1709575" y="4717125"/>
              <a:ext cx="317975" cy="15725"/>
            </a:xfrm>
            <a:custGeom>
              <a:rect b="b" l="l" r="r" t="t"/>
              <a:pathLst>
                <a:path extrusionOk="0" h="629" w="12719">
                  <a:moveTo>
                    <a:pt x="297" y="0"/>
                  </a:moveTo>
                  <a:cubicBezTo>
                    <a:pt x="112" y="0"/>
                    <a:pt x="1" y="148"/>
                    <a:pt x="1" y="296"/>
                  </a:cubicBezTo>
                  <a:cubicBezTo>
                    <a:pt x="1" y="481"/>
                    <a:pt x="112" y="629"/>
                    <a:pt x="297" y="629"/>
                  </a:cubicBezTo>
                  <a:lnTo>
                    <a:pt x="12423" y="629"/>
                  </a:lnTo>
                  <a:cubicBezTo>
                    <a:pt x="12608" y="629"/>
                    <a:pt x="12719" y="481"/>
                    <a:pt x="12719" y="296"/>
                  </a:cubicBezTo>
                  <a:cubicBezTo>
                    <a:pt x="12719" y="148"/>
                    <a:pt x="12608" y="0"/>
                    <a:pt x="124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35"/>
            <p:cNvSpPr/>
            <p:nvPr/>
          </p:nvSpPr>
          <p:spPr>
            <a:xfrm>
              <a:off x="1709575" y="4803075"/>
              <a:ext cx="317975" cy="14800"/>
            </a:xfrm>
            <a:custGeom>
              <a:rect b="b" l="l" r="r" t="t"/>
              <a:pathLst>
                <a:path extrusionOk="0" h="592" w="12719">
                  <a:moveTo>
                    <a:pt x="297" y="0"/>
                  </a:moveTo>
                  <a:cubicBezTo>
                    <a:pt x="112" y="0"/>
                    <a:pt x="1" y="111"/>
                    <a:pt x="1" y="296"/>
                  </a:cubicBezTo>
                  <a:cubicBezTo>
                    <a:pt x="1" y="481"/>
                    <a:pt x="112" y="592"/>
                    <a:pt x="297" y="592"/>
                  </a:cubicBezTo>
                  <a:lnTo>
                    <a:pt x="12423" y="592"/>
                  </a:lnTo>
                  <a:cubicBezTo>
                    <a:pt x="12608" y="592"/>
                    <a:pt x="12719" y="481"/>
                    <a:pt x="12719" y="296"/>
                  </a:cubicBezTo>
                  <a:cubicBezTo>
                    <a:pt x="12719" y="111"/>
                    <a:pt x="12608" y="0"/>
                    <a:pt x="124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35"/>
            <p:cNvSpPr/>
            <p:nvPr/>
          </p:nvSpPr>
          <p:spPr>
            <a:xfrm>
              <a:off x="2163400" y="3753100"/>
              <a:ext cx="949250" cy="949250"/>
            </a:xfrm>
            <a:custGeom>
              <a:rect b="b" l="l" r="r" t="t"/>
              <a:pathLst>
                <a:path extrusionOk="0" h="37970" w="37970">
                  <a:moveTo>
                    <a:pt x="19003" y="1"/>
                  </a:moveTo>
                  <a:cubicBezTo>
                    <a:pt x="8504" y="1"/>
                    <a:pt x="0" y="8504"/>
                    <a:pt x="0" y="19004"/>
                  </a:cubicBezTo>
                  <a:cubicBezTo>
                    <a:pt x="0" y="29466"/>
                    <a:pt x="8504" y="37970"/>
                    <a:pt x="19003" y="37970"/>
                  </a:cubicBezTo>
                  <a:cubicBezTo>
                    <a:pt x="29466" y="37970"/>
                    <a:pt x="37969" y="29466"/>
                    <a:pt x="37969" y="19004"/>
                  </a:cubicBezTo>
                  <a:cubicBezTo>
                    <a:pt x="37969" y="8504"/>
                    <a:pt x="29466" y="1"/>
                    <a:pt x="190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5" name="Google Shape;2385;p35"/>
            <p:cNvSpPr/>
            <p:nvPr/>
          </p:nvSpPr>
          <p:spPr>
            <a:xfrm>
              <a:off x="2155075" y="3744775"/>
              <a:ext cx="965875" cy="965900"/>
            </a:xfrm>
            <a:custGeom>
              <a:rect b="b" l="l" r="r" t="t"/>
              <a:pathLst>
                <a:path extrusionOk="0" h="38636" w="38635">
                  <a:moveTo>
                    <a:pt x="19336" y="629"/>
                  </a:moveTo>
                  <a:cubicBezTo>
                    <a:pt x="24475" y="629"/>
                    <a:pt x="29133" y="2737"/>
                    <a:pt x="32535" y="6101"/>
                  </a:cubicBezTo>
                  <a:cubicBezTo>
                    <a:pt x="35899" y="9502"/>
                    <a:pt x="38006" y="14161"/>
                    <a:pt x="38006" y="19337"/>
                  </a:cubicBezTo>
                  <a:cubicBezTo>
                    <a:pt x="38006" y="24476"/>
                    <a:pt x="35899" y="29171"/>
                    <a:pt x="32535" y="32535"/>
                  </a:cubicBezTo>
                  <a:cubicBezTo>
                    <a:pt x="29133" y="35936"/>
                    <a:pt x="24475" y="38007"/>
                    <a:pt x="19336" y="38007"/>
                  </a:cubicBezTo>
                  <a:cubicBezTo>
                    <a:pt x="14160" y="38007"/>
                    <a:pt x="9502" y="35936"/>
                    <a:pt x="6101" y="32535"/>
                  </a:cubicBezTo>
                  <a:cubicBezTo>
                    <a:pt x="2736" y="29171"/>
                    <a:pt x="629" y="24476"/>
                    <a:pt x="629" y="19337"/>
                  </a:cubicBezTo>
                  <a:cubicBezTo>
                    <a:pt x="629" y="14161"/>
                    <a:pt x="2736" y="9502"/>
                    <a:pt x="6101" y="6101"/>
                  </a:cubicBezTo>
                  <a:cubicBezTo>
                    <a:pt x="9502" y="2737"/>
                    <a:pt x="14160" y="629"/>
                    <a:pt x="19336" y="629"/>
                  </a:cubicBezTo>
                  <a:close/>
                  <a:moveTo>
                    <a:pt x="19336" y="1"/>
                  </a:moveTo>
                  <a:cubicBezTo>
                    <a:pt x="8652" y="1"/>
                    <a:pt x="1" y="8652"/>
                    <a:pt x="1" y="19337"/>
                  </a:cubicBezTo>
                  <a:cubicBezTo>
                    <a:pt x="1" y="29984"/>
                    <a:pt x="8652" y="38635"/>
                    <a:pt x="19336" y="38635"/>
                  </a:cubicBezTo>
                  <a:cubicBezTo>
                    <a:pt x="29984" y="38635"/>
                    <a:pt x="38635" y="29984"/>
                    <a:pt x="38635" y="19337"/>
                  </a:cubicBezTo>
                  <a:cubicBezTo>
                    <a:pt x="38635" y="8652"/>
                    <a:pt x="29984" y="1"/>
                    <a:pt x="193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6" name="Google Shape;2386;p35"/>
            <p:cNvSpPr/>
            <p:nvPr/>
          </p:nvSpPr>
          <p:spPr>
            <a:xfrm>
              <a:off x="2283550" y="3873250"/>
              <a:ext cx="708950" cy="708950"/>
            </a:xfrm>
            <a:custGeom>
              <a:rect b="b" l="l" r="r" t="t"/>
              <a:pathLst>
                <a:path extrusionOk="0" h="28358" w="28358">
                  <a:moveTo>
                    <a:pt x="14197" y="1"/>
                  </a:moveTo>
                  <a:cubicBezTo>
                    <a:pt x="6360" y="1"/>
                    <a:pt x="1" y="6360"/>
                    <a:pt x="1" y="14198"/>
                  </a:cubicBezTo>
                  <a:cubicBezTo>
                    <a:pt x="1" y="22035"/>
                    <a:pt x="6360" y="28357"/>
                    <a:pt x="14197" y="28357"/>
                  </a:cubicBezTo>
                  <a:cubicBezTo>
                    <a:pt x="22035" y="28357"/>
                    <a:pt x="28357" y="22035"/>
                    <a:pt x="28357" y="14198"/>
                  </a:cubicBezTo>
                  <a:cubicBezTo>
                    <a:pt x="28357" y="6360"/>
                    <a:pt x="22035" y="1"/>
                    <a:pt x="1419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35"/>
            <p:cNvSpPr/>
            <p:nvPr/>
          </p:nvSpPr>
          <p:spPr>
            <a:xfrm>
              <a:off x="2275225" y="3864950"/>
              <a:ext cx="725575" cy="725575"/>
            </a:xfrm>
            <a:custGeom>
              <a:rect b="b" l="l" r="r" t="t"/>
              <a:pathLst>
                <a:path extrusionOk="0" h="29023" w="29023">
                  <a:moveTo>
                    <a:pt x="14530" y="629"/>
                  </a:moveTo>
                  <a:cubicBezTo>
                    <a:pt x="18338" y="629"/>
                    <a:pt x="21813" y="2181"/>
                    <a:pt x="24327" y="4695"/>
                  </a:cubicBezTo>
                  <a:cubicBezTo>
                    <a:pt x="26841" y="7209"/>
                    <a:pt x="28394" y="10685"/>
                    <a:pt x="28394" y="14530"/>
                  </a:cubicBezTo>
                  <a:cubicBezTo>
                    <a:pt x="28394" y="18338"/>
                    <a:pt x="26841" y="21813"/>
                    <a:pt x="24327" y="24327"/>
                  </a:cubicBezTo>
                  <a:cubicBezTo>
                    <a:pt x="21813" y="26841"/>
                    <a:pt x="18338" y="28394"/>
                    <a:pt x="14530" y="28394"/>
                  </a:cubicBezTo>
                  <a:cubicBezTo>
                    <a:pt x="10685" y="28394"/>
                    <a:pt x="7210" y="26841"/>
                    <a:pt x="4696" y="24327"/>
                  </a:cubicBezTo>
                  <a:cubicBezTo>
                    <a:pt x="2182" y="21813"/>
                    <a:pt x="629" y="18338"/>
                    <a:pt x="629" y="14530"/>
                  </a:cubicBezTo>
                  <a:cubicBezTo>
                    <a:pt x="629" y="10685"/>
                    <a:pt x="2182" y="7209"/>
                    <a:pt x="4696" y="4695"/>
                  </a:cubicBezTo>
                  <a:cubicBezTo>
                    <a:pt x="7210" y="2181"/>
                    <a:pt x="10685" y="629"/>
                    <a:pt x="14530" y="629"/>
                  </a:cubicBezTo>
                  <a:close/>
                  <a:moveTo>
                    <a:pt x="14530" y="0"/>
                  </a:moveTo>
                  <a:cubicBezTo>
                    <a:pt x="6508" y="0"/>
                    <a:pt x="1" y="6507"/>
                    <a:pt x="1" y="14530"/>
                  </a:cubicBezTo>
                  <a:cubicBezTo>
                    <a:pt x="1" y="22515"/>
                    <a:pt x="6508" y="29022"/>
                    <a:pt x="14530" y="29022"/>
                  </a:cubicBezTo>
                  <a:cubicBezTo>
                    <a:pt x="22516" y="29022"/>
                    <a:pt x="29023" y="22515"/>
                    <a:pt x="29023" y="14530"/>
                  </a:cubicBezTo>
                  <a:cubicBezTo>
                    <a:pt x="29023" y="6507"/>
                    <a:pt x="22516" y="0"/>
                    <a:pt x="145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35"/>
            <p:cNvSpPr/>
            <p:nvPr/>
          </p:nvSpPr>
          <p:spPr>
            <a:xfrm>
              <a:off x="2413875" y="4003575"/>
              <a:ext cx="448300" cy="448300"/>
            </a:xfrm>
            <a:custGeom>
              <a:rect b="b" l="l" r="r" t="t"/>
              <a:pathLst>
                <a:path extrusionOk="0" h="17932" w="17932">
                  <a:moveTo>
                    <a:pt x="8984" y="1"/>
                  </a:moveTo>
                  <a:cubicBezTo>
                    <a:pt x="4030" y="1"/>
                    <a:pt x="0" y="4030"/>
                    <a:pt x="0" y="8985"/>
                  </a:cubicBezTo>
                  <a:cubicBezTo>
                    <a:pt x="0" y="13902"/>
                    <a:pt x="4030" y="17931"/>
                    <a:pt x="8984" y="17931"/>
                  </a:cubicBezTo>
                  <a:cubicBezTo>
                    <a:pt x="13901" y="17931"/>
                    <a:pt x="17931" y="13902"/>
                    <a:pt x="17931" y="8985"/>
                  </a:cubicBezTo>
                  <a:cubicBezTo>
                    <a:pt x="17931" y="4030"/>
                    <a:pt x="13901" y="1"/>
                    <a:pt x="89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35"/>
            <p:cNvSpPr/>
            <p:nvPr/>
          </p:nvSpPr>
          <p:spPr>
            <a:xfrm>
              <a:off x="2406475" y="3996175"/>
              <a:ext cx="463075" cy="463100"/>
            </a:xfrm>
            <a:custGeom>
              <a:rect b="b" l="l" r="r" t="t"/>
              <a:pathLst>
                <a:path extrusionOk="0" h="18524" w="18523">
                  <a:moveTo>
                    <a:pt x="9280" y="592"/>
                  </a:moveTo>
                  <a:cubicBezTo>
                    <a:pt x="11646" y="592"/>
                    <a:pt x="13828" y="1591"/>
                    <a:pt x="15380" y="3143"/>
                  </a:cubicBezTo>
                  <a:cubicBezTo>
                    <a:pt x="16933" y="4696"/>
                    <a:pt x="17931" y="6877"/>
                    <a:pt x="17931" y="9281"/>
                  </a:cubicBezTo>
                  <a:cubicBezTo>
                    <a:pt x="17931" y="11647"/>
                    <a:pt x="16933" y="13828"/>
                    <a:pt x="15380" y="15381"/>
                  </a:cubicBezTo>
                  <a:cubicBezTo>
                    <a:pt x="13828" y="16934"/>
                    <a:pt x="11646" y="17932"/>
                    <a:pt x="9280" y="17932"/>
                  </a:cubicBezTo>
                  <a:cubicBezTo>
                    <a:pt x="6877" y="17932"/>
                    <a:pt x="4696" y="16934"/>
                    <a:pt x="3143" y="15381"/>
                  </a:cubicBezTo>
                  <a:cubicBezTo>
                    <a:pt x="1590" y="13828"/>
                    <a:pt x="592" y="11647"/>
                    <a:pt x="592" y="9281"/>
                  </a:cubicBezTo>
                  <a:cubicBezTo>
                    <a:pt x="592" y="6877"/>
                    <a:pt x="1590" y="4696"/>
                    <a:pt x="3143" y="3143"/>
                  </a:cubicBezTo>
                  <a:cubicBezTo>
                    <a:pt x="4696" y="1591"/>
                    <a:pt x="6877" y="592"/>
                    <a:pt x="9280" y="592"/>
                  </a:cubicBezTo>
                  <a:close/>
                  <a:moveTo>
                    <a:pt x="9280" y="1"/>
                  </a:moveTo>
                  <a:cubicBezTo>
                    <a:pt x="4141" y="1"/>
                    <a:pt x="1" y="4142"/>
                    <a:pt x="1" y="9281"/>
                  </a:cubicBezTo>
                  <a:cubicBezTo>
                    <a:pt x="1" y="14383"/>
                    <a:pt x="4141" y="18523"/>
                    <a:pt x="9280" y="18523"/>
                  </a:cubicBezTo>
                  <a:cubicBezTo>
                    <a:pt x="14382" y="18523"/>
                    <a:pt x="18523" y="14383"/>
                    <a:pt x="18523" y="9281"/>
                  </a:cubicBezTo>
                  <a:cubicBezTo>
                    <a:pt x="18523" y="4142"/>
                    <a:pt x="14382" y="1"/>
                    <a:pt x="92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35"/>
            <p:cNvSpPr/>
            <p:nvPr/>
          </p:nvSpPr>
          <p:spPr>
            <a:xfrm>
              <a:off x="1636575" y="3993425"/>
              <a:ext cx="469550" cy="468625"/>
            </a:xfrm>
            <a:custGeom>
              <a:rect b="b" l="l" r="r" t="t"/>
              <a:pathLst>
                <a:path extrusionOk="0" h="18745" w="18782">
                  <a:moveTo>
                    <a:pt x="9391" y="0"/>
                  </a:moveTo>
                  <a:cubicBezTo>
                    <a:pt x="4215" y="0"/>
                    <a:pt x="0" y="4178"/>
                    <a:pt x="0" y="9391"/>
                  </a:cubicBezTo>
                  <a:cubicBezTo>
                    <a:pt x="0" y="14566"/>
                    <a:pt x="4215" y="18744"/>
                    <a:pt x="9391" y="18744"/>
                  </a:cubicBezTo>
                  <a:cubicBezTo>
                    <a:pt x="14567" y="18744"/>
                    <a:pt x="18781" y="14566"/>
                    <a:pt x="18781" y="9391"/>
                  </a:cubicBezTo>
                  <a:cubicBezTo>
                    <a:pt x="18781" y="4178"/>
                    <a:pt x="14567" y="0"/>
                    <a:pt x="939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35"/>
            <p:cNvSpPr/>
            <p:nvPr/>
          </p:nvSpPr>
          <p:spPr>
            <a:xfrm>
              <a:off x="1629175" y="3985100"/>
              <a:ext cx="484325" cy="485250"/>
            </a:xfrm>
            <a:custGeom>
              <a:rect b="b" l="l" r="r" t="t"/>
              <a:pathLst>
                <a:path extrusionOk="0" h="19410" w="19373">
                  <a:moveTo>
                    <a:pt x="9687" y="629"/>
                  </a:moveTo>
                  <a:cubicBezTo>
                    <a:pt x="12201" y="629"/>
                    <a:pt x="14456" y="1664"/>
                    <a:pt x="16120" y="3291"/>
                  </a:cubicBezTo>
                  <a:cubicBezTo>
                    <a:pt x="17746" y="4917"/>
                    <a:pt x="18744" y="7210"/>
                    <a:pt x="18744" y="9724"/>
                  </a:cubicBezTo>
                  <a:cubicBezTo>
                    <a:pt x="18744" y="12201"/>
                    <a:pt x="17746" y="14493"/>
                    <a:pt x="16120" y="16120"/>
                  </a:cubicBezTo>
                  <a:cubicBezTo>
                    <a:pt x="14456" y="17783"/>
                    <a:pt x="12201" y="18781"/>
                    <a:pt x="9687" y="18781"/>
                  </a:cubicBezTo>
                  <a:cubicBezTo>
                    <a:pt x="7173" y="18781"/>
                    <a:pt x="4917" y="17783"/>
                    <a:pt x="3254" y="16120"/>
                  </a:cubicBezTo>
                  <a:cubicBezTo>
                    <a:pt x="1627" y="14493"/>
                    <a:pt x="592" y="12201"/>
                    <a:pt x="592" y="9724"/>
                  </a:cubicBezTo>
                  <a:cubicBezTo>
                    <a:pt x="592" y="7210"/>
                    <a:pt x="1627" y="4917"/>
                    <a:pt x="3254" y="3291"/>
                  </a:cubicBezTo>
                  <a:cubicBezTo>
                    <a:pt x="4917" y="1664"/>
                    <a:pt x="7173" y="629"/>
                    <a:pt x="9687" y="629"/>
                  </a:cubicBezTo>
                  <a:close/>
                  <a:moveTo>
                    <a:pt x="9687" y="0"/>
                  </a:moveTo>
                  <a:cubicBezTo>
                    <a:pt x="4326" y="0"/>
                    <a:pt x="0" y="4363"/>
                    <a:pt x="0" y="9724"/>
                  </a:cubicBezTo>
                  <a:cubicBezTo>
                    <a:pt x="0" y="15047"/>
                    <a:pt x="4326" y="19410"/>
                    <a:pt x="9687" y="19410"/>
                  </a:cubicBezTo>
                  <a:cubicBezTo>
                    <a:pt x="15047" y="19410"/>
                    <a:pt x="19373" y="15047"/>
                    <a:pt x="19373" y="9724"/>
                  </a:cubicBezTo>
                  <a:cubicBezTo>
                    <a:pt x="19373" y="4363"/>
                    <a:pt x="15047" y="0"/>
                    <a:pt x="96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35"/>
            <p:cNvSpPr/>
            <p:nvPr/>
          </p:nvSpPr>
          <p:spPr>
            <a:xfrm>
              <a:off x="1740075" y="4096925"/>
              <a:ext cx="262525" cy="262525"/>
            </a:xfrm>
            <a:custGeom>
              <a:rect b="b" l="l" r="r" t="t"/>
              <a:pathLst>
                <a:path extrusionOk="0" h="10501" w="10501">
                  <a:moveTo>
                    <a:pt x="5251" y="1"/>
                  </a:moveTo>
                  <a:cubicBezTo>
                    <a:pt x="2367" y="1"/>
                    <a:pt x="1" y="2330"/>
                    <a:pt x="1" y="5251"/>
                  </a:cubicBezTo>
                  <a:cubicBezTo>
                    <a:pt x="1" y="8134"/>
                    <a:pt x="2367" y="10500"/>
                    <a:pt x="5251" y="10500"/>
                  </a:cubicBezTo>
                  <a:cubicBezTo>
                    <a:pt x="8134" y="10500"/>
                    <a:pt x="10501" y="8134"/>
                    <a:pt x="10501" y="5251"/>
                  </a:cubicBezTo>
                  <a:cubicBezTo>
                    <a:pt x="10501" y="2330"/>
                    <a:pt x="8134" y="1"/>
                    <a:pt x="52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35"/>
            <p:cNvSpPr/>
            <p:nvPr/>
          </p:nvSpPr>
          <p:spPr>
            <a:xfrm>
              <a:off x="1732700" y="4088600"/>
              <a:ext cx="277300" cy="278250"/>
            </a:xfrm>
            <a:custGeom>
              <a:rect b="b" l="l" r="r" t="t"/>
              <a:pathLst>
                <a:path extrusionOk="0" h="11130" w="11092">
                  <a:moveTo>
                    <a:pt x="5546" y="629"/>
                  </a:moveTo>
                  <a:cubicBezTo>
                    <a:pt x="6914" y="629"/>
                    <a:pt x="8134" y="1184"/>
                    <a:pt x="9021" y="2071"/>
                  </a:cubicBezTo>
                  <a:cubicBezTo>
                    <a:pt x="9945" y="2959"/>
                    <a:pt x="10500" y="4216"/>
                    <a:pt x="10500" y="5584"/>
                  </a:cubicBezTo>
                  <a:cubicBezTo>
                    <a:pt x="10500" y="6915"/>
                    <a:pt x="9945" y="8172"/>
                    <a:pt x="9021" y="9059"/>
                  </a:cubicBezTo>
                  <a:cubicBezTo>
                    <a:pt x="8134" y="9946"/>
                    <a:pt x="6914" y="10501"/>
                    <a:pt x="5546" y="10501"/>
                  </a:cubicBezTo>
                  <a:cubicBezTo>
                    <a:pt x="4178" y="10501"/>
                    <a:pt x="2958" y="9946"/>
                    <a:pt x="2033" y="9059"/>
                  </a:cubicBezTo>
                  <a:cubicBezTo>
                    <a:pt x="1146" y="8172"/>
                    <a:pt x="592" y="6915"/>
                    <a:pt x="592" y="5584"/>
                  </a:cubicBezTo>
                  <a:cubicBezTo>
                    <a:pt x="592" y="4216"/>
                    <a:pt x="1146" y="2959"/>
                    <a:pt x="2033" y="2071"/>
                  </a:cubicBezTo>
                  <a:cubicBezTo>
                    <a:pt x="2958" y="1184"/>
                    <a:pt x="4178" y="629"/>
                    <a:pt x="5546" y="629"/>
                  </a:cubicBezTo>
                  <a:close/>
                  <a:moveTo>
                    <a:pt x="5546" y="1"/>
                  </a:moveTo>
                  <a:cubicBezTo>
                    <a:pt x="2477" y="1"/>
                    <a:pt x="0" y="2515"/>
                    <a:pt x="0" y="5584"/>
                  </a:cubicBezTo>
                  <a:cubicBezTo>
                    <a:pt x="0" y="8652"/>
                    <a:pt x="2477" y="11129"/>
                    <a:pt x="5546" y="11129"/>
                  </a:cubicBezTo>
                  <a:cubicBezTo>
                    <a:pt x="8614" y="11129"/>
                    <a:pt x="11091" y="8652"/>
                    <a:pt x="11091" y="5584"/>
                  </a:cubicBezTo>
                  <a:cubicBezTo>
                    <a:pt x="11091" y="2515"/>
                    <a:pt x="8614" y="1"/>
                    <a:pt x="55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35"/>
            <p:cNvSpPr/>
            <p:nvPr/>
          </p:nvSpPr>
          <p:spPr>
            <a:xfrm>
              <a:off x="1304750" y="4090450"/>
              <a:ext cx="274525" cy="274550"/>
            </a:xfrm>
            <a:custGeom>
              <a:rect b="b" l="l" r="r" t="t"/>
              <a:pathLst>
                <a:path extrusionOk="0" h="10982" w="10981">
                  <a:moveTo>
                    <a:pt x="5509" y="1"/>
                  </a:moveTo>
                  <a:cubicBezTo>
                    <a:pt x="2478" y="1"/>
                    <a:pt x="1" y="2478"/>
                    <a:pt x="1" y="5510"/>
                  </a:cubicBezTo>
                  <a:cubicBezTo>
                    <a:pt x="1" y="8541"/>
                    <a:pt x="2478" y="10981"/>
                    <a:pt x="5509" y="10981"/>
                  </a:cubicBezTo>
                  <a:cubicBezTo>
                    <a:pt x="8541" y="10981"/>
                    <a:pt x="10981" y="8541"/>
                    <a:pt x="10981" y="5510"/>
                  </a:cubicBezTo>
                  <a:cubicBezTo>
                    <a:pt x="10981" y="2478"/>
                    <a:pt x="8541" y="1"/>
                    <a:pt x="550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35"/>
            <p:cNvSpPr/>
            <p:nvPr/>
          </p:nvSpPr>
          <p:spPr>
            <a:xfrm>
              <a:off x="1297350" y="4083075"/>
              <a:ext cx="290250" cy="289300"/>
            </a:xfrm>
            <a:custGeom>
              <a:rect b="b" l="l" r="r" t="t"/>
              <a:pathLst>
                <a:path extrusionOk="0" h="11572" w="11610">
                  <a:moveTo>
                    <a:pt x="5805" y="592"/>
                  </a:moveTo>
                  <a:cubicBezTo>
                    <a:pt x="7210" y="592"/>
                    <a:pt x="8504" y="1183"/>
                    <a:pt x="9465" y="2108"/>
                  </a:cubicBezTo>
                  <a:cubicBezTo>
                    <a:pt x="10390" y="3069"/>
                    <a:pt x="10981" y="4363"/>
                    <a:pt x="10981" y="5805"/>
                  </a:cubicBezTo>
                  <a:cubicBezTo>
                    <a:pt x="10981" y="7209"/>
                    <a:pt x="10390" y="8503"/>
                    <a:pt x="9465" y="9465"/>
                  </a:cubicBezTo>
                  <a:cubicBezTo>
                    <a:pt x="8504" y="10389"/>
                    <a:pt x="7210" y="10980"/>
                    <a:pt x="5805" y="10980"/>
                  </a:cubicBezTo>
                  <a:cubicBezTo>
                    <a:pt x="4363" y="10980"/>
                    <a:pt x="3070" y="10389"/>
                    <a:pt x="2108" y="9465"/>
                  </a:cubicBezTo>
                  <a:cubicBezTo>
                    <a:pt x="1184" y="8503"/>
                    <a:pt x="592" y="7209"/>
                    <a:pt x="592" y="5805"/>
                  </a:cubicBezTo>
                  <a:cubicBezTo>
                    <a:pt x="592" y="4363"/>
                    <a:pt x="1184" y="3069"/>
                    <a:pt x="2108" y="2108"/>
                  </a:cubicBezTo>
                  <a:cubicBezTo>
                    <a:pt x="3070" y="1183"/>
                    <a:pt x="4363" y="592"/>
                    <a:pt x="5805" y="592"/>
                  </a:cubicBezTo>
                  <a:close/>
                  <a:moveTo>
                    <a:pt x="5805" y="0"/>
                  </a:moveTo>
                  <a:cubicBezTo>
                    <a:pt x="2589" y="0"/>
                    <a:pt x="1" y="2588"/>
                    <a:pt x="1" y="5805"/>
                  </a:cubicBezTo>
                  <a:cubicBezTo>
                    <a:pt x="1" y="8984"/>
                    <a:pt x="2589" y="11572"/>
                    <a:pt x="5805" y="11572"/>
                  </a:cubicBezTo>
                  <a:cubicBezTo>
                    <a:pt x="8985" y="11572"/>
                    <a:pt x="11610" y="8984"/>
                    <a:pt x="11610" y="5805"/>
                  </a:cubicBezTo>
                  <a:cubicBezTo>
                    <a:pt x="11610" y="2588"/>
                    <a:pt x="8985" y="0"/>
                    <a:pt x="58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35"/>
            <p:cNvSpPr/>
            <p:nvPr/>
          </p:nvSpPr>
          <p:spPr>
            <a:xfrm>
              <a:off x="1364825" y="4150550"/>
              <a:ext cx="154375" cy="154375"/>
            </a:xfrm>
            <a:custGeom>
              <a:rect b="b" l="l" r="r" t="t"/>
              <a:pathLst>
                <a:path extrusionOk="0" h="6175" w="6175">
                  <a:moveTo>
                    <a:pt x="3106" y="0"/>
                  </a:moveTo>
                  <a:cubicBezTo>
                    <a:pt x="1406" y="0"/>
                    <a:pt x="1" y="1405"/>
                    <a:pt x="1" y="3106"/>
                  </a:cubicBezTo>
                  <a:cubicBezTo>
                    <a:pt x="1" y="4806"/>
                    <a:pt x="1406" y="6174"/>
                    <a:pt x="3106" y="6174"/>
                  </a:cubicBezTo>
                  <a:cubicBezTo>
                    <a:pt x="4807" y="6174"/>
                    <a:pt x="6175" y="4806"/>
                    <a:pt x="6175" y="3106"/>
                  </a:cubicBezTo>
                  <a:cubicBezTo>
                    <a:pt x="6175" y="1405"/>
                    <a:pt x="4807" y="0"/>
                    <a:pt x="31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35"/>
            <p:cNvSpPr/>
            <p:nvPr/>
          </p:nvSpPr>
          <p:spPr>
            <a:xfrm>
              <a:off x="1357450" y="4143150"/>
              <a:ext cx="169150" cy="169150"/>
            </a:xfrm>
            <a:custGeom>
              <a:rect b="b" l="l" r="r" t="t"/>
              <a:pathLst>
                <a:path extrusionOk="0" h="6766" w="6766">
                  <a:moveTo>
                    <a:pt x="3401" y="629"/>
                  </a:moveTo>
                  <a:cubicBezTo>
                    <a:pt x="4141" y="629"/>
                    <a:pt x="4843" y="925"/>
                    <a:pt x="5361" y="1442"/>
                  </a:cubicBezTo>
                  <a:cubicBezTo>
                    <a:pt x="5841" y="1923"/>
                    <a:pt x="6174" y="2625"/>
                    <a:pt x="6174" y="3402"/>
                  </a:cubicBezTo>
                  <a:cubicBezTo>
                    <a:pt x="6174" y="4141"/>
                    <a:pt x="5841" y="4843"/>
                    <a:pt x="5361" y="5361"/>
                  </a:cubicBezTo>
                  <a:cubicBezTo>
                    <a:pt x="4843" y="5842"/>
                    <a:pt x="4141" y="6174"/>
                    <a:pt x="3401" y="6174"/>
                  </a:cubicBezTo>
                  <a:cubicBezTo>
                    <a:pt x="2625" y="6174"/>
                    <a:pt x="1923" y="5842"/>
                    <a:pt x="1442" y="5361"/>
                  </a:cubicBezTo>
                  <a:cubicBezTo>
                    <a:pt x="924" y="4843"/>
                    <a:pt x="629" y="4141"/>
                    <a:pt x="629" y="3402"/>
                  </a:cubicBezTo>
                  <a:cubicBezTo>
                    <a:pt x="629" y="2625"/>
                    <a:pt x="924" y="1923"/>
                    <a:pt x="1442" y="1442"/>
                  </a:cubicBezTo>
                  <a:cubicBezTo>
                    <a:pt x="1923" y="925"/>
                    <a:pt x="2625" y="629"/>
                    <a:pt x="3401" y="629"/>
                  </a:cubicBezTo>
                  <a:close/>
                  <a:moveTo>
                    <a:pt x="3401" y="0"/>
                  </a:moveTo>
                  <a:cubicBezTo>
                    <a:pt x="1516" y="0"/>
                    <a:pt x="0" y="1516"/>
                    <a:pt x="0" y="3402"/>
                  </a:cubicBezTo>
                  <a:cubicBezTo>
                    <a:pt x="0" y="5250"/>
                    <a:pt x="1516" y="6766"/>
                    <a:pt x="3401" y="6766"/>
                  </a:cubicBezTo>
                  <a:cubicBezTo>
                    <a:pt x="5250" y="6766"/>
                    <a:pt x="6766" y="5250"/>
                    <a:pt x="6766" y="3402"/>
                  </a:cubicBezTo>
                  <a:cubicBezTo>
                    <a:pt x="6766" y="1516"/>
                    <a:pt x="5250" y="0"/>
                    <a:pt x="34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35"/>
            <p:cNvSpPr/>
            <p:nvPr/>
          </p:nvSpPr>
          <p:spPr>
            <a:xfrm>
              <a:off x="1150400" y="4228175"/>
              <a:ext cx="1488100" cy="25"/>
            </a:xfrm>
            <a:custGeom>
              <a:rect b="b" l="l" r="r" t="t"/>
              <a:pathLst>
                <a:path extrusionOk="0" h="1" w="59524">
                  <a:moveTo>
                    <a:pt x="59523" y="1"/>
                  </a:moveTo>
                  <a:lnTo>
                    <a:pt x="1" y="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35"/>
            <p:cNvSpPr/>
            <p:nvPr/>
          </p:nvSpPr>
          <p:spPr>
            <a:xfrm>
              <a:off x="1143000" y="4219850"/>
              <a:ext cx="1502900" cy="15750"/>
            </a:xfrm>
            <a:custGeom>
              <a:rect b="b" l="l" r="r" t="t"/>
              <a:pathLst>
                <a:path extrusionOk="0" h="630" w="60116">
                  <a:moveTo>
                    <a:pt x="297" y="1"/>
                  </a:moveTo>
                  <a:cubicBezTo>
                    <a:pt x="112" y="1"/>
                    <a:pt x="1" y="149"/>
                    <a:pt x="1" y="334"/>
                  </a:cubicBezTo>
                  <a:cubicBezTo>
                    <a:pt x="1" y="481"/>
                    <a:pt x="112" y="629"/>
                    <a:pt x="297" y="629"/>
                  </a:cubicBezTo>
                  <a:lnTo>
                    <a:pt x="59819" y="629"/>
                  </a:lnTo>
                  <a:cubicBezTo>
                    <a:pt x="59967" y="629"/>
                    <a:pt x="60115" y="481"/>
                    <a:pt x="60115" y="334"/>
                  </a:cubicBezTo>
                  <a:cubicBezTo>
                    <a:pt x="60115" y="149"/>
                    <a:pt x="59967" y="1"/>
                    <a:pt x="598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35"/>
            <p:cNvSpPr/>
            <p:nvPr/>
          </p:nvSpPr>
          <p:spPr>
            <a:xfrm>
              <a:off x="2662500" y="939625"/>
              <a:ext cx="943700" cy="739450"/>
            </a:xfrm>
            <a:custGeom>
              <a:rect b="b" l="l" r="r" t="t"/>
              <a:pathLst>
                <a:path extrusionOk="0" h="29578" w="37748">
                  <a:moveTo>
                    <a:pt x="1" y="1"/>
                  </a:moveTo>
                  <a:lnTo>
                    <a:pt x="1" y="29577"/>
                  </a:lnTo>
                  <a:lnTo>
                    <a:pt x="3587" y="29577"/>
                  </a:lnTo>
                  <a:cubicBezTo>
                    <a:pt x="5472" y="27507"/>
                    <a:pt x="7653" y="25917"/>
                    <a:pt x="10093" y="24956"/>
                  </a:cubicBezTo>
                  <a:cubicBezTo>
                    <a:pt x="15454" y="22775"/>
                    <a:pt x="20260" y="21998"/>
                    <a:pt x="24623" y="21998"/>
                  </a:cubicBezTo>
                  <a:cubicBezTo>
                    <a:pt x="29503" y="21998"/>
                    <a:pt x="33829" y="22960"/>
                    <a:pt x="37747" y="24106"/>
                  </a:cubicBezTo>
                  <a:lnTo>
                    <a:pt x="3774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35"/>
            <p:cNvSpPr/>
            <p:nvPr/>
          </p:nvSpPr>
          <p:spPr>
            <a:xfrm>
              <a:off x="2752150" y="1489575"/>
              <a:ext cx="854050" cy="189500"/>
            </a:xfrm>
            <a:custGeom>
              <a:rect b="b" l="l" r="r" t="t"/>
              <a:pathLst>
                <a:path extrusionOk="0" h="7580" w="34162">
                  <a:moveTo>
                    <a:pt x="21037" y="0"/>
                  </a:moveTo>
                  <a:cubicBezTo>
                    <a:pt x="16674" y="0"/>
                    <a:pt x="11868" y="777"/>
                    <a:pt x="6507" y="2958"/>
                  </a:cubicBezTo>
                  <a:cubicBezTo>
                    <a:pt x="4067" y="3919"/>
                    <a:pt x="1886" y="5509"/>
                    <a:pt x="1" y="7579"/>
                  </a:cubicBezTo>
                  <a:lnTo>
                    <a:pt x="34161" y="7579"/>
                  </a:lnTo>
                  <a:lnTo>
                    <a:pt x="34161" y="2108"/>
                  </a:lnTo>
                  <a:cubicBezTo>
                    <a:pt x="30243" y="962"/>
                    <a:pt x="25917" y="0"/>
                    <a:pt x="210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35"/>
            <p:cNvSpPr/>
            <p:nvPr/>
          </p:nvSpPr>
          <p:spPr>
            <a:xfrm>
              <a:off x="2662500" y="1694750"/>
              <a:ext cx="943700" cy="74900"/>
            </a:xfrm>
            <a:custGeom>
              <a:rect b="b" l="l" r="r" t="t"/>
              <a:pathLst>
                <a:path extrusionOk="0" h="2996" w="37748">
                  <a:moveTo>
                    <a:pt x="1" y="1"/>
                  </a:moveTo>
                  <a:lnTo>
                    <a:pt x="1" y="2995"/>
                  </a:lnTo>
                  <a:lnTo>
                    <a:pt x="37747" y="2995"/>
                  </a:lnTo>
                  <a:lnTo>
                    <a:pt x="3774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3" name="Google Shape;2403;p35"/>
            <p:cNvSpPr/>
            <p:nvPr/>
          </p:nvSpPr>
          <p:spPr>
            <a:xfrm>
              <a:off x="2662500" y="1679050"/>
              <a:ext cx="943700" cy="15725"/>
            </a:xfrm>
            <a:custGeom>
              <a:rect b="b" l="l" r="r" t="t"/>
              <a:pathLst>
                <a:path extrusionOk="0" h="629" w="37748">
                  <a:moveTo>
                    <a:pt x="1" y="0"/>
                  </a:moveTo>
                  <a:lnTo>
                    <a:pt x="1" y="629"/>
                  </a:lnTo>
                  <a:lnTo>
                    <a:pt x="37747" y="629"/>
                  </a:lnTo>
                  <a:lnTo>
                    <a:pt x="3774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35"/>
            <p:cNvSpPr/>
            <p:nvPr/>
          </p:nvSpPr>
          <p:spPr>
            <a:xfrm>
              <a:off x="2655100" y="932250"/>
              <a:ext cx="959425" cy="844800"/>
            </a:xfrm>
            <a:custGeom>
              <a:rect b="b" l="l" r="r" t="t"/>
              <a:pathLst>
                <a:path extrusionOk="0" h="33792" w="38377">
                  <a:moveTo>
                    <a:pt x="37748" y="629"/>
                  </a:moveTo>
                  <a:lnTo>
                    <a:pt x="37748" y="33200"/>
                  </a:lnTo>
                  <a:lnTo>
                    <a:pt x="592" y="33200"/>
                  </a:lnTo>
                  <a:lnTo>
                    <a:pt x="592" y="629"/>
                  </a:lnTo>
                  <a:close/>
                  <a:moveTo>
                    <a:pt x="297" y="0"/>
                  </a:moveTo>
                  <a:cubicBezTo>
                    <a:pt x="223" y="0"/>
                    <a:pt x="149" y="37"/>
                    <a:pt x="75" y="111"/>
                  </a:cubicBezTo>
                  <a:cubicBezTo>
                    <a:pt x="1" y="148"/>
                    <a:pt x="1" y="222"/>
                    <a:pt x="1" y="296"/>
                  </a:cubicBezTo>
                  <a:lnTo>
                    <a:pt x="1" y="33495"/>
                  </a:lnTo>
                  <a:cubicBezTo>
                    <a:pt x="1" y="33569"/>
                    <a:pt x="1" y="33643"/>
                    <a:pt x="75" y="33717"/>
                  </a:cubicBezTo>
                  <a:cubicBezTo>
                    <a:pt x="149" y="33791"/>
                    <a:pt x="223" y="33791"/>
                    <a:pt x="297" y="33791"/>
                  </a:cubicBezTo>
                  <a:lnTo>
                    <a:pt x="38043" y="33791"/>
                  </a:lnTo>
                  <a:cubicBezTo>
                    <a:pt x="38154" y="33791"/>
                    <a:pt x="38228" y="33791"/>
                    <a:pt x="38265" y="33717"/>
                  </a:cubicBezTo>
                  <a:cubicBezTo>
                    <a:pt x="38339" y="33643"/>
                    <a:pt x="38376" y="33569"/>
                    <a:pt x="38376" y="33495"/>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35"/>
            <p:cNvSpPr/>
            <p:nvPr/>
          </p:nvSpPr>
          <p:spPr>
            <a:xfrm>
              <a:off x="2662500" y="939625"/>
              <a:ext cx="943700" cy="141450"/>
            </a:xfrm>
            <a:custGeom>
              <a:rect b="b" l="l" r="r" t="t"/>
              <a:pathLst>
                <a:path extrusionOk="0" h="5658" w="37748">
                  <a:moveTo>
                    <a:pt x="1" y="1"/>
                  </a:moveTo>
                  <a:lnTo>
                    <a:pt x="1" y="5657"/>
                  </a:lnTo>
                  <a:lnTo>
                    <a:pt x="37747" y="5657"/>
                  </a:lnTo>
                  <a:lnTo>
                    <a:pt x="3774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35"/>
            <p:cNvSpPr/>
            <p:nvPr/>
          </p:nvSpPr>
          <p:spPr>
            <a:xfrm>
              <a:off x="2655100" y="932250"/>
              <a:ext cx="959425" cy="156225"/>
            </a:xfrm>
            <a:custGeom>
              <a:rect b="b" l="l" r="r" t="t"/>
              <a:pathLst>
                <a:path extrusionOk="0" h="6249" w="38377">
                  <a:moveTo>
                    <a:pt x="37748" y="629"/>
                  </a:moveTo>
                  <a:lnTo>
                    <a:pt x="37748" y="5657"/>
                  </a:lnTo>
                  <a:lnTo>
                    <a:pt x="592" y="5657"/>
                  </a:lnTo>
                  <a:lnTo>
                    <a:pt x="592" y="629"/>
                  </a:lnTo>
                  <a:close/>
                  <a:moveTo>
                    <a:pt x="297" y="0"/>
                  </a:moveTo>
                  <a:cubicBezTo>
                    <a:pt x="223" y="0"/>
                    <a:pt x="149" y="37"/>
                    <a:pt x="75" y="111"/>
                  </a:cubicBezTo>
                  <a:cubicBezTo>
                    <a:pt x="1" y="148"/>
                    <a:pt x="1" y="222"/>
                    <a:pt x="1" y="296"/>
                  </a:cubicBezTo>
                  <a:lnTo>
                    <a:pt x="1" y="5952"/>
                  </a:lnTo>
                  <a:cubicBezTo>
                    <a:pt x="1" y="6026"/>
                    <a:pt x="1" y="6100"/>
                    <a:pt x="75" y="6174"/>
                  </a:cubicBezTo>
                  <a:cubicBezTo>
                    <a:pt x="149" y="6211"/>
                    <a:pt x="223" y="6248"/>
                    <a:pt x="297" y="6248"/>
                  </a:cubicBezTo>
                  <a:lnTo>
                    <a:pt x="38043" y="6248"/>
                  </a:lnTo>
                  <a:cubicBezTo>
                    <a:pt x="38154" y="6248"/>
                    <a:pt x="38228" y="6211"/>
                    <a:pt x="38265" y="6174"/>
                  </a:cubicBezTo>
                  <a:cubicBezTo>
                    <a:pt x="38339" y="6100"/>
                    <a:pt x="38376" y="6026"/>
                    <a:pt x="38376" y="5952"/>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35"/>
            <p:cNvSpPr/>
            <p:nvPr/>
          </p:nvSpPr>
          <p:spPr>
            <a:xfrm>
              <a:off x="2942550" y="1191950"/>
              <a:ext cx="389150" cy="389150"/>
            </a:xfrm>
            <a:custGeom>
              <a:rect b="b" l="l" r="r" t="t"/>
              <a:pathLst>
                <a:path extrusionOk="0" h="15566" w="15566">
                  <a:moveTo>
                    <a:pt x="7801" y="1"/>
                  </a:moveTo>
                  <a:cubicBezTo>
                    <a:pt x="3476" y="1"/>
                    <a:pt x="1" y="3476"/>
                    <a:pt x="1" y="7765"/>
                  </a:cubicBezTo>
                  <a:cubicBezTo>
                    <a:pt x="1" y="12090"/>
                    <a:pt x="3476" y="15565"/>
                    <a:pt x="7801" y="15565"/>
                  </a:cubicBezTo>
                  <a:cubicBezTo>
                    <a:pt x="12090" y="15565"/>
                    <a:pt x="15565" y="12090"/>
                    <a:pt x="15565" y="7765"/>
                  </a:cubicBezTo>
                  <a:cubicBezTo>
                    <a:pt x="15565" y="3476"/>
                    <a:pt x="12090" y="1"/>
                    <a:pt x="780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35"/>
            <p:cNvSpPr/>
            <p:nvPr/>
          </p:nvSpPr>
          <p:spPr>
            <a:xfrm>
              <a:off x="2935150" y="1183650"/>
              <a:ext cx="404850" cy="404850"/>
            </a:xfrm>
            <a:custGeom>
              <a:rect b="b" l="l" r="r" t="t"/>
              <a:pathLst>
                <a:path extrusionOk="0" h="16194" w="16194">
                  <a:moveTo>
                    <a:pt x="8097" y="629"/>
                  </a:moveTo>
                  <a:cubicBezTo>
                    <a:pt x="10168" y="629"/>
                    <a:pt x="12016" y="1479"/>
                    <a:pt x="13384" y="2810"/>
                  </a:cubicBezTo>
                  <a:cubicBezTo>
                    <a:pt x="14715" y="4178"/>
                    <a:pt x="15565" y="6026"/>
                    <a:pt x="15565" y="8097"/>
                  </a:cubicBezTo>
                  <a:cubicBezTo>
                    <a:pt x="15565" y="10167"/>
                    <a:pt x="14715" y="12052"/>
                    <a:pt x="13384" y="13383"/>
                  </a:cubicBezTo>
                  <a:cubicBezTo>
                    <a:pt x="12016" y="14751"/>
                    <a:pt x="10168" y="15565"/>
                    <a:pt x="8097" y="15565"/>
                  </a:cubicBezTo>
                  <a:cubicBezTo>
                    <a:pt x="6027" y="15565"/>
                    <a:pt x="4142" y="14751"/>
                    <a:pt x="2811" y="13383"/>
                  </a:cubicBezTo>
                  <a:cubicBezTo>
                    <a:pt x="1443" y="12052"/>
                    <a:pt x="629" y="10167"/>
                    <a:pt x="629" y="8097"/>
                  </a:cubicBezTo>
                  <a:cubicBezTo>
                    <a:pt x="629" y="6026"/>
                    <a:pt x="1443" y="4178"/>
                    <a:pt x="2811" y="2810"/>
                  </a:cubicBezTo>
                  <a:cubicBezTo>
                    <a:pt x="4142" y="1479"/>
                    <a:pt x="6027" y="629"/>
                    <a:pt x="8097" y="629"/>
                  </a:cubicBezTo>
                  <a:close/>
                  <a:moveTo>
                    <a:pt x="8097" y="0"/>
                  </a:moveTo>
                  <a:cubicBezTo>
                    <a:pt x="3624" y="0"/>
                    <a:pt x="1" y="3623"/>
                    <a:pt x="1" y="8097"/>
                  </a:cubicBezTo>
                  <a:cubicBezTo>
                    <a:pt x="1" y="12570"/>
                    <a:pt x="3624" y="16193"/>
                    <a:pt x="8097" y="16193"/>
                  </a:cubicBezTo>
                  <a:cubicBezTo>
                    <a:pt x="12571" y="16193"/>
                    <a:pt x="16194" y="12570"/>
                    <a:pt x="16194" y="8097"/>
                  </a:cubicBezTo>
                  <a:cubicBezTo>
                    <a:pt x="16194" y="3623"/>
                    <a:pt x="12571" y="0"/>
                    <a:pt x="80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35"/>
            <p:cNvSpPr/>
            <p:nvPr/>
          </p:nvSpPr>
          <p:spPr>
            <a:xfrm>
              <a:off x="3046075" y="1257575"/>
              <a:ext cx="228325" cy="263450"/>
            </a:xfrm>
            <a:custGeom>
              <a:rect b="b" l="l" r="r" t="t"/>
              <a:pathLst>
                <a:path extrusionOk="0" h="10538" w="9133">
                  <a:moveTo>
                    <a:pt x="0" y="1"/>
                  </a:moveTo>
                  <a:lnTo>
                    <a:pt x="0" y="10537"/>
                  </a:lnTo>
                  <a:lnTo>
                    <a:pt x="9132" y="5288"/>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35"/>
            <p:cNvSpPr/>
            <p:nvPr/>
          </p:nvSpPr>
          <p:spPr>
            <a:xfrm>
              <a:off x="3038675" y="1250425"/>
              <a:ext cx="243100" cy="278675"/>
            </a:xfrm>
            <a:custGeom>
              <a:rect b="b" l="l" r="r" t="t"/>
              <a:pathLst>
                <a:path extrusionOk="0" h="11147" w="9724">
                  <a:moveTo>
                    <a:pt x="592" y="838"/>
                  </a:moveTo>
                  <a:lnTo>
                    <a:pt x="8800" y="5574"/>
                  </a:lnTo>
                  <a:lnTo>
                    <a:pt x="592" y="10306"/>
                  </a:lnTo>
                  <a:lnTo>
                    <a:pt x="592" y="838"/>
                  </a:lnTo>
                  <a:close/>
                  <a:moveTo>
                    <a:pt x="310" y="0"/>
                  </a:moveTo>
                  <a:cubicBezTo>
                    <a:pt x="259" y="0"/>
                    <a:pt x="204" y="9"/>
                    <a:pt x="148" y="28"/>
                  </a:cubicBezTo>
                  <a:cubicBezTo>
                    <a:pt x="38" y="102"/>
                    <a:pt x="1" y="213"/>
                    <a:pt x="1" y="287"/>
                  </a:cubicBezTo>
                  <a:lnTo>
                    <a:pt x="1" y="10823"/>
                  </a:lnTo>
                  <a:cubicBezTo>
                    <a:pt x="1" y="10934"/>
                    <a:pt x="38" y="11045"/>
                    <a:pt x="148" y="11119"/>
                  </a:cubicBezTo>
                  <a:cubicBezTo>
                    <a:pt x="204" y="11138"/>
                    <a:pt x="259" y="11147"/>
                    <a:pt x="310" y="11147"/>
                  </a:cubicBezTo>
                  <a:cubicBezTo>
                    <a:pt x="361" y="11147"/>
                    <a:pt x="407" y="11138"/>
                    <a:pt x="444" y="11119"/>
                  </a:cubicBezTo>
                  <a:lnTo>
                    <a:pt x="9576" y="5832"/>
                  </a:lnTo>
                  <a:cubicBezTo>
                    <a:pt x="9687" y="5795"/>
                    <a:pt x="9724" y="5684"/>
                    <a:pt x="9724" y="5574"/>
                  </a:cubicBezTo>
                  <a:cubicBezTo>
                    <a:pt x="9724" y="5463"/>
                    <a:pt x="9687" y="5352"/>
                    <a:pt x="9576" y="5315"/>
                  </a:cubicBezTo>
                  <a:lnTo>
                    <a:pt x="444" y="28"/>
                  </a:lnTo>
                  <a:cubicBezTo>
                    <a:pt x="407" y="9"/>
                    <a:pt x="361" y="0"/>
                    <a:pt x="3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11" name="Google Shape;2411;p35"/>
          <p:cNvGrpSpPr/>
          <p:nvPr/>
        </p:nvGrpSpPr>
        <p:grpSpPr>
          <a:xfrm>
            <a:off x="731647" y="335148"/>
            <a:ext cx="635100" cy="734640"/>
            <a:chOff x="731647" y="573573"/>
            <a:chExt cx="635100" cy="734640"/>
          </a:xfrm>
        </p:grpSpPr>
        <p:grpSp>
          <p:nvGrpSpPr>
            <p:cNvPr id="2412" name="Google Shape;2412;p35"/>
            <p:cNvGrpSpPr/>
            <p:nvPr/>
          </p:nvGrpSpPr>
          <p:grpSpPr>
            <a:xfrm>
              <a:off x="731647" y="573573"/>
              <a:ext cx="635100" cy="635100"/>
              <a:chOff x="917231" y="750460"/>
              <a:chExt cx="635100" cy="635100"/>
            </a:xfrm>
          </p:grpSpPr>
          <p:sp>
            <p:nvSpPr>
              <p:cNvPr id="2413" name="Google Shape;2413;p35"/>
              <p:cNvSpPr/>
              <p:nvPr/>
            </p:nvSpPr>
            <p:spPr>
              <a:xfrm>
                <a:off x="917231" y="750460"/>
                <a:ext cx="635100" cy="635100"/>
              </a:xfrm>
              <a:prstGeom prst="ellipse">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35"/>
              <p:cNvSpPr/>
              <p:nvPr/>
            </p:nvSpPr>
            <p:spPr>
              <a:xfrm>
                <a:off x="1001943" y="835185"/>
                <a:ext cx="465600" cy="4656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15" name="Google Shape;2415;p35"/>
            <p:cNvGrpSpPr/>
            <p:nvPr/>
          </p:nvGrpSpPr>
          <p:grpSpPr>
            <a:xfrm>
              <a:off x="961679" y="1281213"/>
              <a:ext cx="175013" cy="27000"/>
              <a:chOff x="5662375" y="212375"/>
              <a:chExt cx="175013" cy="27000"/>
            </a:xfrm>
          </p:grpSpPr>
          <p:sp>
            <p:nvSpPr>
              <p:cNvPr id="2416" name="Google Shape;2416;p3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417" name="Google Shape;2417;p3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418" name="Google Shape;2418;p3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grpSp>
      </p:grpSp>
      <p:grpSp>
        <p:nvGrpSpPr>
          <p:cNvPr id="2419" name="Google Shape;2419;p35"/>
          <p:cNvGrpSpPr/>
          <p:nvPr/>
        </p:nvGrpSpPr>
        <p:grpSpPr>
          <a:xfrm>
            <a:off x="731647" y="1235435"/>
            <a:ext cx="635100" cy="733490"/>
            <a:chOff x="731647" y="1650460"/>
            <a:chExt cx="635100" cy="733490"/>
          </a:xfrm>
        </p:grpSpPr>
        <p:grpSp>
          <p:nvGrpSpPr>
            <p:cNvPr id="2420" name="Google Shape;2420;p35"/>
            <p:cNvGrpSpPr/>
            <p:nvPr/>
          </p:nvGrpSpPr>
          <p:grpSpPr>
            <a:xfrm>
              <a:off x="731647" y="1650460"/>
              <a:ext cx="635100" cy="635100"/>
              <a:chOff x="917231" y="1827973"/>
              <a:chExt cx="635100" cy="635100"/>
            </a:xfrm>
          </p:grpSpPr>
          <p:sp>
            <p:nvSpPr>
              <p:cNvPr id="2421" name="Google Shape;2421;p35"/>
              <p:cNvSpPr/>
              <p:nvPr/>
            </p:nvSpPr>
            <p:spPr>
              <a:xfrm>
                <a:off x="917231" y="1827973"/>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35"/>
              <p:cNvSpPr/>
              <p:nvPr/>
            </p:nvSpPr>
            <p:spPr>
              <a:xfrm>
                <a:off x="1001931" y="1912710"/>
                <a:ext cx="465600" cy="465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23" name="Google Shape;2423;p35"/>
            <p:cNvGrpSpPr/>
            <p:nvPr/>
          </p:nvGrpSpPr>
          <p:grpSpPr>
            <a:xfrm>
              <a:off x="961679" y="2356951"/>
              <a:ext cx="175013" cy="27000"/>
              <a:chOff x="5662375" y="212375"/>
              <a:chExt cx="175013" cy="27000"/>
            </a:xfrm>
          </p:grpSpPr>
          <p:sp>
            <p:nvSpPr>
              <p:cNvPr id="2424" name="Google Shape;2424;p3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425" name="Google Shape;2425;p3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426" name="Google Shape;2426;p3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grpSp>
      </p:grpSp>
      <p:grpSp>
        <p:nvGrpSpPr>
          <p:cNvPr id="2427" name="Google Shape;2427;p35"/>
          <p:cNvGrpSpPr/>
          <p:nvPr/>
        </p:nvGrpSpPr>
        <p:grpSpPr>
          <a:xfrm>
            <a:off x="731647" y="2057152"/>
            <a:ext cx="635100" cy="734984"/>
            <a:chOff x="731647" y="2728277"/>
            <a:chExt cx="635100" cy="734984"/>
          </a:xfrm>
        </p:grpSpPr>
        <p:grpSp>
          <p:nvGrpSpPr>
            <p:cNvPr id="2428" name="Google Shape;2428;p35"/>
            <p:cNvGrpSpPr/>
            <p:nvPr/>
          </p:nvGrpSpPr>
          <p:grpSpPr>
            <a:xfrm>
              <a:off x="731647" y="2728277"/>
              <a:ext cx="635100" cy="635100"/>
              <a:chOff x="917231" y="2905502"/>
              <a:chExt cx="635100" cy="635100"/>
            </a:xfrm>
          </p:grpSpPr>
          <p:sp>
            <p:nvSpPr>
              <p:cNvPr id="2429" name="Google Shape;2429;p35"/>
              <p:cNvSpPr/>
              <p:nvPr/>
            </p:nvSpPr>
            <p:spPr>
              <a:xfrm>
                <a:off x="917231" y="2905502"/>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35"/>
              <p:cNvSpPr/>
              <p:nvPr/>
            </p:nvSpPr>
            <p:spPr>
              <a:xfrm>
                <a:off x="1001931" y="2990252"/>
                <a:ext cx="465600" cy="465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1" name="Google Shape;2431;p35"/>
            <p:cNvGrpSpPr/>
            <p:nvPr/>
          </p:nvGrpSpPr>
          <p:grpSpPr>
            <a:xfrm>
              <a:off x="961679" y="3436260"/>
              <a:ext cx="175013" cy="27000"/>
              <a:chOff x="5662375" y="212375"/>
              <a:chExt cx="175013" cy="27000"/>
            </a:xfrm>
          </p:grpSpPr>
          <p:sp>
            <p:nvSpPr>
              <p:cNvPr id="2432" name="Google Shape;2432;p3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433" name="Google Shape;2433;p3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434" name="Google Shape;2434;p3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grpSp>
      </p:grpSp>
      <p:grpSp>
        <p:nvGrpSpPr>
          <p:cNvPr id="2435" name="Google Shape;2435;p35"/>
          <p:cNvGrpSpPr/>
          <p:nvPr/>
        </p:nvGrpSpPr>
        <p:grpSpPr>
          <a:xfrm>
            <a:off x="731647" y="2971750"/>
            <a:ext cx="635100" cy="734704"/>
            <a:chOff x="731647" y="3806675"/>
            <a:chExt cx="635100" cy="734704"/>
          </a:xfrm>
        </p:grpSpPr>
        <p:grpSp>
          <p:nvGrpSpPr>
            <p:cNvPr id="2436" name="Google Shape;2436;p35"/>
            <p:cNvGrpSpPr/>
            <p:nvPr/>
          </p:nvGrpSpPr>
          <p:grpSpPr>
            <a:xfrm>
              <a:off x="731647" y="3806675"/>
              <a:ext cx="635100" cy="635100"/>
              <a:chOff x="917231" y="3983097"/>
              <a:chExt cx="635100" cy="635100"/>
            </a:xfrm>
          </p:grpSpPr>
          <p:sp>
            <p:nvSpPr>
              <p:cNvPr id="2437" name="Google Shape;2437;p35"/>
              <p:cNvSpPr/>
              <p:nvPr/>
            </p:nvSpPr>
            <p:spPr>
              <a:xfrm>
                <a:off x="917231" y="3983097"/>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35"/>
              <p:cNvSpPr/>
              <p:nvPr/>
            </p:nvSpPr>
            <p:spPr>
              <a:xfrm>
                <a:off x="1001931" y="4067797"/>
                <a:ext cx="465600" cy="465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9" name="Google Shape;2439;p35"/>
            <p:cNvGrpSpPr/>
            <p:nvPr/>
          </p:nvGrpSpPr>
          <p:grpSpPr>
            <a:xfrm>
              <a:off x="961679" y="4514379"/>
              <a:ext cx="175013" cy="27000"/>
              <a:chOff x="5662375" y="212375"/>
              <a:chExt cx="175013" cy="27000"/>
            </a:xfrm>
          </p:grpSpPr>
          <p:sp>
            <p:nvSpPr>
              <p:cNvPr id="2440" name="Google Shape;2440;p3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441" name="Google Shape;2441;p3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442" name="Google Shape;2442;p3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grpSp>
      </p:grpSp>
      <p:sp>
        <p:nvSpPr>
          <p:cNvPr id="2443" name="Google Shape;2443;p35"/>
          <p:cNvSpPr txBox="1"/>
          <p:nvPr>
            <p:ph type="title"/>
          </p:nvPr>
        </p:nvSpPr>
        <p:spPr>
          <a:xfrm>
            <a:off x="5907024" y="356616"/>
            <a:ext cx="2615100" cy="576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Table of Contents</a:t>
            </a:r>
            <a:endParaRPr/>
          </a:p>
        </p:txBody>
      </p:sp>
      <p:sp>
        <p:nvSpPr>
          <p:cNvPr id="2444" name="Google Shape;2444;p35"/>
          <p:cNvSpPr txBox="1"/>
          <p:nvPr>
            <p:ph idx="2" type="subTitle"/>
          </p:nvPr>
        </p:nvSpPr>
        <p:spPr>
          <a:xfrm>
            <a:off x="1664208" y="470932"/>
            <a:ext cx="26151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We will analyze what difference company size has against salary</a:t>
            </a:r>
            <a:endParaRPr sz="1500">
              <a:latin typeface="Barlow Semi Condensed"/>
              <a:ea typeface="Barlow Semi Condensed"/>
              <a:cs typeface="Barlow Semi Condensed"/>
              <a:sym typeface="Barlow Semi Condensed"/>
            </a:endParaRPr>
          </a:p>
        </p:txBody>
      </p:sp>
      <p:sp>
        <p:nvSpPr>
          <p:cNvPr id="2445" name="Google Shape;2445;p35"/>
          <p:cNvSpPr txBox="1"/>
          <p:nvPr>
            <p:ph idx="1" type="subTitle"/>
          </p:nvPr>
        </p:nvSpPr>
        <p:spPr>
          <a:xfrm>
            <a:off x="1664200" y="179325"/>
            <a:ext cx="2330400" cy="347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Salary VS Company Size</a:t>
            </a:r>
            <a:endParaRPr/>
          </a:p>
        </p:txBody>
      </p:sp>
      <p:sp>
        <p:nvSpPr>
          <p:cNvPr id="2446" name="Google Shape;2446;p35"/>
          <p:cNvSpPr txBox="1"/>
          <p:nvPr>
            <p:ph idx="3" type="subTitle"/>
          </p:nvPr>
        </p:nvSpPr>
        <p:spPr>
          <a:xfrm>
            <a:off x="1664208" y="1126460"/>
            <a:ext cx="2615100" cy="38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Remote VS In Office</a:t>
            </a:r>
            <a:endParaRPr/>
          </a:p>
        </p:txBody>
      </p:sp>
      <p:sp>
        <p:nvSpPr>
          <p:cNvPr id="2447" name="Google Shape;2447;p35"/>
          <p:cNvSpPr txBox="1"/>
          <p:nvPr>
            <p:ph idx="4" type="subTitle"/>
          </p:nvPr>
        </p:nvSpPr>
        <p:spPr>
          <a:xfrm>
            <a:off x="1664208" y="1354699"/>
            <a:ext cx="26151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We will analyze the </a:t>
            </a:r>
            <a:r>
              <a:rPr lang="en"/>
              <a:t>benefit</a:t>
            </a:r>
            <a:r>
              <a:rPr lang="en"/>
              <a:t> of being in office </a:t>
            </a:r>
            <a:endParaRPr/>
          </a:p>
        </p:txBody>
      </p:sp>
      <p:sp>
        <p:nvSpPr>
          <p:cNvPr id="2448" name="Google Shape;2448;p35"/>
          <p:cNvSpPr txBox="1"/>
          <p:nvPr>
            <p:ph idx="5" type="subTitle"/>
          </p:nvPr>
        </p:nvSpPr>
        <p:spPr>
          <a:xfrm>
            <a:off x="1664200" y="1989525"/>
            <a:ext cx="2433600" cy="347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Experience</a:t>
            </a:r>
            <a:r>
              <a:rPr lang="en"/>
              <a:t> VS </a:t>
            </a:r>
            <a:r>
              <a:rPr lang="en"/>
              <a:t>Benefits</a:t>
            </a:r>
            <a:r>
              <a:rPr lang="en"/>
              <a:t> </a:t>
            </a:r>
            <a:endParaRPr/>
          </a:p>
        </p:txBody>
      </p:sp>
      <p:sp>
        <p:nvSpPr>
          <p:cNvPr id="2449" name="Google Shape;2449;p35"/>
          <p:cNvSpPr txBox="1"/>
          <p:nvPr>
            <p:ph idx="6" type="subTitle"/>
          </p:nvPr>
        </p:nvSpPr>
        <p:spPr>
          <a:xfrm>
            <a:off x="1664208" y="2210579"/>
            <a:ext cx="26151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What does your </a:t>
            </a:r>
            <a:r>
              <a:rPr lang="en"/>
              <a:t>experience</a:t>
            </a:r>
            <a:r>
              <a:rPr lang="en"/>
              <a:t> impact your benefits</a:t>
            </a:r>
            <a:endParaRPr/>
          </a:p>
        </p:txBody>
      </p:sp>
      <p:sp>
        <p:nvSpPr>
          <p:cNvPr id="2450" name="Google Shape;2450;p35"/>
          <p:cNvSpPr txBox="1"/>
          <p:nvPr>
            <p:ph idx="7" type="subTitle"/>
          </p:nvPr>
        </p:nvSpPr>
        <p:spPr>
          <a:xfrm>
            <a:off x="1664208" y="3790369"/>
            <a:ext cx="2615100" cy="38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Ten Years From Now</a:t>
            </a:r>
            <a:endParaRPr/>
          </a:p>
        </p:txBody>
      </p:sp>
      <p:sp>
        <p:nvSpPr>
          <p:cNvPr id="2451" name="Google Shape;2451;p35"/>
          <p:cNvSpPr txBox="1"/>
          <p:nvPr>
            <p:ph idx="8" type="subTitle"/>
          </p:nvPr>
        </p:nvSpPr>
        <p:spPr>
          <a:xfrm>
            <a:off x="1664200" y="4061175"/>
            <a:ext cx="2585100" cy="47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What will this job market look like</a:t>
            </a:r>
            <a:endParaRPr/>
          </a:p>
        </p:txBody>
      </p:sp>
      <p:sp>
        <p:nvSpPr>
          <p:cNvPr id="2452" name="Google Shape;2452;p35"/>
          <p:cNvSpPr txBox="1"/>
          <p:nvPr>
            <p:ph idx="9" type="title"/>
          </p:nvPr>
        </p:nvSpPr>
        <p:spPr>
          <a:xfrm>
            <a:off x="813816" y="470926"/>
            <a:ext cx="457200" cy="34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2453" name="Google Shape;2453;p35"/>
          <p:cNvSpPr txBox="1"/>
          <p:nvPr>
            <p:ph idx="13" type="title"/>
          </p:nvPr>
        </p:nvSpPr>
        <p:spPr>
          <a:xfrm>
            <a:off x="813816" y="1392943"/>
            <a:ext cx="457200" cy="34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2454" name="Google Shape;2454;p35"/>
          <p:cNvSpPr txBox="1"/>
          <p:nvPr>
            <p:ph idx="14" type="title"/>
          </p:nvPr>
        </p:nvSpPr>
        <p:spPr>
          <a:xfrm>
            <a:off x="813816" y="2215148"/>
            <a:ext cx="457200" cy="34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2455" name="Google Shape;2455;p35"/>
          <p:cNvSpPr txBox="1"/>
          <p:nvPr>
            <p:ph idx="15" type="title"/>
          </p:nvPr>
        </p:nvSpPr>
        <p:spPr>
          <a:xfrm>
            <a:off x="813816" y="3135877"/>
            <a:ext cx="457200" cy="34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grpSp>
        <p:nvGrpSpPr>
          <p:cNvPr id="2456" name="Google Shape;2456;p35"/>
          <p:cNvGrpSpPr/>
          <p:nvPr/>
        </p:nvGrpSpPr>
        <p:grpSpPr>
          <a:xfrm>
            <a:off x="731647" y="3870850"/>
            <a:ext cx="635100" cy="734704"/>
            <a:chOff x="731647" y="3806675"/>
            <a:chExt cx="635100" cy="734704"/>
          </a:xfrm>
        </p:grpSpPr>
        <p:grpSp>
          <p:nvGrpSpPr>
            <p:cNvPr id="2457" name="Google Shape;2457;p35"/>
            <p:cNvGrpSpPr/>
            <p:nvPr/>
          </p:nvGrpSpPr>
          <p:grpSpPr>
            <a:xfrm>
              <a:off x="731647" y="3806675"/>
              <a:ext cx="635100" cy="635100"/>
              <a:chOff x="917231" y="3983097"/>
              <a:chExt cx="635100" cy="635100"/>
            </a:xfrm>
          </p:grpSpPr>
          <p:sp>
            <p:nvSpPr>
              <p:cNvPr id="2458" name="Google Shape;2458;p35"/>
              <p:cNvSpPr/>
              <p:nvPr/>
            </p:nvSpPr>
            <p:spPr>
              <a:xfrm>
                <a:off x="917231" y="3983097"/>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35"/>
              <p:cNvSpPr/>
              <p:nvPr/>
            </p:nvSpPr>
            <p:spPr>
              <a:xfrm>
                <a:off x="1001931" y="4067797"/>
                <a:ext cx="465600" cy="465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60" name="Google Shape;2460;p35"/>
            <p:cNvGrpSpPr/>
            <p:nvPr/>
          </p:nvGrpSpPr>
          <p:grpSpPr>
            <a:xfrm>
              <a:off x="961679" y="4514379"/>
              <a:ext cx="175013" cy="27000"/>
              <a:chOff x="5662375" y="212375"/>
              <a:chExt cx="175013" cy="27000"/>
            </a:xfrm>
          </p:grpSpPr>
          <p:sp>
            <p:nvSpPr>
              <p:cNvPr id="2461" name="Google Shape;2461;p3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462" name="Google Shape;2462;p3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sp>
            <p:nvSpPr>
              <p:cNvPr id="2463" name="Google Shape;2463;p3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95959"/>
                  </a:solidFill>
                </a:endParaRPr>
              </a:p>
            </p:txBody>
          </p:sp>
        </p:grpSp>
      </p:grpSp>
      <p:sp>
        <p:nvSpPr>
          <p:cNvPr id="2464" name="Google Shape;2464;p35"/>
          <p:cNvSpPr txBox="1"/>
          <p:nvPr>
            <p:ph idx="15" type="title"/>
          </p:nvPr>
        </p:nvSpPr>
        <p:spPr>
          <a:xfrm>
            <a:off x="813816" y="4056602"/>
            <a:ext cx="457200" cy="34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2465" name="Google Shape;2465;p35"/>
          <p:cNvSpPr txBox="1"/>
          <p:nvPr>
            <p:ph idx="5" type="subTitle"/>
          </p:nvPr>
        </p:nvSpPr>
        <p:spPr>
          <a:xfrm>
            <a:off x="1664201" y="2889950"/>
            <a:ext cx="2433600" cy="347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Good Info</a:t>
            </a:r>
            <a:r>
              <a:rPr lang="en"/>
              <a:t> </a:t>
            </a:r>
            <a:endParaRPr/>
          </a:p>
        </p:txBody>
      </p:sp>
      <p:sp>
        <p:nvSpPr>
          <p:cNvPr id="2466" name="Google Shape;2466;p35"/>
          <p:cNvSpPr txBox="1"/>
          <p:nvPr>
            <p:ph idx="6" type="subTitle"/>
          </p:nvPr>
        </p:nvSpPr>
        <p:spPr>
          <a:xfrm>
            <a:off x="1664208" y="3135879"/>
            <a:ext cx="26151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Quick snapshot of some facts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0" name="Shape 2470"/>
        <p:cNvGrpSpPr/>
        <p:nvPr/>
      </p:nvGrpSpPr>
      <p:grpSpPr>
        <a:xfrm>
          <a:off x="0" y="0"/>
          <a:ext cx="0" cy="0"/>
          <a:chOff x="0" y="0"/>
          <a:chExt cx="0" cy="0"/>
        </a:xfrm>
      </p:grpSpPr>
      <p:sp>
        <p:nvSpPr>
          <p:cNvPr id="2471" name="Google Shape;2471;p36"/>
          <p:cNvSpPr txBox="1"/>
          <p:nvPr>
            <p:ph idx="2" type="title"/>
          </p:nvPr>
        </p:nvSpPr>
        <p:spPr>
          <a:xfrm>
            <a:off x="2894925" y="2036838"/>
            <a:ext cx="2967600" cy="106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5" name="Shape 2475"/>
        <p:cNvGrpSpPr/>
        <p:nvPr/>
      </p:nvGrpSpPr>
      <p:grpSpPr>
        <a:xfrm>
          <a:off x="0" y="0"/>
          <a:ext cx="0" cy="0"/>
          <a:chOff x="0" y="0"/>
          <a:chExt cx="0" cy="0"/>
        </a:xfrm>
      </p:grpSpPr>
      <p:grpSp>
        <p:nvGrpSpPr>
          <p:cNvPr id="2476" name="Google Shape;2476;p37"/>
          <p:cNvGrpSpPr/>
          <p:nvPr/>
        </p:nvGrpSpPr>
        <p:grpSpPr>
          <a:xfrm>
            <a:off x="3732436" y="526916"/>
            <a:ext cx="1679127" cy="1679127"/>
            <a:chOff x="3614228" y="234880"/>
            <a:chExt cx="1915500" cy="1915500"/>
          </a:xfrm>
        </p:grpSpPr>
        <p:sp>
          <p:nvSpPr>
            <p:cNvPr id="2477" name="Google Shape;2477;p37"/>
            <p:cNvSpPr/>
            <p:nvPr/>
          </p:nvSpPr>
          <p:spPr>
            <a:xfrm>
              <a:off x="3614228" y="234880"/>
              <a:ext cx="1915500" cy="19155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37"/>
            <p:cNvSpPr/>
            <p:nvPr/>
          </p:nvSpPr>
          <p:spPr>
            <a:xfrm>
              <a:off x="3869711" y="490401"/>
              <a:ext cx="1404000" cy="14040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79" name="Google Shape;2479;p37"/>
          <p:cNvSpPr txBox="1"/>
          <p:nvPr/>
        </p:nvSpPr>
        <p:spPr>
          <a:xfrm>
            <a:off x="3965175" y="1473600"/>
            <a:ext cx="1213500" cy="320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t/>
            </a:r>
            <a:endParaRPr sz="1300">
              <a:solidFill>
                <a:schemeClr val="dk2"/>
              </a:solidFill>
              <a:latin typeface="Abel"/>
              <a:ea typeface="Abel"/>
              <a:cs typeface="Abel"/>
              <a:sym typeface="Abel"/>
            </a:endParaRPr>
          </a:p>
        </p:txBody>
      </p:sp>
      <p:sp>
        <p:nvSpPr>
          <p:cNvPr id="2480" name="Google Shape;2480;p37"/>
          <p:cNvSpPr txBox="1"/>
          <p:nvPr>
            <p:ph type="title"/>
          </p:nvPr>
        </p:nvSpPr>
        <p:spPr>
          <a:xfrm>
            <a:off x="2167128" y="2478024"/>
            <a:ext cx="48096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Salary VS Company Size</a:t>
            </a:r>
            <a:endParaRPr/>
          </a:p>
        </p:txBody>
      </p:sp>
      <p:sp>
        <p:nvSpPr>
          <p:cNvPr id="2481" name="Google Shape;2481;p37"/>
          <p:cNvSpPr txBox="1"/>
          <p:nvPr>
            <p:ph idx="1" type="subTitle"/>
          </p:nvPr>
        </p:nvSpPr>
        <p:spPr>
          <a:xfrm>
            <a:off x="2167128" y="3054096"/>
            <a:ext cx="4809600" cy="113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600"/>
              <a:t>Does the company size have an effect on salary? Which size company has better salaries?</a:t>
            </a:r>
            <a:endParaRPr>
              <a:latin typeface="Barlow Semi Condensed"/>
              <a:ea typeface="Barlow Semi Condensed"/>
              <a:cs typeface="Barlow Semi Condensed"/>
              <a:sym typeface="Barlow Semi Condensed"/>
            </a:endParaRPr>
          </a:p>
        </p:txBody>
      </p:sp>
      <p:sp>
        <p:nvSpPr>
          <p:cNvPr id="2482" name="Google Shape;2482;p37"/>
          <p:cNvSpPr/>
          <p:nvPr/>
        </p:nvSpPr>
        <p:spPr>
          <a:xfrm>
            <a:off x="4291718" y="1156966"/>
            <a:ext cx="560579" cy="419055"/>
          </a:xfrm>
          <a:custGeom>
            <a:rect b="b" l="l" r="r" t="t"/>
            <a:pathLst>
              <a:path extrusionOk="0" h="17991" w="18772">
                <a:moveTo>
                  <a:pt x="17492" y="6197"/>
                </a:moveTo>
                <a:lnTo>
                  <a:pt x="17217" y="8063"/>
                </a:lnTo>
                <a:lnTo>
                  <a:pt x="15626" y="6472"/>
                </a:lnTo>
                <a:lnTo>
                  <a:pt x="17492" y="6197"/>
                </a:lnTo>
                <a:close/>
                <a:moveTo>
                  <a:pt x="6055" y="9391"/>
                </a:moveTo>
                <a:lnTo>
                  <a:pt x="6055" y="16858"/>
                </a:lnTo>
                <a:lnTo>
                  <a:pt x="1133" y="16858"/>
                </a:lnTo>
                <a:lnTo>
                  <a:pt x="1133" y="13332"/>
                </a:lnTo>
                <a:lnTo>
                  <a:pt x="6055" y="9391"/>
                </a:lnTo>
                <a:close/>
                <a:moveTo>
                  <a:pt x="7187" y="9141"/>
                </a:moveTo>
                <a:lnTo>
                  <a:pt x="11903" y="11568"/>
                </a:lnTo>
                <a:lnTo>
                  <a:pt x="11903" y="16858"/>
                </a:lnTo>
                <a:lnTo>
                  <a:pt x="7187" y="16858"/>
                </a:lnTo>
                <a:lnTo>
                  <a:pt x="7187" y="9141"/>
                </a:lnTo>
                <a:close/>
                <a:moveTo>
                  <a:pt x="565" y="1"/>
                </a:moveTo>
                <a:cubicBezTo>
                  <a:pt x="254" y="1"/>
                  <a:pt x="1" y="255"/>
                  <a:pt x="1" y="569"/>
                </a:cubicBezTo>
                <a:lnTo>
                  <a:pt x="1" y="17423"/>
                </a:lnTo>
                <a:cubicBezTo>
                  <a:pt x="1" y="17737"/>
                  <a:pt x="254" y="17991"/>
                  <a:pt x="565" y="17991"/>
                </a:cubicBezTo>
                <a:lnTo>
                  <a:pt x="18141" y="17991"/>
                </a:lnTo>
                <a:cubicBezTo>
                  <a:pt x="18455" y="17991"/>
                  <a:pt x="18706" y="17737"/>
                  <a:pt x="18706" y="17423"/>
                </a:cubicBezTo>
                <a:cubicBezTo>
                  <a:pt x="18706" y="17112"/>
                  <a:pt x="18455" y="16858"/>
                  <a:pt x="18141" y="16858"/>
                </a:cubicBezTo>
                <a:lnTo>
                  <a:pt x="13033" y="16858"/>
                </a:lnTo>
                <a:lnTo>
                  <a:pt x="13033" y="11457"/>
                </a:lnTo>
                <a:lnTo>
                  <a:pt x="16022" y="8467"/>
                </a:lnTo>
                <a:lnTo>
                  <a:pt x="17214" y="9660"/>
                </a:lnTo>
                <a:cubicBezTo>
                  <a:pt x="17329" y="9774"/>
                  <a:pt x="17471" y="9826"/>
                  <a:pt x="17611" y="9826"/>
                </a:cubicBezTo>
                <a:cubicBezTo>
                  <a:pt x="17874" y="9826"/>
                  <a:pt x="18129" y="9643"/>
                  <a:pt x="18175" y="9343"/>
                </a:cubicBezTo>
                <a:lnTo>
                  <a:pt x="18721" y="5608"/>
                </a:lnTo>
                <a:cubicBezTo>
                  <a:pt x="18771" y="5262"/>
                  <a:pt x="18501" y="4962"/>
                  <a:pt x="18164" y="4962"/>
                </a:cubicBezTo>
                <a:cubicBezTo>
                  <a:pt x="18137" y="4962"/>
                  <a:pt x="18109" y="4964"/>
                  <a:pt x="18081" y="4968"/>
                </a:cubicBezTo>
                <a:lnTo>
                  <a:pt x="14346" y="5514"/>
                </a:lnTo>
                <a:cubicBezTo>
                  <a:pt x="13887" y="5584"/>
                  <a:pt x="13700" y="6145"/>
                  <a:pt x="14029" y="6475"/>
                </a:cubicBezTo>
                <a:lnTo>
                  <a:pt x="15222" y="7667"/>
                </a:lnTo>
                <a:lnTo>
                  <a:pt x="12359" y="10530"/>
                </a:lnTo>
                <a:lnTo>
                  <a:pt x="6879" y="7710"/>
                </a:lnTo>
                <a:cubicBezTo>
                  <a:pt x="6867" y="7703"/>
                  <a:pt x="6855" y="7697"/>
                  <a:pt x="6846" y="7694"/>
                </a:cubicBezTo>
                <a:lnTo>
                  <a:pt x="6831" y="7688"/>
                </a:lnTo>
                <a:lnTo>
                  <a:pt x="6794" y="7673"/>
                </a:lnTo>
                <a:lnTo>
                  <a:pt x="6776" y="7670"/>
                </a:lnTo>
                <a:cubicBezTo>
                  <a:pt x="6767" y="7667"/>
                  <a:pt x="6755" y="7664"/>
                  <a:pt x="6743" y="7661"/>
                </a:cubicBezTo>
                <a:lnTo>
                  <a:pt x="6728" y="7658"/>
                </a:lnTo>
                <a:cubicBezTo>
                  <a:pt x="6713" y="7655"/>
                  <a:pt x="6695" y="7652"/>
                  <a:pt x="6680" y="7649"/>
                </a:cubicBezTo>
                <a:lnTo>
                  <a:pt x="6553" y="7649"/>
                </a:lnTo>
                <a:cubicBezTo>
                  <a:pt x="6541" y="7649"/>
                  <a:pt x="6526" y="7655"/>
                  <a:pt x="6514" y="7655"/>
                </a:cubicBezTo>
                <a:lnTo>
                  <a:pt x="6495" y="7661"/>
                </a:lnTo>
                <a:cubicBezTo>
                  <a:pt x="6483" y="7661"/>
                  <a:pt x="6474" y="7664"/>
                  <a:pt x="6465" y="7667"/>
                </a:cubicBezTo>
                <a:lnTo>
                  <a:pt x="6447" y="7673"/>
                </a:lnTo>
                <a:cubicBezTo>
                  <a:pt x="6432" y="7679"/>
                  <a:pt x="6417" y="7682"/>
                  <a:pt x="6405" y="7688"/>
                </a:cubicBezTo>
                <a:lnTo>
                  <a:pt x="6387" y="7697"/>
                </a:lnTo>
                <a:lnTo>
                  <a:pt x="6360" y="7710"/>
                </a:lnTo>
                <a:lnTo>
                  <a:pt x="6341" y="7719"/>
                </a:lnTo>
                <a:cubicBezTo>
                  <a:pt x="6332" y="7725"/>
                  <a:pt x="6323" y="7731"/>
                  <a:pt x="6314" y="7737"/>
                </a:cubicBezTo>
                <a:lnTo>
                  <a:pt x="6299" y="7746"/>
                </a:lnTo>
                <a:cubicBezTo>
                  <a:pt x="6287" y="7752"/>
                  <a:pt x="6275" y="7761"/>
                  <a:pt x="6266" y="7770"/>
                </a:cubicBezTo>
                <a:lnTo>
                  <a:pt x="6260" y="7776"/>
                </a:lnTo>
                <a:lnTo>
                  <a:pt x="1133" y="11879"/>
                </a:lnTo>
                <a:lnTo>
                  <a:pt x="1133" y="569"/>
                </a:lnTo>
                <a:cubicBezTo>
                  <a:pt x="1133" y="255"/>
                  <a:pt x="879" y="1"/>
                  <a:pt x="565"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6" name="Shape 2486"/>
        <p:cNvGrpSpPr/>
        <p:nvPr/>
      </p:nvGrpSpPr>
      <p:grpSpPr>
        <a:xfrm>
          <a:off x="0" y="0"/>
          <a:ext cx="0" cy="0"/>
          <a:chOff x="0" y="0"/>
          <a:chExt cx="0" cy="0"/>
        </a:xfrm>
      </p:grpSpPr>
      <p:sp>
        <p:nvSpPr>
          <p:cNvPr id="2487" name="Google Shape;2487;p38"/>
          <p:cNvSpPr txBox="1"/>
          <p:nvPr>
            <p:ph type="title"/>
          </p:nvPr>
        </p:nvSpPr>
        <p:spPr>
          <a:xfrm>
            <a:off x="1719072" y="43528"/>
            <a:ext cx="5577900" cy="59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Salary VS Company Size</a:t>
            </a:r>
            <a:endParaRPr/>
          </a:p>
        </p:txBody>
      </p:sp>
      <p:sp>
        <p:nvSpPr>
          <p:cNvPr id="2488" name="Google Shape;2488;p38"/>
          <p:cNvSpPr txBox="1"/>
          <p:nvPr>
            <p:ph idx="2" type="subTitle"/>
          </p:nvPr>
        </p:nvSpPr>
        <p:spPr>
          <a:xfrm>
            <a:off x="1040916" y="513625"/>
            <a:ext cx="6934200" cy="32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First we need to see the size of companies we are working with</a:t>
            </a:r>
            <a:endParaRPr/>
          </a:p>
        </p:txBody>
      </p:sp>
      <p:pic>
        <p:nvPicPr>
          <p:cNvPr id="2489" name="Google Shape;2489;p38"/>
          <p:cNvPicPr preferRelativeResize="0"/>
          <p:nvPr/>
        </p:nvPicPr>
        <p:blipFill>
          <a:blip r:embed="rId3">
            <a:alphaModFix/>
          </a:blip>
          <a:stretch>
            <a:fillRect/>
          </a:stretch>
        </p:blipFill>
        <p:spPr>
          <a:xfrm>
            <a:off x="2397875" y="842725"/>
            <a:ext cx="4083300" cy="4279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3" name="Shape 2493"/>
        <p:cNvGrpSpPr/>
        <p:nvPr/>
      </p:nvGrpSpPr>
      <p:grpSpPr>
        <a:xfrm>
          <a:off x="0" y="0"/>
          <a:ext cx="0" cy="0"/>
          <a:chOff x="0" y="0"/>
          <a:chExt cx="0" cy="0"/>
        </a:xfrm>
      </p:grpSpPr>
      <p:sp>
        <p:nvSpPr>
          <p:cNvPr id="2494" name="Google Shape;2494;p39"/>
          <p:cNvSpPr txBox="1"/>
          <p:nvPr>
            <p:ph type="title"/>
          </p:nvPr>
        </p:nvSpPr>
        <p:spPr>
          <a:xfrm>
            <a:off x="1719072" y="279028"/>
            <a:ext cx="5577900" cy="59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Salary VS Company Size</a:t>
            </a:r>
            <a:endParaRPr/>
          </a:p>
        </p:txBody>
      </p:sp>
      <p:sp>
        <p:nvSpPr>
          <p:cNvPr id="2495" name="Google Shape;2495;p39"/>
          <p:cNvSpPr txBox="1"/>
          <p:nvPr>
            <p:ph idx="2" type="subTitle"/>
          </p:nvPr>
        </p:nvSpPr>
        <p:spPr>
          <a:xfrm>
            <a:off x="1040916" y="702025"/>
            <a:ext cx="6934200" cy="32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Then base those salaries off of the different company sizes</a:t>
            </a:r>
            <a:endParaRPr/>
          </a:p>
        </p:txBody>
      </p:sp>
      <p:pic>
        <p:nvPicPr>
          <p:cNvPr id="2496" name="Google Shape;2496;p39"/>
          <p:cNvPicPr preferRelativeResize="0"/>
          <p:nvPr/>
        </p:nvPicPr>
        <p:blipFill>
          <a:blip r:embed="rId3">
            <a:alphaModFix/>
          </a:blip>
          <a:stretch>
            <a:fillRect/>
          </a:stretch>
        </p:blipFill>
        <p:spPr>
          <a:xfrm>
            <a:off x="1592825" y="1093075"/>
            <a:ext cx="5704149" cy="3840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0" name="Shape 2500"/>
        <p:cNvGrpSpPr/>
        <p:nvPr/>
      </p:nvGrpSpPr>
      <p:grpSpPr>
        <a:xfrm>
          <a:off x="0" y="0"/>
          <a:ext cx="0" cy="0"/>
          <a:chOff x="0" y="0"/>
          <a:chExt cx="0" cy="0"/>
        </a:xfrm>
      </p:grpSpPr>
      <p:sp>
        <p:nvSpPr>
          <p:cNvPr id="2501" name="Google Shape;2501;p40"/>
          <p:cNvSpPr txBox="1"/>
          <p:nvPr>
            <p:ph type="title"/>
          </p:nvPr>
        </p:nvSpPr>
        <p:spPr>
          <a:xfrm>
            <a:off x="1568775" y="442350"/>
            <a:ext cx="6006300" cy="59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Salary VS Company Size Analysis</a:t>
            </a:r>
            <a:endParaRPr/>
          </a:p>
        </p:txBody>
      </p:sp>
      <p:sp>
        <p:nvSpPr>
          <p:cNvPr id="2502" name="Google Shape;2502;p40"/>
          <p:cNvSpPr txBox="1"/>
          <p:nvPr>
            <p:ph idx="1" type="subTitle"/>
          </p:nvPr>
        </p:nvSpPr>
        <p:spPr>
          <a:xfrm>
            <a:off x="1709919" y="1563525"/>
            <a:ext cx="6063900" cy="37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Does company size play a part and what can we determine about salaries and company sizes?</a:t>
            </a:r>
            <a:endParaRPr/>
          </a:p>
        </p:txBody>
      </p:sp>
      <p:sp>
        <p:nvSpPr>
          <p:cNvPr id="2503" name="Google Shape;2503;p40"/>
          <p:cNvSpPr txBox="1"/>
          <p:nvPr>
            <p:ph idx="2" type="subTitle"/>
          </p:nvPr>
        </p:nvSpPr>
        <p:spPr>
          <a:xfrm>
            <a:off x="1709925" y="2294275"/>
            <a:ext cx="5865000" cy="113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the information that we gathered we can tell that most companies are medium sized companies. That medium and large companies have marginally the same average </a:t>
            </a:r>
            <a:r>
              <a:rPr lang="en"/>
              <a:t>salary</a:t>
            </a:r>
            <a:r>
              <a:rPr lang="en"/>
              <a:t> with there being a potential for making more within a large company due to the outliers that we found. There is also a potential for  making more within a small company but it is the exception not the rule.</a:t>
            </a:r>
            <a:endParaRPr>
              <a:latin typeface="Barlow Semi Condensed"/>
              <a:ea typeface="Barlow Semi Condensed"/>
              <a:cs typeface="Barlow Semi Condensed"/>
              <a:sym typeface="Barlow Semi Condensed"/>
            </a:endParaRPr>
          </a:p>
        </p:txBody>
      </p:sp>
      <p:sp>
        <p:nvSpPr>
          <p:cNvPr id="2504" name="Google Shape;2504;p40"/>
          <p:cNvSpPr txBox="1"/>
          <p:nvPr/>
        </p:nvSpPr>
        <p:spPr>
          <a:xfrm>
            <a:off x="512064" y="1700784"/>
            <a:ext cx="1179600" cy="10791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7200">
                <a:solidFill>
                  <a:schemeClr val="accent1"/>
                </a:solidFill>
                <a:latin typeface="Fjalla One"/>
                <a:ea typeface="Fjalla One"/>
                <a:cs typeface="Fjalla One"/>
                <a:sym typeface="Fjalla One"/>
              </a:rPr>
              <a:t>01</a:t>
            </a:r>
            <a:endParaRPr sz="7200">
              <a:solidFill>
                <a:schemeClr val="accent1"/>
              </a:solidFill>
              <a:latin typeface="Fjalla One"/>
              <a:ea typeface="Fjalla One"/>
              <a:cs typeface="Fjalla One"/>
              <a:sym typeface="Fjalla On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8" name="Shape 2508"/>
        <p:cNvGrpSpPr/>
        <p:nvPr/>
      </p:nvGrpSpPr>
      <p:grpSpPr>
        <a:xfrm>
          <a:off x="0" y="0"/>
          <a:ext cx="0" cy="0"/>
          <a:chOff x="0" y="0"/>
          <a:chExt cx="0" cy="0"/>
        </a:xfrm>
      </p:grpSpPr>
      <p:grpSp>
        <p:nvGrpSpPr>
          <p:cNvPr id="2509" name="Google Shape;2509;p41"/>
          <p:cNvGrpSpPr/>
          <p:nvPr/>
        </p:nvGrpSpPr>
        <p:grpSpPr>
          <a:xfrm>
            <a:off x="4360149" y="632092"/>
            <a:ext cx="3879489" cy="3879489"/>
            <a:chOff x="4522050" y="622650"/>
            <a:chExt cx="3898200" cy="3898200"/>
          </a:xfrm>
        </p:grpSpPr>
        <p:sp>
          <p:nvSpPr>
            <p:cNvPr id="2510" name="Google Shape;2510;p41"/>
            <p:cNvSpPr/>
            <p:nvPr/>
          </p:nvSpPr>
          <p:spPr>
            <a:xfrm>
              <a:off x="4522050" y="622650"/>
              <a:ext cx="3898200" cy="38982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1" name="Google Shape;2511;p41"/>
            <p:cNvSpPr/>
            <p:nvPr/>
          </p:nvSpPr>
          <p:spPr>
            <a:xfrm>
              <a:off x="4698900" y="799500"/>
              <a:ext cx="3544500" cy="3544500"/>
            </a:xfrm>
            <a:prstGeom prst="ellipse">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12" name="Google Shape;2512;p41"/>
          <p:cNvSpPr txBox="1"/>
          <p:nvPr>
            <p:ph type="title"/>
          </p:nvPr>
        </p:nvSpPr>
        <p:spPr>
          <a:xfrm>
            <a:off x="804672" y="3319272"/>
            <a:ext cx="3291900" cy="4023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latin typeface="Barlow Semi Condensed Medium"/>
                <a:ea typeface="Barlow Semi Condensed Medium"/>
                <a:cs typeface="Barlow Semi Condensed Medium"/>
                <a:sym typeface="Barlow Semi Condensed Medium"/>
              </a:rPr>
              <a:t>—</a:t>
            </a:r>
            <a:r>
              <a:rPr lang="en"/>
              <a:t> Mark Twain</a:t>
            </a:r>
            <a:endParaRPr>
              <a:latin typeface="Barlow Semi Condensed Medium"/>
              <a:ea typeface="Barlow Semi Condensed Medium"/>
              <a:cs typeface="Barlow Semi Condensed Medium"/>
              <a:sym typeface="Barlow Semi Condensed Medium"/>
            </a:endParaRPr>
          </a:p>
        </p:txBody>
      </p:sp>
      <p:sp>
        <p:nvSpPr>
          <p:cNvPr id="2513" name="Google Shape;2513;p41"/>
          <p:cNvSpPr txBox="1"/>
          <p:nvPr>
            <p:ph idx="1" type="subTitle"/>
          </p:nvPr>
        </p:nvSpPr>
        <p:spPr>
          <a:xfrm>
            <a:off x="804672" y="1984248"/>
            <a:ext cx="3291900" cy="137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a:r>
            <a:r>
              <a:rPr lang="en"/>
              <a:t>Data is like garbage. You’d better know what you are going to do with it before you collect it.”</a:t>
            </a:r>
            <a:endParaRPr>
              <a:latin typeface="Barlow Semi Condensed"/>
              <a:ea typeface="Barlow Semi Condensed"/>
              <a:cs typeface="Barlow Semi Condensed"/>
              <a:sym typeface="Barlow Semi Condensed"/>
            </a:endParaRPr>
          </a:p>
        </p:txBody>
      </p:sp>
      <p:pic>
        <p:nvPicPr>
          <p:cNvPr id="2514" name="Google Shape;2514;p41"/>
          <p:cNvPicPr preferRelativeResize="0"/>
          <p:nvPr/>
        </p:nvPicPr>
        <p:blipFill rotWithShape="1">
          <a:blip r:embed="rId3">
            <a:alphaModFix/>
          </a:blip>
          <a:srcRect b="0" l="34985" r="2674" t="0"/>
          <a:stretch/>
        </p:blipFill>
        <p:spPr>
          <a:xfrm>
            <a:off x="4718153" y="995200"/>
            <a:ext cx="3144600" cy="3153000"/>
          </a:xfrm>
          <a:prstGeom prst="ellipse">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