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72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[AKSHAYA.txt]AKSHAYA!PivotTable1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AKSHAYA!$B$3:$B$4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AKSHAYA!$A$5:$A$15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AKSHAYA!$B$5:$B$15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4-46CE-A2C2-1042399EB1AC}"/>
            </c:ext>
          </c:extLst>
        </c:ser>
        <c:ser>
          <c:idx val="1"/>
          <c:order val="1"/>
          <c:tx>
            <c:strRef>
              <c:f>AKSHAYA!$C$3:$C$4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AKSHAYA!$A$5:$A$15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AKSHAYA!$C$5:$C$15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4-46CE-A2C2-1042399EB1AC}"/>
            </c:ext>
          </c:extLst>
        </c:ser>
        <c:ser>
          <c:idx val="2"/>
          <c:order val="2"/>
          <c:tx>
            <c:strRef>
              <c:f>AKSHAYA!$D$3:$D$4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AKSHAYA!$A$5:$A$15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AKSHAYA!$D$5:$D$15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E4-46CE-A2C2-1042399EB1AC}"/>
            </c:ext>
          </c:extLst>
        </c:ser>
        <c:ser>
          <c:idx val="3"/>
          <c:order val="3"/>
          <c:tx>
            <c:strRef>
              <c:f>AKSHAYA!$E$3:$E$4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AKSHAYA!$A$5:$A$15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AKSHAYA!$E$5:$E$15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E4-46CE-A2C2-1042399EB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722600"/>
        <c:axId val="508716368"/>
      </c:barChart>
      <c:catAx>
        <c:axId val="508722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716368"/>
        <c:crosses val="autoZero"/>
        <c:auto val="1"/>
        <c:lblAlgn val="ctr"/>
        <c:lblOffset val="100"/>
        <c:noMultiLvlLbl val="0"/>
      </c:catAx>
      <c:valAx>
        <c:axId val="50871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722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12668" y="27749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NAME:AKSHAYA.R</a:t>
            </a:r>
          </a:p>
          <a:p>
            <a:r>
              <a:rPr lang="en-US" sz="2400" dirty="0"/>
              <a:t>REGISTER NO:2213211036031, BDC54F94BC9ACE99C5346D355E2EB3FA</a:t>
            </a:r>
          </a:p>
          <a:p>
            <a:r>
              <a:rPr lang="en-US" sz="2400" dirty="0"/>
              <a:t>DEPARTMENT:COMMERCE 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COLLEGE:PRESIDENCY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4F5-26C0-42C8-A447-0D6E5578597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1000" y="1219200"/>
            <a:ext cx="8896350" cy="5109091"/>
          </a:xfrm>
        </p:spPr>
        <p:txBody>
          <a:bodyPr/>
          <a:lstStyle/>
          <a:p>
            <a:r>
              <a:rPr lang="en-US" sz="2400" b="1" u="sng" dirty="0"/>
              <a:t>Exploratory data analysis</a:t>
            </a:r>
          </a:p>
          <a:p>
            <a:r>
              <a:rPr lang="en-US" sz="2000" b="1" dirty="0"/>
              <a:t>             </a:t>
            </a:r>
            <a:r>
              <a:rPr lang="en-US" sz="2400" dirty="0"/>
              <a:t>The statistics node will do the magic. All you have to do is to connect the dataset to this node , and statistical information regarding the dataset can be seen as a report.</a:t>
            </a:r>
          </a:p>
          <a:p>
            <a:endParaRPr lang="en-US" sz="2400" dirty="0"/>
          </a:p>
          <a:p>
            <a:r>
              <a:rPr lang="en-US" sz="2400" b="1" u="sng" dirty="0"/>
              <a:t>Analysis of department-wise performance</a:t>
            </a:r>
          </a:p>
          <a:p>
            <a:r>
              <a:rPr lang="en-US" sz="2400" dirty="0"/>
              <a:t>           To know the average performance of each department , the graph node would do the trick. All that is left to do is to set the x-axis , y-axis, and define how the y-axis will be shown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r>
              <a:rPr lang="en-US" sz="2400" b="1" u="sng" dirty="0"/>
              <a:t>Feature selection</a:t>
            </a:r>
          </a:p>
          <a:p>
            <a:r>
              <a:rPr lang="en-US" sz="2400" dirty="0"/>
              <a:t>             As you can include a lot of variables as independent factors affecting the overall performance</a:t>
            </a:r>
            <a:r>
              <a:rPr lang="en-US" sz="2400" b="1" dirty="0"/>
              <a:t>.</a:t>
            </a:r>
            <a:endParaRPr lang="en-US" sz="2400" b="1" u="sng" dirty="0"/>
          </a:p>
          <a:p>
            <a:r>
              <a:rPr lang="en-US" sz="2000" b="1" u="sng" dirty="0"/>
              <a:t>            </a:t>
            </a:r>
            <a:endParaRPr lang="en-IN" sz="20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C4E7AD-1092-494C-AD4F-B7FD7BF72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C393C5B-7FFC-45E2-9235-42ACFA0F6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879066"/>
              </p:ext>
            </p:extLst>
          </p:nvPr>
        </p:nvGraphicFramePr>
        <p:xfrm>
          <a:off x="1371600" y="2057400"/>
          <a:ext cx="7010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5F8A54-B196-42FA-B81D-B8B60F717051}"/>
              </a:ext>
            </a:extLst>
          </p:cNvPr>
          <p:cNvSpPr/>
          <p:nvPr/>
        </p:nvSpPr>
        <p:spPr>
          <a:xfrm>
            <a:off x="1295400" y="1828800"/>
            <a:ext cx="594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1111"/>
                </a:solidFill>
                <a:latin typeface="Roboto"/>
              </a:rPr>
              <a:t>A </a:t>
            </a:r>
            <a:r>
              <a:rPr lang="en-US" sz="2400" b="1" dirty="0">
                <a:solidFill>
                  <a:srgbClr val="111111"/>
                </a:solidFill>
                <a:latin typeface="Roboto"/>
              </a:rPr>
              <a:t>performance evaluation conclusion</a:t>
            </a:r>
            <a:r>
              <a:rPr lang="en-US" sz="2400" dirty="0">
                <a:solidFill>
                  <a:srgbClr val="111111"/>
                </a:solidFill>
                <a:latin typeface="Roboto"/>
              </a:rPr>
              <a:t> should briefly summarize a person's performance during the review period, highlighting their key strengths and something they can improve upon: John consistently exceeds expectations and is always willing to help others. His greatest strengths are his work ethic and his communication skills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3FA29F9-7737-41F4-8419-2D923556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87043"/>
            <a:ext cx="10972800" cy="3447098"/>
          </a:xfrm>
        </p:spPr>
        <p:txBody>
          <a:bodyPr/>
          <a:lstStyle/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Improving productivity.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Aligning goals.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Supporting development.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Enhancing motivation 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Informed decision making.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Identifying issues early.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Encouraging accountability</a:t>
            </a:r>
            <a:r>
              <a:rPr lang="en-US" dirty="0"/>
              <a:t>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66800" y="2053297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.It might be to improve overall employee productivity align performance with organizational goals or identify training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cover inclu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ding which department or roles will be evaluated and the specific outcomes you aim to achieve such as improved performance metrics or increased employee performance.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98E770-459C-43FC-A803-F01574B53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837" y="2150199"/>
            <a:ext cx="10972800" cy="273921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Managers and supervisors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Human resources professionals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Executives and leaderships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Employee themselves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External consultants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0EEF393-D3BA-4ADA-BB11-448717AD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571116"/>
            <a:ext cx="8534400" cy="1384995"/>
          </a:xfrm>
        </p:spPr>
        <p:txBody>
          <a:bodyPr/>
          <a:lstStyle/>
          <a:p>
            <a:r>
              <a:rPr lang="en-US" dirty="0"/>
              <a:t>Filtering – Missing</a:t>
            </a:r>
          </a:p>
          <a:p>
            <a:r>
              <a:rPr lang="en-US" dirty="0"/>
              <a:t>Graph </a:t>
            </a:r>
            <a:r>
              <a:rPr lang="en-IN" dirty="0"/>
              <a:t>–visualization, gender code, business unit, performance level.</a:t>
            </a:r>
          </a:p>
          <a:p>
            <a:r>
              <a:rPr lang="en-US" dirty="0"/>
              <a:t>Pivot table – summary and open new work sheet then make columns and find female and male and all then make graph chats etc..</a:t>
            </a:r>
            <a:endParaRPr lang="en-IN" dirty="0"/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78295-9B38-44E2-87CE-15B7F480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981200"/>
            <a:ext cx="10681335" cy="2462213"/>
          </a:xfrm>
        </p:spPr>
        <p:txBody>
          <a:bodyPr/>
          <a:lstStyle/>
          <a:p>
            <a:r>
              <a:rPr lang="en-US" sz="2000" dirty="0"/>
              <a:t>Employee dataset – Kaggle</a:t>
            </a:r>
          </a:p>
          <a:p>
            <a:r>
              <a:rPr lang="en-US" sz="2000" dirty="0"/>
              <a:t>26 features</a:t>
            </a:r>
          </a:p>
          <a:p>
            <a:r>
              <a:rPr lang="en-US" sz="2000" dirty="0"/>
              <a:t>9 features</a:t>
            </a:r>
          </a:p>
          <a:p>
            <a:r>
              <a:rPr lang="en-US" sz="2000" dirty="0"/>
              <a:t>Employee name-text</a:t>
            </a:r>
          </a:p>
          <a:p>
            <a:r>
              <a:rPr lang="en-US" sz="2000" dirty="0"/>
              <a:t>Gender-categories</a:t>
            </a:r>
          </a:p>
          <a:p>
            <a:r>
              <a:rPr lang="en-US" sz="2000" dirty="0"/>
              <a:t>Business unit- text</a:t>
            </a:r>
          </a:p>
          <a:p>
            <a:r>
              <a:rPr lang="en-US" sz="2000" dirty="0"/>
              <a:t>Performance-text</a:t>
            </a:r>
          </a:p>
          <a:p>
            <a:r>
              <a:rPr lang="en-US" sz="2000" dirty="0"/>
              <a:t>Rating-numerical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31" y="365283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3D1AB9-60CA-444B-867B-3DCD7131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382" y="1828800"/>
            <a:ext cx="8534018" cy="30777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 –time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AI-Powered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Customizable and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Integrated feedback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Goal alignment visualization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Enhanced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Development pathways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Benchmarking and best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Advanced reporting and </a:t>
            </a:r>
            <a:r>
              <a:rPr lang="en-US" sz="2000" dirty="0" err="1"/>
              <a:t>visualizatiom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Mobile accessibility</a:t>
            </a:r>
            <a:endParaRPr lang="en-IN"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971800" y="295194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433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Gokul</cp:lastModifiedBy>
  <cp:revision>23</cp:revision>
  <dcterms:created xsi:type="dcterms:W3CDTF">2024-03-29T15:07:22Z</dcterms:created>
  <dcterms:modified xsi:type="dcterms:W3CDTF">2024-09-07T06:22:55Z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