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5" r:id="rId1"/>
  </p:sldMasterIdLst>
  <p:notesMasterIdLst>
    <p:notesMasterId r:id="rId6"/>
  </p:notesMasterIdLst>
  <p:sldIdLst>
    <p:sldId id="256" r:id="rId2"/>
    <p:sldId id="260" r:id="rId3"/>
    <p:sldId id="261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ash Paul" initials="AP" lastIdx="4" clrIdx="0">
    <p:extLst>
      <p:ext uri="{19B8F6BF-5375-455C-9EA6-DF929625EA0E}">
        <p15:presenceInfo xmlns:p15="http://schemas.microsoft.com/office/powerpoint/2012/main" userId="f9c8b2e6f3f8d6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67" autoAdjust="0"/>
  </p:normalViewPr>
  <p:slideViewPr>
    <p:cSldViewPr snapToGrid="0">
      <p:cViewPr varScale="1">
        <p:scale>
          <a:sx n="56" d="100"/>
          <a:sy n="56" d="100"/>
        </p:scale>
        <p:origin x="2650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Paul" userId="f9c8b2e6f3f8d6c5" providerId="LiveId" clId="{5897AE7B-CFFB-48BE-9A6D-86F1A5939AE6}"/>
    <pc:docChg chg="undo custSel modSld">
      <pc:chgData name="Akash Paul" userId="f9c8b2e6f3f8d6c5" providerId="LiveId" clId="{5897AE7B-CFFB-48BE-9A6D-86F1A5939AE6}" dt="2022-10-31T14:08:14.872" v="368" actId="1076"/>
      <pc:docMkLst>
        <pc:docMk/>
      </pc:docMkLst>
      <pc:sldChg chg="addSp delSp modSp mod addCm delCm">
        <pc:chgData name="Akash Paul" userId="f9c8b2e6f3f8d6c5" providerId="LiveId" clId="{5897AE7B-CFFB-48BE-9A6D-86F1A5939AE6}" dt="2022-10-31T13:34:31.203" v="67" actId="1076"/>
        <pc:sldMkLst>
          <pc:docMk/>
          <pc:sldMk cId="0" sldId="256"/>
        </pc:sldMkLst>
        <pc:spChg chg="mod">
          <ac:chgData name="Akash Paul" userId="f9c8b2e6f3f8d6c5" providerId="LiveId" clId="{5897AE7B-CFFB-48BE-9A6D-86F1A5939AE6}" dt="2022-10-31T13:34:20.581" v="65" actId="20577"/>
          <ac:spMkLst>
            <pc:docMk/>
            <pc:sldMk cId="0" sldId="256"/>
            <ac:spMk id="9" creationId="{01F547D2-2674-4B79-B217-E742EBE95ED1}"/>
          </ac:spMkLst>
        </pc:spChg>
        <pc:spChg chg="add del mod">
          <ac:chgData name="Akash Paul" userId="f9c8b2e6f3f8d6c5" providerId="LiveId" clId="{5897AE7B-CFFB-48BE-9A6D-86F1A5939AE6}" dt="2022-10-31T13:34:08.709" v="44" actId="20577"/>
          <ac:spMkLst>
            <pc:docMk/>
            <pc:sldMk cId="0" sldId="256"/>
            <ac:spMk id="11" creationId="{00000000-0000-0000-0000-000000000000}"/>
          </ac:spMkLst>
        </pc:spChg>
        <pc:picChg chg="add mod">
          <ac:chgData name="Akash Paul" userId="f9c8b2e6f3f8d6c5" providerId="LiveId" clId="{5897AE7B-CFFB-48BE-9A6D-86F1A5939AE6}" dt="2022-10-31T13:32:17.902" v="20" actId="571"/>
          <ac:picMkLst>
            <pc:docMk/>
            <pc:sldMk cId="0" sldId="256"/>
            <ac:picMk id="4" creationId="{A4AE0206-0382-895E-7146-671E8ECAB82B}"/>
          </ac:picMkLst>
        </pc:picChg>
        <pc:picChg chg="add mod">
          <ac:chgData name="Akash Paul" userId="f9c8b2e6f3f8d6c5" providerId="LiveId" clId="{5897AE7B-CFFB-48BE-9A6D-86F1A5939AE6}" dt="2022-10-31T13:32:17.683" v="19" actId="571"/>
          <ac:picMkLst>
            <pc:docMk/>
            <pc:sldMk cId="0" sldId="256"/>
            <ac:picMk id="6" creationId="{3DCEC02A-B330-4D62-C233-5A826F05F25A}"/>
          </ac:picMkLst>
        </pc:picChg>
        <pc:picChg chg="add mod ord">
          <ac:chgData name="Akash Paul" userId="f9c8b2e6f3f8d6c5" providerId="LiveId" clId="{5897AE7B-CFFB-48BE-9A6D-86F1A5939AE6}" dt="2022-10-31T13:32:17.042" v="16" actId="571"/>
          <ac:picMkLst>
            <pc:docMk/>
            <pc:sldMk cId="0" sldId="256"/>
            <ac:picMk id="12" creationId="{B76C8F5B-89AA-0AEB-B0C1-BE987C240B6E}"/>
          </ac:picMkLst>
        </pc:picChg>
        <pc:picChg chg="mod">
          <ac:chgData name="Akash Paul" userId="f9c8b2e6f3f8d6c5" providerId="LiveId" clId="{5897AE7B-CFFB-48BE-9A6D-86F1A5939AE6}" dt="2022-10-31T13:34:31.203" v="67" actId="1076"/>
          <ac:picMkLst>
            <pc:docMk/>
            <pc:sldMk cId="0" sldId="256"/>
            <ac:picMk id="18" creationId="{2F0392C8-58AC-45A6-94DC-2A208B9E61F7}"/>
          </ac:picMkLst>
        </pc:picChg>
      </pc:sldChg>
      <pc:sldChg chg="modSp mod addCm modCm">
        <pc:chgData name="Akash Paul" userId="f9c8b2e6f3f8d6c5" providerId="LiveId" clId="{5897AE7B-CFFB-48BE-9A6D-86F1A5939AE6}" dt="2022-10-31T14:08:14.872" v="368" actId="1076"/>
        <pc:sldMkLst>
          <pc:docMk/>
          <pc:sldMk cId="0" sldId="260"/>
        </pc:sldMkLst>
        <pc:spChg chg="mod">
          <ac:chgData name="Akash Paul" userId="f9c8b2e6f3f8d6c5" providerId="LiveId" clId="{5897AE7B-CFFB-48BE-9A6D-86F1A5939AE6}" dt="2022-10-31T13:42:17.631" v="267" actId="20577"/>
          <ac:spMkLst>
            <pc:docMk/>
            <pc:sldMk cId="0" sldId="260"/>
            <ac:spMk id="11" creationId="{00000000-0000-0000-0000-000000000000}"/>
          </ac:spMkLst>
        </pc:spChg>
        <pc:graphicFrameChg chg="modGraphic">
          <ac:chgData name="Akash Paul" userId="f9c8b2e6f3f8d6c5" providerId="LiveId" clId="{5897AE7B-CFFB-48BE-9A6D-86F1A5939AE6}" dt="2022-10-31T14:08:09.868" v="367" actId="20577"/>
          <ac:graphicFrameMkLst>
            <pc:docMk/>
            <pc:sldMk cId="0" sldId="260"/>
            <ac:graphicFrameMk id="13" creationId="{00000000-0000-0000-0000-000000000000}"/>
          </ac:graphicFrameMkLst>
        </pc:graphicFrameChg>
        <pc:picChg chg="mod">
          <ac:chgData name="Akash Paul" userId="f9c8b2e6f3f8d6c5" providerId="LiveId" clId="{5897AE7B-CFFB-48BE-9A6D-86F1A5939AE6}" dt="2022-10-31T14:08:14.872" v="368" actId="1076"/>
          <ac:picMkLst>
            <pc:docMk/>
            <pc:sldMk cId="0" sldId="260"/>
            <ac:picMk id="14" creationId="{2F0392C8-58AC-45A6-94DC-2A208B9E61F7}"/>
          </ac:picMkLst>
        </pc:picChg>
      </pc:sldChg>
      <pc:sldChg chg="modSp mod">
        <pc:chgData name="Akash Paul" userId="f9c8b2e6f3f8d6c5" providerId="LiveId" clId="{5897AE7B-CFFB-48BE-9A6D-86F1A5939AE6}" dt="2022-10-31T13:44:47.136" v="364" actId="1076"/>
        <pc:sldMkLst>
          <pc:docMk/>
          <pc:sldMk cId="0" sldId="261"/>
        </pc:sldMkLst>
        <pc:graphicFrameChg chg="mod modGraphic">
          <ac:chgData name="Akash Paul" userId="f9c8b2e6f3f8d6c5" providerId="LiveId" clId="{5897AE7B-CFFB-48BE-9A6D-86F1A5939AE6}" dt="2022-10-31T13:44:36.582" v="363" actId="20577"/>
          <ac:graphicFrameMkLst>
            <pc:docMk/>
            <pc:sldMk cId="0" sldId="261"/>
            <ac:graphicFrameMk id="8" creationId="{00000000-0000-0000-0000-000000000000}"/>
          </ac:graphicFrameMkLst>
        </pc:graphicFrameChg>
        <pc:picChg chg="mod">
          <ac:chgData name="Akash Paul" userId="f9c8b2e6f3f8d6c5" providerId="LiveId" clId="{5897AE7B-CFFB-48BE-9A6D-86F1A5939AE6}" dt="2022-10-31T13:44:47.136" v="364" actId="1076"/>
          <ac:picMkLst>
            <pc:docMk/>
            <pc:sldMk cId="0" sldId="261"/>
            <ac:picMk id="14" creationId="{2F0392C8-58AC-45A6-94DC-2A208B9E61F7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31T19:02:31.610" idx="3">
    <p:pos x="4243" y="134"/>
    <p:text/>
    <p:extLst>
      <p:ext uri="{C676402C-5697-4E1C-873F-D02D1690AC5C}">
        <p15:threadingInfo xmlns:p15="http://schemas.microsoft.com/office/powerpoint/2012/main" timeZoneBias="-330"/>
      </p:ext>
    </p:extLst>
  </p:cm>
  <p:cm authorId="1" dt="2022-10-31T19:02:34.449" idx="4">
    <p:pos x="10" y="10"/>
    <p:text>hi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4961C-4AA4-4B18-8DC1-BE4B68EC8D0C}" type="datetimeFigureOut">
              <a:rPr lang="en-SG" smtClean="0"/>
              <a:t>31/10/2022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CE72E-8844-4984-8285-18D190D755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26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1pPr>
    <a:lvl2pPr marL="22606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2pPr>
    <a:lvl3pPr marL="45275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3pPr>
    <a:lvl4pPr marL="67881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4pPr>
    <a:lvl5pPr marL="90551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5pPr>
    <a:lvl6pPr marL="113157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6pPr>
    <a:lvl7pPr marL="135763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7pPr>
    <a:lvl8pPr marL="158432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8pPr>
    <a:lvl9pPr marL="181038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31/10/2022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632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31/10/2022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111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31/10/2022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394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31/10/2022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057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31/10/2022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545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31/10/2022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749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31/10/2022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31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31/10/2022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971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31/10/2022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67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31/10/2022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54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31/10/2022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809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C04B-F14D-4D84-87FF-551C3A1A96F3}" type="datetimeFigureOut">
              <a:rPr lang="en-SG" smtClean="0"/>
              <a:t>31/10/2022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949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01" y="6512429"/>
            <a:ext cx="1410776" cy="13697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60" y="733499"/>
            <a:ext cx="2635059" cy="13697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4907" y="2720456"/>
            <a:ext cx="57081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CENTER FOR INTER-DISCIPLINARY RESEARCH</a:t>
            </a:r>
          </a:p>
          <a:p>
            <a:pPr algn="ctr"/>
            <a:r>
              <a:rPr lang="en-SG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908" y="8102389"/>
            <a:ext cx="5708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GOKARAJU RANGARAJU</a:t>
            </a:r>
          </a:p>
          <a:p>
            <a:pPr algn="ctr"/>
            <a:r>
              <a:rPr lang="en-S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ENGINEERING AND TECHNOLOGY</a:t>
            </a:r>
          </a:p>
          <a:p>
            <a:pPr algn="ctr"/>
            <a:r>
              <a:rPr lang="en-S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033745" y="4772767"/>
            <a:ext cx="479050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30143" y="5221443"/>
            <a:ext cx="239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SUPERVISED BY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704468-1195-46E8-A1BD-281EFBB55FDC}"/>
              </a:ext>
            </a:extLst>
          </p:cNvPr>
          <p:cNvCxnSpPr/>
          <p:nvPr/>
        </p:nvCxnSpPr>
        <p:spPr>
          <a:xfrm flipV="1">
            <a:off x="1292980" y="6075550"/>
            <a:ext cx="4272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264E38-B581-4B2E-87A3-33F069A00240}"/>
              </a:ext>
            </a:extLst>
          </p:cNvPr>
          <p:cNvSpPr txBox="1"/>
          <p:nvPr/>
        </p:nvSpPr>
        <p:spPr>
          <a:xfrm>
            <a:off x="2531946" y="3514583"/>
            <a:ext cx="17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192" y="5693743"/>
            <a:ext cx="631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JITHIN</a:t>
            </a:r>
            <a:endParaRPr 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547D2-2674-4B79-B217-E742EBE95ED1}"/>
              </a:ext>
            </a:extLst>
          </p:cNvPr>
          <p:cNvSpPr txBox="1"/>
          <p:nvPr/>
        </p:nvSpPr>
        <p:spPr>
          <a:xfrm>
            <a:off x="1336936" y="4165922"/>
            <a:ext cx="4184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“STOCK-EX”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2F0392C8-58AC-45A6-94DC-2A208B9E61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4" y="212912"/>
            <a:ext cx="6565808" cy="94801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1079" y="1195206"/>
            <a:ext cx="5064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Advanced Academic Center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4837" y="1700479"/>
            <a:ext cx="63883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  ( A Center For Inter-Disciplinary Research )</a:t>
            </a:r>
            <a:endParaRPr lang="en-US" sz="1400" b="1" dirty="0">
              <a:latin typeface="Times New Roman" panose="02020603050405020304" pitchFamily="18" charset="0"/>
              <a:ea typeface="STLit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5848" y="2544309"/>
            <a:ext cx="5334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to certify that the project titled</a:t>
            </a:r>
          </a:p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“STOCK-EX”</a:t>
            </a:r>
            <a:endParaRPr lang="en-SG" sz="1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6901" y="3636146"/>
            <a:ext cx="60241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bonafide work carried out by the following students in partial fulfilment of the requirements for Advanced Academic Center intern, submitted to the chair, A</a:t>
            </a:r>
            <a:r>
              <a:rPr lang="en-SG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academic year 2021-22.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006091"/>
              </p:ext>
            </p:extLst>
          </p:nvPr>
        </p:nvGraphicFramePr>
        <p:xfrm>
          <a:off x="390468" y="6096950"/>
          <a:ext cx="6105238" cy="205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85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+mn-lt"/>
                        </a:rPr>
                        <a:t>NAME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+mn-lt"/>
                        </a:rPr>
                        <a:t>ROLL</a:t>
                      </a:r>
                      <a:r>
                        <a:rPr lang="en-IN" sz="1600" b="1" baseline="0" dirty="0">
                          <a:latin typeface="+mn-lt"/>
                        </a:rPr>
                        <a:t> NO.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+mn-lt"/>
                        </a:rPr>
                        <a:t>BRANCH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97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KALA HANOK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21241A6695</a:t>
                      </a:r>
                      <a:endParaRPr lang="en-I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CSM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97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S. AKASH PAUL REDDY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21241A6659</a:t>
                      </a:r>
                      <a:endParaRPr lang="en-I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CSM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017163711"/>
                  </a:ext>
                </a:extLst>
              </a:tr>
              <a:tr h="5249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C. ANURAG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21241A6678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CSM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43372718"/>
                  </a:ext>
                </a:extLst>
              </a:tr>
            </a:tbl>
          </a:graphicData>
        </a:graphic>
      </p:graphicFrame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F0392C8-58AC-45A6-94DC-2A208B9E61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0" y="212912"/>
            <a:ext cx="6596289" cy="94801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7789" y="8663754"/>
            <a:ext cx="2025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Dr.B.R.K.Reddy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Coordinator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74040" y="8663754"/>
            <a:ext cx="3429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G. Ramesh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Dean, AAC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231" y="8091847"/>
            <a:ext cx="1154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Dr/Ms./Mr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46" y="8751097"/>
            <a:ext cx="1505843" cy="60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2418" y="8879197"/>
            <a:ext cx="1637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Project Supervisor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623592"/>
              </p:ext>
            </p:extLst>
          </p:nvPr>
        </p:nvGraphicFramePr>
        <p:xfrm>
          <a:off x="392418" y="1562715"/>
          <a:ext cx="6073164" cy="3384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039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+mn-lt"/>
                        </a:rPr>
                        <a:t>NAME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+mn-lt"/>
                        </a:rPr>
                        <a:t>ROLL N0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+mn-lt"/>
                        </a:rPr>
                        <a:t>BRANCH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K. SRICHARAN REDDY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21241A6639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CSM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69057315"/>
                  </a:ext>
                </a:extLst>
              </a:tr>
              <a:tr h="417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62447539"/>
                  </a:ext>
                </a:extLst>
              </a:tr>
              <a:tr h="417450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403728458"/>
                  </a:ext>
                </a:extLst>
              </a:tr>
              <a:tr h="417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267422074"/>
                  </a:ext>
                </a:extLst>
              </a:tr>
              <a:tr h="417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64561" y="5217131"/>
            <a:ext cx="55288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was not submitted or published earlier for any study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F0392C8-58AC-45A6-94DC-2A208B9E61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5" y="206816"/>
            <a:ext cx="6603909" cy="9480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459" y="965138"/>
            <a:ext cx="1887080" cy="1046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3223" y="2384588"/>
            <a:ext cx="4511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49" y="3281146"/>
            <a:ext cx="5829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express our deep sense of gratitude to our </a:t>
            </a:r>
            <a:r>
              <a:rPr lang="en-SG" alt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respected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Director, Gokaraju Rangaraju Institute of Engineering and Technology, for the valuable guidance and for permitting us to carry out this project. </a:t>
            </a:r>
          </a:p>
          <a:p>
            <a:pPr algn="just"/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immense pleasure, we extend our appreciation to our </a:t>
            </a:r>
            <a:r>
              <a:rPr lang="en-SG" alt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respected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Principal, for permitting us to carry out this project.</a:t>
            </a:r>
          </a:p>
          <a:p>
            <a:pPr algn="just"/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thankful to the Associate Dean, Advanced Academic Centre, for providing us an appropriate </a:t>
            </a:r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required for the project completion.</a:t>
            </a:r>
          </a:p>
          <a:p>
            <a:pPr algn="just"/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grateful to </a:t>
            </a:r>
            <a:r>
              <a:rPr lang="en-SG" alt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supervisor who spared valuable time </a:t>
            </a:r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alt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with their novel insights</a:t>
            </a:r>
            <a:r>
              <a:rPr lang="en-SG" alt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SG" alt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indebted to </a:t>
            </a:r>
            <a:r>
              <a:rPr lang="en-SG" alt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above mentioned people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whom we would not have </a:t>
            </a:r>
            <a:r>
              <a:rPr lang="en-SG" alt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concluded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F0392C8-58AC-45A6-94DC-2A208B9E61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1" y="212912"/>
            <a:ext cx="6578417" cy="94801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277</Words>
  <Application>Microsoft Office PowerPoint</Application>
  <PresentationFormat>A4 Paper (210x297 mm)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Umakanth Sahu</dc:creator>
  <cp:lastModifiedBy>Akash Paul</cp:lastModifiedBy>
  <cp:revision>32</cp:revision>
  <dcterms:created xsi:type="dcterms:W3CDTF">2019-07-03T09:30:00Z</dcterms:created>
  <dcterms:modified xsi:type="dcterms:W3CDTF">2022-10-31T14:08:16Z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