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E765-87AB-7357-020E-B91B84517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8CC68-A198-F002-2B97-064F7AB04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2AD2F-76DA-7F23-EEBF-5D397C1B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E0-E2F8-4168-A122-7FED47B6C2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6BAD-48BC-DB28-D45D-9174578A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A039E-7B3C-408E-B4F7-A8299C1F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68D2-E93E-4197-8DA3-5ECD55D4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4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1FBD-C20D-B619-675D-3DBE3BD9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57142-822A-FBE1-F6D3-C8EEA02B3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EEA9-59BA-8595-6F96-E7C4FC23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E0-E2F8-4168-A122-7FED47B6C2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29EB-5C60-E1F3-A707-85AEB647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713B1-E145-0910-2B71-89832721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68D2-E93E-4197-8DA3-5ECD55D4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1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D698B-A85A-4E2B-39CD-09D7E346A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B1130-6353-E35E-48B0-61AFB4DCF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F07B2-F4E9-CA59-B6BF-FA9ED458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E0-E2F8-4168-A122-7FED47B6C2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4795-17B0-DDFC-03B5-F606D21E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2FD4-EE24-6E1C-B9F8-2B2966D7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68D2-E93E-4197-8DA3-5ECD55D4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E2DD-E254-7934-5D7B-03DEC7BA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D975-B6DB-339C-DFB9-C24C48F3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4B191-5E5C-D685-B4FC-EC15B5E7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E0-E2F8-4168-A122-7FED47B6C2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7D0F-FFDA-B241-5FDA-7D3A2227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13F6E-0732-F0F5-A834-BD7142D7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68D2-E93E-4197-8DA3-5ECD55D4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9249-F877-9032-7C43-FEA631F6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8FCC5-D78F-2E2B-88E3-E034A7F6B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9337-94DA-2A69-56EE-212D1862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E0-E2F8-4168-A122-7FED47B6C2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C176F-FDDB-C83C-B1F3-553441FD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0A367-E4DD-65D9-379D-D633E1BE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68D2-E93E-4197-8DA3-5ECD55D4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1048-12DC-AF7C-0F9F-6C0CE8CB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B113-96CC-AD4B-2A7A-E33517DA5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F843E-84C9-1275-D05E-6F86F5C8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9EAF4-67E9-72BB-3653-78172702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E0-E2F8-4168-A122-7FED47B6C2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61530-0BB6-04DA-3C02-63C3B987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8F6F0-8135-525B-A760-3C3817C9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68D2-E93E-4197-8DA3-5ECD55D4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480B-9686-9C0E-E732-540A2566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EA78-2CEF-6A66-2A61-44B4F98E3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E37B5-1055-C693-8CFE-F95783B40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74183-600B-BCAC-2D05-4F2190DFC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50A78-9442-DE83-9EAC-BAD0F4B58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61C60-4D7C-B088-FE05-10100037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E0-E2F8-4168-A122-7FED47B6C2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D79C5-CAE3-260D-136C-434C6985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C0C5B-4FDF-EEE0-B4FB-FEDD7553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68D2-E93E-4197-8DA3-5ECD55D4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A970-13D0-E171-8ED9-66C435EF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2AA2F-FCBD-1EB1-65AE-C6BA1A95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E0-E2F8-4168-A122-7FED47B6C2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DF104-CDB5-46BE-F0FD-2A1960AF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7C0FE-3584-8C80-1428-7F29B590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68D2-E93E-4197-8DA3-5ECD55D4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24E7B-88C3-7675-FA12-09C62EE8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E0-E2F8-4168-A122-7FED47B6C2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EE0C2-7B7D-7D2A-5DE4-D9DF34DD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607E1-074F-C692-B6E0-BE352EB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68D2-E93E-4197-8DA3-5ECD55D4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6FD1-130F-42DA-F635-6D997CF1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EE6-3ED4-C4A8-C740-861E32ED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A4792-952C-DB50-516F-E76101FD3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46BE-F62D-C4FE-C7DA-46BD6DC5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E0-E2F8-4168-A122-7FED47B6C2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03E35-13FC-3E4B-3F1F-AF949F3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5A0FE-BF59-C8A2-AD75-F8C9544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68D2-E93E-4197-8DA3-5ECD55D4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FED9-AB89-8749-1ABA-7822A1CE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E3E71-05F7-B842-B02F-E68ACE113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84A9C-99EB-E346-FB07-9CAAEA0E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54664-BE68-DE3A-D3D5-27AE6692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77E0-E2F8-4168-A122-7FED47B6C2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537BD-85C1-C272-E4FC-4497EF67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15FE3-0F11-9216-4F04-28DF9C6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68D2-E93E-4197-8DA3-5ECD55D4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FAB3A-A7CA-D768-F8D1-2B01C1B6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40409-57B1-D5B1-FFF2-19449D715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A04C-7F6F-2A64-6A76-FEAD7536F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77E0-E2F8-4168-A122-7FED47B6C22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5ED5-4681-8DC9-0089-D0632A7CE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F424-E98B-6123-A2E4-A8B277823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68D2-E93E-4197-8DA3-5ECD55D4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F5D5-ED41-81C8-CD2F-CFBD6A60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Name: Kalabe Kebede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2959-6E3A-D9D0-7308-422B3694F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Lab5_Solutin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Create/draw the domain model (Class diagram) including as many of the classes, attributes, relationships, and multiplicities as possible.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my current class diagram including attributes, relationships, and multiplicities may I will add more classes when I will be implementing it to get all functionality?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4F2CDDF5-4B17-0198-5566-E22D4EE39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0"/>
            <a:ext cx="922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8B347-4BC2-FE38-425E-71185E590F3E}"/>
              </a:ext>
            </a:extLst>
          </p:cNvPr>
          <p:cNvSpPr txBox="1"/>
          <p:nvPr/>
        </p:nvSpPr>
        <p:spPr>
          <a:xfrm>
            <a:off x="1718813" y="41439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A5627-AC74-14B8-2D64-3532FF598DCE}"/>
              </a:ext>
            </a:extLst>
          </p:cNvPr>
          <p:cNvSpPr txBox="1"/>
          <p:nvPr/>
        </p:nvSpPr>
        <p:spPr>
          <a:xfrm>
            <a:off x="4470640" y="267119"/>
            <a:ext cx="6094562" cy="6370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Seller logs in to the system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System shows all seller products and an option to add products.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Seller chooses to add product.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System displays new product form.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Seller enters product name, description, quantity, images, and price, and submits it.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System displays a success message for adding a product.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System goes back to point #2.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seller enters the wrong data in the form fields: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System displays an error message above each required field.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Seller corrects info and submits again.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System displays the success message of adding a product.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System goes back to point #2.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product is a duplicate for the same seller: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System displays a message mentioning this is a duplicate product.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Seller corrects info and submits again.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System displays the success message of adding a product.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System goes back to point #2.</a:t>
            </a:r>
          </a:p>
        </p:txBody>
      </p:sp>
    </p:spTree>
    <p:extLst>
      <p:ext uri="{BB962C8B-B14F-4D97-AF65-F5344CB8AC3E}">
        <p14:creationId xmlns:p14="http://schemas.microsoft.com/office/powerpoint/2010/main" val="7219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BBF82-C8D0-DB21-7D10-07B5DEE70FB4}"/>
              </a:ext>
            </a:extLst>
          </p:cNvPr>
          <p:cNvSpPr txBox="1"/>
          <p:nvPr/>
        </p:nvSpPr>
        <p:spPr>
          <a:xfrm>
            <a:off x="424851" y="517910"/>
            <a:ext cx="3215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 seller registration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F872C-6BB1-D559-182A-F3DD461FB813}"/>
              </a:ext>
            </a:extLst>
          </p:cNvPr>
          <p:cNvSpPr txBox="1"/>
          <p:nvPr/>
        </p:nvSpPr>
        <p:spPr>
          <a:xfrm>
            <a:off x="4433977" y="1069380"/>
            <a:ext cx="6305910" cy="3919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1. Admin enters the login credentials.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2. The system displays an option to the list of newly registered sellers and an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option</a:t>
            </a: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to the list of reviews.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3. Admin selects a list of sellers.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4. System displays the list of newly registered sellers that are pending to be approval.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5. Admin selects approve seller on a seller of his/her choice.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6. System displays a success message.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7. System goes back to point #4.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If admin denies seller:</a:t>
            </a:r>
            <a:endParaRPr lang="en-US" sz="14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5. Admin selects deny seller on a seller of his/her choice.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6. System displays that the seller has been successfully denied.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7. Continue at point #4 of the main scenario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129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C83D2E-C997-852C-6208-C61FD1A4B231}"/>
              </a:ext>
            </a:extLst>
          </p:cNvPr>
          <p:cNvSpPr txBox="1"/>
          <p:nvPr/>
        </p:nvSpPr>
        <p:spPr>
          <a:xfrm>
            <a:off x="131552" y="647783"/>
            <a:ext cx="2775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Checkout sequence diagram</a:t>
            </a:r>
          </a:p>
        </p:txBody>
      </p:sp>
      <p:pic>
        <p:nvPicPr>
          <p:cNvPr id="4" name="Picture 3" descr="Diagram, timeline&#10;&#10;Description automatically generated">
            <a:extLst>
              <a:ext uri="{FF2B5EF4-FFF2-40B4-BE49-F238E27FC236}">
                <a16:creationId xmlns:a16="http://schemas.microsoft.com/office/drawing/2014/main" id="{0D91FCAD-4589-7C03-B4AF-D86A37B5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04" y="168592"/>
            <a:ext cx="7749397" cy="652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0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AADAE8-CD69-C59D-7190-80637D0C61FB}"/>
              </a:ext>
            </a:extLst>
          </p:cNvPr>
          <p:cNvSpPr txBox="1"/>
          <p:nvPr/>
        </p:nvSpPr>
        <p:spPr>
          <a:xfrm>
            <a:off x="191938" y="535163"/>
            <a:ext cx="2111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Checkout sequence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F40A25-8780-E3C4-9FA2-665234F7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193" y="197992"/>
            <a:ext cx="8362608" cy="64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5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Name: Kalabe Kebede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Kalabe Kebede</dc:title>
  <dc:creator>kal keb</dc:creator>
  <cp:lastModifiedBy>kal keb</cp:lastModifiedBy>
  <cp:revision>1</cp:revision>
  <dcterms:created xsi:type="dcterms:W3CDTF">2023-01-25T23:55:32Z</dcterms:created>
  <dcterms:modified xsi:type="dcterms:W3CDTF">2023-01-26T00:39:44Z</dcterms:modified>
</cp:coreProperties>
</file>