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73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7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6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13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74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5815-15EA-4A94-82FF-70E8B36F5F17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0D6C-4394-4354-A118-09CD0CEE2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0160" y="5293360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5480" y="2274838"/>
            <a:ext cx="108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«Сервис управления доступами персонала для действий на предприятии»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Просмотр, редактирование и удаление инцидентов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" y="1266388"/>
            <a:ext cx="1130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Администратор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перейти на вкладку «инциденты», где ему будет доступен список инцидентов, которые он может разрешить, написать к ним комментарий или удалить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888" y="2480784"/>
            <a:ext cx="8990224" cy="41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Просмотр, редактирование и удаление пользователей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" y="1266388"/>
            <a:ext cx="11308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перейти на вкладку «рабочие», где ему будет доступен список всех рабочих, и поля для добавления нового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заполнения всех полей и нажатия кнопки «создать» новый пользователь сразу же появится в списке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сотрудников.При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нажатии кнопки «удалить» выбранный пользователь исчезнет из списка сотрудников и базы данных.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4294" y="2673398"/>
            <a:ext cx="8423413" cy="38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520" y="268048"/>
            <a:ext cx="1130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нажатии кнопки «инфо» откроется модальное окно с фотографией сотрудника, его правами доступа, функционалом для удаления текущих прав пользователя и полями для добавления новых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6303" y="1543886"/>
            <a:ext cx="11139394" cy="51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Просмотр, редактирование и удаление запросов доступа в помещения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" y="126638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вкладке «запросы» администратор может видеть список всех запросов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как удовлетворить просьбу простого рабочего, нажав кнопку «Добавить», тем самым выдать права доступа в помещение, так и отказать в просьбе, нажав на кнопку «удалить».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84294" y="2836048"/>
            <a:ext cx="8423413" cy="3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67760" y="0"/>
            <a:ext cx="47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" y="1113000"/>
            <a:ext cx="113080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Разработанное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нами веб-приложение "ZAVOD" представляет собой интегрированное и эффективное решение, созданное специально для повышения оперативности и удобства обработки заявок по разрешению инцидентов внутри вашей организации. Наш подход к разработке приложения был сфокусирован на том, чтобы полностью соответствовать и даже превзойти ваши ожидания.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Одним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ключевых преимуществ "ZAVOD" является значительное сокращение времени, необходимого для обработки заявок. Мы реализовали интуитивно понятный интерфейс, который обеспечивает легкость в навигации и управлении данными. Качественное отображение информации позволяет сотрудникам быстро анализировать ситуацию, принимать информированные решения и оперативно реагировать на возникающие инциденты.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Наша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также включает проверки на корректность данных, что обеспечивает высокий уровень надежности и точности информации в приложении. Мы уделяли особое внимание деталям, чтобы обеспечить безупречную работу приложения и минимизировать возможность ошибок.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67760" y="0"/>
            <a:ext cx="47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707886"/>
            <a:ext cx="11308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Информация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пользователях находится в 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пользователь может иметь только одну роль, все роли перечислены в 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и авторизации в приложении используется таблица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хранится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текущего пользователя, благодаря которому мы можем получить доступ ко всем его данным.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Информация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помещениях на предприятии хранится в 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информация о всех произошедших инцидентах на предприятии, например, когда пользователь находился в помещении дольше заявленного времени.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доступе персонала к помещениям находится в 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доступа, например, временный, единичный, постоянный, хранятся в 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 все запросы на доступ в помещение.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Информация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всех действиях пользователей хранится в таблице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85854" y="133296"/>
            <a:ext cx="7420292" cy="65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20" y="0"/>
            <a:ext cx="1130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приложения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707886"/>
            <a:ext cx="11308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для разработки приложения является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диаграмма, которая четко определяет основные функциональные потребности и взаимодействия с пользователями. В рамках этой диаграммы были выделены ключевые сценарии использования, которые впоследствии стали основой для разработки нашего пользовательского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43" y="2031325"/>
            <a:ext cx="6285914" cy="46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707886"/>
            <a:ext cx="11308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пользователь попадает на страничку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регистрацию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пользователь успешно не авторизуется, другие страницы будут ему не доступны. При попытке авторизации с некорректными данными будет выброшено предупреждение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85236" y="1848638"/>
            <a:ext cx="7821529" cy="4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Главня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страница(обычный работник)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1415772"/>
            <a:ext cx="1093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3200" y="892552"/>
            <a:ext cx="1178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обработки правильных данных пользователь перейдёт на новую страничку в зависимости от его роли. Рассмотрим для начала работу обычного работника. После авторизации он попадает на главную и единственную страницу со всеми помещениями на предприятии. Пользователь может попытаться войти в одно из них, при удачном входе, пользователь может потом помещение покинуть, при неудачном входе запросить права доступа в помещение. Так же пользователь может выйти из своего аккаунта.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324832" y="3471474"/>
            <a:ext cx="7542337" cy="34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24985" y="1140367"/>
            <a:ext cx="9942031" cy="45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Главня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страница(администратор)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707886"/>
            <a:ext cx="1130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Администратор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 может эмулировать вход любого сотрудника в любое помещение, и так же запрашивать права на вход от лица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27094" y="2094794"/>
            <a:ext cx="9337813" cy="43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ое векторное изображение Волнистый фон с копией простран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28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19" y="0"/>
            <a:ext cx="1130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действий пользователь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707886"/>
            <a:ext cx="113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Администратор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просмотреть таблицу действий пользователей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" y="1415772"/>
            <a:ext cx="11308081" cy="52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Трапезников</dc:creator>
  <cp:lastModifiedBy>Иван Трапезников</cp:lastModifiedBy>
  <cp:revision>4</cp:revision>
  <dcterms:created xsi:type="dcterms:W3CDTF">2023-12-20T19:59:42Z</dcterms:created>
  <dcterms:modified xsi:type="dcterms:W3CDTF">2023-12-20T20:14:40Z</dcterms:modified>
</cp:coreProperties>
</file>