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5A0E0-7FCC-4B2B-A000-B05F378575BF}" v="1992" dt="2024-01-29T12:25:0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1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3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9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7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DC76D5-B481-DF7E-CBCE-0811511D3AD8}"/>
              </a:ext>
            </a:extLst>
          </p:cNvPr>
          <p:cNvCxnSpPr/>
          <p:nvPr/>
        </p:nvCxnSpPr>
        <p:spPr>
          <a:xfrm flipV="1">
            <a:off x="1087382" y="3991445"/>
            <a:ext cx="9879656" cy="639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FCCC1D-BE72-DC79-05A9-42E80138D72E}"/>
              </a:ext>
            </a:extLst>
          </p:cNvPr>
          <p:cNvSpPr/>
          <p:nvPr/>
        </p:nvSpPr>
        <p:spPr>
          <a:xfrm>
            <a:off x="573852" y="3593629"/>
            <a:ext cx="818445" cy="81844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81CC4-E835-E1BC-D13F-5D55EA79E096}"/>
              </a:ext>
            </a:extLst>
          </p:cNvPr>
          <p:cNvSpPr txBox="1"/>
          <p:nvPr/>
        </p:nvSpPr>
        <p:spPr>
          <a:xfrm>
            <a:off x="75259" y="6340591"/>
            <a:ext cx="5330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cs typeface="Calibri"/>
              </a:rPr>
              <a:t>LINEAR BUBBLE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DA5D3-C6D2-5001-F7E3-7340E4D99FF8}"/>
              </a:ext>
            </a:extLst>
          </p:cNvPr>
          <p:cNvSpPr txBox="1"/>
          <p:nvPr/>
        </p:nvSpPr>
        <p:spPr>
          <a:xfrm>
            <a:off x="3386668" y="6481702"/>
            <a:ext cx="868868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1100" dirty="0">
                <a:solidFill>
                  <a:srgbClr val="757070"/>
                </a:solidFill>
                <a:cs typeface="Calibri"/>
              </a:rPr>
              <a:t>NICOLE ANSAH – 22018073 – MECHANICS PROTOTYPING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A3357-3D1E-4F84-0CDC-7FF0FE29F7E1}"/>
              </a:ext>
            </a:extLst>
          </p:cNvPr>
          <p:cNvSpPr txBox="1"/>
          <p:nvPr/>
        </p:nvSpPr>
        <p:spPr>
          <a:xfrm>
            <a:off x="310444" y="338666"/>
            <a:ext cx="115711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1- Starting Area. Light Combat to allow the player to get used the firing mechanic and the general behaviours of the basic enemies</a:t>
            </a:r>
            <a:endParaRPr lang="en-US" sz="1400" dirty="0"/>
          </a:p>
          <a:p>
            <a:r>
              <a:rPr lang="en-GB" sz="1400" dirty="0">
                <a:ea typeface="+mn-lt"/>
                <a:cs typeface="+mn-lt"/>
              </a:rPr>
              <a:t>2 - Lava Area. Player must use the various debris to mauver around a lava pit while continuing to avoid enemy fire</a:t>
            </a:r>
            <a:endParaRPr lang="en-GB" sz="1400" dirty="0">
              <a:cs typeface="Calibri"/>
            </a:endParaRPr>
          </a:p>
          <a:p>
            <a:r>
              <a:rPr lang="en-GB" sz="1400" dirty="0">
                <a:cs typeface="Calibri"/>
              </a:rPr>
              <a:t>3 - Hallway. Player enters a hallway which takes them to a new area and gives them a short break from combat</a:t>
            </a:r>
          </a:p>
          <a:p>
            <a:r>
              <a:rPr lang="en-GB" sz="1400" dirty="0">
                <a:cs typeface="Calibri"/>
              </a:rPr>
              <a:t>4 - Storage Room. Player 'accidentally' enters a storage room and must deal with the patrolling enemies without altering the deactivated ships </a:t>
            </a:r>
            <a:r>
              <a:rPr lang="en-GB" sz="1400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"/>
              </a:rPr>
              <a:t>(optional danger, will increase intensity if ships are awoken).</a:t>
            </a:r>
          </a:p>
          <a:p>
            <a:r>
              <a:rPr lang="en-GB" sz="1400" dirty="0">
                <a:cs typeface="Calibri"/>
              </a:rPr>
              <a:t>5 - Energy Room. Player escapes into an energy room where they must fight the last remaining workers on the site in a 'boss level' bullet hell fight.</a:t>
            </a:r>
            <a:endParaRPr lang="en-GB" sz="1400" dirty="0">
              <a:solidFill>
                <a:schemeClr val="accent2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en-GB" sz="1400" dirty="0">
                <a:cs typeface="Calibri"/>
              </a:rPr>
              <a:t>6 - Interior Escape. Player wins battle and destroys energy core, causing the room to begin self-destructing. Player must escape before the self-destruction</a:t>
            </a:r>
          </a:p>
          <a:p>
            <a:r>
              <a:rPr lang="en-GB" sz="1400" dirty="0">
                <a:cs typeface="Calibri"/>
              </a:rPr>
              <a:t>7 - Zone Escape. Player has now fully escaped from the industrial zone and is free to progress into a nearby cave – triggering a checkpoint and clearing the game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77512C-F8ED-08EF-8245-3BA4BDC673AC}"/>
              </a:ext>
            </a:extLst>
          </p:cNvPr>
          <p:cNvSpPr/>
          <p:nvPr/>
        </p:nvSpPr>
        <p:spPr>
          <a:xfrm>
            <a:off x="1787407" y="3414889"/>
            <a:ext cx="1175926" cy="11759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1C214-ADF1-E312-0EA4-CA24029F3DC3}"/>
              </a:ext>
            </a:extLst>
          </p:cNvPr>
          <p:cNvSpPr/>
          <p:nvPr/>
        </p:nvSpPr>
        <p:spPr>
          <a:xfrm>
            <a:off x="3358444" y="3697110"/>
            <a:ext cx="620890" cy="62088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22440D-8AAD-062A-A572-6AA6C7491536}"/>
              </a:ext>
            </a:extLst>
          </p:cNvPr>
          <p:cNvSpPr/>
          <p:nvPr/>
        </p:nvSpPr>
        <p:spPr>
          <a:xfrm>
            <a:off x="4223926" y="3038592"/>
            <a:ext cx="1862666" cy="1862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72D959-CAFC-CDD1-954D-212E11236553}"/>
              </a:ext>
            </a:extLst>
          </p:cNvPr>
          <p:cNvSpPr/>
          <p:nvPr/>
        </p:nvSpPr>
        <p:spPr>
          <a:xfrm>
            <a:off x="6312369" y="2652889"/>
            <a:ext cx="2492962" cy="249296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5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60A00-626B-418E-A194-70C28CEC43AF}"/>
              </a:ext>
            </a:extLst>
          </p:cNvPr>
          <p:cNvSpPr/>
          <p:nvPr/>
        </p:nvSpPr>
        <p:spPr>
          <a:xfrm>
            <a:off x="9040517" y="3198519"/>
            <a:ext cx="1618074" cy="16180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6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F8B7D8-7674-EC51-576F-79E3A4621DDE}"/>
              </a:ext>
            </a:extLst>
          </p:cNvPr>
          <p:cNvSpPr/>
          <p:nvPr/>
        </p:nvSpPr>
        <p:spPr>
          <a:xfrm>
            <a:off x="10922000" y="3744147"/>
            <a:ext cx="545631" cy="5268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7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1DE201-03CB-24E5-C05D-CDEF6337396A}"/>
              </a:ext>
            </a:extLst>
          </p:cNvPr>
          <p:cNvSpPr/>
          <p:nvPr/>
        </p:nvSpPr>
        <p:spPr>
          <a:xfrm>
            <a:off x="4572000" y="3377260"/>
            <a:ext cx="1175926" cy="11759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4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C0BDC4-353B-573B-C4DC-60E5ADFC610F}"/>
              </a:ext>
            </a:extLst>
          </p:cNvPr>
          <p:cNvCxnSpPr/>
          <p:nvPr/>
        </p:nvCxnSpPr>
        <p:spPr>
          <a:xfrm>
            <a:off x="574148" y="5594234"/>
            <a:ext cx="2391362" cy="18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399321-75D8-BE81-DA9D-CFAD21934D7F}"/>
              </a:ext>
            </a:extLst>
          </p:cNvPr>
          <p:cNvSpPr txBox="1"/>
          <p:nvPr/>
        </p:nvSpPr>
        <p:spPr>
          <a:xfrm>
            <a:off x="1063036" y="5409259"/>
            <a:ext cx="1411111" cy="3787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EARLY GAME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B31DCF-A6F9-035F-4150-E4EC39EFC8AE}"/>
              </a:ext>
            </a:extLst>
          </p:cNvPr>
          <p:cNvCxnSpPr>
            <a:cxnSpLocks/>
          </p:cNvCxnSpPr>
          <p:nvPr/>
        </p:nvCxnSpPr>
        <p:spPr>
          <a:xfrm>
            <a:off x="3415184" y="5603641"/>
            <a:ext cx="2560695" cy="18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9A41A0-9A26-5510-E35A-64C4887EF65F}"/>
              </a:ext>
            </a:extLst>
          </p:cNvPr>
          <p:cNvSpPr txBox="1"/>
          <p:nvPr/>
        </p:nvSpPr>
        <p:spPr>
          <a:xfrm>
            <a:off x="3988740" y="5409259"/>
            <a:ext cx="1411111" cy="3787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MID GAME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90F784-7796-2E3F-39E9-DE5785C9FCD7}"/>
              </a:ext>
            </a:extLst>
          </p:cNvPr>
          <p:cNvCxnSpPr>
            <a:cxnSpLocks/>
          </p:cNvCxnSpPr>
          <p:nvPr/>
        </p:nvCxnSpPr>
        <p:spPr>
          <a:xfrm>
            <a:off x="6312665" y="5603641"/>
            <a:ext cx="5157139" cy="18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F77215-5915-FD7A-E66B-020515E2F08B}"/>
              </a:ext>
            </a:extLst>
          </p:cNvPr>
          <p:cNvSpPr txBox="1"/>
          <p:nvPr/>
        </p:nvSpPr>
        <p:spPr>
          <a:xfrm>
            <a:off x="8015111" y="5409259"/>
            <a:ext cx="1411111" cy="3787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LATE GAME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C7A7D-6AD2-07B4-A1CC-595D9206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B741C7-AAC8-E44A-2EFA-AEDF363B565D}"/>
              </a:ext>
            </a:extLst>
          </p:cNvPr>
          <p:cNvCxnSpPr>
            <a:cxnSpLocks/>
          </p:cNvCxnSpPr>
          <p:nvPr/>
        </p:nvCxnSpPr>
        <p:spPr>
          <a:xfrm>
            <a:off x="6092121" y="-27402"/>
            <a:ext cx="11286" cy="535469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9730B4-FE9C-B7D8-DA6A-4542E7AB917C}"/>
              </a:ext>
            </a:extLst>
          </p:cNvPr>
          <p:cNvCxnSpPr>
            <a:cxnSpLocks/>
          </p:cNvCxnSpPr>
          <p:nvPr/>
        </p:nvCxnSpPr>
        <p:spPr>
          <a:xfrm>
            <a:off x="5273678" y="3773191"/>
            <a:ext cx="1516469" cy="112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F1322A-32C1-AB71-251E-8420C6996D08}"/>
              </a:ext>
            </a:extLst>
          </p:cNvPr>
          <p:cNvCxnSpPr>
            <a:cxnSpLocks/>
          </p:cNvCxnSpPr>
          <p:nvPr/>
        </p:nvCxnSpPr>
        <p:spPr>
          <a:xfrm>
            <a:off x="5499455" y="5080821"/>
            <a:ext cx="1187211" cy="1128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D68FD09-44A9-8FF6-448A-B32B79354531}"/>
              </a:ext>
            </a:extLst>
          </p:cNvPr>
          <p:cNvSpPr/>
          <p:nvPr/>
        </p:nvSpPr>
        <p:spPr>
          <a:xfrm>
            <a:off x="5785555" y="4769555"/>
            <a:ext cx="620890" cy="62088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07336-7A98-E753-A97C-835D516FAB81}"/>
              </a:ext>
            </a:extLst>
          </p:cNvPr>
          <p:cNvSpPr txBox="1"/>
          <p:nvPr/>
        </p:nvSpPr>
        <p:spPr>
          <a:xfrm>
            <a:off x="75259" y="6340591"/>
            <a:ext cx="5330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cs typeface="Calibri"/>
              </a:rPr>
              <a:t>LINEAR BUBBLE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6BE39-A836-1B96-0B1E-8831F4E41DFB}"/>
              </a:ext>
            </a:extLst>
          </p:cNvPr>
          <p:cNvSpPr txBox="1"/>
          <p:nvPr/>
        </p:nvSpPr>
        <p:spPr>
          <a:xfrm>
            <a:off x="3386668" y="6481702"/>
            <a:ext cx="868868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1100" dirty="0">
                <a:solidFill>
                  <a:srgbClr val="757070"/>
                </a:solidFill>
                <a:cs typeface="Calibri"/>
              </a:rPr>
              <a:t>NICOLE ANSAH – 22018073 – MECHANICS PROTOTYPING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202CE3-5A90-0151-F8BE-AE33B4F6E876}"/>
              </a:ext>
            </a:extLst>
          </p:cNvPr>
          <p:cNvSpPr/>
          <p:nvPr/>
        </p:nvSpPr>
        <p:spPr>
          <a:xfrm>
            <a:off x="5663258" y="3349037"/>
            <a:ext cx="856075" cy="85607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79B371-8397-0FB9-8ACD-65A81646F749}"/>
              </a:ext>
            </a:extLst>
          </p:cNvPr>
          <p:cNvSpPr/>
          <p:nvPr/>
        </p:nvSpPr>
        <p:spPr>
          <a:xfrm>
            <a:off x="5785555" y="573851"/>
            <a:ext cx="620890" cy="62088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3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8922CC-BCCC-96E4-5E38-B7F8E2AB5497}"/>
              </a:ext>
            </a:extLst>
          </p:cNvPr>
          <p:cNvSpPr/>
          <p:nvPr/>
        </p:nvSpPr>
        <p:spPr>
          <a:xfrm>
            <a:off x="4750740" y="4703703"/>
            <a:ext cx="752594" cy="7525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1a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09F58C-A404-90DE-6873-F6CDCDCBCC02}"/>
              </a:ext>
            </a:extLst>
          </p:cNvPr>
          <p:cNvSpPr/>
          <p:nvPr/>
        </p:nvSpPr>
        <p:spPr>
          <a:xfrm>
            <a:off x="6688666" y="4619037"/>
            <a:ext cx="893705" cy="91251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1b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5B48DF-002D-E64A-1805-5D0037157ACF}"/>
              </a:ext>
            </a:extLst>
          </p:cNvPr>
          <p:cNvSpPr/>
          <p:nvPr/>
        </p:nvSpPr>
        <p:spPr>
          <a:xfrm>
            <a:off x="4327406" y="3283185"/>
            <a:ext cx="997186" cy="99718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2a</a:t>
            </a:r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D470A4-ED5D-51FE-14A1-94E77D2059A3}"/>
              </a:ext>
            </a:extLst>
          </p:cNvPr>
          <p:cNvSpPr/>
          <p:nvPr/>
        </p:nvSpPr>
        <p:spPr>
          <a:xfrm>
            <a:off x="6792147" y="3433703"/>
            <a:ext cx="686742" cy="68674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2b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FEF79E-8E20-61F2-A862-4FD638203911}"/>
              </a:ext>
            </a:extLst>
          </p:cNvPr>
          <p:cNvSpPr/>
          <p:nvPr/>
        </p:nvSpPr>
        <p:spPr>
          <a:xfrm>
            <a:off x="5550369" y="1721555"/>
            <a:ext cx="1091260" cy="110066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2c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0E019-1BEE-AB98-2E4A-CE9A5DD5D235}"/>
              </a:ext>
            </a:extLst>
          </p:cNvPr>
          <p:cNvSpPr txBox="1"/>
          <p:nvPr/>
        </p:nvSpPr>
        <p:spPr>
          <a:xfrm>
            <a:off x="310444" y="338666"/>
            <a:ext cx="350896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1- Main starting area facing the lava gates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ea typeface="+mn-lt"/>
                <a:cs typeface="+mn-lt"/>
              </a:rPr>
              <a:t>1a – Side area housing crystals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ea typeface="+mn-lt"/>
                <a:cs typeface="+mn-lt"/>
              </a:rPr>
              <a:t>1b – Side area housing grunt enemies    </a:t>
            </a:r>
            <a:endParaRPr lang="en-GB" dirty="0"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endParaRPr lang="en-GB" sz="1400" dirty="0">
              <a:ea typeface="+mn-lt"/>
              <a:cs typeface="+mn-lt"/>
            </a:endParaRPr>
          </a:p>
          <a:p>
            <a:r>
              <a:rPr lang="en-GB" sz="1400" dirty="0">
                <a:ea typeface="+mn-lt"/>
                <a:cs typeface="+mn-lt"/>
              </a:rPr>
              <a:t>2 - Combat area consisting of a lava pit</a:t>
            </a:r>
            <a:endParaRPr lang="en-GB" sz="1400" dirty="0"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Calibri"/>
              </a:rPr>
              <a:t>2a – Side area consisting of flowing lava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400" dirty="0">
                <a:cs typeface="Calibri"/>
              </a:rPr>
              <a:t>2b – Side area consisting of canon enemies</a:t>
            </a:r>
          </a:p>
          <a:p>
            <a:pPr lvl="1"/>
            <a:endParaRPr lang="en-GB" sz="1400" dirty="0">
              <a:cs typeface="Calibri"/>
            </a:endParaRPr>
          </a:p>
          <a:p>
            <a:r>
              <a:rPr lang="en-GB" sz="1400" dirty="0">
                <a:cs typeface="Calibri"/>
              </a:rPr>
              <a:t>3 – Hallway with doors connecting to either </a:t>
            </a:r>
            <a:r>
              <a:rPr lang="en-GB" sz="1400">
                <a:cs typeface="Calibri"/>
              </a:rPr>
              <a:t>the storage room or the boss room</a:t>
            </a:r>
            <a:endParaRPr lang="en-GB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71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5AA18-6FE8-28D7-DB2D-BC8DEBF9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0B6FB3-40C0-866A-A313-FBDEB5D73EBE}"/>
              </a:ext>
            </a:extLst>
          </p:cNvPr>
          <p:cNvCxnSpPr>
            <a:cxnSpLocks/>
          </p:cNvCxnSpPr>
          <p:nvPr/>
        </p:nvCxnSpPr>
        <p:spPr>
          <a:xfrm>
            <a:off x="8095898" y="5513560"/>
            <a:ext cx="11286" cy="78269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83BA63-8159-C740-F3AF-9B6736645332}"/>
              </a:ext>
            </a:extLst>
          </p:cNvPr>
          <p:cNvCxnSpPr>
            <a:cxnSpLocks/>
          </p:cNvCxnSpPr>
          <p:nvPr/>
        </p:nvCxnSpPr>
        <p:spPr>
          <a:xfrm>
            <a:off x="4229454" y="5184301"/>
            <a:ext cx="11286" cy="111195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D6EC84-6147-1BDF-336B-A40FDBDC4E18}"/>
              </a:ext>
            </a:extLst>
          </p:cNvPr>
          <p:cNvCxnSpPr>
            <a:cxnSpLocks/>
          </p:cNvCxnSpPr>
          <p:nvPr/>
        </p:nvCxnSpPr>
        <p:spPr>
          <a:xfrm>
            <a:off x="8095897" y="527635"/>
            <a:ext cx="11286" cy="309691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3274F9-DD17-16A5-AE01-9606BFE71D2C}"/>
              </a:ext>
            </a:extLst>
          </p:cNvPr>
          <p:cNvCxnSpPr>
            <a:cxnSpLocks/>
          </p:cNvCxnSpPr>
          <p:nvPr/>
        </p:nvCxnSpPr>
        <p:spPr>
          <a:xfrm>
            <a:off x="4107159" y="4469339"/>
            <a:ext cx="3877727" cy="188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023B5-C065-A22F-A44A-1335C1B4D1C5}"/>
              </a:ext>
            </a:extLst>
          </p:cNvPr>
          <p:cNvCxnSpPr>
            <a:cxnSpLocks/>
          </p:cNvCxnSpPr>
          <p:nvPr/>
        </p:nvCxnSpPr>
        <p:spPr>
          <a:xfrm>
            <a:off x="4229456" y="6284969"/>
            <a:ext cx="3877727" cy="188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7C3F5B-35D9-D67E-EB31-973B1DA37987}"/>
              </a:ext>
            </a:extLst>
          </p:cNvPr>
          <p:cNvCxnSpPr>
            <a:cxnSpLocks/>
          </p:cNvCxnSpPr>
          <p:nvPr/>
        </p:nvCxnSpPr>
        <p:spPr>
          <a:xfrm>
            <a:off x="6092121" y="6284967"/>
            <a:ext cx="11286" cy="62277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C69A87-F282-DB69-4525-550256CD21FD}"/>
              </a:ext>
            </a:extLst>
          </p:cNvPr>
          <p:cNvSpPr txBox="1"/>
          <p:nvPr/>
        </p:nvSpPr>
        <p:spPr>
          <a:xfrm>
            <a:off x="3386668" y="6481702"/>
            <a:ext cx="868868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1100" dirty="0">
                <a:solidFill>
                  <a:srgbClr val="757070"/>
                </a:solidFill>
                <a:cs typeface="Calibri"/>
              </a:rPr>
              <a:t>NICOLE ANSAH – 22018073 – MECHANICS PROTOTYPING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DD478D-3248-61F2-DD47-23D05222635E}"/>
              </a:ext>
            </a:extLst>
          </p:cNvPr>
          <p:cNvSpPr/>
          <p:nvPr/>
        </p:nvSpPr>
        <p:spPr>
          <a:xfrm>
            <a:off x="3283185" y="3574814"/>
            <a:ext cx="1862666" cy="1862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3E043B-0231-23FF-9DCC-D653864C5AFB}"/>
              </a:ext>
            </a:extLst>
          </p:cNvPr>
          <p:cNvSpPr/>
          <p:nvPr/>
        </p:nvSpPr>
        <p:spPr>
          <a:xfrm>
            <a:off x="6839183" y="3273778"/>
            <a:ext cx="2492962" cy="249296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5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53F1B1-55E8-05D5-0982-A56007CD4839}"/>
              </a:ext>
            </a:extLst>
          </p:cNvPr>
          <p:cNvSpPr/>
          <p:nvPr/>
        </p:nvSpPr>
        <p:spPr>
          <a:xfrm>
            <a:off x="7271923" y="1072445"/>
            <a:ext cx="1618074" cy="16180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6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4EB880-F624-76AD-4835-6A1D9575BA82}"/>
              </a:ext>
            </a:extLst>
          </p:cNvPr>
          <p:cNvSpPr/>
          <p:nvPr/>
        </p:nvSpPr>
        <p:spPr>
          <a:xfrm>
            <a:off x="7826962" y="159925"/>
            <a:ext cx="545631" cy="5268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7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A849D9-E4FB-4437-1B2E-9B8809FD17ED}"/>
              </a:ext>
            </a:extLst>
          </p:cNvPr>
          <p:cNvSpPr/>
          <p:nvPr/>
        </p:nvSpPr>
        <p:spPr>
          <a:xfrm>
            <a:off x="3631258" y="3913482"/>
            <a:ext cx="1175926" cy="11759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4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2FD46-0021-FB78-3486-3D2780B219E1}"/>
              </a:ext>
            </a:extLst>
          </p:cNvPr>
          <p:cNvSpPr txBox="1"/>
          <p:nvPr/>
        </p:nvSpPr>
        <p:spPr>
          <a:xfrm>
            <a:off x="274697" y="218252"/>
            <a:ext cx="45964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​4 - Combat area housing</a:t>
            </a:r>
            <a:r>
              <a:rPr lang="en-GB" sz="1400" dirty="0">
                <a:solidFill>
                  <a:srgbClr val="FFFFFF"/>
                </a:solidFill>
              </a:rPr>
              <a:t> an army of deactivated Pilot enemies</a:t>
            </a:r>
            <a:endParaRPr lang="en-US" sz="1400" dirty="0">
              <a:solidFill>
                <a:srgbClr val="F4B183"/>
              </a:solidFill>
              <a:cs typeface="Calibri"/>
            </a:endParaRPr>
          </a:p>
          <a:p>
            <a:r>
              <a:rPr lang="en-GB" sz="1400" dirty="0"/>
              <a:t>5 – Combat area housing the main boss of the game</a:t>
            </a:r>
            <a:endParaRPr lang="en-GB" sz="1400" dirty="0">
              <a:cs typeface="Calibri"/>
            </a:endParaRPr>
          </a:p>
          <a:p>
            <a:r>
              <a:rPr lang="en-GB" sz="1400"/>
              <a:t>6 – Hallway with a timed expiry</a:t>
            </a:r>
            <a:endParaRPr lang="en-US" sz="1400">
              <a:cs typeface="Calibri"/>
            </a:endParaRPr>
          </a:p>
          <a:p>
            <a:r>
              <a:rPr lang="en-GB" sz="1400" dirty="0"/>
              <a:t>7 – Victory zone where player can pass the checkpoint and complete the game</a:t>
            </a:r>
            <a:r>
              <a:rPr lang="en-US" sz="1400" dirty="0"/>
              <a:t>​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65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358</cp:revision>
  <dcterms:created xsi:type="dcterms:W3CDTF">2024-01-29T11:03:51Z</dcterms:created>
  <dcterms:modified xsi:type="dcterms:W3CDTF">2024-01-29T12:25:42Z</dcterms:modified>
</cp:coreProperties>
</file>