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99502" y="177834"/>
            <a:ext cx="2466974" cy="8286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9198" y="165134"/>
            <a:ext cx="330200" cy="825500"/>
          </a:xfrm>
          <a:custGeom>
            <a:avLst/>
            <a:gdLst/>
            <a:ahLst/>
            <a:cxnLst/>
            <a:rect l="l" t="t" r="r" b="b"/>
            <a:pathLst>
              <a:path w="330200" h="825500">
                <a:moveTo>
                  <a:pt x="330200" y="825500"/>
                </a:moveTo>
                <a:lnTo>
                  <a:pt x="0" y="825500"/>
                </a:lnTo>
                <a:lnTo>
                  <a:pt x="0" y="0"/>
                </a:lnTo>
                <a:lnTo>
                  <a:pt x="330200" y="0"/>
                </a:lnTo>
                <a:lnTo>
                  <a:pt x="330200" y="825500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80497" y="165134"/>
            <a:ext cx="207645" cy="825500"/>
          </a:xfrm>
          <a:custGeom>
            <a:avLst/>
            <a:gdLst/>
            <a:ahLst/>
            <a:cxnLst/>
            <a:rect l="l" t="t" r="r" b="b"/>
            <a:pathLst>
              <a:path w="207644" h="825500">
                <a:moveTo>
                  <a:pt x="207102" y="825172"/>
                </a:moveTo>
                <a:lnTo>
                  <a:pt x="0" y="825172"/>
                </a:lnTo>
                <a:lnTo>
                  <a:pt x="0" y="0"/>
                </a:lnTo>
                <a:lnTo>
                  <a:pt x="207102" y="0"/>
                </a:lnTo>
                <a:lnTo>
                  <a:pt x="207102" y="825172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017270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8000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14299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52437"/>
            <a:ext cx="14592935" cy="863600"/>
          </a:xfrm>
          <a:custGeom>
            <a:avLst/>
            <a:gdLst/>
            <a:ahLst/>
            <a:cxnLst/>
            <a:rect l="l" t="t" r="r" b="b"/>
            <a:pathLst>
              <a:path w="14592935" h="863600">
                <a:moveTo>
                  <a:pt x="14592326" y="25438"/>
                </a:moveTo>
                <a:lnTo>
                  <a:pt x="25" y="0"/>
                </a:lnTo>
                <a:lnTo>
                  <a:pt x="0" y="25438"/>
                </a:lnTo>
                <a:lnTo>
                  <a:pt x="0" y="812292"/>
                </a:lnTo>
                <a:lnTo>
                  <a:pt x="0" y="863053"/>
                </a:lnTo>
                <a:lnTo>
                  <a:pt x="14566926" y="863053"/>
                </a:lnTo>
                <a:lnTo>
                  <a:pt x="14576806" y="861060"/>
                </a:lnTo>
                <a:lnTo>
                  <a:pt x="14584896" y="855599"/>
                </a:lnTo>
                <a:lnTo>
                  <a:pt x="14590332" y="847509"/>
                </a:lnTo>
                <a:lnTo>
                  <a:pt x="14592300" y="837730"/>
                </a:lnTo>
                <a:lnTo>
                  <a:pt x="14592326" y="812292"/>
                </a:lnTo>
                <a:lnTo>
                  <a:pt x="14592326" y="50774"/>
                </a:lnTo>
                <a:lnTo>
                  <a:pt x="14592326" y="25438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3344" y="2244349"/>
            <a:ext cx="14461311" cy="623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04742" y="1436394"/>
              <a:ext cx="12653645" cy="7983855"/>
            </a:xfrm>
            <a:custGeom>
              <a:avLst/>
              <a:gdLst/>
              <a:ahLst/>
              <a:cxnLst/>
              <a:rect l="l" t="t" r="r" b="b"/>
              <a:pathLst>
                <a:path w="12653644" h="7983855">
                  <a:moveTo>
                    <a:pt x="12653112" y="25438"/>
                  </a:moveTo>
                  <a:lnTo>
                    <a:pt x="12651105" y="15519"/>
                  </a:lnTo>
                  <a:lnTo>
                    <a:pt x="12645644" y="7429"/>
                  </a:lnTo>
                  <a:lnTo>
                    <a:pt x="12637554" y="1993"/>
                  </a:lnTo>
                  <a:lnTo>
                    <a:pt x="12627674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7958328"/>
                  </a:lnTo>
                  <a:lnTo>
                    <a:pt x="2006" y="7968259"/>
                  </a:lnTo>
                  <a:lnTo>
                    <a:pt x="7467" y="7976336"/>
                  </a:lnTo>
                  <a:lnTo>
                    <a:pt x="15532" y="7981759"/>
                  </a:lnTo>
                  <a:lnTo>
                    <a:pt x="25349" y="7983753"/>
                  </a:lnTo>
                  <a:lnTo>
                    <a:pt x="12627750" y="7983753"/>
                  </a:lnTo>
                  <a:lnTo>
                    <a:pt x="12637592" y="7981759"/>
                  </a:lnTo>
                  <a:lnTo>
                    <a:pt x="12645682" y="7976298"/>
                  </a:lnTo>
                  <a:lnTo>
                    <a:pt x="12651118" y="7968208"/>
                  </a:lnTo>
                  <a:lnTo>
                    <a:pt x="12653112" y="7958328"/>
                  </a:lnTo>
                  <a:lnTo>
                    <a:pt x="12653112" y="7932902"/>
                  </a:lnTo>
                  <a:lnTo>
                    <a:pt x="12653112" y="50774"/>
                  </a:lnTo>
                  <a:lnTo>
                    <a:pt x="12653112" y="2543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51964" y="2020759"/>
              <a:ext cx="14021435" cy="6953884"/>
            </a:xfrm>
            <a:custGeom>
              <a:avLst/>
              <a:gdLst/>
              <a:ahLst/>
              <a:cxnLst/>
              <a:rect l="l" t="t" r="r" b="b"/>
              <a:pathLst>
                <a:path w="14021435" h="6953884">
                  <a:moveTo>
                    <a:pt x="14021181" y="25438"/>
                  </a:moveTo>
                  <a:lnTo>
                    <a:pt x="14019175" y="15519"/>
                  </a:lnTo>
                  <a:lnTo>
                    <a:pt x="14013714" y="7429"/>
                  </a:lnTo>
                  <a:lnTo>
                    <a:pt x="14005624" y="1993"/>
                  </a:lnTo>
                  <a:lnTo>
                    <a:pt x="13995743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6928205"/>
                  </a:lnTo>
                  <a:lnTo>
                    <a:pt x="2006" y="6938124"/>
                  </a:lnTo>
                  <a:lnTo>
                    <a:pt x="7467" y="6946201"/>
                  </a:lnTo>
                  <a:lnTo>
                    <a:pt x="15532" y="6951637"/>
                  </a:lnTo>
                  <a:lnTo>
                    <a:pt x="25323" y="6953618"/>
                  </a:lnTo>
                  <a:lnTo>
                    <a:pt x="13995857" y="6953618"/>
                  </a:lnTo>
                  <a:lnTo>
                    <a:pt x="14005662" y="6951637"/>
                  </a:lnTo>
                  <a:lnTo>
                    <a:pt x="14013752" y="6946176"/>
                  </a:lnTo>
                  <a:lnTo>
                    <a:pt x="14019187" y="6938086"/>
                  </a:lnTo>
                  <a:lnTo>
                    <a:pt x="14021181" y="6928205"/>
                  </a:lnTo>
                  <a:lnTo>
                    <a:pt x="14021181" y="6902767"/>
                  </a:lnTo>
                  <a:lnTo>
                    <a:pt x="14021181" y="50774"/>
                  </a:lnTo>
                  <a:lnTo>
                    <a:pt x="14021181" y="25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55705" y="5549493"/>
              <a:ext cx="152400" cy="944880"/>
            </a:xfrm>
            <a:custGeom>
              <a:avLst/>
              <a:gdLst/>
              <a:ahLst/>
              <a:cxnLst/>
              <a:rect l="l" t="t" r="r" b="b"/>
              <a:pathLst>
                <a:path w="152400" h="944879">
                  <a:moveTo>
                    <a:pt x="151930" y="25425"/>
                  </a:moveTo>
                  <a:lnTo>
                    <a:pt x="149923" y="15506"/>
                  </a:lnTo>
                  <a:lnTo>
                    <a:pt x="144462" y="7429"/>
                  </a:lnTo>
                  <a:lnTo>
                    <a:pt x="136372" y="1993"/>
                  </a:lnTo>
                  <a:lnTo>
                    <a:pt x="126492" y="0"/>
                  </a:lnTo>
                  <a:lnTo>
                    <a:pt x="25438" y="0"/>
                  </a:lnTo>
                  <a:lnTo>
                    <a:pt x="15519" y="1993"/>
                  </a:lnTo>
                  <a:lnTo>
                    <a:pt x="7429" y="7429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919251"/>
                  </a:lnTo>
                  <a:lnTo>
                    <a:pt x="2006" y="929119"/>
                  </a:lnTo>
                  <a:lnTo>
                    <a:pt x="7429" y="937183"/>
                  </a:lnTo>
                  <a:lnTo>
                    <a:pt x="15519" y="942644"/>
                  </a:lnTo>
                  <a:lnTo>
                    <a:pt x="25438" y="944689"/>
                  </a:lnTo>
                  <a:lnTo>
                    <a:pt x="126492" y="944689"/>
                  </a:lnTo>
                  <a:lnTo>
                    <a:pt x="136423" y="942682"/>
                  </a:lnTo>
                  <a:lnTo>
                    <a:pt x="144500" y="937221"/>
                  </a:lnTo>
                  <a:lnTo>
                    <a:pt x="149936" y="929132"/>
                  </a:lnTo>
                  <a:lnTo>
                    <a:pt x="151930" y="919251"/>
                  </a:lnTo>
                  <a:lnTo>
                    <a:pt x="151930" y="893826"/>
                  </a:lnTo>
                  <a:lnTo>
                    <a:pt x="151930" y="50761"/>
                  </a:lnTo>
                  <a:lnTo>
                    <a:pt x="151930" y="25425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7867" y="4430974"/>
            <a:ext cx="96780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4000" spc="-2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984" y="5526092"/>
            <a:ext cx="75914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4000" spc="-1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5974" y="7260915"/>
            <a:ext cx="2159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Team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8927" y="7884862"/>
            <a:ext cx="49631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Name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Kaladi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Jaswanth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Reddy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8927" y="8218237"/>
            <a:ext cx="34423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ID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721121104017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6871" y="7835823"/>
            <a:ext cx="11891645" cy="792480"/>
          </a:xfrm>
          <a:custGeom>
            <a:avLst/>
            <a:gdLst/>
            <a:ahLst/>
            <a:cxnLst/>
            <a:rect l="l" t="t" r="r" b="b"/>
            <a:pathLst>
              <a:path w="11891644" h="792479">
                <a:moveTo>
                  <a:pt x="19011" y="8915"/>
                </a:moveTo>
                <a:lnTo>
                  <a:pt x="18884" y="7708"/>
                </a:lnTo>
                <a:lnTo>
                  <a:pt x="17627" y="5397"/>
                </a:lnTo>
                <a:lnTo>
                  <a:pt x="16687" y="4635"/>
                </a:lnTo>
                <a:lnTo>
                  <a:pt x="5029" y="1181"/>
                </a:lnTo>
                <a:lnTo>
                  <a:pt x="3822" y="1308"/>
                </a:lnTo>
                <a:lnTo>
                  <a:pt x="1511" y="2565"/>
                </a:lnTo>
                <a:lnTo>
                  <a:pt x="749" y="3517"/>
                </a:lnTo>
                <a:lnTo>
                  <a:pt x="0" y="6032"/>
                </a:lnTo>
                <a:lnTo>
                  <a:pt x="127" y="7239"/>
                </a:lnTo>
                <a:lnTo>
                  <a:pt x="1384" y="9550"/>
                </a:lnTo>
                <a:lnTo>
                  <a:pt x="2324" y="10312"/>
                </a:lnTo>
                <a:lnTo>
                  <a:pt x="13982" y="13766"/>
                </a:lnTo>
                <a:lnTo>
                  <a:pt x="15189" y="13639"/>
                </a:lnTo>
                <a:lnTo>
                  <a:pt x="17500" y="12382"/>
                </a:lnTo>
                <a:lnTo>
                  <a:pt x="18262" y="11442"/>
                </a:lnTo>
                <a:lnTo>
                  <a:pt x="19011" y="8915"/>
                </a:lnTo>
                <a:close/>
              </a:path>
              <a:path w="11891644" h="792479">
                <a:moveTo>
                  <a:pt x="37274" y="14325"/>
                </a:moveTo>
                <a:lnTo>
                  <a:pt x="37147" y="13119"/>
                </a:lnTo>
                <a:lnTo>
                  <a:pt x="35890" y="10807"/>
                </a:lnTo>
                <a:lnTo>
                  <a:pt x="34950" y="10045"/>
                </a:lnTo>
                <a:lnTo>
                  <a:pt x="32423" y="9296"/>
                </a:lnTo>
                <a:lnTo>
                  <a:pt x="31216" y="9423"/>
                </a:lnTo>
                <a:lnTo>
                  <a:pt x="28905" y="10680"/>
                </a:lnTo>
                <a:lnTo>
                  <a:pt x="28143" y="11620"/>
                </a:lnTo>
                <a:lnTo>
                  <a:pt x="27393" y="14147"/>
                </a:lnTo>
                <a:lnTo>
                  <a:pt x="27520" y="15354"/>
                </a:lnTo>
                <a:lnTo>
                  <a:pt x="28778" y="17665"/>
                </a:lnTo>
                <a:lnTo>
                  <a:pt x="29718" y="18427"/>
                </a:lnTo>
                <a:lnTo>
                  <a:pt x="32245" y="19177"/>
                </a:lnTo>
                <a:lnTo>
                  <a:pt x="33451" y="19050"/>
                </a:lnTo>
                <a:lnTo>
                  <a:pt x="35763" y="17792"/>
                </a:lnTo>
                <a:lnTo>
                  <a:pt x="36525" y="16852"/>
                </a:lnTo>
                <a:lnTo>
                  <a:pt x="37274" y="14325"/>
                </a:lnTo>
                <a:close/>
              </a:path>
              <a:path w="11891644" h="792479">
                <a:moveTo>
                  <a:pt x="64681" y="22440"/>
                </a:moveTo>
                <a:lnTo>
                  <a:pt x="64554" y="21234"/>
                </a:lnTo>
                <a:lnTo>
                  <a:pt x="63296" y="18923"/>
                </a:lnTo>
                <a:lnTo>
                  <a:pt x="62344" y="18161"/>
                </a:lnTo>
                <a:lnTo>
                  <a:pt x="59829" y="17411"/>
                </a:lnTo>
                <a:lnTo>
                  <a:pt x="58623" y="17538"/>
                </a:lnTo>
                <a:lnTo>
                  <a:pt x="56311" y="18796"/>
                </a:lnTo>
                <a:lnTo>
                  <a:pt x="55537" y="19735"/>
                </a:lnTo>
                <a:lnTo>
                  <a:pt x="54800" y="22263"/>
                </a:lnTo>
                <a:lnTo>
                  <a:pt x="54927" y="23469"/>
                </a:lnTo>
                <a:lnTo>
                  <a:pt x="56172" y="25781"/>
                </a:lnTo>
                <a:lnTo>
                  <a:pt x="57124" y="26543"/>
                </a:lnTo>
                <a:lnTo>
                  <a:pt x="59639" y="27292"/>
                </a:lnTo>
                <a:lnTo>
                  <a:pt x="60858" y="27165"/>
                </a:lnTo>
                <a:lnTo>
                  <a:pt x="63169" y="25908"/>
                </a:lnTo>
                <a:lnTo>
                  <a:pt x="63931" y="24968"/>
                </a:lnTo>
                <a:lnTo>
                  <a:pt x="64681" y="22440"/>
                </a:lnTo>
                <a:close/>
              </a:path>
              <a:path w="11891644" h="792479">
                <a:moveTo>
                  <a:pt x="92075" y="30556"/>
                </a:moveTo>
                <a:lnTo>
                  <a:pt x="91948" y="29349"/>
                </a:lnTo>
                <a:lnTo>
                  <a:pt x="90690" y="27038"/>
                </a:lnTo>
                <a:lnTo>
                  <a:pt x="89750" y="26276"/>
                </a:lnTo>
                <a:lnTo>
                  <a:pt x="78092" y="22821"/>
                </a:lnTo>
                <a:lnTo>
                  <a:pt x="76885" y="22948"/>
                </a:lnTo>
                <a:lnTo>
                  <a:pt x="74574" y="24206"/>
                </a:lnTo>
                <a:lnTo>
                  <a:pt x="73812" y="25146"/>
                </a:lnTo>
                <a:lnTo>
                  <a:pt x="73063" y="27673"/>
                </a:lnTo>
                <a:lnTo>
                  <a:pt x="73190" y="28879"/>
                </a:lnTo>
                <a:lnTo>
                  <a:pt x="74447" y="31191"/>
                </a:lnTo>
                <a:lnTo>
                  <a:pt x="75387" y="31953"/>
                </a:lnTo>
                <a:lnTo>
                  <a:pt x="87045" y="35407"/>
                </a:lnTo>
                <a:lnTo>
                  <a:pt x="88252" y="35280"/>
                </a:lnTo>
                <a:lnTo>
                  <a:pt x="90563" y="34023"/>
                </a:lnTo>
                <a:lnTo>
                  <a:pt x="91325" y="33083"/>
                </a:lnTo>
                <a:lnTo>
                  <a:pt x="92075" y="30556"/>
                </a:lnTo>
                <a:close/>
              </a:path>
              <a:path w="11891644" h="792479">
                <a:moveTo>
                  <a:pt x="110337" y="35966"/>
                </a:moveTo>
                <a:lnTo>
                  <a:pt x="110210" y="34759"/>
                </a:lnTo>
                <a:lnTo>
                  <a:pt x="108966" y="32448"/>
                </a:lnTo>
                <a:lnTo>
                  <a:pt x="108013" y="31686"/>
                </a:lnTo>
                <a:lnTo>
                  <a:pt x="105498" y="30937"/>
                </a:lnTo>
                <a:lnTo>
                  <a:pt x="104279" y="31064"/>
                </a:lnTo>
                <a:lnTo>
                  <a:pt x="101968" y="32321"/>
                </a:lnTo>
                <a:lnTo>
                  <a:pt x="101206" y="33261"/>
                </a:lnTo>
                <a:lnTo>
                  <a:pt x="100457" y="35788"/>
                </a:lnTo>
                <a:lnTo>
                  <a:pt x="100584" y="36995"/>
                </a:lnTo>
                <a:lnTo>
                  <a:pt x="101841" y="39306"/>
                </a:lnTo>
                <a:lnTo>
                  <a:pt x="102793" y="40068"/>
                </a:lnTo>
                <a:lnTo>
                  <a:pt x="105308" y="40817"/>
                </a:lnTo>
                <a:lnTo>
                  <a:pt x="106514" y="40690"/>
                </a:lnTo>
                <a:lnTo>
                  <a:pt x="108826" y="39433"/>
                </a:lnTo>
                <a:lnTo>
                  <a:pt x="109601" y="38493"/>
                </a:lnTo>
                <a:lnTo>
                  <a:pt x="110337" y="35966"/>
                </a:lnTo>
                <a:close/>
              </a:path>
              <a:path w="11891644" h="792479">
                <a:moveTo>
                  <a:pt x="137744" y="44081"/>
                </a:moveTo>
                <a:lnTo>
                  <a:pt x="137617" y="42875"/>
                </a:lnTo>
                <a:lnTo>
                  <a:pt x="136359" y="40563"/>
                </a:lnTo>
                <a:lnTo>
                  <a:pt x="135420" y="39801"/>
                </a:lnTo>
                <a:lnTo>
                  <a:pt x="132892" y="39052"/>
                </a:lnTo>
                <a:lnTo>
                  <a:pt x="131686" y="39179"/>
                </a:lnTo>
                <a:lnTo>
                  <a:pt x="129374" y="40436"/>
                </a:lnTo>
                <a:lnTo>
                  <a:pt x="128612" y="41376"/>
                </a:lnTo>
                <a:lnTo>
                  <a:pt x="127863" y="43903"/>
                </a:lnTo>
                <a:lnTo>
                  <a:pt x="127990" y="45110"/>
                </a:lnTo>
                <a:lnTo>
                  <a:pt x="129247" y="47421"/>
                </a:lnTo>
                <a:lnTo>
                  <a:pt x="130187" y="48183"/>
                </a:lnTo>
                <a:lnTo>
                  <a:pt x="132715" y="48933"/>
                </a:lnTo>
                <a:lnTo>
                  <a:pt x="133921" y="48806"/>
                </a:lnTo>
                <a:lnTo>
                  <a:pt x="136232" y="47548"/>
                </a:lnTo>
                <a:lnTo>
                  <a:pt x="136994" y="46609"/>
                </a:lnTo>
                <a:lnTo>
                  <a:pt x="137744" y="44081"/>
                </a:lnTo>
                <a:close/>
              </a:path>
              <a:path w="11891644" h="792479">
                <a:moveTo>
                  <a:pt x="165138" y="52197"/>
                </a:moveTo>
                <a:lnTo>
                  <a:pt x="165011" y="50990"/>
                </a:lnTo>
                <a:lnTo>
                  <a:pt x="163753" y="48679"/>
                </a:lnTo>
                <a:lnTo>
                  <a:pt x="162814" y="47917"/>
                </a:lnTo>
                <a:lnTo>
                  <a:pt x="151155" y="44462"/>
                </a:lnTo>
                <a:lnTo>
                  <a:pt x="149948" y="44589"/>
                </a:lnTo>
                <a:lnTo>
                  <a:pt x="147637" y="45847"/>
                </a:lnTo>
                <a:lnTo>
                  <a:pt x="146875" y="46786"/>
                </a:lnTo>
                <a:lnTo>
                  <a:pt x="146126" y="49314"/>
                </a:lnTo>
                <a:lnTo>
                  <a:pt x="146253" y="50520"/>
                </a:lnTo>
                <a:lnTo>
                  <a:pt x="147510" y="52832"/>
                </a:lnTo>
                <a:lnTo>
                  <a:pt x="148450" y="53594"/>
                </a:lnTo>
                <a:lnTo>
                  <a:pt x="160108" y="57048"/>
                </a:lnTo>
                <a:lnTo>
                  <a:pt x="161315" y="56921"/>
                </a:lnTo>
                <a:lnTo>
                  <a:pt x="163626" y="55664"/>
                </a:lnTo>
                <a:lnTo>
                  <a:pt x="164388" y="54711"/>
                </a:lnTo>
                <a:lnTo>
                  <a:pt x="165138" y="52197"/>
                </a:lnTo>
                <a:close/>
              </a:path>
              <a:path w="11891644" h="792479">
                <a:moveTo>
                  <a:pt x="183413" y="57607"/>
                </a:moveTo>
                <a:lnTo>
                  <a:pt x="183286" y="56400"/>
                </a:lnTo>
                <a:lnTo>
                  <a:pt x="182029" y="54089"/>
                </a:lnTo>
                <a:lnTo>
                  <a:pt x="181076" y="53327"/>
                </a:lnTo>
                <a:lnTo>
                  <a:pt x="178562" y="52578"/>
                </a:lnTo>
                <a:lnTo>
                  <a:pt x="177355" y="52705"/>
                </a:lnTo>
                <a:lnTo>
                  <a:pt x="175044" y="53962"/>
                </a:lnTo>
                <a:lnTo>
                  <a:pt x="174269" y="54902"/>
                </a:lnTo>
                <a:lnTo>
                  <a:pt x="173532" y="57416"/>
                </a:lnTo>
                <a:lnTo>
                  <a:pt x="173659" y="58635"/>
                </a:lnTo>
                <a:lnTo>
                  <a:pt x="174904" y="60947"/>
                </a:lnTo>
                <a:lnTo>
                  <a:pt x="175856" y="61709"/>
                </a:lnTo>
                <a:lnTo>
                  <a:pt x="178371" y="62458"/>
                </a:lnTo>
                <a:lnTo>
                  <a:pt x="179590" y="62331"/>
                </a:lnTo>
                <a:lnTo>
                  <a:pt x="181902" y="61074"/>
                </a:lnTo>
                <a:lnTo>
                  <a:pt x="182664" y="60121"/>
                </a:lnTo>
                <a:lnTo>
                  <a:pt x="183413" y="57607"/>
                </a:lnTo>
                <a:close/>
              </a:path>
              <a:path w="11891644" h="792479">
                <a:moveTo>
                  <a:pt x="210807" y="65722"/>
                </a:moveTo>
                <a:lnTo>
                  <a:pt x="210680" y="64516"/>
                </a:lnTo>
                <a:lnTo>
                  <a:pt x="209423" y="62204"/>
                </a:lnTo>
                <a:lnTo>
                  <a:pt x="208483" y="61429"/>
                </a:lnTo>
                <a:lnTo>
                  <a:pt x="205955" y="60693"/>
                </a:lnTo>
                <a:lnTo>
                  <a:pt x="204749" y="60820"/>
                </a:lnTo>
                <a:lnTo>
                  <a:pt x="202438" y="62064"/>
                </a:lnTo>
                <a:lnTo>
                  <a:pt x="201676" y="63017"/>
                </a:lnTo>
                <a:lnTo>
                  <a:pt x="200926" y="65532"/>
                </a:lnTo>
                <a:lnTo>
                  <a:pt x="201053" y="66751"/>
                </a:lnTo>
                <a:lnTo>
                  <a:pt x="202311" y="69062"/>
                </a:lnTo>
                <a:lnTo>
                  <a:pt x="203250" y="69824"/>
                </a:lnTo>
                <a:lnTo>
                  <a:pt x="205778" y="70573"/>
                </a:lnTo>
                <a:lnTo>
                  <a:pt x="206984" y="70446"/>
                </a:lnTo>
                <a:lnTo>
                  <a:pt x="209296" y="69189"/>
                </a:lnTo>
                <a:lnTo>
                  <a:pt x="210058" y="68237"/>
                </a:lnTo>
                <a:lnTo>
                  <a:pt x="210807" y="65722"/>
                </a:lnTo>
                <a:close/>
              </a:path>
              <a:path w="11891644" h="792479">
                <a:moveTo>
                  <a:pt x="238201" y="73837"/>
                </a:moveTo>
                <a:lnTo>
                  <a:pt x="238074" y="72618"/>
                </a:lnTo>
                <a:lnTo>
                  <a:pt x="236829" y="70307"/>
                </a:lnTo>
                <a:lnTo>
                  <a:pt x="235877" y="69545"/>
                </a:lnTo>
                <a:lnTo>
                  <a:pt x="224218" y="66103"/>
                </a:lnTo>
                <a:lnTo>
                  <a:pt x="223012" y="66230"/>
                </a:lnTo>
                <a:lnTo>
                  <a:pt x="220700" y="67475"/>
                </a:lnTo>
                <a:lnTo>
                  <a:pt x="219938" y="68427"/>
                </a:lnTo>
                <a:lnTo>
                  <a:pt x="219189" y="70942"/>
                </a:lnTo>
                <a:lnTo>
                  <a:pt x="219316" y="72148"/>
                </a:lnTo>
                <a:lnTo>
                  <a:pt x="220573" y="74460"/>
                </a:lnTo>
                <a:lnTo>
                  <a:pt x="221526" y="75234"/>
                </a:lnTo>
                <a:lnTo>
                  <a:pt x="233172" y="78676"/>
                </a:lnTo>
                <a:lnTo>
                  <a:pt x="234378" y="78549"/>
                </a:lnTo>
                <a:lnTo>
                  <a:pt x="236689" y="77304"/>
                </a:lnTo>
                <a:lnTo>
                  <a:pt x="237464" y="76352"/>
                </a:lnTo>
                <a:lnTo>
                  <a:pt x="238201" y="73837"/>
                </a:lnTo>
                <a:close/>
              </a:path>
              <a:path w="11891644" h="792479">
                <a:moveTo>
                  <a:pt x="256476" y="79248"/>
                </a:moveTo>
                <a:lnTo>
                  <a:pt x="256349" y="78028"/>
                </a:lnTo>
                <a:lnTo>
                  <a:pt x="255092" y="75717"/>
                </a:lnTo>
                <a:lnTo>
                  <a:pt x="254152" y="74955"/>
                </a:lnTo>
                <a:lnTo>
                  <a:pt x="251625" y="74206"/>
                </a:lnTo>
                <a:lnTo>
                  <a:pt x="250418" y="74333"/>
                </a:lnTo>
                <a:lnTo>
                  <a:pt x="248107" y="75590"/>
                </a:lnTo>
                <a:lnTo>
                  <a:pt x="247345" y="76542"/>
                </a:lnTo>
                <a:lnTo>
                  <a:pt x="246595" y="79057"/>
                </a:lnTo>
                <a:lnTo>
                  <a:pt x="246722" y="80264"/>
                </a:lnTo>
                <a:lnTo>
                  <a:pt x="247980" y="82575"/>
                </a:lnTo>
                <a:lnTo>
                  <a:pt x="248920" y="83350"/>
                </a:lnTo>
                <a:lnTo>
                  <a:pt x="251447" y="84086"/>
                </a:lnTo>
                <a:lnTo>
                  <a:pt x="252653" y="83959"/>
                </a:lnTo>
                <a:lnTo>
                  <a:pt x="254965" y="82715"/>
                </a:lnTo>
                <a:lnTo>
                  <a:pt x="255727" y="81762"/>
                </a:lnTo>
                <a:lnTo>
                  <a:pt x="256476" y="79248"/>
                </a:lnTo>
                <a:close/>
              </a:path>
              <a:path w="11891644" h="792479">
                <a:moveTo>
                  <a:pt x="283870" y="87350"/>
                </a:moveTo>
                <a:lnTo>
                  <a:pt x="283743" y="86144"/>
                </a:lnTo>
                <a:lnTo>
                  <a:pt x="282486" y="83832"/>
                </a:lnTo>
                <a:lnTo>
                  <a:pt x="281546" y="83070"/>
                </a:lnTo>
                <a:lnTo>
                  <a:pt x="279019" y="82321"/>
                </a:lnTo>
                <a:lnTo>
                  <a:pt x="277812" y="82448"/>
                </a:lnTo>
                <a:lnTo>
                  <a:pt x="275501" y="83705"/>
                </a:lnTo>
                <a:lnTo>
                  <a:pt x="274739" y="84658"/>
                </a:lnTo>
                <a:lnTo>
                  <a:pt x="273989" y="87172"/>
                </a:lnTo>
                <a:lnTo>
                  <a:pt x="274116" y="88379"/>
                </a:lnTo>
                <a:lnTo>
                  <a:pt x="275374" y="90690"/>
                </a:lnTo>
                <a:lnTo>
                  <a:pt x="276313" y="91452"/>
                </a:lnTo>
                <a:lnTo>
                  <a:pt x="278841" y="92202"/>
                </a:lnTo>
                <a:lnTo>
                  <a:pt x="280047" y="92075"/>
                </a:lnTo>
                <a:lnTo>
                  <a:pt x="282359" y="90817"/>
                </a:lnTo>
                <a:lnTo>
                  <a:pt x="283121" y="89877"/>
                </a:lnTo>
                <a:lnTo>
                  <a:pt x="283870" y="87350"/>
                </a:lnTo>
                <a:close/>
              </a:path>
              <a:path w="11891644" h="792479">
                <a:moveTo>
                  <a:pt x="311277" y="95465"/>
                </a:moveTo>
                <a:lnTo>
                  <a:pt x="311150" y="94259"/>
                </a:lnTo>
                <a:lnTo>
                  <a:pt x="309892" y="91948"/>
                </a:lnTo>
                <a:lnTo>
                  <a:pt x="308940" y="91186"/>
                </a:lnTo>
                <a:lnTo>
                  <a:pt x="297294" y="87731"/>
                </a:lnTo>
                <a:lnTo>
                  <a:pt x="296087" y="87858"/>
                </a:lnTo>
                <a:lnTo>
                  <a:pt x="293776" y="89115"/>
                </a:lnTo>
                <a:lnTo>
                  <a:pt x="293001" y="90055"/>
                </a:lnTo>
                <a:lnTo>
                  <a:pt x="292252" y="92583"/>
                </a:lnTo>
                <a:lnTo>
                  <a:pt x="292392" y="93789"/>
                </a:lnTo>
                <a:lnTo>
                  <a:pt x="293636" y="96100"/>
                </a:lnTo>
                <a:lnTo>
                  <a:pt x="294589" y="96862"/>
                </a:lnTo>
                <a:lnTo>
                  <a:pt x="306235" y="100317"/>
                </a:lnTo>
                <a:lnTo>
                  <a:pt x="307454" y="100190"/>
                </a:lnTo>
                <a:lnTo>
                  <a:pt x="309765" y="98933"/>
                </a:lnTo>
                <a:lnTo>
                  <a:pt x="310527" y="97993"/>
                </a:lnTo>
                <a:lnTo>
                  <a:pt x="311277" y="95465"/>
                </a:lnTo>
                <a:close/>
              </a:path>
              <a:path w="11891644" h="792479">
                <a:moveTo>
                  <a:pt x="329539" y="100876"/>
                </a:moveTo>
                <a:lnTo>
                  <a:pt x="329412" y="99669"/>
                </a:lnTo>
                <a:lnTo>
                  <a:pt x="328155" y="97358"/>
                </a:lnTo>
                <a:lnTo>
                  <a:pt x="327215" y="96596"/>
                </a:lnTo>
                <a:lnTo>
                  <a:pt x="324688" y="95846"/>
                </a:lnTo>
                <a:lnTo>
                  <a:pt x="323481" y="95973"/>
                </a:lnTo>
                <a:lnTo>
                  <a:pt x="321170" y="97231"/>
                </a:lnTo>
                <a:lnTo>
                  <a:pt x="320408" y="98171"/>
                </a:lnTo>
                <a:lnTo>
                  <a:pt x="319659" y="100698"/>
                </a:lnTo>
                <a:lnTo>
                  <a:pt x="319786" y="101904"/>
                </a:lnTo>
                <a:lnTo>
                  <a:pt x="321043" y="104216"/>
                </a:lnTo>
                <a:lnTo>
                  <a:pt x="321983" y="104978"/>
                </a:lnTo>
                <a:lnTo>
                  <a:pt x="324510" y="105727"/>
                </a:lnTo>
                <a:lnTo>
                  <a:pt x="325716" y="105600"/>
                </a:lnTo>
                <a:lnTo>
                  <a:pt x="328028" y="104343"/>
                </a:lnTo>
                <a:lnTo>
                  <a:pt x="328790" y="103403"/>
                </a:lnTo>
                <a:lnTo>
                  <a:pt x="329539" y="100876"/>
                </a:lnTo>
                <a:close/>
              </a:path>
              <a:path w="11891644" h="792479">
                <a:moveTo>
                  <a:pt x="356933" y="108991"/>
                </a:moveTo>
                <a:lnTo>
                  <a:pt x="356806" y="107784"/>
                </a:lnTo>
                <a:lnTo>
                  <a:pt x="355561" y="105473"/>
                </a:lnTo>
                <a:lnTo>
                  <a:pt x="354609" y="104711"/>
                </a:lnTo>
                <a:lnTo>
                  <a:pt x="352094" y="103962"/>
                </a:lnTo>
                <a:lnTo>
                  <a:pt x="350875" y="104089"/>
                </a:lnTo>
                <a:lnTo>
                  <a:pt x="348564" y="105346"/>
                </a:lnTo>
                <a:lnTo>
                  <a:pt x="347802" y="106286"/>
                </a:lnTo>
                <a:lnTo>
                  <a:pt x="347052" y="108813"/>
                </a:lnTo>
                <a:lnTo>
                  <a:pt x="347179" y="110020"/>
                </a:lnTo>
                <a:lnTo>
                  <a:pt x="348437" y="112331"/>
                </a:lnTo>
                <a:lnTo>
                  <a:pt x="349389" y="113093"/>
                </a:lnTo>
                <a:lnTo>
                  <a:pt x="351904" y="113842"/>
                </a:lnTo>
                <a:lnTo>
                  <a:pt x="353110" y="113715"/>
                </a:lnTo>
                <a:lnTo>
                  <a:pt x="355422" y="112458"/>
                </a:lnTo>
                <a:lnTo>
                  <a:pt x="356196" y="111518"/>
                </a:lnTo>
                <a:lnTo>
                  <a:pt x="356933" y="108991"/>
                </a:lnTo>
                <a:close/>
              </a:path>
              <a:path w="11891644" h="792479">
                <a:moveTo>
                  <a:pt x="384340" y="117106"/>
                </a:moveTo>
                <a:lnTo>
                  <a:pt x="384213" y="115900"/>
                </a:lnTo>
                <a:lnTo>
                  <a:pt x="382955" y="113588"/>
                </a:lnTo>
                <a:lnTo>
                  <a:pt x="382016" y="112826"/>
                </a:lnTo>
                <a:lnTo>
                  <a:pt x="370357" y="109372"/>
                </a:lnTo>
                <a:lnTo>
                  <a:pt x="369150" y="109499"/>
                </a:lnTo>
                <a:lnTo>
                  <a:pt x="366839" y="110756"/>
                </a:lnTo>
                <a:lnTo>
                  <a:pt x="366064" y="111696"/>
                </a:lnTo>
                <a:lnTo>
                  <a:pt x="365328" y="114223"/>
                </a:lnTo>
                <a:lnTo>
                  <a:pt x="365455" y="115430"/>
                </a:lnTo>
                <a:lnTo>
                  <a:pt x="366712" y="117741"/>
                </a:lnTo>
                <a:lnTo>
                  <a:pt x="367652" y="118503"/>
                </a:lnTo>
                <a:lnTo>
                  <a:pt x="379310" y="121958"/>
                </a:lnTo>
                <a:lnTo>
                  <a:pt x="380517" y="121831"/>
                </a:lnTo>
                <a:lnTo>
                  <a:pt x="382828" y="120573"/>
                </a:lnTo>
                <a:lnTo>
                  <a:pt x="383590" y="119634"/>
                </a:lnTo>
                <a:lnTo>
                  <a:pt x="384340" y="117106"/>
                </a:lnTo>
                <a:close/>
              </a:path>
              <a:path w="11891644" h="792479">
                <a:moveTo>
                  <a:pt x="402602" y="122516"/>
                </a:moveTo>
                <a:lnTo>
                  <a:pt x="402475" y="121310"/>
                </a:lnTo>
                <a:lnTo>
                  <a:pt x="401218" y="118999"/>
                </a:lnTo>
                <a:lnTo>
                  <a:pt x="400278" y="118237"/>
                </a:lnTo>
                <a:lnTo>
                  <a:pt x="397751" y="117487"/>
                </a:lnTo>
                <a:lnTo>
                  <a:pt x="396544" y="117614"/>
                </a:lnTo>
                <a:lnTo>
                  <a:pt x="394233" y="118872"/>
                </a:lnTo>
                <a:lnTo>
                  <a:pt x="393471" y="119811"/>
                </a:lnTo>
                <a:lnTo>
                  <a:pt x="392722" y="122339"/>
                </a:lnTo>
                <a:lnTo>
                  <a:pt x="392849" y="123545"/>
                </a:lnTo>
                <a:lnTo>
                  <a:pt x="394106" y="125857"/>
                </a:lnTo>
                <a:lnTo>
                  <a:pt x="395046" y="126619"/>
                </a:lnTo>
                <a:lnTo>
                  <a:pt x="397573" y="127368"/>
                </a:lnTo>
                <a:lnTo>
                  <a:pt x="398780" y="127241"/>
                </a:lnTo>
                <a:lnTo>
                  <a:pt x="401091" y="125984"/>
                </a:lnTo>
                <a:lnTo>
                  <a:pt x="401853" y="125044"/>
                </a:lnTo>
                <a:lnTo>
                  <a:pt x="402602" y="122516"/>
                </a:lnTo>
                <a:close/>
              </a:path>
              <a:path w="11891644" h="792479">
                <a:moveTo>
                  <a:pt x="430009" y="130632"/>
                </a:moveTo>
                <a:lnTo>
                  <a:pt x="429882" y="129425"/>
                </a:lnTo>
                <a:lnTo>
                  <a:pt x="428625" y="127114"/>
                </a:lnTo>
                <a:lnTo>
                  <a:pt x="427672" y="126352"/>
                </a:lnTo>
                <a:lnTo>
                  <a:pt x="425157" y="125603"/>
                </a:lnTo>
                <a:lnTo>
                  <a:pt x="423951" y="125730"/>
                </a:lnTo>
                <a:lnTo>
                  <a:pt x="421640" y="126987"/>
                </a:lnTo>
                <a:lnTo>
                  <a:pt x="420865" y="127927"/>
                </a:lnTo>
                <a:lnTo>
                  <a:pt x="420128" y="130454"/>
                </a:lnTo>
                <a:lnTo>
                  <a:pt x="420255" y="131660"/>
                </a:lnTo>
                <a:lnTo>
                  <a:pt x="421500" y="133972"/>
                </a:lnTo>
                <a:lnTo>
                  <a:pt x="422452" y="134734"/>
                </a:lnTo>
                <a:lnTo>
                  <a:pt x="424967" y="135483"/>
                </a:lnTo>
                <a:lnTo>
                  <a:pt x="426186" y="135356"/>
                </a:lnTo>
                <a:lnTo>
                  <a:pt x="428498" y="134099"/>
                </a:lnTo>
                <a:lnTo>
                  <a:pt x="429260" y="133159"/>
                </a:lnTo>
                <a:lnTo>
                  <a:pt x="430009" y="130632"/>
                </a:lnTo>
                <a:close/>
              </a:path>
              <a:path w="11891644" h="792479">
                <a:moveTo>
                  <a:pt x="457403" y="138747"/>
                </a:moveTo>
                <a:lnTo>
                  <a:pt x="457276" y="137541"/>
                </a:lnTo>
                <a:lnTo>
                  <a:pt x="456018" y="135229"/>
                </a:lnTo>
                <a:lnTo>
                  <a:pt x="455079" y="134454"/>
                </a:lnTo>
                <a:lnTo>
                  <a:pt x="443420" y="131013"/>
                </a:lnTo>
                <a:lnTo>
                  <a:pt x="442214" y="131140"/>
                </a:lnTo>
                <a:lnTo>
                  <a:pt x="439902" y="132397"/>
                </a:lnTo>
                <a:lnTo>
                  <a:pt x="439140" y="133337"/>
                </a:lnTo>
                <a:lnTo>
                  <a:pt x="438391" y="135851"/>
                </a:lnTo>
                <a:lnTo>
                  <a:pt x="438518" y="137071"/>
                </a:lnTo>
                <a:lnTo>
                  <a:pt x="439775" y="139382"/>
                </a:lnTo>
                <a:lnTo>
                  <a:pt x="440715" y="140144"/>
                </a:lnTo>
                <a:lnTo>
                  <a:pt x="452374" y="143598"/>
                </a:lnTo>
                <a:lnTo>
                  <a:pt x="453580" y="143471"/>
                </a:lnTo>
                <a:lnTo>
                  <a:pt x="455891" y="142214"/>
                </a:lnTo>
                <a:lnTo>
                  <a:pt x="456653" y="141262"/>
                </a:lnTo>
                <a:lnTo>
                  <a:pt x="457403" y="138747"/>
                </a:lnTo>
                <a:close/>
              </a:path>
              <a:path w="11891644" h="792479">
                <a:moveTo>
                  <a:pt x="475665" y="144157"/>
                </a:moveTo>
                <a:lnTo>
                  <a:pt x="475538" y="142951"/>
                </a:lnTo>
                <a:lnTo>
                  <a:pt x="474281" y="140639"/>
                </a:lnTo>
                <a:lnTo>
                  <a:pt x="473341" y="139865"/>
                </a:lnTo>
                <a:lnTo>
                  <a:pt x="470814" y="139128"/>
                </a:lnTo>
                <a:lnTo>
                  <a:pt x="469607" y="139255"/>
                </a:lnTo>
                <a:lnTo>
                  <a:pt x="467296" y="140500"/>
                </a:lnTo>
                <a:lnTo>
                  <a:pt x="466534" y="141452"/>
                </a:lnTo>
                <a:lnTo>
                  <a:pt x="465785" y="143967"/>
                </a:lnTo>
                <a:lnTo>
                  <a:pt x="465912" y="145186"/>
                </a:lnTo>
                <a:lnTo>
                  <a:pt x="467169" y="147497"/>
                </a:lnTo>
                <a:lnTo>
                  <a:pt x="468109" y="148259"/>
                </a:lnTo>
                <a:lnTo>
                  <a:pt x="470636" y="149009"/>
                </a:lnTo>
                <a:lnTo>
                  <a:pt x="471843" y="148882"/>
                </a:lnTo>
                <a:lnTo>
                  <a:pt x="474154" y="147624"/>
                </a:lnTo>
                <a:lnTo>
                  <a:pt x="474916" y="146672"/>
                </a:lnTo>
                <a:lnTo>
                  <a:pt x="475665" y="144157"/>
                </a:lnTo>
                <a:close/>
              </a:path>
              <a:path w="11891644" h="792479">
                <a:moveTo>
                  <a:pt x="503072" y="152273"/>
                </a:moveTo>
                <a:lnTo>
                  <a:pt x="502945" y="151066"/>
                </a:lnTo>
                <a:lnTo>
                  <a:pt x="501688" y="148755"/>
                </a:lnTo>
                <a:lnTo>
                  <a:pt x="500748" y="147980"/>
                </a:lnTo>
                <a:lnTo>
                  <a:pt x="498221" y="147231"/>
                </a:lnTo>
                <a:lnTo>
                  <a:pt x="497014" y="147370"/>
                </a:lnTo>
                <a:lnTo>
                  <a:pt x="494703" y="148615"/>
                </a:lnTo>
                <a:lnTo>
                  <a:pt x="493941" y="149567"/>
                </a:lnTo>
                <a:lnTo>
                  <a:pt x="493191" y="152082"/>
                </a:lnTo>
                <a:lnTo>
                  <a:pt x="493318" y="153289"/>
                </a:lnTo>
                <a:lnTo>
                  <a:pt x="494576" y="155600"/>
                </a:lnTo>
                <a:lnTo>
                  <a:pt x="495515" y="156375"/>
                </a:lnTo>
                <a:lnTo>
                  <a:pt x="498043" y="157111"/>
                </a:lnTo>
                <a:lnTo>
                  <a:pt x="499249" y="156984"/>
                </a:lnTo>
                <a:lnTo>
                  <a:pt x="501561" y="155740"/>
                </a:lnTo>
                <a:lnTo>
                  <a:pt x="502323" y="154787"/>
                </a:lnTo>
                <a:lnTo>
                  <a:pt x="503072" y="152273"/>
                </a:lnTo>
                <a:close/>
              </a:path>
              <a:path w="11891644" h="792479">
                <a:moveTo>
                  <a:pt x="530466" y="160388"/>
                </a:moveTo>
                <a:lnTo>
                  <a:pt x="530339" y="159169"/>
                </a:lnTo>
                <a:lnTo>
                  <a:pt x="529082" y="156857"/>
                </a:lnTo>
                <a:lnTo>
                  <a:pt x="528142" y="156095"/>
                </a:lnTo>
                <a:lnTo>
                  <a:pt x="516483" y="152641"/>
                </a:lnTo>
                <a:lnTo>
                  <a:pt x="515277" y="152768"/>
                </a:lnTo>
                <a:lnTo>
                  <a:pt x="512965" y="154025"/>
                </a:lnTo>
                <a:lnTo>
                  <a:pt x="512203" y="154978"/>
                </a:lnTo>
                <a:lnTo>
                  <a:pt x="511454" y="157492"/>
                </a:lnTo>
                <a:lnTo>
                  <a:pt x="511581" y="158699"/>
                </a:lnTo>
                <a:lnTo>
                  <a:pt x="512838" y="161010"/>
                </a:lnTo>
                <a:lnTo>
                  <a:pt x="513778" y="161785"/>
                </a:lnTo>
                <a:lnTo>
                  <a:pt x="525437" y="165227"/>
                </a:lnTo>
                <a:lnTo>
                  <a:pt x="526643" y="165100"/>
                </a:lnTo>
                <a:lnTo>
                  <a:pt x="528955" y="163842"/>
                </a:lnTo>
                <a:lnTo>
                  <a:pt x="529717" y="162902"/>
                </a:lnTo>
                <a:lnTo>
                  <a:pt x="530466" y="160388"/>
                </a:lnTo>
                <a:close/>
              </a:path>
              <a:path w="11891644" h="792479">
                <a:moveTo>
                  <a:pt x="548728" y="165798"/>
                </a:moveTo>
                <a:lnTo>
                  <a:pt x="548601" y="164579"/>
                </a:lnTo>
                <a:lnTo>
                  <a:pt x="547357" y="162267"/>
                </a:lnTo>
                <a:lnTo>
                  <a:pt x="546404" y="161505"/>
                </a:lnTo>
                <a:lnTo>
                  <a:pt x="543890" y="160756"/>
                </a:lnTo>
                <a:lnTo>
                  <a:pt x="542671" y="160883"/>
                </a:lnTo>
                <a:lnTo>
                  <a:pt x="540359" y="162140"/>
                </a:lnTo>
                <a:lnTo>
                  <a:pt x="539597" y="163093"/>
                </a:lnTo>
                <a:lnTo>
                  <a:pt x="538848" y="165608"/>
                </a:lnTo>
                <a:lnTo>
                  <a:pt x="538975" y="166814"/>
                </a:lnTo>
                <a:lnTo>
                  <a:pt x="540232" y="169125"/>
                </a:lnTo>
                <a:lnTo>
                  <a:pt x="541185" y="169887"/>
                </a:lnTo>
                <a:lnTo>
                  <a:pt x="543699" y="170637"/>
                </a:lnTo>
                <a:lnTo>
                  <a:pt x="544906" y="170510"/>
                </a:lnTo>
                <a:lnTo>
                  <a:pt x="547217" y="169252"/>
                </a:lnTo>
                <a:lnTo>
                  <a:pt x="547992" y="168313"/>
                </a:lnTo>
                <a:lnTo>
                  <a:pt x="548728" y="165798"/>
                </a:lnTo>
                <a:close/>
              </a:path>
              <a:path w="11891644" h="792479">
                <a:moveTo>
                  <a:pt x="576135" y="173901"/>
                </a:moveTo>
                <a:lnTo>
                  <a:pt x="576008" y="172694"/>
                </a:lnTo>
                <a:lnTo>
                  <a:pt x="574751" y="170383"/>
                </a:lnTo>
                <a:lnTo>
                  <a:pt x="573811" y="169621"/>
                </a:lnTo>
                <a:lnTo>
                  <a:pt x="571284" y="168871"/>
                </a:lnTo>
                <a:lnTo>
                  <a:pt x="570077" y="168998"/>
                </a:lnTo>
                <a:lnTo>
                  <a:pt x="567766" y="170256"/>
                </a:lnTo>
                <a:lnTo>
                  <a:pt x="567004" y="171196"/>
                </a:lnTo>
                <a:lnTo>
                  <a:pt x="566254" y="173723"/>
                </a:lnTo>
                <a:lnTo>
                  <a:pt x="566381" y="174929"/>
                </a:lnTo>
                <a:lnTo>
                  <a:pt x="567639" y="177241"/>
                </a:lnTo>
                <a:lnTo>
                  <a:pt x="568579" y="178003"/>
                </a:lnTo>
                <a:lnTo>
                  <a:pt x="571106" y="178752"/>
                </a:lnTo>
                <a:lnTo>
                  <a:pt x="572312" y="178625"/>
                </a:lnTo>
                <a:lnTo>
                  <a:pt x="574624" y="177368"/>
                </a:lnTo>
                <a:lnTo>
                  <a:pt x="575386" y="176428"/>
                </a:lnTo>
                <a:lnTo>
                  <a:pt x="576135" y="173901"/>
                </a:lnTo>
                <a:close/>
              </a:path>
              <a:path w="11891644" h="792479">
                <a:moveTo>
                  <a:pt x="603529" y="182016"/>
                </a:moveTo>
                <a:lnTo>
                  <a:pt x="603402" y="180809"/>
                </a:lnTo>
                <a:lnTo>
                  <a:pt x="602145" y="178498"/>
                </a:lnTo>
                <a:lnTo>
                  <a:pt x="601205" y="177736"/>
                </a:lnTo>
                <a:lnTo>
                  <a:pt x="589546" y="174282"/>
                </a:lnTo>
                <a:lnTo>
                  <a:pt x="588340" y="174409"/>
                </a:lnTo>
                <a:lnTo>
                  <a:pt x="586028" y="175666"/>
                </a:lnTo>
                <a:lnTo>
                  <a:pt x="585266" y="176606"/>
                </a:lnTo>
                <a:lnTo>
                  <a:pt x="584517" y="179133"/>
                </a:lnTo>
                <a:lnTo>
                  <a:pt x="584644" y="180340"/>
                </a:lnTo>
                <a:lnTo>
                  <a:pt x="585901" y="182651"/>
                </a:lnTo>
                <a:lnTo>
                  <a:pt x="586841" y="183413"/>
                </a:lnTo>
                <a:lnTo>
                  <a:pt x="598500" y="186867"/>
                </a:lnTo>
                <a:lnTo>
                  <a:pt x="599706" y="186740"/>
                </a:lnTo>
                <a:lnTo>
                  <a:pt x="602018" y="185483"/>
                </a:lnTo>
                <a:lnTo>
                  <a:pt x="602780" y="184543"/>
                </a:lnTo>
                <a:lnTo>
                  <a:pt x="603529" y="182016"/>
                </a:lnTo>
                <a:close/>
              </a:path>
              <a:path w="11891644" h="792479">
                <a:moveTo>
                  <a:pt x="621804" y="187426"/>
                </a:moveTo>
                <a:lnTo>
                  <a:pt x="621677" y="186220"/>
                </a:lnTo>
                <a:lnTo>
                  <a:pt x="620420" y="183908"/>
                </a:lnTo>
                <a:lnTo>
                  <a:pt x="619467" y="183146"/>
                </a:lnTo>
                <a:lnTo>
                  <a:pt x="616953" y="182397"/>
                </a:lnTo>
                <a:lnTo>
                  <a:pt x="615746" y="182524"/>
                </a:lnTo>
                <a:lnTo>
                  <a:pt x="613435" y="183781"/>
                </a:lnTo>
                <a:lnTo>
                  <a:pt x="612660" y="184721"/>
                </a:lnTo>
                <a:lnTo>
                  <a:pt x="611924" y="187248"/>
                </a:lnTo>
                <a:lnTo>
                  <a:pt x="612051" y="188455"/>
                </a:lnTo>
                <a:lnTo>
                  <a:pt x="613295" y="190766"/>
                </a:lnTo>
                <a:lnTo>
                  <a:pt x="614248" y="191528"/>
                </a:lnTo>
                <a:lnTo>
                  <a:pt x="616762" y="192278"/>
                </a:lnTo>
                <a:lnTo>
                  <a:pt x="617982" y="192151"/>
                </a:lnTo>
                <a:lnTo>
                  <a:pt x="620293" y="190893"/>
                </a:lnTo>
                <a:lnTo>
                  <a:pt x="621055" y="189953"/>
                </a:lnTo>
                <a:lnTo>
                  <a:pt x="621804" y="187426"/>
                </a:lnTo>
                <a:close/>
              </a:path>
              <a:path w="11891644" h="792479">
                <a:moveTo>
                  <a:pt x="649198" y="195541"/>
                </a:moveTo>
                <a:lnTo>
                  <a:pt x="649071" y="194335"/>
                </a:lnTo>
                <a:lnTo>
                  <a:pt x="647814" y="192024"/>
                </a:lnTo>
                <a:lnTo>
                  <a:pt x="646874" y="191262"/>
                </a:lnTo>
                <a:lnTo>
                  <a:pt x="644347" y="190512"/>
                </a:lnTo>
                <a:lnTo>
                  <a:pt x="643140" y="190639"/>
                </a:lnTo>
                <a:lnTo>
                  <a:pt x="640829" y="191897"/>
                </a:lnTo>
                <a:lnTo>
                  <a:pt x="640067" y="192836"/>
                </a:lnTo>
                <a:lnTo>
                  <a:pt x="639318" y="195364"/>
                </a:lnTo>
                <a:lnTo>
                  <a:pt x="639445" y="196570"/>
                </a:lnTo>
                <a:lnTo>
                  <a:pt x="640702" y="198882"/>
                </a:lnTo>
                <a:lnTo>
                  <a:pt x="641642" y="199644"/>
                </a:lnTo>
                <a:lnTo>
                  <a:pt x="644169" y="200393"/>
                </a:lnTo>
                <a:lnTo>
                  <a:pt x="645375" y="200266"/>
                </a:lnTo>
                <a:lnTo>
                  <a:pt x="647687" y="199009"/>
                </a:lnTo>
                <a:lnTo>
                  <a:pt x="648449" y="198069"/>
                </a:lnTo>
                <a:lnTo>
                  <a:pt x="649198" y="195541"/>
                </a:lnTo>
                <a:close/>
              </a:path>
              <a:path w="11891644" h="792479">
                <a:moveTo>
                  <a:pt x="676592" y="203657"/>
                </a:moveTo>
                <a:lnTo>
                  <a:pt x="676465" y="202450"/>
                </a:lnTo>
                <a:lnTo>
                  <a:pt x="675220" y="200139"/>
                </a:lnTo>
                <a:lnTo>
                  <a:pt x="674268" y="199377"/>
                </a:lnTo>
                <a:lnTo>
                  <a:pt x="662622" y="195922"/>
                </a:lnTo>
                <a:lnTo>
                  <a:pt x="661403" y="196049"/>
                </a:lnTo>
                <a:lnTo>
                  <a:pt x="659091" y="197307"/>
                </a:lnTo>
                <a:lnTo>
                  <a:pt x="658329" y="198247"/>
                </a:lnTo>
                <a:lnTo>
                  <a:pt x="657580" y="200774"/>
                </a:lnTo>
                <a:lnTo>
                  <a:pt x="657707" y="201980"/>
                </a:lnTo>
                <a:lnTo>
                  <a:pt x="658964" y="204292"/>
                </a:lnTo>
                <a:lnTo>
                  <a:pt x="659917" y="205054"/>
                </a:lnTo>
                <a:lnTo>
                  <a:pt x="671563" y="208508"/>
                </a:lnTo>
                <a:lnTo>
                  <a:pt x="672769" y="208381"/>
                </a:lnTo>
                <a:lnTo>
                  <a:pt x="675081" y="207124"/>
                </a:lnTo>
                <a:lnTo>
                  <a:pt x="675855" y="206184"/>
                </a:lnTo>
                <a:lnTo>
                  <a:pt x="676592" y="203657"/>
                </a:lnTo>
                <a:close/>
              </a:path>
              <a:path w="11891644" h="792479">
                <a:moveTo>
                  <a:pt x="694867" y="209067"/>
                </a:moveTo>
                <a:lnTo>
                  <a:pt x="694740" y="207860"/>
                </a:lnTo>
                <a:lnTo>
                  <a:pt x="693483" y="205549"/>
                </a:lnTo>
                <a:lnTo>
                  <a:pt x="692543" y="204787"/>
                </a:lnTo>
                <a:lnTo>
                  <a:pt x="690016" y="204038"/>
                </a:lnTo>
                <a:lnTo>
                  <a:pt x="688809" y="204165"/>
                </a:lnTo>
                <a:lnTo>
                  <a:pt x="686498" y="205422"/>
                </a:lnTo>
                <a:lnTo>
                  <a:pt x="685736" y="206362"/>
                </a:lnTo>
                <a:lnTo>
                  <a:pt x="684987" y="208889"/>
                </a:lnTo>
                <a:lnTo>
                  <a:pt x="685114" y="210096"/>
                </a:lnTo>
                <a:lnTo>
                  <a:pt x="686371" y="212407"/>
                </a:lnTo>
                <a:lnTo>
                  <a:pt x="687311" y="213169"/>
                </a:lnTo>
                <a:lnTo>
                  <a:pt x="689838" y="213918"/>
                </a:lnTo>
                <a:lnTo>
                  <a:pt x="691045" y="213791"/>
                </a:lnTo>
                <a:lnTo>
                  <a:pt x="693356" y="212534"/>
                </a:lnTo>
                <a:lnTo>
                  <a:pt x="694118" y="211594"/>
                </a:lnTo>
                <a:lnTo>
                  <a:pt x="694867" y="209067"/>
                </a:lnTo>
                <a:close/>
              </a:path>
              <a:path w="11891644" h="792479">
                <a:moveTo>
                  <a:pt x="722261" y="217182"/>
                </a:moveTo>
                <a:lnTo>
                  <a:pt x="722134" y="215976"/>
                </a:lnTo>
                <a:lnTo>
                  <a:pt x="720877" y="213664"/>
                </a:lnTo>
                <a:lnTo>
                  <a:pt x="719937" y="212902"/>
                </a:lnTo>
                <a:lnTo>
                  <a:pt x="717410" y="212153"/>
                </a:lnTo>
                <a:lnTo>
                  <a:pt x="716203" y="212280"/>
                </a:lnTo>
                <a:lnTo>
                  <a:pt x="713892" y="213537"/>
                </a:lnTo>
                <a:lnTo>
                  <a:pt x="713130" y="214477"/>
                </a:lnTo>
                <a:lnTo>
                  <a:pt x="712381" y="216992"/>
                </a:lnTo>
                <a:lnTo>
                  <a:pt x="712508" y="218211"/>
                </a:lnTo>
                <a:lnTo>
                  <a:pt x="713765" y="220522"/>
                </a:lnTo>
                <a:lnTo>
                  <a:pt x="714705" y="221284"/>
                </a:lnTo>
                <a:lnTo>
                  <a:pt x="717232" y="222034"/>
                </a:lnTo>
                <a:lnTo>
                  <a:pt x="718439" y="221907"/>
                </a:lnTo>
                <a:lnTo>
                  <a:pt x="720750" y="220649"/>
                </a:lnTo>
                <a:lnTo>
                  <a:pt x="721512" y="219697"/>
                </a:lnTo>
                <a:lnTo>
                  <a:pt x="722261" y="217182"/>
                </a:lnTo>
                <a:close/>
              </a:path>
              <a:path w="11891644" h="792479">
                <a:moveTo>
                  <a:pt x="749668" y="225298"/>
                </a:moveTo>
                <a:lnTo>
                  <a:pt x="749541" y="224091"/>
                </a:lnTo>
                <a:lnTo>
                  <a:pt x="748284" y="221780"/>
                </a:lnTo>
                <a:lnTo>
                  <a:pt x="747331" y="221005"/>
                </a:lnTo>
                <a:lnTo>
                  <a:pt x="735685" y="217563"/>
                </a:lnTo>
                <a:lnTo>
                  <a:pt x="734479" y="217690"/>
                </a:lnTo>
                <a:lnTo>
                  <a:pt x="732167" y="218935"/>
                </a:lnTo>
                <a:lnTo>
                  <a:pt x="731393" y="219887"/>
                </a:lnTo>
                <a:lnTo>
                  <a:pt x="730656" y="222402"/>
                </a:lnTo>
                <a:lnTo>
                  <a:pt x="730783" y="223621"/>
                </a:lnTo>
                <a:lnTo>
                  <a:pt x="732028" y="225933"/>
                </a:lnTo>
                <a:lnTo>
                  <a:pt x="732980" y="226695"/>
                </a:lnTo>
                <a:lnTo>
                  <a:pt x="744626" y="230149"/>
                </a:lnTo>
                <a:lnTo>
                  <a:pt x="745845" y="230022"/>
                </a:lnTo>
                <a:lnTo>
                  <a:pt x="748157" y="228765"/>
                </a:lnTo>
                <a:lnTo>
                  <a:pt x="748919" y="227812"/>
                </a:lnTo>
                <a:lnTo>
                  <a:pt x="749668" y="225298"/>
                </a:lnTo>
                <a:close/>
              </a:path>
              <a:path w="11891644" h="792479">
                <a:moveTo>
                  <a:pt x="767930" y="230708"/>
                </a:moveTo>
                <a:lnTo>
                  <a:pt x="767803" y="229501"/>
                </a:lnTo>
                <a:lnTo>
                  <a:pt x="766546" y="227190"/>
                </a:lnTo>
                <a:lnTo>
                  <a:pt x="765606" y="226415"/>
                </a:lnTo>
                <a:lnTo>
                  <a:pt x="763079" y="225679"/>
                </a:lnTo>
                <a:lnTo>
                  <a:pt x="761873" y="225806"/>
                </a:lnTo>
                <a:lnTo>
                  <a:pt x="759561" y="227050"/>
                </a:lnTo>
                <a:lnTo>
                  <a:pt x="758799" y="228003"/>
                </a:lnTo>
                <a:lnTo>
                  <a:pt x="758050" y="230517"/>
                </a:lnTo>
                <a:lnTo>
                  <a:pt x="758177" y="231724"/>
                </a:lnTo>
                <a:lnTo>
                  <a:pt x="759434" y="234035"/>
                </a:lnTo>
                <a:lnTo>
                  <a:pt x="760374" y="234810"/>
                </a:lnTo>
                <a:lnTo>
                  <a:pt x="762901" y="235546"/>
                </a:lnTo>
                <a:lnTo>
                  <a:pt x="764108" y="235419"/>
                </a:lnTo>
                <a:lnTo>
                  <a:pt x="766419" y="234175"/>
                </a:lnTo>
                <a:lnTo>
                  <a:pt x="767181" y="233222"/>
                </a:lnTo>
                <a:lnTo>
                  <a:pt x="767930" y="230708"/>
                </a:lnTo>
                <a:close/>
              </a:path>
              <a:path w="11891644" h="792479">
                <a:moveTo>
                  <a:pt x="795324" y="238823"/>
                </a:moveTo>
                <a:lnTo>
                  <a:pt x="795197" y="237604"/>
                </a:lnTo>
                <a:lnTo>
                  <a:pt x="793953" y="235292"/>
                </a:lnTo>
                <a:lnTo>
                  <a:pt x="793000" y="234530"/>
                </a:lnTo>
                <a:lnTo>
                  <a:pt x="790486" y="233781"/>
                </a:lnTo>
                <a:lnTo>
                  <a:pt x="789266" y="233908"/>
                </a:lnTo>
                <a:lnTo>
                  <a:pt x="786955" y="235165"/>
                </a:lnTo>
                <a:lnTo>
                  <a:pt x="786193" y="236118"/>
                </a:lnTo>
                <a:lnTo>
                  <a:pt x="785444" y="238633"/>
                </a:lnTo>
                <a:lnTo>
                  <a:pt x="785571" y="239839"/>
                </a:lnTo>
                <a:lnTo>
                  <a:pt x="786828" y="242150"/>
                </a:lnTo>
                <a:lnTo>
                  <a:pt x="787781" y="242925"/>
                </a:lnTo>
                <a:lnTo>
                  <a:pt x="790295" y="243662"/>
                </a:lnTo>
                <a:lnTo>
                  <a:pt x="791502" y="243535"/>
                </a:lnTo>
                <a:lnTo>
                  <a:pt x="793813" y="242290"/>
                </a:lnTo>
                <a:lnTo>
                  <a:pt x="794588" y="241338"/>
                </a:lnTo>
                <a:lnTo>
                  <a:pt x="795324" y="238823"/>
                </a:lnTo>
                <a:close/>
              </a:path>
              <a:path w="11891644" h="792479">
                <a:moveTo>
                  <a:pt x="822731" y="246926"/>
                </a:moveTo>
                <a:lnTo>
                  <a:pt x="822604" y="245719"/>
                </a:lnTo>
                <a:lnTo>
                  <a:pt x="821347" y="243408"/>
                </a:lnTo>
                <a:lnTo>
                  <a:pt x="820407" y="242646"/>
                </a:lnTo>
                <a:lnTo>
                  <a:pt x="808748" y="239191"/>
                </a:lnTo>
                <a:lnTo>
                  <a:pt x="807542" y="239318"/>
                </a:lnTo>
                <a:lnTo>
                  <a:pt x="805230" y="240576"/>
                </a:lnTo>
                <a:lnTo>
                  <a:pt x="804468" y="241528"/>
                </a:lnTo>
                <a:lnTo>
                  <a:pt x="803719" y="244043"/>
                </a:lnTo>
                <a:lnTo>
                  <a:pt x="803846" y="245249"/>
                </a:lnTo>
                <a:lnTo>
                  <a:pt x="805103" y="247561"/>
                </a:lnTo>
                <a:lnTo>
                  <a:pt x="806043" y="248323"/>
                </a:lnTo>
                <a:lnTo>
                  <a:pt x="817702" y="251777"/>
                </a:lnTo>
                <a:lnTo>
                  <a:pt x="818908" y="251650"/>
                </a:lnTo>
                <a:lnTo>
                  <a:pt x="821220" y="250393"/>
                </a:lnTo>
                <a:lnTo>
                  <a:pt x="821982" y="249453"/>
                </a:lnTo>
                <a:lnTo>
                  <a:pt x="822731" y="246926"/>
                </a:lnTo>
                <a:close/>
              </a:path>
              <a:path w="11891644" h="792479">
                <a:moveTo>
                  <a:pt x="840994" y="252336"/>
                </a:moveTo>
                <a:lnTo>
                  <a:pt x="840867" y="251129"/>
                </a:lnTo>
                <a:lnTo>
                  <a:pt x="839609" y="248818"/>
                </a:lnTo>
                <a:lnTo>
                  <a:pt x="838669" y="248056"/>
                </a:lnTo>
                <a:lnTo>
                  <a:pt x="836142" y="247307"/>
                </a:lnTo>
                <a:lnTo>
                  <a:pt x="834936" y="247434"/>
                </a:lnTo>
                <a:lnTo>
                  <a:pt x="832624" y="248691"/>
                </a:lnTo>
                <a:lnTo>
                  <a:pt x="831862" y="249631"/>
                </a:lnTo>
                <a:lnTo>
                  <a:pt x="831113" y="252158"/>
                </a:lnTo>
                <a:lnTo>
                  <a:pt x="831240" y="253365"/>
                </a:lnTo>
                <a:lnTo>
                  <a:pt x="832497" y="255676"/>
                </a:lnTo>
                <a:lnTo>
                  <a:pt x="833437" y="256438"/>
                </a:lnTo>
                <a:lnTo>
                  <a:pt x="835964" y="257187"/>
                </a:lnTo>
                <a:lnTo>
                  <a:pt x="837171" y="257060"/>
                </a:lnTo>
                <a:lnTo>
                  <a:pt x="839482" y="255803"/>
                </a:lnTo>
                <a:lnTo>
                  <a:pt x="840244" y="254863"/>
                </a:lnTo>
                <a:lnTo>
                  <a:pt x="840994" y="252336"/>
                </a:lnTo>
                <a:close/>
              </a:path>
              <a:path w="11891644" h="792479">
                <a:moveTo>
                  <a:pt x="868400" y="260451"/>
                </a:moveTo>
                <a:lnTo>
                  <a:pt x="868273" y="259245"/>
                </a:lnTo>
                <a:lnTo>
                  <a:pt x="867016" y="256933"/>
                </a:lnTo>
                <a:lnTo>
                  <a:pt x="866063" y="256171"/>
                </a:lnTo>
                <a:lnTo>
                  <a:pt x="863549" y="255422"/>
                </a:lnTo>
                <a:lnTo>
                  <a:pt x="862342" y="255549"/>
                </a:lnTo>
                <a:lnTo>
                  <a:pt x="860031" y="256806"/>
                </a:lnTo>
                <a:lnTo>
                  <a:pt x="859256" y="257746"/>
                </a:lnTo>
                <a:lnTo>
                  <a:pt x="858520" y="260273"/>
                </a:lnTo>
                <a:lnTo>
                  <a:pt x="858647" y="261480"/>
                </a:lnTo>
                <a:lnTo>
                  <a:pt x="859891" y="263791"/>
                </a:lnTo>
                <a:lnTo>
                  <a:pt x="860844" y="264553"/>
                </a:lnTo>
                <a:lnTo>
                  <a:pt x="863358" y="265303"/>
                </a:lnTo>
                <a:lnTo>
                  <a:pt x="864577" y="265176"/>
                </a:lnTo>
                <a:lnTo>
                  <a:pt x="866889" y="263918"/>
                </a:lnTo>
                <a:lnTo>
                  <a:pt x="867651" y="262978"/>
                </a:lnTo>
                <a:lnTo>
                  <a:pt x="868400" y="260451"/>
                </a:lnTo>
                <a:close/>
              </a:path>
              <a:path w="11891644" h="792479">
                <a:moveTo>
                  <a:pt x="895794" y="268566"/>
                </a:moveTo>
                <a:lnTo>
                  <a:pt x="895667" y="267360"/>
                </a:lnTo>
                <a:lnTo>
                  <a:pt x="894410" y="265049"/>
                </a:lnTo>
                <a:lnTo>
                  <a:pt x="893470" y="264287"/>
                </a:lnTo>
                <a:lnTo>
                  <a:pt x="881811" y="260832"/>
                </a:lnTo>
                <a:lnTo>
                  <a:pt x="880605" y="260959"/>
                </a:lnTo>
                <a:lnTo>
                  <a:pt x="878293" y="262216"/>
                </a:lnTo>
                <a:lnTo>
                  <a:pt x="877531" y="263156"/>
                </a:lnTo>
                <a:lnTo>
                  <a:pt x="876782" y="265684"/>
                </a:lnTo>
                <a:lnTo>
                  <a:pt x="876909" y="266890"/>
                </a:lnTo>
                <a:lnTo>
                  <a:pt x="878166" y="269201"/>
                </a:lnTo>
                <a:lnTo>
                  <a:pt x="879106" y="269963"/>
                </a:lnTo>
                <a:lnTo>
                  <a:pt x="890765" y="273418"/>
                </a:lnTo>
                <a:lnTo>
                  <a:pt x="891971" y="273291"/>
                </a:lnTo>
                <a:lnTo>
                  <a:pt x="894283" y="272034"/>
                </a:lnTo>
                <a:lnTo>
                  <a:pt x="895045" y="271094"/>
                </a:lnTo>
                <a:lnTo>
                  <a:pt x="895794" y="268566"/>
                </a:lnTo>
                <a:close/>
              </a:path>
              <a:path w="11891644" h="792479">
                <a:moveTo>
                  <a:pt x="914057" y="273977"/>
                </a:moveTo>
                <a:lnTo>
                  <a:pt x="913930" y="272770"/>
                </a:lnTo>
                <a:lnTo>
                  <a:pt x="912685" y="270459"/>
                </a:lnTo>
                <a:lnTo>
                  <a:pt x="911733" y="269697"/>
                </a:lnTo>
                <a:lnTo>
                  <a:pt x="909218" y="268947"/>
                </a:lnTo>
                <a:lnTo>
                  <a:pt x="907999" y="269074"/>
                </a:lnTo>
                <a:lnTo>
                  <a:pt x="905687" y="270332"/>
                </a:lnTo>
                <a:lnTo>
                  <a:pt x="904925" y="271272"/>
                </a:lnTo>
                <a:lnTo>
                  <a:pt x="904176" y="273799"/>
                </a:lnTo>
                <a:lnTo>
                  <a:pt x="904303" y="275005"/>
                </a:lnTo>
                <a:lnTo>
                  <a:pt x="905560" y="277317"/>
                </a:lnTo>
                <a:lnTo>
                  <a:pt x="906513" y="278079"/>
                </a:lnTo>
                <a:lnTo>
                  <a:pt x="909027" y="278828"/>
                </a:lnTo>
                <a:lnTo>
                  <a:pt x="910234" y="278701"/>
                </a:lnTo>
                <a:lnTo>
                  <a:pt x="912545" y="277444"/>
                </a:lnTo>
                <a:lnTo>
                  <a:pt x="913320" y="276504"/>
                </a:lnTo>
                <a:lnTo>
                  <a:pt x="914057" y="273977"/>
                </a:lnTo>
                <a:close/>
              </a:path>
              <a:path w="11891644" h="792479">
                <a:moveTo>
                  <a:pt x="941463" y="282092"/>
                </a:moveTo>
                <a:lnTo>
                  <a:pt x="941336" y="280885"/>
                </a:lnTo>
                <a:lnTo>
                  <a:pt x="940079" y="278574"/>
                </a:lnTo>
                <a:lnTo>
                  <a:pt x="939139" y="277812"/>
                </a:lnTo>
                <a:lnTo>
                  <a:pt x="936612" y="277063"/>
                </a:lnTo>
                <a:lnTo>
                  <a:pt x="935405" y="277190"/>
                </a:lnTo>
                <a:lnTo>
                  <a:pt x="933094" y="278447"/>
                </a:lnTo>
                <a:lnTo>
                  <a:pt x="932332" y="279387"/>
                </a:lnTo>
                <a:lnTo>
                  <a:pt x="931583" y="281914"/>
                </a:lnTo>
                <a:lnTo>
                  <a:pt x="931710" y="283121"/>
                </a:lnTo>
                <a:lnTo>
                  <a:pt x="932967" y="285432"/>
                </a:lnTo>
                <a:lnTo>
                  <a:pt x="933907" y="286194"/>
                </a:lnTo>
                <a:lnTo>
                  <a:pt x="936434" y="286943"/>
                </a:lnTo>
                <a:lnTo>
                  <a:pt x="937641" y="286816"/>
                </a:lnTo>
                <a:lnTo>
                  <a:pt x="939952" y="285559"/>
                </a:lnTo>
                <a:lnTo>
                  <a:pt x="940714" y="284619"/>
                </a:lnTo>
                <a:lnTo>
                  <a:pt x="941463" y="282092"/>
                </a:lnTo>
                <a:close/>
              </a:path>
              <a:path w="11891644" h="792479">
                <a:moveTo>
                  <a:pt x="968857" y="290207"/>
                </a:moveTo>
                <a:lnTo>
                  <a:pt x="968730" y="289001"/>
                </a:lnTo>
                <a:lnTo>
                  <a:pt x="967473" y="286689"/>
                </a:lnTo>
                <a:lnTo>
                  <a:pt x="966533" y="285927"/>
                </a:lnTo>
                <a:lnTo>
                  <a:pt x="954874" y="282473"/>
                </a:lnTo>
                <a:lnTo>
                  <a:pt x="953668" y="282600"/>
                </a:lnTo>
                <a:lnTo>
                  <a:pt x="951357" y="283857"/>
                </a:lnTo>
                <a:lnTo>
                  <a:pt x="950595" y="284797"/>
                </a:lnTo>
                <a:lnTo>
                  <a:pt x="949845" y="287324"/>
                </a:lnTo>
                <a:lnTo>
                  <a:pt x="949972" y="288531"/>
                </a:lnTo>
                <a:lnTo>
                  <a:pt x="951230" y="290842"/>
                </a:lnTo>
                <a:lnTo>
                  <a:pt x="952169" y="291604"/>
                </a:lnTo>
                <a:lnTo>
                  <a:pt x="963828" y="295059"/>
                </a:lnTo>
                <a:lnTo>
                  <a:pt x="965034" y="294932"/>
                </a:lnTo>
                <a:lnTo>
                  <a:pt x="967346" y="293674"/>
                </a:lnTo>
                <a:lnTo>
                  <a:pt x="968108" y="292735"/>
                </a:lnTo>
                <a:lnTo>
                  <a:pt x="968857" y="290207"/>
                </a:lnTo>
                <a:close/>
              </a:path>
              <a:path w="11891644" h="792479">
                <a:moveTo>
                  <a:pt x="987132" y="295617"/>
                </a:moveTo>
                <a:lnTo>
                  <a:pt x="987005" y="294411"/>
                </a:lnTo>
                <a:lnTo>
                  <a:pt x="985748" y="292100"/>
                </a:lnTo>
                <a:lnTo>
                  <a:pt x="984796" y="291338"/>
                </a:lnTo>
                <a:lnTo>
                  <a:pt x="982281" y="290588"/>
                </a:lnTo>
                <a:lnTo>
                  <a:pt x="981075" y="290715"/>
                </a:lnTo>
                <a:lnTo>
                  <a:pt x="978763" y="291973"/>
                </a:lnTo>
                <a:lnTo>
                  <a:pt x="977988" y="292912"/>
                </a:lnTo>
                <a:lnTo>
                  <a:pt x="977252" y="295427"/>
                </a:lnTo>
                <a:lnTo>
                  <a:pt x="977379" y="296646"/>
                </a:lnTo>
                <a:lnTo>
                  <a:pt x="978623" y="298958"/>
                </a:lnTo>
                <a:lnTo>
                  <a:pt x="979576" y="299720"/>
                </a:lnTo>
                <a:lnTo>
                  <a:pt x="982091" y="300469"/>
                </a:lnTo>
                <a:lnTo>
                  <a:pt x="983310" y="300342"/>
                </a:lnTo>
                <a:lnTo>
                  <a:pt x="985621" y="299085"/>
                </a:lnTo>
                <a:lnTo>
                  <a:pt x="986383" y="298132"/>
                </a:lnTo>
                <a:lnTo>
                  <a:pt x="987132" y="295617"/>
                </a:lnTo>
                <a:close/>
              </a:path>
              <a:path w="11891644" h="792479">
                <a:moveTo>
                  <a:pt x="1014526" y="303733"/>
                </a:moveTo>
                <a:lnTo>
                  <a:pt x="1014399" y="302526"/>
                </a:lnTo>
                <a:lnTo>
                  <a:pt x="1013142" y="300215"/>
                </a:lnTo>
                <a:lnTo>
                  <a:pt x="1012202" y="299440"/>
                </a:lnTo>
                <a:lnTo>
                  <a:pt x="1009675" y="298704"/>
                </a:lnTo>
                <a:lnTo>
                  <a:pt x="1008468" y="298831"/>
                </a:lnTo>
                <a:lnTo>
                  <a:pt x="1006157" y="300075"/>
                </a:lnTo>
                <a:lnTo>
                  <a:pt x="1005395" y="301028"/>
                </a:lnTo>
                <a:lnTo>
                  <a:pt x="1004646" y="303542"/>
                </a:lnTo>
                <a:lnTo>
                  <a:pt x="1004773" y="304761"/>
                </a:lnTo>
                <a:lnTo>
                  <a:pt x="1006030" y="307073"/>
                </a:lnTo>
                <a:lnTo>
                  <a:pt x="1006970" y="307835"/>
                </a:lnTo>
                <a:lnTo>
                  <a:pt x="1009497" y="308584"/>
                </a:lnTo>
                <a:lnTo>
                  <a:pt x="1010704" y="308457"/>
                </a:lnTo>
                <a:lnTo>
                  <a:pt x="1013015" y="307200"/>
                </a:lnTo>
                <a:lnTo>
                  <a:pt x="1013777" y="306247"/>
                </a:lnTo>
                <a:lnTo>
                  <a:pt x="1014526" y="303733"/>
                </a:lnTo>
                <a:close/>
              </a:path>
              <a:path w="11891644" h="792479">
                <a:moveTo>
                  <a:pt x="1041920" y="311848"/>
                </a:moveTo>
                <a:lnTo>
                  <a:pt x="1041793" y="310642"/>
                </a:lnTo>
                <a:lnTo>
                  <a:pt x="1040549" y="308330"/>
                </a:lnTo>
                <a:lnTo>
                  <a:pt x="1039596" y="307555"/>
                </a:lnTo>
                <a:lnTo>
                  <a:pt x="1027938" y="304114"/>
                </a:lnTo>
                <a:lnTo>
                  <a:pt x="1026731" y="304241"/>
                </a:lnTo>
                <a:lnTo>
                  <a:pt x="1024420" y="305485"/>
                </a:lnTo>
                <a:lnTo>
                  <a:pt x="1023658" y="306438"/>
                </a:lnTo>
                <a:lnTo>
                  <a:pt x="1022908" y="308952"/>
                </a:lnTo>
                <a:lnTo>
                  <a:pt x="1023035" y="310159"/>
                </a:lnTo>
                <a:lnTo>
                  <a:pt x="1024293" y="312470"/>
                </a:lnTo>
                <a:lnTo>
                  <a:pt x="1025245" y="313245"/>
                </a:lnTo>
                <a:lnTo>
                  <a:pt x="1036891" y="316687"/>
                </a:lnTo>
                <a:lnTo>
                  <a:pt x="1038098" y="316560"/>
                </a:lnTo>
                <a:lnTo>
                  <a:pt x="1040409" y="315315"/>
                </a:lnTo>
                <a:lnTo>
                  <a:pt x="1041184" y="314363"/>
                </a:lnTo>
                <a:lnTo>
                  <a:pt x="1041920" y="311848"/>
                </a:lnTo>
                <a:close/>
              </a:path>
              <a:path w="11891644" h="792479">
                <a:moveTo>
                  <a:pt x="1060196" y="317258"/>
                </a:moveTo>
                <a:lnTo>
                  <a:pt x="1060069" y="316039"/>
                </a:lnTo>
                <a:lnTo>
                  <a:pt x="1058811" y="313728"/>
                </a:lnTo>
                <a:lnTo>
                  <a:pt x="1057871" y="312966"/>
                </a:lnTo>
                <a:lnTo>
                  <a:pt x="1055344" y="312216"/>
                </a:lnTo>
                <a:lnTo>
                  <a:pt x="1054138" y="312343"/>
                </a:lnTo>
                <a:lnTo>
                  <a:pt x="1051826" y="313601"/>
                </a:lnTo>
                <a:lnTo>
                  <a:pt x="1051064" y="314553"/>
                </a:lnTo>
                <a:lnTo>
                  <a:pt x="1050315" y="317068"/>
                </a:lnTo>
                <a:lnTo>
                  <a:pt x="1050442" y="318274"/>
                </a:lnTo>
                <a:lnTo>
                  <a:pt x="1051699" y="320586"/>
                </a:lnTo>
                <a:lnTo>
                  <a:pt x="1052639" y="321360"/>
                </a:lnTo>
                <a:lnTo>
                  <a:pt x="1055166" y="322097"/>
                </a:lnTo>
                <a:lnTo>
                  <a:pt x="1056373" y="321970"/>
                </a:lnTo>
                <a:lnTo>
                  <a:pt x="1058684" y="320725"/>
                </a:lnTo>
                <a:lnTo>
                  <a:pt x="1059446" y="319773"/>
                </a:lnTo>
                <a:lnTo>
                  <a:pt x="1060196" y="317258"/>
                </a:lnTo>
                <a:close/>
              </a:path>
              <a:path w="11891644" h="792479">
                <a:moveTo>
                  <a:pt x="1087589" y="325374"/>
                </a:moveTo>
                <a:lnTo>
                  <a:pt x="1087462" y="324154"/>
                </a:lnTo>
                <a:lnTo>
                  <a:pt x="1086205" y="321843"/>
                </a:lnTo>
                <a:lnTo>
                  <a:pt x="1085265" y="321081"/>
                </a:lnTo>
                <a:lnTo>
                  <a:pt x="1082738" y="320332"/>
                </a:lnTo>
                <a:lnTo>
                  <a:pt x="1081532" y="320459"/>
                </a:lnTo>
                <a:lnTo>
                  <a:pt x="1079220" y="321716"/>
                </a:lnTo>
                <a:lnTo>
                  <a:pt x="1078458" y="322668"/>
                </a:lnTo>
                <a:lnTo>
                  <a:pt x="1077709" y="325183"/>
                </a:lnTo>
                <a:lnTo>
                  <a:pt x="1077836" y="326390"/>
                </a:lnTo>
                <a:lnTo>
                  <a:pt x="1079093" y="328701"/>
                </a:lnTo>
                <a:lnTo>
                  <a:pt x="1080033" y="329463"/>
                </a:lnTo>
                <a:lnTo>
                  <a:pt x="1082560" y="330212"/>
                </a:lnTo>
                <a:lnTo>
                  <a:pt x="1083767" y="330085"/>
                </a:lnTo>
                <a:lnTo>
                  <a:pt x="1086078" y="328828"/>
                </a:lnTo>
                <a:lnTo>
                  <a:pt x="1086840" y="327888"/>
                </a:lnTo>
                <a:lnTo>
                  <a:pt x="1087589" y="325374"/>
                </a:lnTo>
                <a:close/>
              </a:path>
              <a:path w="11891644" h="792479">
                <a:moveTo>
                  <a:pt x="1114996" y="333476"/>
                </a:moveTo>
                <a:lnTo>
                  <a:pt x="1114869" y="332270"/>
                </a:lnTo>
                <a:lnTo>
                  <a:pt x="1113612" y="329958"/>
                </a:lnTo>
                <a:lnTo>
                  <a:pt x="1112659" y="329196"/>
                </a:lnTo>
                <a:lnTo>
                  <a:pt x="1101013" y="325742"/>
                </a:lnTo>
                <a:lnTo>
                  <a:pt x="1099807" y="325869"/>
                </a:lnTo>
                <a:lnTo>
                  <a:pt x="1097495" y="327126"/>
                </a:lnTo>
                <a:lnTo>
                  <a:pt x="1096721" y="328066"/>
                </a:lnTo>
                <a:lnTo>
                  <a:pt x="1095984" y="330593"/>
                </a:lnTo>
                <a:lnTo>
                  <a:pt x="1096111" y="331800"/>
                </a:lnTo>
                <a:lnTo>
                  <a:pt x="1097356" y="334111"/>
                </a:lnTo>
                <a:lnTo>
                  <a:pt x="1098308" y="334873"/>
                </a:lnTo>
                <a:lnTo>
                  <a:pt x="1109954" y="338328"/>
                </a:lnTo>
                <a:lnTo>
                  <a:pt x="1111173" y="338201"/>
                </a:lnTo>
                <a:lnTo>
                  <a:pt x="1113485" y="336943"/>
                </a:lnTo>
                <a:lnTo>
                  <a:pt x="1114247" y="336003"/>
                </a:lnTo>
                <a:lnTo>
                  <a:pt x="1114996" y="333476"/>
                </a:lnTo>
                <a:close/>
              </a:path>
              <a:path w="11891644" h="792479">
                <a:moveTo>
                  <a:pt x="1133259" y="338886"/>
                </a:moveTo>
                <a:lnTo>
                  <a:pt x="1133132" y="337680"/>
                </a:lnTo>
                <a:lnTo>
                  <a:pt x="1131874" y="335368"/>
                </a:lnTo>
                <a:lnTo>
                  <a:pt x="1130935" y="334606"/>
                </a:lnTo>
                <a:lnTo>
                  <a:pt x="1128407" y="333857"/>
                </a:lnTo>
                <a:lnTo>
                  <a:pt x="1127201" y="333984"/>
                </a:lnTo>
                <a:lnTo>
                  <a:pt x="1124889" y="335241"/>
                </a:lnTo>
                <a:lnTo>
                  <a:pt x="1124127" y="336181"/>
                </a:lnTo>
                <a:lnTo>
                  <a:pt x="1123378" y="338709"/>
                </a:lnTo>
                <a:lnTo>
                  <a:pt x="1123505" y="339915"/>
                </a:lnTo>
                <a:lnTo>
                  <a:pt x="1124762" y="342226"/>
                </a:lnTo>
                <a:lnTo>
                  <a:pt x="1125702" y="342988"/>
                </a:lnTo>
                <a:lnTo>
                  <a:pt x="1128229" y="343738"/>
                </a:lnTo>
                <a:lnTo>
                  <a:pt x="1129436" y="343611"/>
                </a:lnTo>
                <a:lnTo>
                  <a:pt x="1131747" y="342353"/>
                </a:lnTo>
                <a:lnTo>
                  <a:pt x="1132509" y="341414"/>
                </a:lnTo>
                <a:lnTo>
                  <a:pt x="1133259" y="338886"/>
                </a:lnTo>
                <a:close/>
              </a:path>
              <a:path w="11891644" h="792479">
                <a:moveTo>
                  <a:pt x="1160653" y="347002"/>
                </a:moveTo>
                <a:lnTo>
                  <a:pt x="1160526" y="345795"/>
                </a:lnTo>
                <a:lnTo>
                  <a:pt x="1159281" y="343484"/>
                </a:lnTo>
                <a:lnTo>
                  <a:pt x="1158328" y="342722"/>
                </a:lnTo>
                <a:lnTo>
                  <a:pt x="1155814" y="341972"/>
                </a:lnTo>
                <a:lnTo>
                  <a:pt x="1154595" y="342099"/>
                </a:lnTo>
                <a:lnTo>
                  <a:pt x="1152283" y="343357"/>
                </a:lnTo>
                <a:lnTo>
                  <a:pt x="1151521" y="344297"/>
                </a:lnTo>
                <a:lnTo>
                  <a:pt x="1150772" y="346824"/>
                </a:lnTo>
                <a:lnTo>
                  <a:pt x="1150899" y="348030"/>
                </a:lnTo>
                <a:lnTo>
                  <a:pt x="1152156" y="350342"/>
                </a:lnTo>
                <a:lnTo>
                  <a:pt x="1153109" y="351104"/>
                </a:lnTo>
                <a:lnTo>
                  <a:pt x="1155623" y="351853"/>
                </a:lnTo>
                <a:lnTo>
                  <a:pt x="1156830" y="351726"/>
                </a:lnTo>
                <a:lnTo>
                  <a:pt x="1159141" y="350469"/>
                </a:lnTo>
                <a:lnTo>
                  <a:pt x="1159916" y="349529"/>
                </a:lnTo>
                <a:lnTo>
                  <a:pt x="1160653" y="347002"/>
                </a:lnTo>
                <a:close/>
              </a:path>
              <a:path w="11891644" h="792479">
                <a:moveTo>
                  <a:pt x="1188059" y="355117"/>
                </a:moveTo>
                <a:lnTo>
                  <a:pt x="1187932" y="353910"/>
                </a:lnTo>
                <a:lnTo>
                  <a:pt x="1186675" y="351599"/>
                </a:lnTo>
                <a:lnTo>
                  <a:pt x="1185735" y="350837"/>
                </a:lnTo>
                <a:lnTo>
                  <a:pt x="1174076" y="347383"/>
                </a:lnTo>
                <a:lnTo>
                  <a:pt x="1172870" y="347510"/>
                </a:lnTo>
                <a:lnTo>
                  <a:pt x="1170559" y="348767"/>
                </a:lnTo>
                <a:lnTo>
                  <a:pt x="1169784" y="349707"/>
                </a:lnTo>
                <a:lnTo>
                  <a:pt x="1169047" y="352234"/>
                </a:lnTo>
                <a:lnTo>
                  <a:pt x="1169174" y="353441"/>
                </a:lnTo>
                <a:lnTo>
                  <a:pt x="1170432" y="355752"/>
                </a:lnTo>
                <a:lnTo>
                  <a:pt x="1171371" y="356514"/>
                </a:lnTo>
                <a:lnTo>
                  <a:pt x="1183030" y="359968"/>
                </a:lnTo>
                <a:lnTo>
                  <a:pt x="1184236" y="359841"/>
                </a:lnTo>
                <a:lnTo>
                  <a:pt x="1186548" y="358584"/>
                </a:lnTo>
                <a:lnTo>
                  <a:pt x="1187310" y="357644"/>
                </a:lnTo>
                <a:lnTo>
                  <a:pt x="1188059" y="355117"/>
                </a:lnTo>
                <a:close/>
              </a:path>
              <a:path w="11891644" h="792479">
                <a:moveTo>
                  <a:pt x="1206322" y="360527"/>
                </a:moveTo>
                <a:lnTo>
                  <a:pt x="1206195" y="359321"/>
                </a:lnTo>
                <a:lnTo>
                  <a:pt x="1204937" y="357009"/>
                </a:lnTo>
                <a:lnTo>
                  <a:pt x="1203998" y="356247"/>
                </a:lnTo>
                <a:lnTo>
                  <a:pt x="1201470" y="355498"/>
                </a:lnTo>
                <a:lnTo>
                  <a:pt x="1200264" y="355625"/>
                </a:lnTo>
                <a:lnTo>
                  <a:pt x="1197952" y="356882"/>
                </a:lnTo>
                <a:lnTo>
                  <a:pt x="1197190" y="357822"/>
                </a:lnTo>
                <a:lnTo>
                  <a:pt x="1196441" y="360349"/>
                </a:lnTo>
                <a:lnTo>
                  <a:pt x="1196568" y="361556"/>
                </a:lnTo>
                <a:lnTo>
                  <a:pt x="1197825" y="363867"/>
                </a:lnTo>
                <a:lnTo>
                  <a:pt x="1198765" y="364629"/>
                </a:lnTo>
                <a:lnTo>
                  <a:pt x="1201293" y="365379"/>
                </a:lnTo>
                <a:lnTo>
                  <a:pt x="1202499" y="365252"/>
                </a:lnTo>
                <a:lnTo>
                  <a:pt x="1204810" y="363994"/>
                </a:lnTo>
                <a:lnTo>
                  <a:pt x="1205572" y="363054"/>
                </a:lnTo>
                <a:lnTo>
                  <a:pt x="1206322" y="360527"/>
                </a:lnTo>
                <a:close/>
              </a:path>
              <a:path w="11891644" h="792479">
                <a:moveTo>
                  <a:pt x="1233728" y="368642"/>
                </a:moveTo>
                <a:lnTo>
                  <a:pt x="1233601" y="367436"/>
                </a:lnTo>
                <a:lnTo>
                  <a:pt x="1232344" y="365125"/>
                </a:lnTo>
                <a:lnTo>
                  <a:pt x="1231392" y="364363"/>
                </a:lnTo>
                <a:lnTo>
                  <a:pt x="1228877" y="363613"/>
                </a:lnTo>
                <a:lnTo>
                  <a:pt x="1227670" y="363740"/>
                </a:lnTo>
                <a:lnTo>
                  <a:pt x="1225359" y="364998"/>
                </a:lnTo>
                <a:lnTo>
                  <a:pt x="1224584" y="365937"/>
                </a:lnTo>
                <a:lnTo>
                  <a:pt x="1223848" y="368465"/>
                </a:lnTo>
                <a:lnTo>
                  <a:pt x="1223975" y="369671"/>
                </a:lnTo>
                <a:lnTo>
                  <a:pt x="1225219" y="371983"/>
                </a:lnTo>
                <a:lnTo>
                  <a:pt x="1226172" y="372745"/>
                </a:lnTo>
                <a:lnTo>
                  <a:pt x="1228686" y="373494"/>
                </a:lnTo>
                <a:lnTo>
                  <a:pt x="1229906" y="373367"/>
                </a:lnTo>
                <a:lnTo>
                  <a:pt x="1232217" y="372110"/>
                </a:lnTo>
                <a:lnTo>
                  <a:pt x="1232979" y="371170"/>
                </a:lnTo>
                <a:lnTo>
                  <a:pt x="1233728" y="368642"/>
                </a:lnTo>
                <a:close/>
              </a:path>
              <a:path w="11891644" h="792479">
                <a:moveTo>
                  <a:pt x="1261122" y="376758"/>
                </a:moveTo>
                <a:lnTo>
                  <a:pt x="1260995" y="375551"/>
                </a:lnTo>
                <a:lnTo>
                  <a:pt x="1259738" y="373240"/>
                </a:lnTo>
                <a:lnTo>
                  <a:pt x="1258798" y="372478"/>
                </a:lnTo>
                <a:lnTo>
                  <a:pt x="1247140" y="369023"/>
                </a:lnTo>
                <a:lnTo>
                  <a:pt x="1245933" y="369150"/>
                </a:lnTo>
                <a:lnTo>
                  <a:pt x="1243622" y="370408"/>
                </a:lnTo>
                <a:lnTo>
                  <a:pt x="1242860" y="371348"/>
                </a:lnTo>
                <a:lnTo>
                  <a:pt x="1242110" y="373875"/>
                </a:lnTo>
                <a:lnTo>
                  <a:pt x="1242237" y="375081"/>
                </a:lnTo>
                <a:lnTo>
                  <a:pt x="1243495" y="377393"/>
                </a:lnTo>
                <a:lnTo>
                  <a:pt x="1244434" y="378155"/>
                </a:lnTo>
                <a:lnTo>
                  <a:pt x="1256093" y="381609"/>
                </a:lnTo>
                <a:lnTo>
                  <a:pt x="1257300" y="381482"/>
                </a:lnTo>
                <a:lnTo>
                  <a:pt x="1259611" y="380225"/>
                </a:lnTo>
                <a:lnTo>
                  <a:pt x="1260373" y="379272"/>
                </a:lnTo>
                <a:lnTo>
                  <a:pt x="1261122" y="376758"/>
                </a:lnTo>
                <a:close/>
              </a:path>
              <a:path w="11891644" h="792479">
                <a:moveTo>
                  <a:pt x="1279385" y="382168"/>
                </a:moveTo>
                <a:lnTo>
                  <a:pt x="1279258" y="380961"/>
                </a:lnTo>
                <a:lnTo>
                  <a:pt x="1278001" y="378650"/>
                </a:lnTo>
                <a:lnTo>
                  <a:pt x="1277061" y="377875"/>
                </a:lnTo>
                <a:lnTo>
                  <a:pt x="1274533" y="377139"/>
                </a:lnTo>
                <a:lnTo>
                  <a:pt x="1273327" y="377266"/>
                </a:lnTo>
                <a:lnTo>
                  <a:pt x="1271016" y="378510"/>
                </a:lnTo>
                <a:lnTo>
                  <a:pt x="1270254" y="379463"/>
                </a:lnTo>
                <a:lnTo>
                  <a:pt x="1269504" y="381977"/>
                </a:lnTo>
                <a:lnTo>
                  <a:pt x="1269631" y="383197"/>
                </a:lnTo>
                <a:lnTo>
                  <a:pt x="1270889" y="385508"/>
                </a:lnTo>
                <a:lnTo>
                  <a:pt x="1271828" y="386270"/>
                </a:lnTo>
                <a:lnTo>
                  <a:pt x="1274356" y="387019"/>
                </a:lnTo>
                <a:lnTo>
                  <a:pt x="1275562" y="386892"/>
                </a:lnTo>
                <a:lnTo>
                  <a:pt x="1277874" y="385635"/>
                </a:lnTo>
                <a:lnTo>
                  <a:pt x="1278636" y="384683"/>
                </a:lnTo>
                <a:lnTo>
                  <a:pt x="1279385" y="382168"/>
                </a:lnTo>
                <a:close/>
              </a:path>
              <a:path w="11891644" h="792479">
                <a:moveTo>
                  <a:pt x="1306791" y="390283"/>
                </a:moveTo>
                <a:lnTo>
                  <a:pt x="1306664" y="389077"/>
                </a:lnTo>
                <a:lnTo>
                  <a:pt x="1305407" y="386765"/>
                </a:lnTo>
                <a:lnTo>
                  <a:pt x="1304467" y="385991"/>
                </a:lnTo>
                <a:lnTo>
                  <a:pt x="1301940" y="385254"/>
                </a:lnTo>
                <a:lnTo>
                  <a:pt x="1300734" y="385381"/>
                </a:lnTo>
                <a:lnTo>
                  <a:pt x="1298422" y="386626"/>
                </a:lnTo>
                <a:lnTo>
                  <a:pt x="1297660" y="387578"/>
                </a:lnTo>
                <a:lnTo>
                  <a:pt x="1296911" y="390093"/>
                </a:lnTo>
                <a:lnTo>
                  <a:pt x="1297038" y="391299"/>
                </a:lnTo>
                <a:lnTo>
                  <a:pt x="1298295" y="393611"/>
                </a:lnTo>
                <a:lnTo>
                  <a:pt x="1299235" y="394385"/>
                </a:lnTo>
                <a:lnTo>
                  <a:pt x="1301762" y="395122"/>
                </a:lnTo>
                <a:lnTo>
                  <a:pt x="1302969" y="394995"/>
                </a:lnTo>
                <a:lnTo>
                  <a:pt x="1305280" y="393750"/>
                </a:lnTo>
                <a:lnTo>
                  <a:pt x="1306042" y="392798"/>
                </a:lnTo>
                <a:lnTo>
                  <a:pt x="1306791" y="390283"/>
                </a:lnTo>
                <a:close/>
              </a:path>
              <a:path w="11891644" h="792479">
                <a:moveTo>
                  <a:pt x="1334185" y="398399"/>
                </a:moveTo>
                <a:lnTo>
                  <a:pt x="1334058" y="397179"/>
                </a:lnTo>
                <a:lnTo>
                  <a:pt x="1332801" y="394868"/>
                </a:lnTo>
                <a:lnTo>
                  <a:pt x="1331861" y="394106"/>
                </a:lnTo>
                <a:lnTo>
                  <a:pt x="1320203" y="390652"/>
                </a:lnTo>
                <a:lnTo>
                  <a:pt x="1318996" y="390779"/>
                </a:lnTo>
                <a:lnTo>
                  <a:pt x="1316685" y="392036"/>
                </a:lnTo>
                <a:lnTo>
                  <a:pt x="1315923" y="392988"/>
                </a:lnTo>
                <a:lnTo>
                  <a:pt x="1315173" y="395503"/>
                </a:lnTo>
                <a:lnTo>
                  <a:pt x="1315300" y="396709"/>
                </a:lnTo>
                <a:lnTo>
                  <a:pt x="1316558" y="399021"/>
                </a:lnTo>
                <a:lnTo>
                  <a:pt x="1317498" y="399796"/>
                </a:lnTo>
                <a:lnTo>
                  <a:pt x="1329156" y="403237"/>
                </a:lnTo>
                <a:lnTo>
                  <a:pt x="1330363" y="403110"/>
                </a:lnTo>
                <a:lnTo>
                  <a:pt x="1332674" y="401866"/>
                </a:lnTo>
                <a:lnTo>
                  <a:pt x="1333436" y="400913"/>
                </a:lnTo>
                <a:lnTo>
                  <a:pt x="1334185" y="398399"/>
                </a:lnTo>
                <a:close/>
              </a:path>
              <a:path w="11891644" h="792479">
                <a:moveTo>
                  <a:pt x="1352448" y="403809"/>
                </a:moveTo>
                <a:lnTo>
                  <a:pt x="1352321" y="402590"/>
                </a:lnTo>
                <a:lnTo>
                  <a:pt x="1351076" y="400278"/>
                </a:lnTo>
                <a:lnTo>
                  <a:pt x="1350124" y="399516"/>
                </a:lnTo>
                <a:lnTo>
                  <a:pt x="1347609" y="398767"/>
                </a:lnTo>
                <a:lnTo>
                  <a:pt x="1346390" y="398894"/>
                </a:lnTo>
                <a:lnTo>
                  <a:pt x="1344079" y="400151"/>
                </a:lnTo>
                <a:lnTo>
                  <a:pt x="1343317" y="401104"/>
                </a:lnTo>
                <a:lnTo>
                  <a:pt x="1342567" y="403618"/>
                </a:lnTo>
                <a:lnTo>
                  <a:pt x="1342694" y="404825"/>
                </a:lnTo>
                <a:lnTo>
                  <a:pt x="1343952" y="407136"/>
                </a:lnTo>
                <a:lnTo>
                  <a:pt x="1344904" y="407898"/>
                </a:lnTo>
                <a:lnTo>
                  <a:pt x="1347419" y="408647"/>
                </a:lnTo>
                <a:lnTo>
                  <a:pt x="1348625" y="408520"/>
                </a:lnTo>
                <a:lnTo>
                  <a:pt x="1350937" y="407263"/>
                </a:lnTo>
                <a:lnTo>
                  <a:pt x="1351711" y="406323"/>
                </a:lnTo>
                <a:lnTo>
                  <a:pt x="1352448" y="403809"/>
                </a:lnTo>
                <a:close/>
              </a:path>
              <a:path w="11891644" h="792479">
                <a:moveTo>
                  <a:pt x="1379855" y="411911"/>
                </a:moveTo>
                <a:lnTo>
                  <a:pt x="1379728" y="410705"/>
                </a:lnTo>
                <a:lnTo>
                  <a:pt x="1378470" y="408393"/>
                </a:lnTo>
                <a:lnTo>
                  <a:pt x="1377530" y="407631"/>
                </a:lnTo>
                <a:lnTo>
                  <a:pt x="1375003" y="406882"/>
                </a:lnTo>
                <a:lnTo>
                  <a:pt x="1373797" y="407009"/>
                </a:lnTo>
                <a:lnTo>
                  <a:pt x="1371485" y="408266"/>
                </a:lnTo>
                <a:lnTo>
                  <a:pt x="1370723" y="409206"/>
                </a:lnTo>
                <a:lnTo>
                  <a:pt x="1369974" y="411734"/>
                </a:lnTo>
                <a:lnTo>
                  <a:pt x="1370101" y="412940"/>
                </a:lnTo>
                <a:lnTo>
                  <a:pt x="1371358" y="415251"/>
                </a:lnTo>
                <a:lnTo>
                  <a:pt x="1372298" y="416013"/>
                </a:lnTo>
                <a:lnTo>
                  <a:pt x="1374825" y="416763"/>
                </a:lnTo>
                <a:lnTo>
                  <a:pt x="1376032" y="416636"/>
                </a:lnTo>
                <a:lnTo>
                  <a:pt x="1378343" y="415378"/>
                </a:lnTo>
                <a:lnTo>
                  <a:pt x="1379105" y="414439"/>
                </a:lnTo>
                <a:lnTo>
                  <a:pt x="1379855" y="411911"/>
                </a:lnTo>
                <a:close/>
              </a:path>
              <a:path w="11891644" h="792479">
                <a:moveTo>
                  <a:pt x="1407248" y="420027"/>
                </a:moveTo>
                <a:lnTo>
                  <a:pt x="1407121" y="418820"/>
                </a:lnTo>
                <a:lnTo>
                  <a:pt x="1405864" y="416509"/>
                </a:lnTo>
                <a:lnTo>
                  <a:pt x="1404924" y="415747"/>
                </a:lnTo>
                <a:lnTo>
                  <a:pt x="1393266" y="412292"/>
                </a:lnTo>
                <a:lnTo>
                  <a:pt x="1392059" y="412419"/>
                </a:lnTo>
                <a:lnTo>
                  <a:pt x="1389748" y="413677"/>
                </a:lnTo>
                <a:lnTo>
                  <a:pt x="1388986" y="414616"/>
                </a:lnTo>
                <a:lnTo>
                  <a:pt x="1388237" y="417144"/>
                </a:lnTo>
                <a:lnTo>
                  <a:pt x="1388364" y="418350"/>
                </a:lnTo>
                <a:lnTo>
                  <a:pt x="1389621" y="420662"/>
                </a:lnTo>
                <a:lnTo>
                  <a:pt x="1390561" y="421424"/>
                </a:lnTo>
                <a:lnTo>
                  <a:pt x="1402219" y="424878"/>
                </a:lnTo>
                <a:lnTo>
                  <a:pt x="1403426" y="424751"/>
                </a:lnTo>
                <a:lnTo>
                  <a:pt x="1405737" y="423494"/>
                </a:lnTo>
                <a:lnTo>
                  <a:pt x="1406499" y="422554"/>
                </a:lnTo>
                <a:lnTo>
                  <a:pt x="1407248" y="420027"/>
                </a:lnTo>
                <a:close/>
              </a:path>
              <a:path w="11891644" h="792479">
                <a:moveTo>
                  <a:pt x="1425524" y="425437"/>
                </a:moveTo>
                <a:lnTo>
                  <a:pt x="1425397" y="424230"/>
                </a:lnTo>
                <a:lnTo>
                  <a:pt x="1424139" y="421919"/>
                </a:lnTo>
                <a:lnTo>
                  <a:pt x="1423187" y="421157"/>
                </a:lnTo>
                <a:lnTo>
                  <a:pt x="1420672" y="420408"/>
                </a:lnTo>
                <a:lnTo>
                  <a:pt x="1419466" y="420535"/>
                </a:lnTo>
                <a:lnTo>
                  <a:pt x="1417154" y="421792"/>
                </a:lnTo>
                <a:lnTo>
                  <a:pt x="1416380" y="422732"/>
                </a:lnTo>
                <a:lnTo>
                  <a:pt x="1415643" y="425259"/>
                </a:lnTo>
                <a:lnTo>
                  <a:pt x="1415770" y="426466"/>
                </a:lnTo>
                <a:lnTo>
                  <a:pt x="1417015" y="428777"/>
                </a:lnTo>
                <a:lnTo>
                  <a:pt x="1417967" y="429539"/>
                </a:lnTo>
                <a:lnTo>
                  <a:pt x="1420482" y="430288"/>
                </a:lnTo>
                <a:lnTo>
                  <a:pt x="1421701" y="430161"/>
                </a:lnTo>
                <a:lnTo>
                  <a:pt x="1424012" y="428904"/>
                </a:lnTo>
                <a:lnTo>
                  <a:pt x="1424774" y="427964"/>
                </a:lnTo>
                <a:lnTo>
                  <a:pt x="1425524" y="425437"/>
                </a:lnTo>
                <a:close/>
              </a:path>
              <a:path w="11891644" h="792479">
                <a:moveTo>
                  <a:pt x="1452918" y="433552"/>
                </a:moveTo>
                <a:lnTo>
                  <a:pt x="1452791" y="432346"/>
                </a:lnTo>
                <a:lnTo>
                  <a:pt x="1451533" y="430034"/>
                </a:lnTo>
                <a:lnTo>
                  <a:pt x="1450594" y="429272"/>
                </a:lnTo>
                <a:lnTo>
                  <a:pt x="1448066" y="428523"/>
                </a:lnTo>
                <a:lnTo>
                  <a:pt x="1446860" y="428650"/>
                </a:lnTo>
                <a:lnTo>
                  <a:pt x="1444548" y="429907"/>
                </a:lnTo>
                <a:lnTo>
                  <a:pt x="1443786" y="430847"/>
                </a:lnTo>
                <a:lnTo>
                  <a:pt x="1443037" y="433374"/>
                </a:lnTo>
                <a:lnTo>
                  <a:pt x="1443164" y="434581"/>
                </a:lnTo>
                <a:lnTo>
                  <a:pt x="1444421" y="436892"/>
                </a:lnTo>
                <a:lnTo>
                  <a:pt x="1445361" y="437654"/>
                </a:lnTo>
                <a:lnTo>
                  <a:pt x="1447888" y="438404"/>
                </a:lnTo>
                <a:lnTo>
                  <a:pt x="1449095" y="438277"/>
                </a:lnTo>
                <a:lnTo>
                  <a:pt x="1451406" y="437019"/>
                </a:lnTo>
                <a:lnTo>
                  <a:pt x="1452168" y="436079"/>
                </a:lnTo>
                <a:lnTo>
                  <a:pt x="1452918" y="433552"/>
                </a:lnTo>
                <a:close/>
              </a:path>
              <a:path w="11891644" h="792479">
                <a:moveTo>
                  <a:pt x="1480312" y="441667"/>
                </a:moveTo>
                <a:lnTo>
                  <a:pt x="1480185" y="440461"/>
                </a:lnTo>
                <a:lnTo>
                  <a:pt x="1478940" y="438150"/>
                </a:lnTo>
                <a:lnTo>
                  <a:pt x="1477987" y="437388"/>
                </a:lnTo>
                <a:lnTo>
                  <a:pt x="1466342" y="433933"/>
                </a:lnTo>
                <a:lnTo>
                  <a:pt x="1465122" y="434060"/>
                </a:lnTo>
                <a:lnTo>
                  <a:pt x="1462811" y="435317"/>
                </a:lnTo>
                <a:lnTo>
                  <a:pt x="1462049" y="436257"/>
                </a:lnTo>
                <a:lnTo>
                  <a:pt x="1461300" y="438785"/>
                </a:lnTo>
                <a:lnTo>
                  <a:pt x="1461427" y="439991"/>
                </a:lnTo>
                <a:lnTo>
                  <a:pt x="1462684" y="442302"/>
                </a:lnTo>
                <a:lnTo>
                  <a:pt x="1463636" y="443064"/>
                </a:lnTo>
                <a:lnTo>
                  <a:pt x="1475282" y="446519"/>
                </a:lnTo>
                <a:lnTo>
                  <a:pt x="1476489" y="446392"/>
                </a:lnTo>
                <a:lnTo>
                  <a:pt x="1478800" y="445135"/>
                </a:lnTo>
                <a:lnTo>
                  <a:pt x="1479575" y="444195"/>
                </a:lnTo>
                <a:lnTo>
                  <a:pt x="1480312" y="441667"/>
                </a:lnTo>
                <a:close/>
              </a:path>
              <a:path w="11891644" h="792479">
                <a:moveTo>
                  <a:pt x="1498587" y="447078"/>
                </a:moveTo>
                <a:lnTo>
                  <a:pt x="1498460" y="445871"/>
                </a:lnTo>
                <a:lnTo>
                  <a:pt x="1497203" y="443560"/>
                </a:lnTo>
                <a:lnTo>
                  <a:pt x="1496263" y="442798"/>
                </a:lnTo>
                <a:lnTo>
                  <a:pt x="1493735" y="442048"/>
                </a:lnTo>
                <a:lnTo>
                  <a:pt x="1492529" y="442175"/>
                </a:lnTo>
                <a:lnTo>
                  <a:pt x="1490218" y="443433"/>
                </a:lnTo>
                <a:lnTo>
                  <a:pt x="1489456" y="444373"/>
                </a:lnTo>
                <a:lnTo>
                  <a:pt x="1488706" y="446900"/>
                </a:lnTo>
                <a:lnTo>
                  <a:pt x="1488833" y="448106"/>
                </a:lnTo>
                <a:lnTo>
                  <a:pt x="1490091" y="450418"/>
                </a:lnTo>
                <a:lnTo>
                  <a:pt x="1491030" y="451180"/>
                </a:lnTo>
                <a:lnTo>
                  <a:pt x="1493558" y="451929"/>
                </a:lnTo>
                <a:lnTo>
                  <a:pt x="1494764" y="451802"/>
                </a:lnTo>
                <a:lnTo>
                  <a:pt x="1497076" y="450545"/>
                </a:lnTo>
                <a:lnTo>
                  <a:pt x="1497838" y="449605"/>
                </a:lnTo>
                <a:lnTo>
                  <a:pt x="1498587" y="447078"/>
                </a:lnTo>
                <a:close/>
              </a:path>
              <a:path w="11891644" h="792479">
                <a:moveTo>
                  <a:pt x="1525981" y="455193"/>
                </a:moveTo>
                <a:lnTo>
                  <a:pt x="1525854" y="453986"/>
                </a:lnTo>
                <a:lnTo>
                  <a:pt x="1524596" y="451675"/>
                </a:lnTo>
                <a:lnTo>
                  <a:pt x="1523657" y="450913"/>
                </a:lnTo>
                <a:lnTo>
                  <a:pt x="1521129" y="450164"/>
                </a:lnTo>
                <a:lnTo>
                  <a:pt x="1519923" y="450291"/>
                </a:lnTo>
                <a:lnTo>
                  <a:pt x="1517611" y="451548"/>
                </a:lnTo>
                <a:lnTo>
                  <a:pt x="1516849" y="452488"/>
                </a:lnTo>
                <a:lnTo>
                  <a:pt x="1516100" y="455002"/>
                </a:lnTo>
                <a:lnTo>
                  <a:pt x="1516227" y="456222"/>
                </a:lnTo>
                <a:lnTo>
                  <a:pt x="1517484" y="458533"/>
                </a:lnTo>
                <a:lnTo>
                  <a:pt x="1518424" y="459295"/>
                </a:lnTo>
                <a:lnTo>
                  <a:pt x="1520952" y="460044"/>
                </a:lnTo>
                <a:lnTo>
                  <a:pt x="1522158" y="459917"/>
                </a:lnTo>
                <a:lnTo>
                  <a:pt x="1524469" y="458660"/>
                </a:lnTo>
                <a:lnTo>
                  <a:pt x="1525231" y="457708"/>
                </a:lnTo>
                <a:lnTo>
                  <a:pt x="1525981" y="455193"/>
                </a:lnTo>
                <a:close/>
              </a:path>
              <a:path w="11891644" h="792479">
                <a:moveTo>
                  <a:pt x="1553387" y="463308"/>
                </a:moveTo>
                <a:lnTo>
                  <a:pt x="1553260" y="462102"/>
                </a:lnTo>
                <a:lnTo>
                  <a:pt x="1552003" y="459790"/>
                </a:lnTo>
                <a:lnTo>
                  <a:pt x="1551051" y="459016"/>
                </a:lnTo>
                <a:lnTo>
                  <a:pt x="1539405" y="455574"/>
                </a:lnTo>
                <a:lnTo>
                  <a:pt x="1538198" y="455701"/>
                </a:lnTo>
                <a:lnTo>
                  <a:pt x="1535887" y="456946"/>
                </a:lnTo>
                <a:lnTo>
                  <a:pt x="1535112" y="457898"/>
                </a:lnTo>
                <a:lnTo>
                  <a:pt x="1534375" y="460413"/>
                </a:lnTo>
                <a:lnTo>
                  <a:pt x="1534502" y="461632"/>
                </a:lnTo>
                <a:lnTo>
                  <a:pt x="1535747" y="463943"/>
                </a:lnTo>
                <a:lnTo>
                  <a:pt x="1536700" y="464705"/>
                </a:lnTo>
                <a:lnTo>
                  <a:pt x="1548358" y="468160"/>
                </a:lnTo>
                <a:lnTo>
                  <a:pt x="1549565" y="468033"/>
                </a:lnTo>
                <a:lnTo>
                  <a:pt x="1551876" y="466775"/>
                </a:lnTo>
                <a:lnTo>
                  <a:pt x="1552638" y="465823"/>
                </a:lnTo>
                <a:lnTo>
                  <a:pt x="1553387" y="463308"/>
                </a:lnTo>
                <a:close/>
              </a:path>
              <a:path w="11891644" h="792479">
                <a:moveTo>
                  <a:pt x="1571650" y="468718"/>
                </a:moveTo>
                <a:lnTo>
                  <a:pt x="1571523" y="467512"/>
                </a:lnTo>
                <a:lnTo>
                  <a:pt x="1570266" y="465201"/>
                </a:lnTo>
                <a:lnTo>
                  <a:pt x="1569326" y="464426"/>
                </a:lnTo>
                <a:lnTo>
                  <a:pt x="1566799" y="463689"/>
                </a:lnTo>
                <a:lnTo>
                  <a:pt x="1565592" y="463816"/>
                </a:lnTo>
                <a:lnTo>
                  <a:pt x="1563281" y="465061"/>
                </a:lnTo>
                <a:lnTo>
                  <a:pt x="1562519" y="466013"/>
                </a:lnTo>
                <a:lnTo>
                  <a:pt x="1561769" y="468528"/>
                </a:lnTo>
                <a:lnTo>
                  <a:pt x="1561896" y="469734"/>
                </a:lnTo>
                <a:lnTo>
                  <a:pt x="1563154" y="472046"/>
                </a:lnTo>
                <a:lnTo>
                  <a:pt x="1564093" y="472821"/>
                </a:lnTo>
                <a:lnTo>
                  <a:pt x="1566621" y="473557"/>
                </a:lnTo>
                <a:lnTo>
                  <a:pt x="1567827" y="473430"/>
                </a:lnTo>
                <a:lnTo>
                  <a:pt x="1570139" y="472186"/>
                </a:lnTo>
                <a:lnTo>
                  <a:pt x="1570901" y="471233"/>
                </a:lnTo>
                <a:lnTo>
                  <a:pt x="1571650" y="468718"/>
                </a:lnTo>
                <a:close/>
              </a:path>
              <a:path w="11891644" h="792479">
                <a:moveTo>
                  <a:pt x="1599044" y="476834"/>
                </a:moveTo>
                <a:lnTo>
                  <a:pt x="1598917" y="475615"/>
                </a:lnTo>
                <a:lnTo>
                  <a:pt x="1597672" y="473303"/>
                </a:lnTo>
                <a:lnTo>
                  <a:pt x="1596720" y="472541"/>
                </a:lnTo>
                <a:lnTo>
                  <a:pt x="1594205" y="471792"/>
                </a:lnTo>
                <a:lnTo>
                  <a:pt x="1592986" y="471919"/>
                </a:lnTo>
                <a:lnTo>
                  <a:pt x="1590675" y="473176"/>
                </a:lnTo>
                <a:lnTo>
                  <a:pt x="1589913" y="474129"/>
                </a:lnTo>
                <a:lnTo>
                  <a:pt x="1589163" y="476643"/>
                </a:lnTo>
                <a:lnTo>
                  <a:pt x="1589290" y="477850"/>
                </a:lnTo>
                <a:lnTo>
                  <a:pt x="1590548" y="480161"/>
                </a:lnTo>
                <a:lnTo>
                  <a:pt x="1591500" y="480936"/>
                </a:lnTo>
                <a:lnTo>
                  <a:pt x="1594015" y="481672"/>
                </a:lnTo>
                <a:lnTo>
                  <a:pt x="1595221" y="481545"/>
                </a:lnTo>
                <a:lnTo>
                  <a:pt x="1597533" y="480301"/>
                </a:lnTo>
                <a:lnTo>
                  <a:pt x="1598307" y="479348"/>
                </a:lnTo>
                <a:lnTo>
                  <a:pt x="1599044" y="476834"/>
                </a:lnTo>
                <a:close/>
              </a:path>
              <a:path w="11891644" h="792479">
                <a:moveTo>
                  <a:pt x="1626450" y="484949"/>
                </a:moveTo>
                <a:lnTo>
                  <a:pt x="1626323" y="483730"/>
                </a:lnTo>
                <a:lnTo>
                  <a:pt x="1625066" y="481418"/>
                </a:lnTo>
                <a:lnTo>
                  <a:pt x="1624126" y="480656"/>
                </a:lnTo>
                <a:lnTo>
                  <a:pt x="1612468" y="477202"/>
                </a:lnTo>
                <a:lnTo>
                  <a:pt x="1611261" y="477329"/>
                </a:lnTo>
                <a:lnTo>
                  <a:pt x="1608950" y="478586"/>
                </a:lnTo>
                <a:lnTo>
                  <a:pt x="1608188" y="479539"/>
                </a:lnTo>
                <a:lnTo>
                  <a:pt x="1607439" y="482053"/>
                </a:lnTo>
                <a:lnTo>
                  <a:pt x="1607566" y="483260"/>
                </a:lnTo>
                <a:lnTo>
                  <a:pt x="1608823" y="485571"/>
                </a:lnTo>
                <a:lnTo>
                  <a:pt x="1609763" y="486346"/>
                </a:lnTo>
                <a:lnTo>
                  <a:pt x="1621421" y="489788"/>
                </a:lnTo>
                <a:lnTo>
                  <a:pt x="1622628" y="489661"/>
                </a:lnTo>
                <a:lnTo>
                  <a:pt x="1624939" y="488403"/>
                </a:lnTo>
                <a:lnTo>
                  <a:pt x="1625701" y="487464"/>
                </a:lnTo>
                <a:lnTo>
                  <a:pt x="1626450" y="484949"/>
                </a:lnTo>
                <a:close/>
              </a:path>
              <a:path w="11891644" h="792479">
                <a:moveTo>
                  <a:pt x="1644713" y="490347"/>
                </a:moveTo>
                <a:lnTo>
                  <a:pt x="1644586" y="489140"/>
                </a:lnTo>
                <a:lnTo>
                  <a:pt x="1643329" y="486829"/>
                </a:lnTo>
                <a:lnTo>
                  <a:pt x="1642389" y="486067"/>
                </a:lnTo>
                <a:lnTo>
                  <a:pt x="1639862" y="485317"/>
                </a:lnTo>
                <a:lnTo>
                  <a:pt x="1638655" y="485444"/>
                </a:lnTo>
                <a:lnTo>
                  <a:pt x="1636344" y="486702"/>
                </a:lnTo>
                <a:lnTo>
                  <a:pt x="1635582" y="487641"/>
                </a:lnTo>
                <a:lnTo>
                  <a:pt x="1634832" y="490169"/>
                </a:lnTo>
                <a:lnTo>
                  <a:pt x="1634959" y="491375"/>
                </a:lnTo>
                <a:lnTo>
                  <a:pt x="1636217" y="493687"/>
                </a:lnTo>
                <a:lnTo>
                  <a:pt x="1637157" y="494449"/>
                </a:lnTo>
                <a:lnTo>
                  <a:pt x="1639684" y="495198"/>
                </a:lnTo>
                <a:lnTo>
                  <a:pt x="1640890" y="495071"/>
                </a:lnTo>
                <a:lnTo>
                  <a:pt x="1643202" y="493814"/>
                </a:lnTo>
                <a:lnTo>
                  <a:pt x="1643964" y="492874"/>
                </a:lnTo>
                <a:lnTo>
                  <a:pt x="1644713" y="490347"/>
                </a:lnTo>
                <a:close/>
              </a:path>
              <a:path w="11891644" h="792479">
                <a:moveTo>
                  <a:pt x="1672120" y="498462"/>
                </a:moveTo>
                <a:lnTo>
                  <a:pt x="1671993" y="497255"/>
                </a:lnTo>
                <a:lnTo>
                  <a:pt x="1670735" y="494944"/>
                </a:lnTo>
                <a:lnTo>
                  <a:pt x="1669783" y="494182"/>
                </a:lnTo>
                <a:lnTo>
                  <a:pt x="1667268" y="493433"/>
                </a:lnTo>
                <a:lnTo>
                  <a:pt x="1666062" y="493560"/>
                </a:lnTo>
                <a:lnTo>
                  <a:pt x="1663750" y="494817"/>
                </a:lnTo>
                <a:lnTo>
                  <a:pt x="1662976" y="495757"/>
                </a:lnTo>
                <a:lnTo>
                  <a:pt x="1662239" y="498284"/>
                </a:lnTo>
                <a:lnTo>
                  <a:pt x="1662366" y="499491"/>
                </a:lnTo>
                <a:lnTo>
                  <a:pt x="1663611" y="501802"/>
                </a:lnTo>
                <a:lnTo>
                  <a:pt x="1664563" y="502564"/>
                </a:lnTo>
                <a:lnTo>
                  <a:pt x="1667078" y="503313"/>
                </a:lnTo>
                <a:lnTo>
                  <a:pt x="1668297" y="503186"/>
                </a:lnTo>
                <a:lnTo>
                  <a:pt x="1670608" y="501929"/>
                </a:lnTo>
                <a:lnTo>
                  <a:pt x="1671370" y="500989"/>
                </a:lnTo>
                <a:lnTo>
                  <a:pt x="1672120" y="498462"/>
                </a:lnTo>
                <a:close/>
              </a:path>
              <a:path w="11891644" h="792479">
                <a:moveTo>
                  <a:pt x="1699514" y="506577"/>
                </a:moveTo>
                <a:lnTo>
                  <a:pt x="1699387" y="505371"/>
                </a:lnTo>
                <a:lnTo>
                  <a:pt x="1698129" y="503059"/>
                </a:lnTo>
                <a:lnTo>
                  <a:pt x="1697189" y="502297"/>
                </a:lnTo>
                <a:lnTo>
                  <a:pt x="1685531" y="498843"/>
                </a:lnTo>
                <a:lnTo>
                  <a:pt x="1684324" y="498970"/>
                </a:lnTo>
                <a:lnTo>
                  <a:pt x="1682013" y="500227"/>
                </a:lnTo>
                <a:lnTo>
                  <a:pt x="1681251" y="501167"/>
                </a:lnTo>
                <a:lnTo>
                  <a:pt x="1680502" y="503694"/>
                </a:lnTo>
                <a:lnTo>
                  <a:pt x="1680629" y="504901"/>
                </a:lnTo>
                <a:lnTo>
                  <a:pt x="1681886" y="507212"/>
                </a:lnTo>
                <a:lnTo>
                  <a:pt x="1682826" y="507974"/>
                </a:lnTo>
                <a:lnTo>
                  <a:pt x="1694484" y="511429"/>
                </a:lnTo>
                <a:lnTo>
                  <a:pt x="1695691" y="511302"/>
                </a:lnTo>
                <a:lnTo>
                  <a:pt x="1698002" y="510044"/>
                </a:lnTo>
                <a:lnTo>
                  <a:pt x="1698764" y="509104"/>
                </a:lnTo>
                <a:lnTo>
                  <a:pt x="1699514" y="506577"/>
                </a:lnTo>
                <a:close/>
              </a:path>
              <a:path w="11891644" h="792479">
                <a:moveTo>
                  <a:pt x="1717776" y="511987"/>
                </a:moveTo>
                <a:lnTo>
                  <a:pt x="1717649" y="510781"/>
                </a:lnTo>
                <a:lnTo>
                  <a:pt x="1716405" y="508469"/>
                </a:lnTo>
                <a:lnTo>
                  <a:pt x="1715452" y="507707"/>
                </a:lnTo>
                <a:lnTo>
                  <a:pt x="1712937" y="506958"/>
                </a:lnTo>
                <a:lnTo>
                  <a:pt x="1711718" y="507085"/>
                </a:lnTo>
                <a:lnTo>
                  <a:pt x="1709407" y="508342"/>
                </a:lnTo>
                <a:lnTo>
                  <a:pt x="1708645" y="509282"/>
                </a:lnTo>
                <a:lnTo>
                  <a:pt x="1707896" y="511810"/>
                </a:lnTo>
                <a:lnTo>
                  <a:pt x="1708023" y="513016"/>
                </a:lnTo>
                <a:lnTo>
                  <a:pt x="1709280" y="515327"/>
                </a:lnTo>
                <a:lnTo>
                  <a:pt x="1710232" y="516089"/>
                </a:lnTo>
                <a:lnTo>
                  <a:pt x="1712747" y="516839"/>
                </a:lnTo>
                <a:lnTo>
                  <a:pt x="1713953" y="516712"/>
                </a:lnTo>
                <a:lnTo>
                  <a:pt x="1716265" y="515454"/>
                </a:lnTo>
                <a:lnTo>
                  <a:pt x="1717040" y="514515"/>
                </a:lnTo>
                <a:lnTo>
                  <a:pt x="1717776" y="511987"/>
                </a:lnTo>
                <a:close/>
              </a:path>
              <a:path w="11891644" h="792479">
                <a:moveTo>
                  <a:pt x="1745183" y="520103"/>
                </a:moveTo>
                <a:lnTo>
                  <a:pt x="1745056" y="518896"/>
                </a:lnTo>
                <a:lnTo>
                  <a:pt x="1743798" y="516585"/>
                </a:lnTo>
                <a:lnTo>
                  <a:pt x="1742859" y="515823"/>
                </a:lnTo>
                <a:lnTo>
                  <a:pt x="1740331" y="515073"/>
                </a:lnTo>
                <a:lnTo>
                  <a:pt x="1739125" y="515200"/>
                </a:lnTo>
                <a:lnTo>
                  <a:pt x="1736813" y="516458"/>
                </a:lnTo>
                <a:lnTo>
                  <a:pt x="1736051" y="517398"/>
                </a:lnTo>
                <a:lnTo>
                  <a:pt x="1735302" y="519925"/>
                </a:lnTo>
                <a:lnTo>
                  <a:pt x="1735429" y="521131"/>
                </a:lnTo>
                <a:lnTo>
                  <a:pt x="1736686" y="523443"/>
                </a:lnTo>
                <a:lnTo>
                  <a:pt x="1737626" y="524205"/>
                </a:lnTo>
                <a:lnTo>
                  <a:pt x="1740154" y="524954"/>
                </a:lnTo>
                <a:lnTo>
                  <a:pt x="1741360" y="524827"/>
                </a:lnTo>
                <a:lnTo>
                  <a:pt x="1743671" y="523570"/>
                </a:lnTo>
                <a:lnTo>
                  <a:pt x="1744433" y="522630"/>
                </a:lnTo>
                <a:lnTo>
                  <a:pt x="1745183" y="520103"/>
                </a:lnTo>
                <a:close/>
              </a:path>
              <a:path w="11891644" h="792479">
                <a:moveTo>
                  <a:pt x="1772577" y="528218"/>
                </a:moveTo>
                <a:lnTo>
                  <a:pt x="1772450" y="527011"/>
                </a:lnTo>
                <a:lnTo>
                  <a:pt x="1771192" y="524700"/>
                </a:lnTo>
                <a:lnTo>
                  <a:pt x="1770253" y="523938"/>
                </a:lnTo>
                <a:lnTo>
                  <a:pt x="1758594" y="520484"/>
                </a:lnTo>
                <a:lnTo>
                  <a:pt x="1757387" y="520611"/>
                </a:lnTo>
                <a:lnTo>
                  <a:pt x="1755076" y="521868"/>
                </a:lnTo>
                <a:lnTo>
                  <a:pt x="1754314" y="522808"/>
                </a:lnTo>
                <a:lnTo>
                  <a:pt x="1753565" y="525335"/>
                </a:lnTo>
                <a:lnTo>
                  <a:pt x="1753692" y="526542"/>
                </a:lnTo>
                <a:lnTo>
                  <a:pt x="1754949" y="528853"/>
                </a:lnTo>
                <a:lnTo>
                  <a:pt x="1755889" y="529615"/>
                </a:lnTo>
                <a:lnTo>
                  <a:pt x="1767547" y="533069"/>
                </a:lnTo>
                <a:lnTo>
                  <a:pt x="1768754" y="532942"/>
                </a:lnTo>
                <a:lnTo>
                  <a:pt x="1771065" y="531685"/>
                </a:lnTo>
                <a:lnTo>
                  <a:pt x="1771827" y="530745"/>
                </a:lnTo>
                <a:lnTo>
                  <a:pt x="1772577" y="528218"/>
                </a:lnTo>
                <a:close/>
              </a:path>
              <a:path w="11891644" h="792479">
                <a:moveTo>
                  <a:pt x="1790852" y="533628"/>
                </a:moveTo>
                <a:lnTo>
                  <a:pt x="1790725" y="532422"/>
                </a:lnTo>
                <a:lnTo>
                  <a:pt x="1789468" y="530110"/>
                </a:lnTo>
                <a:lnTo>
                  <a:pt x="1788515" y="529348"/>
                </a:lnTo>
                <a:lnTo>
                  <a:pt x="1786001" y="528599"/>
                </a:lnTo>
                <a:lnTo>
                  <a:pt x="1784794" y="528726"/>
                </a:lnTo>
                <a:lnTo>
                  <a:pt x="1782483" y="529983"/>
                </a:lnTo>
                <a:lnTo>
                  <a:pt x="1781708" y="530923"/>
                </a:lnTo>
                <a:lnTo>
                  <a:pt x="1780971" y="533450"/>
                </a:lnTo>
                <a:lnTo>
                  <a:pt x="1781098" y="534657"/>
                </a:lnTo>
                <a:lnTo>
                  <a:pt x="1782343" y="536968"/>
                </a:lnTo>
                <a:lnTo>
                  <a:pt x="1783295" y="537730"/>
                </a:lnTo>
                <a:lnTo>
                  <a:pt x="1785810" y="538480"/>
                </a:lnTo>
                <a:lnTo>
                  <a:pt x="1787029" y="538353"/>
                </a:lnTo>
                <a:lnTo>
                  <a:pt x="1789341" y="537095"/>
                </a:lnTo>
                <a:lnTo>
                  <a:pt x="1790103" y="536143"/>
                </a:lnTo>
                <a:lnTo>
                  <a:pt x="1790852" y="533628"/>
                </a:lnTo>
                <a:close/>
              </a:path>
              <a:path w="11891644" h="792479">
                <a:moveTo>
                  <a:pt x="1818246" y="541743"/>
                </a:moveTo>
                <a:lnTo>
                  <a:pt x="1818119" y="540537"/>
                </a:lnTo>
                <a:lnTo>
                  <a:pt x="1816862" y="538226"/>
                </a:lnTo>
                <a:lnTo>
                  <a:pt x="1815922" y="537451"/>
                </a:lnTo>
                <a:lnTo>
                  <a:pt x="1813394" y="536714"/>
                </a:lnTo>
                <a:lnTo>
                  <a:pt x="1812188" y="536841"/>
                </a:lnTo>
                <a:lnTo>
                  <a:pt x="1809877" y="538086"/>
                </a:lnTo>
                <a:lnTo>
                  <a:pt x="1809115" y="539038"/>
                </a:lnTo>
                <a:lnTo>
                  <a:pt x="1808365" y="541553"/>
                </a:lnTo>
                <a:lnTo>
                  <a:pt x="1808492" y="542772"/>
                </a:lnTo>
                <a:lnTo>
                  <a:pt x="1809750" y="545084"/>
                </a:lnTo>
                <a:lnTo>
                  <a:pt x="1810689" y="545846"/>
                </a:lnTo>
                <a:lnTo>
                  <a:pt x="1813217" y="546595"/>
                </a:lnTo>
                <a:lnTo>
                  <a:pt x="1814423" y="546468"/>
                </a:lnTo>
                <a:lnTo>
                  <a:pt x="1816735" y="545211"/>
                </a:lnTo>
                <a:lnTo>
                  <a:pt x="1817497" y="544258"/>
                </a:lnTo>
                <a:lnTo>
                  <a:pt x="1818246" y="541743"/>
                </a:lnTo>
                <a:close/>
              </a:path>
              <a:path w="11891644" h="792479">
                <a:moveTo>
                  <a:pt x="1845640" y="549859"/>
                </a:moveTo>
                <a:lnTo>
                  <a:pt x="1845513" y="548652"/>
                </a:lnTo>
                <a:lnTo>
                  <a:pt x="1844268" y="546341"/>
                </a:lnTo>
                <a:lnTo>
                  <a:pt x="1843316" y="545566"/>
                </a:lnTo>
                <a:lnTo>
                  <a:pt x="1831657" y="542124"/>
                </a:lnTo>
                <a:lnTo>
                  <a:pt x="1830451" y="542251"/>
                </a:lnTo>
                <a:lnTo>
                  <a:pt x="1828139" y="543496"/>
                </a:lnTo>
                <a:lnTo>
                  <a:pt x="1827377" y="544449"/>
                </a:lnTo>
                <a:lnTo>
                  <a:pt x="1826628" y="546963"/>
                </a:lnTo>
                <a:lnTo>
                  <a:pt x="1826755" y="548182"/>
                </a:lnTo>
                <a:lnTo>
                  <a:pt x="1828012" y="550494"/>
                </a:lnTo>
                <a:lnTo>
                  <a:pt x="1828965" y="551256"/>
                </a:lnTo>
                <a:lnTo>
                  <a:pt x="1840611" y="554697"/>
                </a:lnTo>
                <a:lnTo>
                  <a:pt x="1841817" y="554570"/>
                </a:lnTo>
                <a:lnTo>
                  <a:pt x="1844128" y="553326"/>
                </a:lnTo>
                <a:lnTo>
                  <a:pt x="1844903" y="552373"/>
                </a:lnTo>
                <a:lnTo>
                  <a:pt x="1845640" y="549859"/>
                </a:lnTo>
                <a:close/>
              </a:path>
              <a:path w="11891644" h="792479">
                <a:moveTo>
                  <a:pt x="1863915" y="555269"/>
                </a:moveTo>
                <a:lnTo>
                  <a:pt x="1863788" y="554050"/>
                </a:lnTo>
                <a:lnTo>
                  <a:pt x="1862531" y="551738"/>
                </a:lnTo>
                <a:lnTo>
                  <a:pt x="1861591" y="550976"/>
                </a:lnTo>
                <a:lnTo>
                  <a:pt x="1859064" y="550227"/>
                </a:lnTo>
                <a:lnTo>
                  <a:pt x="1857857" y="550354"/>
                </a:lnTo>
                <a:lnTo>
                  <a:pt x="1855546" y="551611"/>
                </a:lnTo>
                <a:lnTo>
                  <a:pt x="1854784" y="552564"/>
                </a:lnTo>
                <a:lnTo>
                  <a:pt x="1854034" y="555078"/>
                </a:lnTo>
                <a:lnTo>
                  <a:pt x="1854161" y="556285"/>
                </a:lnTo>
                <a:lnTo>
                  <a:pt x="1855419" y="558596"/>
                </a:lnTo>
                <a:lnTo>
                  <a:pt x="1856359" y="559371"/>
                </a:lnTo>
                <a:lnTo>
                  <a:pt x="1858886" y="560108"/>
                </a:lnTo>
                <a:lnTo>
                  <a:pt x="1860092" y="559981"/>
                </a:lnTo>
                <a:lnTo>
                  <a:pt x="1862404" y="558736"/>
                </a:lnTo>
                <a:lnTo>
                  <a:pt x="1863166" y="557784"/>
                </a:lnTo>
                <a:lnTo>
                  <a:pt x="1863915" y="555269"/>
                </a:lnTo>
                <a:close/>
              </a:path>
              <a:path w="11891644" h="792479">
                <a:moveTo>
                  <a:pt x="1891309" y="563384"/>
                </a:moveTo>
                <a:lnTo>
                  <a:pt x="1891182" y="562165"/>
                </a:lnTo>
                <a:lnTo>
                  <a:pt x="1889925" y="559854"/>
                </a:lnTo>
                <a:lnTo>
                  <a:pt x="1888985" y="559092"/>
                </a:lnTo>
                <a:lnTo>
                  <a:pt x="1886458" y="558342"/>
                </a:lnTo>
                <a:lnTo>
                  <a:pt x="1885251" y="558469"/>
                </a:lnTo>
                <a:lnTo>
                  <a:pt x="1882940" y="559727"/>
                </a:lnTo>
                <a:lnTo>
                  <a:pt x="1882178" y="560679"/>
                </a:lnTo>
                <a:lnTo>
                  <a:pt x="1881428" y="563194"/>
                </a:lnTo>
                <a:lnTo>
                  <a:pt x="1881555" y="564400"/>
                </a:lnTo>
                <a:lnTo>
                  <a:pt x="1882813" y="566712"/>
                </a:lnTo>
                <a:lnTo>
                  <a:pt x="1883752" y="567474"/>
                </a:lnTo>
                <a:lnTo>
                  <a:pt x="1886280" y="568223"/>
                </a:lnTo>
                <a:lnTo>
                  <a:pt x="1887486" y="568096"/>
                </a:lnTo>
                <a:lnTo>
                  <a:pt x="1889798" y="566839"/>
                </a:lnTo>
                <a:lnTo>
                  <a:pt x="1890560" y="565899"/>
                </a:lnTo>
                <a:lnTo>
                  <a:pt x="1891309" y="563384"/>
                </a:lnTo>
                <a:close/>
              </a:path>
              <a:path w="11891644" h="792479">
                <a:moveTo>
                  <a:pt x="1918716" y="571487"/>
                </a:moveTo>
                <a:lnTo>
                  <a:pt x="1918589" y="570280"/>
                </a:lnTo>
                <a:lnTo>
                  <a:pt x="1917331" y="567969"/>
                </a:lnTo>
                <a:lnTo>
                  <a:pt x="1916379" y="567207"/>
                </a:lnTo>
                <a:lnTo>
                  <a:pt x="1904733" y="563753"/>
                </a:lnTo>
                <a:lnTo>
                  <a:pt x="1903526" y="563880"/>
                </a:lnTo>
                <a:lnTo>
                  <a:pt x="1901215" y="565137"/>
                </a:lnTo>
                <a:lnTo>
                  <a:pt x="1900440" y="566089"/>
                </a:lnTo>
                <a:lnTo>
                  <a:pt x="1899704" y="568604"/>
                </a:lnTo>
                <a:lnTo>
                  <a:pt x="1899831" y="569810"/>
                </a:lnTo>
                <a:lnTo>
                  <a:pt x="1901075" y="572122"/>
                </a:lnTo>
                <a:lnTo>
                  <a:pt x="1902028" y="572884"/>
                </a:lnTo>
                <a:lnTo>
                  <a:pt x="1913674" y="576338"/>
                </a:lnTo>
                <a:lnTo>
                  <a:pt x="1914893" y="576211"/>
                </a:lnTo>
                <a:lnTo>
                  <a:pt x="1917204" y="574954"/>
                </a:lnTo>
                <a:lnTo>
                  <a:pt x="1917966" y="574014"/>
                </a:lnTo>
                <a:lnTo>
                  <a:pt x="1918716" y="571487"/>
                </a:lnTo>
                <a:close/>
              </a:path>
              <a:path w="11891644" h="792479">
                <a:moveTo>
                  <a:pt x="1936978" y="576897"/>
                </a:moveTo>
                <a:lnTo>
                  <a:pt x="1936851" y="575691"/>
                </a:lnTo>
                <a:lnTo>
                  <a:pt x="1935594" y="573379"/>
                </a:lnTo>
                <a:lnTo>
                  <a:pt x="1934654" y="572617"/>
                </a:lnTo>
                <a:lnTo>
                  <a:pt x="1932127" y="571868"/>
                </a:lnTo>
                <a:lnTo>
                  <a:pt x="1930920" y="571995"/>
                </a:lnTo>
                <a:lnTo>
                  <a:pt x="1928609" y="573252"/>
                </a:lnTo>
                <a:lnTo>
                  <a:pt x="1927847" y="574192"/>
                </a:lnTo>
                <a:lnTo>
                  <a:pt x="1927098" y="576719"/>
                </a:lnTo>
                <a:lnTo>
                  <a:pt x="1927225" y="577926"/>
                </a:lnTo>
                <a:lnTo>
                  <a:pt x="1928482" y="580237"/>
                </a:lnTo>
                <a:lnTo>
                  <a:pt x="1929422" y="580999"/>
                </a:lnTo>
                <a:lnTo>
                  <a:pt x="1931949" y="581748"/>
                </a:lnTo>
                <a:lnTo>
                  <a:pt x="1933155" y="581621"/>
                </a:lnTo>
                <a:lnTo>
                  <a:pt x="1935467" y="580364"/>
                </a:lnTo>
                <a:lnTo>
                  <a:pt x="1936229" y="579424"/>
                </a:lnTo>
                <a:lnTo>
                  <a:pt x="1936978" y="576897"/>
                </a:lnTo>
                <a:close/>
              </a:path>
              <a:path w="11891644" h="792479">
                <a:moveTo>
                  <a:pt x="1964372" y="585012"/>
                </a:moveTo>
                <a:lnTo>
                  <a:pt x="1964245" y="583806"/>
                </a:lnTo>
                <a:lnTo>
                  <a:pt x="1963000" y="581494"/>
                </a:lnTo>
                <a:lnTo>
                  <a:pt x="1962048" y="580732"/>
                </a:lnTo>
                <a:lnTo>
                  <a:pt x="1959533" y="579983"/>
                </a:lnTo>
                <a:lnTo>
                  <a:pt x="1958314" y="580110"/>
                </a:lnTo>
                <a:lnTo>
                  <a:pt x="1956003" y="581367"/>
                </a:lnTo>
                <a:lnTo>
                  <a:pt x="1955241" y="582307"/>
                </a:lnTo>
                <a:lnTo>
                  <a:pt x="1954491" y="584835"/>
                </a:lnTo>
                <a:lnTo>
                  <a:pt x="1954618" y="586041"/>
                </a:lnTo>
                <a:lnTo>
                  <a:pt x="1955876" y="588352"/>
                </a:lnTo>
                <a:lnTo>
                  <a:pt x="1956828" y="589114"/>
                </a:lnTo>
                <a:lnTo>
                  <a:pt x="1959343" y="589864"/>
                </a:lnTo>
                <a:lnTo>
                  <a:pt x="1960549" y="589737"/>
                </a:lnTo>
                <a:lnTo>
                  <a:pt x="1962861" y="588479"/>
                </a:lnTo>
                <a:lnTo>
                  <a:pt x="1963635" y="587540"/>
                </a:lnTo>
                <a:lnTo>
                  <a:pt x="1964372" y="585012"/>
                </a:lnTo>
                <a:close/>
              </a:path>
              <a:path w="11891644" h="792479">
                <a:moveTo>
                  <a:pt x="1991779" y="593128"/>
                </a:moveTo>
                <a:lnTo>
                  <a:pt x="1991652" y="591921"/>
                </a:lnTo>
                <a:lnTo>
                  <a:pt x="1990394" y="589610"/>
                </a:lnTo>
                <a:lnTo>
                  <a:pt x="1989455" y="588848"/>
                </a:lnTo>
                <a:lnTo>
                  <a:pt x="1977796" y="585393"/>
                </a:lnTo>
                <a:lnTo>
                  <a:pt x="1976589" y="585520"/>
                </a:lnTo>
                <a:lnTo>
                  <a:pt x="1974278" y="586778"/>
                </a:lnTo>
                <a:lnTo>
                  <a:pt x="1973516" y="587717"/>
                </a:lnTo>
                <a:lnTo>
                  <a:pt x="1972767" y="590245"/>
                </a:lnTo>
                <a:lnTo>
                  <a:pt x="1972894" y="591451"/>
                </a:lnTo>
                <a:lnTo>
                  <a:pt x="1974151" y="593763"/>
                </a:lnTo>
                <a:lnTo>
                  <a:pt x="1975091" y="594525"/>
                </a:lnTo>
                <a:lnTo>
                  <a:pt x="1986749" y="597979"/>
                </a:lnTo>
                <a:lnTo>
                  <a:pt x="1987956" y="597852"/>
                </a:lnTo>
                <a:lnTo>
                  <a:pt x="1990267" y="596595"/>
                </a:lnTo>
                <a:lnTo>
                  <a:pt x="1991029" y="595655"/>
                </a:lnTo>
                <a:lnTo>
                  <a:pt x="1991779" y="593128"/>
                </a:lnTo>
                <a:close/>
              </a:path>
              <a:path w="11891644" h="792479">
                <a:moveTo>
                  <a:pt x="2010041" y="598538"/>
                </a:moveTo>
                <a:lnTo>
                  <a:pt x="2009914" y="597331"/>
                </a:lnTo>
                <a:lnTo>
                  <a:pt x="2008657" y="595020"/>
                </a:lnTo>
                <a:lnTo>
                  <a:pt x="2007717" y="594258"/>
                </a:lnTo>
                <a:lnTo>
                  <a:pt x="2005190" y="593509"/>
                </a:lnTo>
                <a:lnTo>
                  <a:pt x="2003983" y="593636"/>
                </a:lnTo>
                <a:lnTo>
                  <a:pt x="2001672" y="594893"/>
                </a:lnTo>
                <a:lnTo>
                  <a:pt x="2000910" y="595833"/>
                </a:lnTo>
                <a:lnTo>
                  <a:pt x="2000161" y="598360"/>
                </a:lnTo>
                <a:lnTo>
                  <a:pt x="2000288" y="599567"/>
                </a:lnTo>
                <a:lnTo>
                  <a:pt x="2001545" y="601878"/>
                </a:lnTo>
                <a:lnTo>
                  <a:pt x="2002485" y="602640"/>
                </a:lnTo>
                <a:lnTo>
                  <a:pt x="2005012" y="603389"/>
                </a:lnTo>
                <a:lnTo>
                  <a:pt x="2006219" y="603262"/>
                </a:lnTo>
                <a:lnTo>
                  <a:pt x="2008530" y="602005"/>
                </a:lnTo>
                <a:lnTo>
                  <a:pt x="2009292" y="601065"/>
                </a:lnTo>
                <a:lnTo>
                  <a:pt x="2010041" y="598538"/>
                </a:lnTo>
                <a:close/>
              </a:path>
              <a:path w="11891644" h="792479">
                <a:moveTo>
                  <a:pt x="2037448" y="606653"/>
                </a:moveTo>
                <a:lnTo>
                  <a:pt x="2037321" y="605447"/>
                </a:lnTo>
                <a:lnTo>
                  <a:pt x="2036064" y="603135"/>
                </a:lnTo>
                <a:lnTo>
                  <a:pt x="2035111" y="602373"/>
                </a:lnTo>
                <a:lnTo>
                  <a:pt x="2032596" y="601624"/>
                </a:lnTo>
                <a:lnTo>
                  <a:pt x="2031390" y="601751"/>
                </a:lnTo>
                <a:lnTo>
                  <a:pt x="2029079" y="603008"/>
                </a:lnTo>
                <a:lnTo>
                  <a:pt x="2028304" y="603948"/>
                </a:lnTo>
                <a:lnTo>
                  <a:pt x="2027567" y="606475"/>
                </a:lnTo>
                <a:lnTo>
                  <a:pt x="2027694" y="607682"/>
                </a:lnTo>
                <a:lnTo>
                  <a:pt x="2028939" y="609993"/>
                </a:lnTo>
                <a:lnTo>
                  <a:pt x="2029891" y="610755"/>
                </a:lnTo>
                <a:lnTo>
                  <a:pt x="2032406" y="611505"/>
                </a:lnTo>
                <a:lnTo>
                  <a:pt x="2033625" y="611378"/>
                </a:lnTo>
                <a:lnTo>
                  <a:pt x="2035937" y="610120"/>
                </a:lnTo>
                <a:lnTo>
                  <a:pt x="2036699" y="609180"/>
                </a:lnTo>
                <a:lnTo>
                  <a:pt x="2037448" y="606653"/>
                </a:lnTo>
                <a:close/>
              </a:path>
              <a:path w="11891644" h="792479">
                <a:moveTo>
                  <a:pt x="2064842" y="614768"/>
                </a:moveTo>
                <a:lnTo>
                  <a:pt x="2064715" y="613562"/>
                </a:lnTo>
                <a:lnTo>
                  <a:pt x="2063457" y="611251"/>
                </a:lnTo>
                <a:lnTo>
                  <a:pt x="2062518" y="610489"/>
                </a:lnTo>
                <a:lnTo>
                  <a:pt x="2050859" y="607034"/>
                </a:lnTo>
                <a:lnTo>
                  <a:pt x="2049653" y="607161"/>
                </a:lnTo>
                <a:lnTo>
                  <a:pt x="2047341" y="608418"/>
                </a:lnTo>
                <a:lnTo>
                  <a:pt x="2046579" y="609358"/>
                </a:lnTo>
                <a:lnTo>
                  <a:pt x="2045830" y="611886"/>
                </a:lnTo>
                <a:lnTo>
                  <a:pt x="2045957" y="613092"/>
                </a:lnTo>
                <a:lnTo>
                  <a:pt x="2047214" y="615403"/>
                </a:lnTo>
                <a:lnTo>
                  <a:pt x="2048154" y="616165"/>
                </a:lnTo>
                <a:lnTo>
                  <a:pt x="2059813" y="619620"/>
                </a:lnTo>
                <a:lnTo>
                  <a:pt x="2061019" y="619493"/>
                </a:lnTo>
                <a:lnTo>
                  <a:pt x="2063330" y="618236"/>
                </a:lnTo>
                <a:lnTo>
                  <a:pt x="2064092" y="617283"/>
                </a:lnTo>
                <a:lnTo>
                  <a:pt x="2064842" y="614768"/>
                </a:lnTo>
                <a:close/>
              </a:path>
              <a:path w="11891644" h="792479">
                <a:moveTo>
                  <a:pt x="2083104" y="620179"/>
                </a:moveTo>
                <a:lnTo>
                  <a:pt x="2082977" y="618972"/>
                </a:lnTo>
                <a:lnTo>
                  <a:pt x="2081720" y="616661"/>
                </a:lnTo>
                <a:lnTo>
                  <a:pt x="2080780" y="615886"/>
                </a:lnTo>
                <a:lnTo>
                  <a:pt x="2078253" y="615149"/>
                </a:lnTo>
                <a:lnTo>
                  <a:pt x="2077046" y="615276"/>
                </a:lnTo>
                <a:lnTo>
                  <a:pt x="2074735" y="616521"/>
                </a:lnTo>
                <a:lnTo>
                  <a:pt x="2073973" y="617474"/>
                </a:lnTo>
                <a:lnTo>
                  <a:pt x="2073224" y="619988"/>
                </a:lnTo>
                <a:lnTo>
                  <a:pt x="2073351" y="621207"/>
                </a:lnTo>
                <a:lnTo>
                  <a:pt x="2074608" y="623519"/>
                </a:lnTo>
                <a:lnTo>
                  <a:pt x="2075548" y="624281"/>
                </a:lnTo>
                <a:lnTo>
                  <a:pt x="2078075" y="625030"/>
                </a:lnTo>
                <a:lnTo>
                  <a:pt x="2079282" y="624903"/>
                </a:lnTo>
                <a:lnTo>
                  <a:pt x="2081593" y="623646"/>
                </a:lnTo>
                <a:lnTo>
                  <a:pt x="2082355" y="622693"/>
                </a:lnTo>
                <a:lnTo>
                  <a:pt x="2083104" y="620179"/>
                </a:lnTo>
                <a:close/>
              </a:path>
              <a:path w="11891644" h="792479">
                <a:moveTo>
                  <a:pt x="2110511" y="628294"/>
                </a:moveTo>
                <a:lnTo>
                  <a:pt x="2110384" y="627087"/>
                </a:lnTo>
                <a:lnTo>
                  <a:pt x="2109127" y="624776"/>
                </a:lnTo>
                <a:lnTo>
                  <a:pt x="2108187" y="624001"/>
                </a:lnTo>
                <a:lnTo>
                  <a:pt x="2105660" y="623265"/>
                </a:lnTo>
                <a:lnTo>
                  <a:pt x="2104453" y="623392"/>
                </a:lnTo>
                <a:lnTo>
                  <a:pt x="2102142" y="624636"/>
                </a:lnTo>
                <a:lnTo>
                  <a:pt x="2101380" y="625589"/>
                </a:lnTo>
                <a:lnTo>
                  <a:pt x="2100630" y="628103"/>
                </a:lnTo>
                <a:lnTo>
                  <a:pt x="2100757" y="629310"/>
                </a:lnTo>
                <a:lnTo>
                  <a:pt x="2102015" y="631621"/>
                </a:lnTo>
                <a:lnTo>
                  <a:pt x="2102954" y="632396"/>
                </a:lnTo>
                <a:lnTo>
                  <a:pt x="2105482" y="633145"/>
                </a:lnTo>
                <a:lnTo>
                  <a:pt x="2106688" y="633018"/>
                </a:lnTo>
                <a:lnTo>
                  <a:pt x="2109000" y="631761"/>
                </a:lnTo>
                <a:lnTo>
                  <a:pt x="2109762" y="630809"/>
                </a:lnTo>
                <a:lnTo>
                  <a:pt x="2110511" y="628294"/>
                </a:lnTo>
                <a:close/>
              </a:path>
              <a:path w="11891644" h="792479">
                <a:moveTo>
                  <a:pt x="2137905" y="636409"/>
                </a:moveTo>
                <a:lnTo>
                  <a:pt x="2137778" y="635190"/>
                </a:lnTo>
                <a:lnTo>
                  <a:pt x="2136521" y="632879"/>
                </a:lnTo>
                <a:lnTo>
                  <a:pt x="2135581" y="632117"/>
                </a:lnTo>
                <a:lnTo>
                  <a:pt x="2123922" y="628662"/>
                </a:lnTo>
                <a:lnTo>
                  <a:pt x="2122716" y="628789"/>
                </a:lnTo>
                <a:lnTo>
                  <a:pt x="2120404" y="630047"/>
                </a:lnTo>
                <a:lnTo>
                  <a:pt x="2119642" y="630999"/>
                </a:lnTo>
                <a:lnTo>
                  <a:pt x="2118893" y="633514"/>
                </a:lnTo>
                <a:lnTo>
                  <a:pt x="2119020" y="634720"/>
                </a:lnTo>
                <a:lnTo>
                  <a:pt x="2120277" y="637032"/>
                </a:lnTo>
                <a:lnTo>
                  <a:pt x="2121217" y="637806"/>
                </a:lnTo>
                <a:lnTo>
                  <a:pt x="2132876" y="641248"/>
                </a:lnTo>
                <a:lnTo>
                  <a:pt x="2134082" y="641121"/>
                </a:lnTo>
                <a:lnTo>
                  <a:pt x="2136394" y="639876"/>
                </a:lnTo>
                <a:lnTo>
                  <a:pt x="2137156" y="638924"/>
                </a:lnTo>
                <a:lnTo>
                  <a:pt x="2137905" y="636409"/>
                </a:lnTo>
                <a:close/>
              </a:path>
              <a:path w="11891644" h="792479">
                <a:moveTo>
                  <a:pt x="2156168" y="641819"/>
                </a:moveTo>
                <a:lnTo>
                  <a:pt x="2156041" y="640600"/>
                </a:lnTo>
                <a:lnTo>
                  <a:pt x="2154796" y="638289"/>
                </a:lnTo>
                <a:lnTo>
                  <a:pt x="2153843" y="637527"/>
                </a:lnTo>
                <a:lnTo>
                  <a:pt x="2151329" y="636778"/>
                </a:lnTo>
                <a:lnTo>
                  <a:pt x="2150110" y="636905"/>
                </a:lnTo>
                <a:lnTo>
                  <a:pt x="2147798" y="638162"/>
                </a:lnTo>
                <a:lnTo>
                  <a:pt x="2147036" y="639114"/>
                </a:lnTo>
                <a:lnTo>
                  <a:pt x="2146287" y="641629"/>
                </a:lnTo>
                <a:lnTo>
                  <a:pt x="2146414" y="642835"/>
                </a:lnTo>
                <a:lnTo>
                  <a:pt x="2147671" y="645147"/>
                </a:lnTo>
                <a:lnTo>
                  <a:pt x="2148624" y="645922"/>
                </a:lnTo>
                <a:lnTo>
                  <a:pt x="2151138" y="646658"/>
                </a:lnTo>
                <a:lnTo>
                  <a:pt x="2152345" y="646531"/>
                </a:lnTo>
                <a:lnTo>
                  <a:pt x="2154656" y="645274"/>
                </a:lnTo>
                <a:lnTo>
                  <a:pt x="2155431" y="644334"/>
                </a:lnTo>
                <a:lnTo>
                  <a:pt x="2156168" y="641819"/>
                </a:lnTo>
                <a:close/>
              </a:path>
              <a:path w="11891644" h="792479">
                <a:moveTo>
                  <a:pt x="2183574" y="649922"/>
                </a:moveTo>
                <a:lnTo>
                  <a:pt x="2183447" y="648716"/>
                </a:lnTo>
                <a:lnTo>
                  <a:pt x="2182190" y="646404"/>
                </a:lnTo>
                <a:lnTo>
                  <a:pt x="2181250" y="645642"/>
                </a:lnTo>
                <a:lnTo>
                  <a:pt x="2178723" y="644893"/>
                </a:lnTo>
                <a:lnTo>
                  <a:pt x="2177516" y="645020"/>
                </a:lnTo>
                <a:lnTo>
                  <a:pt x="2175205" y="646277"/>
                </a:lnTo>
                <a:lnTo>
                  <a:pt x="2174443" y="647217"/>
                </a:lnTo>
                <a:lnTo>
                  <a:pt x="2173694" y="649744"/>
                </a:lnTo>
                <a:lnTo>
                  <a:pt x="2173821" y="650951"/>
                </a:lnTo>
                <a:lnTo>
                  <a:pt x="2175078" y="653262"/>
                </a:lnTo>
                <a:lnTo>
                  <a:pt x="2176018" y="654024"/>
                </a:lnTo>
                <a:lnTo>
                  <a:pt x="2178545" y="654773"/>
                </a:lnTo>
                <a:lnTo>
                  <a:pt x="2179751" y="654646"/>
                </a:lnTo>
                <a:lnTo>
                  <a:pt x="2182063" y="653389"/>
                </a:lnTo>
                <a:lnTo>
                  <a:pt x="2182825" y="652449"/>
                </a:lnTo>
                <a:lnTo>
                  <a:pt x="2183574" y="649922"/>
                </a:lnTo>
                <a:close/>
              </a:path>
              <a:path w="11891644" h="792479">
                <a:moveTo>
                  <a:pt x="2210968" y="658037"/>
                </a:moveTo>
                <a:lnTo>
                  <a:pt x="2210841" y="656831"/>
                </a:lnTo>
                <a:lnTo>
                  <a:pt x="2209584" y="654519"/>
                </a:lnTo>
                <a:lnTo>
                  <a:pt x="2208644" y="653757"/>
                </a:lnTo>
                <a:lnTo>
                  <a:pt x="2196985" y="650303"/>
                </a:lnTo>
                <a:lnTo>
                  <a:pt x="2195779" y="650430"/>
                </a:lnTo>
                <a:lnTo>
                  <a:pt x="2193467" y="651687"/>
                </a:lnTo>
                <a:lnTo>
                  <a:pt x="2192705" y="652627"/>
                </a:lnTo>
                <a:lnTo>
                  <a:pt x="2191956" y="655154"/>
                </a:lnTo>
                <a:lnTo>
                  <a:pt x="2192083" y="656361"/>
                </a:lnTo>
                <a:lnTo>
                  <a:pt x="2193340" y="658672"/>
                </a:lnTo>
                <a:lnTo>
                  <a:pt x="2194280" y="659434"/>
                </a:lnTo>
                <a:lnTo>
                  <a:pt x="2205939" y="662889"/>
                </a:lnTo>
                <a:lnTo>
                  <a:pt x="2207145" y="662762"/>
                </a:lnTo>
                <a:lnTo>
                  <a:pt x="2209457" y="661504"/>
                </a:lnTo>
                <a:lnTo>
                  <a:pt x="2210219" y="660565"/>
                </a:lnTo>
                <a:lnTo>
                  <a:pt x="2210968" y="658037"/>
                </a:lnTo>
                <a:close/>
              </a:path>
              <a:path w="11891644" h="792479">
                <a:moveTo>
                  <a:pt x="2229243" y="663448"/>
                </a:moveTo>
                <a:lnTo>
                  <a:pt x="2229116" y="662241"/>
                </a:lnTo>
                <a:lnTo>
                  <a:pt x="2227859" y="659930"/>
                </a:lnTo>
                <a:lnTo>
                  <a:pt x="2226907" y="659168"/>
                </a:lnTo>
                <a:lnTo>
                  <a:pt x="2224392" y="658418"/>
                </a:lnTo>
                <a:lnTo>
                  <a:pt x="2223185" y="658545"/>
                </a:lnTo>
                <a:lnTo>
                  <a:pt x="2220874" y="659803"/>
                </a:lnTo>
                <a:lnTo>
                  <a:pt x="2220099" y="660742"/>
                </a:lnTo>
                <a:lnTo>
                  <a:pt x="2219363" y="663270"/>
                </a:lnTo>
                <a:lnTo>
                  <a:pt x="2219490" y="664476"/>
                </a:lnTo>
                <a:lnTo>
                  <a:pt x="2220734" y="666788"/>
                </a:lnTo>
                <a:lnTo>
                  <a:pt x="2221687" y="667550"/>
                </a:lnTo>
                <a:lnTo>
                  <a:pt x="2224201" y="668299"/>
                </a:lnTo>
                <a:lnTo>
                  <a:pt x="2225421" y="668172"/>
                </a:lnTo>
                <a:lnTo>
                  <a:pt x="2227732" y="666915"/>
                </a:lnTo>
                <a:lnTo>
                  <a:pt x="2228494" y="665975"/>
                </a:lnTo>
                <a:lnTo>
                  <a:pt x="2229243" y="663448"/>
                </a:lnTo>
                <a:close/>
              </a:path>
              <a:path w="11891644" h="792479">
                <a:moveTo>
                  <a:pt x="2256637" y="671563"/>
                </a:moveTo>
                <a:lnTo>
                  <a:pt x="2256510" y="670356"/>
                </a:lnTo>
                <a:lnTo>
                  <a:pt x="2255253" y="668045"/>
                </a:lnTo>
                <a:lnTo>
                  <a:pt x="2254313" y="667283"/>
                </a:lnTo>
                <a:lnTo>
                  <a:pt x="2251786" y="666534"/>
                </a:lnTo>
                <a:lnTo>
                  <a:pt x="2250579" y="666661"/>
                </a:lnTo>
                <a:lnTo>
                  <a:pt x="2248268" y="667918"/>
                </a:lnTo>
                <a:lnTo>
                  <a:pt x="2247506" y="668858"/>
                </a:lnTo>
                <a:lnTo>
                  <a:pt x="2246757" y="671385"/>
                </a:lnTo>
                <a:lnTo>
                  <a:pt x="2246884" y="672592"/>
                </a:lnTo>
                <a:lnTo>
                  <a:pt x="2248141" y="674903"/>
                </a:lnTo>
                <a:lnTo>
                  <a:pt x="2249081" y="675665"/>
                </a:lnTo>
                <a:lnTo>
                  <a:pt x="2251608" y="676414"/>
                </a:lnTo>
                <a:lnTo>
                  <a:pt x="2252815" y="676287"/>
                </a:lnTo>
                <a:lnTo>
                  <a:pt x="2255126" y="675030"/>
                </a:lnTo>
                <a:lnTo>
                  <a:pt x="2255888" y="674090"/>
                </a:lnTo>
                <a:lnTo>
                  <a:pt x="2256637" y="671563"/>
                </a:lnTo>
                <a:close/>
              </a:path>
              <a:path w="11891644" h="792479">
                <a:moveTo>
                  <a:pt x="2284031" y="679678"/>
                </a:moveTo>
                <a:lnTo>
                  <a:pt x="2283904" y="678472"/>
                </a:lnTo>
                <a:lnTo>
                  <a:pt x="2282660" y="676160"/>
                </a:lnTo>
                <a:lnTo>
                  <a:pt x="2281707" y="675398"/>
                </a:lnTo>
                <a:lnTo>
                  <a:pt x="2270061" y="671944"/>
                </a:lnTo>
                <a:lnTo>
                  <a:pt x="2268842" y="672071"/>
                </a:lnTo>
                <a:lnTo>
                  <a:pt x="2266531" y="673328"/>
                </a:lnTo>
                <a:lnTo>
                  <a:pt x="2265769" y="674268"/>
                </a:lnTo>
                <a:lnTo>
                  <a:pt x="2265019" y="676795"/>
                </a:lnTo>
                <a:lnTo>
                  <a:pt x="2265146" y="678002"/>
                </a:lnTo>
                <a:lnTo>
                  <a:pt x="2266404" y="680313"/>
                </a:lnTo>
                <a:lnTo>
                  <a:pt x="2267356" y="681075"/>
                </a:lnTo>
                <a:lnTo>
                  <a:pt x="2279002" y="684530"/>
                </a:lnTo>
                <a:lnTo>
                  <a:pt x="2280208" y="684403"/>
                </a:lnTo>
                <a:lnTo>
                  <a:pt x="2282520" y="683145"/>
                </a:lnTo>
                <a:lnTo>
                  <a:pt x="2283295" y="682205"/>
                </a:lnTo>
                <a:lnTo>
                  <a:pt x="2284031" y="679678"/>
                </a:lnTo>
                <a:close/>
              </a:path>
              <a:path w="11891644" h="792479">
                <a:moveTo>
                  <a:pt x="2302306" y="685088"/>
                </a:moveTo>
                <a:lnTo>
                  <a:pt x="2302179" y="683882"/>
                </a:lnTo>
                <a:lnTo>
                  <a:pt x="2300922" y="681570"/>
                </a:lnTo>
                <a:lnTo>
                  <a:pt x="2299982" y="680808"/>
                </a:lnTo>
                <a:lnTo>
                  <a:pt x="2297455" y="680059"/>
                </a:lnTo>
                <a:lnTo>
                  <a:pt x="2296249" y="680186"/>
                </a:lnTo>
                <a:lnTo>
                  <a:pt x="2293937" y="681443"/>
                </a:lnTo>
                <a:lnTo>
                  <a:pt x="2293175" y="682383"/>
                </a:lnTo>
                <a:lnTo>
                  <a:pt x="2292426" y="684911"/>
                </a:lnTo>
                <a:lnTo>
                  <a:pt x="2292553" y="686117"/>
                </a:lnTo>
                <a:lnTo>
                  <a:pt x="2293810" y="688428"/>
                </a:lnTo>
                <a:lnTo>
                  <a:pt x="2294750" y="689190"/>
                </a:lnTo>
                <a:lnTo>
                  <a:pt x="2297277" y="689940"/>
                </a:lnTo>
                <a:lnTo>
                  <a:pt x="2298484" y="689813"/>
                </a:lnTo>
                <a:lnTo>
                  <a:pt x="2300795" y="688555"/>
                </a:lnTo>
                <a:lnTo>
                  <a:pt x="2301557" y="687616"/>
                </a:lnTo>
                <a:lnTo>
                  <a:pt x="2302306" y="685088"/>
                </a:lnTo>
                <a:close/>
              </a:path>
              <a:path w="11891644" h="792479">
                <a:moveTo>
                  <a:pt x="2329700" y="693204"/>
                </a:moveTo>
                <a:lnTo>
                  <a:pt x="2329573" y="691997"/>
                </a:lnTo>
                <a:lnTo>
                  <a:pt x="2328316" y="689686"/>
                </a:lnTo>
                <a:lnTo>
                  <a:pt x="2327376" y="688924"/>
                </a:lnTo>
                <a:lnTo>
                  <a:pt x="2324849" y="688174"/>
                </a:lnTo>
                <a:lnTo>
                  <a:pt x="2323642" y="688301"/>
                </a:lnTo>
                <a:lnTo>
                  <a:pt x="2321331" y="689559"/>
                </a:lnTo>
                <a:lnTo>
                  <a:pt x="2320569" y="690499"/>
                </a:lnTo>
                <a:lnTo>
                  <a:pt x="2319820" y="693026"/>
                </a:lnTo>
                <a:lnTo>
                  <a:pt x="2319947" y="694232"/>
                </a:lnTo>
                <a:lnTo>
                  <a:pt x="2321204" y="696544"/>
                </a:lnTo>
                <a:lnTo>
                  <a:pt x="2322144" y="697306"/>
                </a:lnTo>
                <a:lnTo>
                  <a:pt x="2324671" y="698055"/>
                </a:lnTo>
                <a:lnTo>
                  <a:pt x="2325878" y="697928"/>
                </a:lnTo>
                <a:lnTo>
                  <a:pt x="2328189" y="696671"/>
                </a:lnTo>
                <a:lnTo>
                  <a:pt x="2328951" y="695731"/>
                </a:lnTo>
                <a:lnTo>
                  <a:pt x="2329700" y="693204"/>
                </a:lnTo>
                <a:close/>
              </a:path>
              <a:path w="11891644" h="792479">
                <a:moveTo>
                  <a:pt x="2357107" y="701319"/>
                </a:moveTo>
                <a:lnTo>
                  <a:pt x="2356980" y="700112"/>
                </a:lnTo>
                <a:lnTo>
                  <a:pt x="2355723" y="697801"/>
                </a:lnTo>
                <a:lnTo>
                  <a:pt x="2354770" y="697026"/>
                </a:lnTo>
                <a:lnTo>
                  <a:pt x="2343124" y="693585"/>
                </a:lnTo>
                <a:lnTo>
                  <a:pt x="2341918" y="693712"/>
                </a:lnTo>
                <a:lnTo>
                  <a:pt x="2339606" y="694969"/>
                </a:lnTo>
                <a:lnTo>
                  <a:pt x="2338832" y="695909"/>
                </a:lnTo>
                <a:lnTo>
                  <a:pt x="2338095" y="698423"/>
                </a:lnTo>
                <a:lnTo>
                  <a:pt x="2338222" y="699643"/>
                </a:lnTo>
                <a:lnTo>
                  <a:pt x="2339467" y="701954"/>
                </a:lnTo>
                <a:lnTo>
                  <a:pt x="2340419" y="702716"/>
                </a:lnTo>
                <a:lnTo>
                  <a:pt x="2352078" y="706170"/>
                </a:lnTo>
                <a:lnTo>
                  <a:pt x="2353284" y="706043"/>
                </a:lnTo>
                <a:lnTo>
                  <a:pt x="2355596" y="704786"/>
                </a:lnTo>
                <a:lnTo>
                  <a:pt x="2356358" y="703834"/>
                </a:lnTo>
                <a:lnTo>
                  <a:pt x="2357107" y="701319"/>
                </a:lnTo>
                <a:close/>
              </a:path>
              <a:path w="11891644" h="792479">
                <a:moveTo>
                  <a:pt x="2375370" y="706729"/>
                </a:moveTo>
                <a:lnTo>
                  <a:pt x="2375243" y="705523"/>
                </a:lnTo>
                <a:lnTo>
                  <a:pt x="2373985" y="703211"/>
                </a:lnTo>
                <a:lnTo>
                  <a:pt x="2373045" y="702437"/>
                </a:lnTo>
                <a:lnTo>
                  <a:pt x="2370518" y="701700"/>
                </a:lnTo>
                <a:lnTo>
                  <a:pt x="2369312" y="701827"/>
                </a:lnTo>
                <a:lnTo>
                  <a:pt x="2367000" y="703072"/>
                </a:lnTo>
                <a:lnTo>
                  <a:pt x="2366238" y="704024"/>
                </a:lnTo>
                <a:lnTo>
                  <a:pt x="2365489" y="706539"/>
                </a:lnTo>
                <a:lnTo>
                  <a:pt x="2365616" y="707745"/>
                </a:lnTo>
                <a:lnTo>
                  <a:pt x="2366873" y="710057"/>
                </a:lnTo>
                <a:lnTo>
                  <a:pt x="2367813" y="710831"/>
                </a:lnTo>
                <a:lnTo>
                  <a:pt x="2370340" y="711581"/>
                </a:lnTo>
                <a:lnTo>
                  <a:pt x="2371547" y="711454"/>
                </a:lnTo>
                <a:lnTo>
                  <a:pt x="2373858" y="710196"/>
                </a:lnTo>
                <a:lnTo>
                  <a:pt x="2374620" y="709244"/>
                </a:lnTo>
                <a:lnTo>
                  <a:pt x="2375370" y="706729"/>
                </a:lnTo>
                <a:close/>
              </a:path>
              <a:path w="11891644" h="792479">
                <a:moveTo>
                  <a:pt x="2402763" y="714844"/>
                </a:moveTo>
                <a:lnTo>
                  <a:pt x="2402636" y="713638"/>
                </a:lnTo>
                <a:lnTo>
                  <a:pt x="2401392" y="711327"/>
                </a:lnTo>
                <a:lnTo>
                  <a:pt x="2400439" y="710552"/>
                </a:lnTo>
                <a:lnTo>
                  <a:pt x="2397925" y="709803"/>
                </a:lnTo>
                <a:lnTo>
                  <a:pt x="2396706" y="709930"/>
                </a:lnTo>
                <a:lnTo>
                  <a:pt x="2394394" y="711187"/>
                </a:lnTo>
                <a:lnTo>
                  <a:pt x="2393632" y="712139"/>
                </a:lnTo>
                <a:lnTo>
                  <a:pt x="2392883" y="714654"/>
                </a:lnTo>
                <a:lnTo>
                  <a:pt x="2393010" y="715860"/>
                </a:lnTo>
                <a:lnTo>
                  <a:pt x="2394267" y="718172"/>
                </a:lnTo>
                <a:lnTo>
                  <a:pt x="2395220" y="718947"/>
                </a:lnTo>
                <a:lnTo>
                  <a:pt x="2397734" y="719683"/>
                </a:lnTo>
                <a:lnTo>
                  <a:pt x="2398941" y="719556"/>
                </a:lnTo>
                <a:lnTo>
                  <a:pt x="2401252" y="718312"/>
                </a:lnTo>
                <a:lnTo>
                  <a:pt x="2402027" y="717359"/>
                </a:lnTo>
                <a:lnTo>
                  <a:pt x="2402763" y="714844"/>
                </a:lnTo>
                <a:close/>
              </a:path>
              <a:path w="11891644" h="792479">
                <a:moveTo>
                  <a:pt x="2430170" y="722960"/>
                </a:moveTo>
                <a:lnTo>
                  <a:pt x="2430043" y="721741"/>
                </a:lnTo>
                <a:lnTo>
                  <a:pt x="2428786" y="719429"/>
                </a:lnTo>
                <a:lnTo>
                  <a:pt x="2427846" y="718667"/>
                </a:lnTo>
                <a:lnTo>
                  <a:pt x="2416187" y="715213"/>
                </a:lnTo>
                <a:lnTo>
                  <a:pt x="2414981" y="715340"/>
                </a:lnTo>
                <a:lnTo>
                  <a:pt x="2412669" y="716597"/>
                </a:lnTo>
                <a:lnTo>
                  <a:pt x="2411907" y="717550"/>
                </a:lnTo>
                <a:lnTo>
                  <a:pt x="2411158" y="720064"/>
                </a:lnTo>
                <a:lnTo>
                  <a:pt x="2411285" y="721271"/>
                </a:lnTo>
                <a:lnTo>
                  <a:pt x="2412542" y="723582"/>
                </a:lnTo>
                <a:lnTo>
                  <a:pt x="2413482" y="724357"/>
                </a:lnTo>
                <a:lnTo>
                  <a:pt x="2425141" y="727798"/>
                </a:lnTo>
                <a:lnTo>
                  <a:pt x="2426347" y="727671"/>
                </a:lnTo>
                <a:lnTo>
                  <a:pt x="2428659" y="726414"/>
                </a:lnTo>
                <a:lnTo>
                  <a:pt x="2429421" y="725474"/>
                </a:lnTo>
                <a:lnTo>
                  <a:pt x="2430170" y="722960"/>
                </a:lnTo>
                <a:close/>
              </a:path>
              <a:path w="11891644" h="792479">
                <a:moveTo>
                  <a:pt x="2448433" y="728357"/>
                </a:moveTo>
                <a:lnTo>
                  <a:pt x="2448306" y="727151"/>
                </a:lnTo>
                <a:lnTo>
                  <a:pt x="2447048" y="724839"/>
                </a:lnTo>
                <a:lnTo>
                  <a:pt x="2446109" y="724077"/>
                </a:lnTo>
                <a:lnTo>
                  <a:pt x="2443581" y="723328"/>
                </a:lnTo>
                <a:lnTo>
                  <a:pt x="2442375" y="723455"/>
                </a:lnTo>
                <a:lnTo>
                  <a:pt x="2440063" y="724712"/>
                </a:lnTo>
                <a:lnTo>
                  <a:pt x="2439301" y="725652"/>
                </a:lnTo>
                <a:lnTo>
                  <a:pt x="2438552" y="728179"/>
                </a:lnTo>
                <a:lnTo>
                  <a:pt x="2438679" y="729386"/>
                </a:lnTo>
                <a:lnTo>
                  <a:pt x="2439936" y="731697"/>
                </a:lnTo>
                <a:lnTo>
                  <a:pt x="2440876" y="732459"/>
                </a:lnTo>
                <a:lnTo>
                  <a:pt x="2443403" y="733209"/>
                </a:lnTo>
                <a:lnTo>
                  <a:pt x="2444610" y="733082"/>
                </a:lnTo>
                <a:lnTo>
                  <a:pt x="2446921" y="731824"/>
                </a:lnTo>
                <a:lnTo>
                  <a:pt x="2447683" y="730885"/>
                </a:lnTo>
                <a:lnTo>
                  <a:pt x="2448433" y="728357"/>
                </a:lnTo>
                <a:close/>
              </a:path>
              <a:path w="11891644" h="792479">
                <a:moveTo>
                  <a:pt x="2475839" y="736473"/>
                </a:moveTo>
                <a:lnTo>
                  <a:pt x="2475712" y="735266"/>
                </a:lnTo>
                <a:lnTo>
                  <a:pt x="2474455" y="732955"/>
                </a:lnTo>
                <a:lnTo>
                  <a:pt x="2473502" y="732193"/>
                </a:lnTo>
                <a:lnTo>
                  <a:pt x="2470988" y="731443"/>
                </a:lnTo>
                <a:lnTo>
                  <a:pt x="2469781" y="731570"/>
                </a:lnTo>
                <a:lnTo>
                  <a:pt x="2467470" y="732828"/>
                </a:lnTo>
                <a:lnTo>
                  <a:pt x="2466695" y="733767"/>
                </a:lnTo>
                <a:lnTo>
                  <a:pt x="2465959" y="736295"/>
                </a:lnTo>
                <a:lnTo>
                  <a:pt x="2466086" y="737501"/>
                </a:lnTo>
                <a:lnTo>
                  <a:pt x="2467330" y="739813"/>
                </a:lnTo>
                <a:lnTo>
                  <a:pt x="2468283" y="740575"/>
                </a:lnTo>
                <a:lnTo>
                  <a:pt x="2470797" y="741324"/>
                </a:lnTo>
                <a:lnTo>
                  <a:pt x="2472017" y="741197"/>
                </a:lnTo>
                <a:lnTo>
                  <a:pt x="2474328" y="739940"/>
                </a:lnTo>
                <a:lnTo>
                  <a:pt x="2475090" y="739000"/>
                </a:lnTo>
                <a:lnTo>
                  <a:pt x="2475839" y="736473"/>
                </a:lnTo>
                <a:close/>
              </a:path>
              <a:path w="11891644" h="792479">
                <a:moveTo>
                  <a:pt x="2503233" y="744588"/>
                </a:moveTo>
                <a:lnTo>
                  <a:pt x="2503106" y="743381"/>
                </a:lnTo>
                <a:lnTo>
                  <a:pt x="2501849" y="741070"/>
                </a:lnTo>
                <a:lnTo>
                  <a:pt x="2500909" y="740308"/>
                </a:lnTo>
                <a:lnTo>
                  <a:pt x="2489250" y="736854"/>
                </a:lnTo>
                <a:lnTo>
                  <a:pt x="2488044" y="736981"/>
                </a:lnTo>
                <a:lnTo>
                  <a:pt x="2485733" y="738238"/>
                </a:lnTo>
                <a:lnTo>
                  <a:pt x="2484971" y="739178"/>
                </a:lnTo>
                <a:lnTo>
                  <a:pt x="2484221" y="741705"/>
                </a:lnTo>
                <a:lnTo>
                  <a:pt x="2484348" y="742911"/>
                </a:lnTo>
                <a:lnTo>
                  <a:pt x="2485606" y="745223"/>
                </a:lnTo>
                <a:lnTo>
                  <a:pt x="2486545" y="745985"/>
                </a:lnTo>
                <a:lnTo>
                  <a:pt x="2498204" y="749439"/>
                </a:lnTo>
                <a:lnTo>
                  <a:pt x="2499410" y="749312"/>
                </a:lnTo>
                <a:lnTo>
                  <a:pt x="2501722" y="748055"/>
                </a:lnTo>
                <a:lnTo>
                  <a:pt x="2502484" y="747115"/>
                </a:lnTo>
                <a:lnTo>
                  <a:pt x="2503233" y="744588"/>
                </a:lnTo>
                <a:close/>
              </a:path>
              <a:path w="11891644" h="792479">
                <a:moveTo>
                  <a:pt x="2521496" y="749998"/>
                </a:moveTo>
                <a:lnTo>
                  <a:pt x="2521369" y="748792"/>
                </a:lnTo>
                <a:lnTo>
                  <a:pt x="2520124" y="746480"/>
                </a:lnTo>
                <a:lnTo>
                  <a:pt x="2519172" y="745718"/>
                </a:lnTo>
                <a:lnTo>
                  <a:pt x="2516644" y="744969"/>
                </a:lnTo>
                <a:lnTo>
                  <a:pt x="2515438" y="745096"/>
                </a:lnTo>
                <a:lnTo>
                  <a:pt x="2513126" y="746353"/>
                </a:lnTo>
                <a:lnTo>
                  <a:pt x="2512364" y="747293"/>
                </a:lnTo>
                <a:lnTo>
                  <a:pt x="2511615" y="749820"/>
                </a:lnTo>
                <a:lnTo>
                  <a:pt x="2511742" y="751027"/>
                </a:lnTo>
                <a:lnTo>
                  <a:pt x="2512999" y="753338"/>
                </a:lnTo>
                <a:lnTo>
                  <a:pt x="2513952" y="754100"/>
                </a:lnTo>
                <a:lnTo>
                  <a:pt x="2516467" y="754849"/>
                </a:lnTo>
                <a:lnTo>
                  <a:pt x="2517673" y="754722"/>
                </a:lnTo>
                <a:lnTo>
                  <a:pt x="2519984" y="753465"/>
                </a:lnTo>
                <a:lnTo>
                  <a:pt x="2520759" y="752525"/>
                </a:lnTo>
                <a:lnTo>
                  <a:pt x="2521496" y="749998"/>
                </a:lnTo>
                <a:close/>
              </a:path>
              <a:path w="11891644" h="792479">
                <a:moveTo>
                  <a:pt x="2548902" y="758113"/>
                </a:moveTo>
                <a:lnTo>
                  <a:pt x="2548775" y="756907"/>
                </a:lnTo>
                <a:lnTo>
                  <a:pt x="2547518" y="754595"/>
                </a:lnTo>
                <a:lnTo>
                  <a:pt x="2546578" y="753833"/>
                </a:lnTo>
                <a:lnTo>
                  <a:pt x="2544051" y="753084"/>
                </a:lnTo>
                <a:lnTo>
                  <a:pt x="2542844" y="753211"/>
                </a:lnTo>
                <a:lnTo>
                  <a:pt x="2540533" y="754468"/>
                </a:lnTo>
                <a:lnTo>
                  <a:pt x="2539771" y="755408"/>
                </a:lnTo>
                <a:lnTo>
                  <a:pt x="2539022" y="757936"/>
                </a:lnTo>
                <a:lnTo>
                  <a:pt x="2539149" y="759142"/>
                </a:lnTo>
                <a:lnTo>
                  <a:pt x="2540406" y="761453"/>
                </a:lnTo>
                <a:lnTo>
                  <a:pt x="2541346" y="762215"/>
                </a:lnTo>
                <a:lnTo>
                  <a:pt x="2543873" y="762965"/>
                </a:lnTo>
                <a:lnTo>
                  <a:pt x="2545080" y="762838"/>
                </a:lnTo>
                <a:lnTo>
                  <a:pt x="2547391" y="761580"/>
                </a:lnTo>
                <a:lnTo>
                  <a:pt x="2548153" y="760641"/>
                </a:lnTo>
                <a:lnTo>
                  <a:pt x="2548902" y="758113"/>
                </a:lnTo>
                <a:close/>
              </a:path>
              <a:path w="11891644" h="792479">
                <a:moveTo>
                  <a:pt x="2576296" y="766229"/>
                </a:moveTo>
                <a:lnTo>
                  <a:pt x="2576169" y="765022"/>
                </a:lnTo>
                <a:lnTo>
                  <a:pt x="2574912" y="762711"/>
                </a:lnTo>
                <a:lnTo>
                  <a:pt x="2573972" y="761949"/>
                </a:lnTo>
                <a:lnTo>
                  <a:pt x="2562314" y="758494"/>
                </a:lnTo>
                <a:lnTo>
                  <a:pt x="2561107" y="758621"/>
                </a:lnTo>
                <a:lnTo>
                  <a:pt x="2558796" y="759879"/>
                </a:lnTo>
                <a:lnTo>
                  <a:pt x="2558034" y="760818"/>
                </a:lnTo>
                <a:lnTo>
                  <a:pt x="2557284" y="763346"/>
                </a:lnTo>
                <a:lnTo>
                  <a:pt x="2557411" y="764552"/>
                </a:lnTo>
                <a:lnTo>
                  <a:pt x="2558669" y="766864"/>
                </a:lnTo>
                <a:lnTo>
                  <a:pt x="2559608" y="767626"/>
                </a:lnTo>
                <a:lnTo>
                  <a:pt x="2571267" y="771080"/>
                </a:lnTo>
                <a:lnTo>
                  <a:pt x="2572474" y="770953"/>
                </a:lnTo>
                <a:lnTo>
                  <a:pt x="2574785" y="769696"/>
                </a:lnTo>
                <a:lnTo>
                  <a:pt x="2575547" y="768756"/>
                </a:lnTo>
                <a:lnTo>
                  <a:pt x="2576296" y="766229"/>
                </a:lnTo>
                <a:close/>
              </a:path>
              <a:path w="11891644" h="792479">
                <a:moveTo>
                  <a:pt x="2594572" y="771639"/>
                </a:moveTo>
                <a:lnTo>
                  <a:pt x="2594445" y="770432"/>
                </a:lnTo>
                <a:lnTo>
                  <a:pt x="2593187" y="768121"/>
                </a:lnTo>
                <a:lnTo>
                  <a:pt x="2592235" y="767359"/>
                </a:lnTo>
                <a:lnTo>
                  <a:pt x="2589720" y="766610"/>
                </a:lnTo>
                <a:lnTo>
                  <a:pt x="2588514" y="766737"/>
                </a:lnTo>
                <a:lnTo>
                  <a:pt x="2586202" y="767994"/>
                </a:lnTo>
                <a:lnTo>
                  <a:pt x="2585428" y="768934"/>
                </a:lnTo>
                <a:lnTo>
                  <a:pt x="2584691" y="771461"/>
                </a:lnTo>
                <a:lnTo>
                  <a:pt x="2584818" y="772668"/>
                </a:lnTo>
                <a:lnTo>
                  <a:pt x="2586063" y="774979"/>
                </a:lnTo>
                <a:lnTo>
                  <a:pt x="2587015" y="775741"/>
                </a:lnTo>
                <a:lnTo>
                  <a:pt x="2589530" y="776490"/>
                </a:lnTo>
                <a:lnTo>
                  <a:pt x="2590749" y="776363"/>
                </a:lnTo>
                <a:lnTo>
                  <a:pt x="2593060" y="775106"/>
                </a:lnTo>
                <a:lnTo>
                  <a:pt x="2593822" y="774166"/>
                </a:lnTo>
                <a:lnTo>
                  <a:pt x="2594572" y="771639"/>
                </a:lnTo>
                <a:close/>
              </a:path>
              <a:path w="11891644" h="792479">
                <a:moveTo>
                  <a:pt x="2621965" y="779754"/>
                </a:moveTo>
                <a:lnTo>
                  <a:pt x="2621838" y="778548"/>
                </a:lnTo>
                <a:lnTo>
                  <a:pt x="2620581" y="776236"/>
                </a:lnTo>
                <a:lnTo>
                  <a:pt x="2619641" y="775462"/>
                </a:lnTo>
                <a:lnTo>
                  <a:pt x="2617114" y="774725"/>
                </a:lnTo>
                <a:lnTo>
                  <a:pt x="2615908" y="774852"/>
                </a:lnTo>
                <a:lnTo>
                  <a:pt x="2613596" y="776109"/>
                </a:lnTo>
                <a:lnTo>
                  <a:pt x="2612834" y="777049"/>
                </a:lnTo>
                <a:lnTo>
                  <a:pt x="2612085" y="779564"/>
                </a:lnTo>
                <a:lnTo>
                  <a:pt x="2612212" y="780783"/>
                </a:lnTo>
                <a:lnTo>
                  <a:pt x="2613469" y="783094"/>
                </a:lnTo>
                <a:lnTo>
                  <a:pt x="2614409" y="783856"/>
                </a:lnTo>
                <a:lnTo>
                  <a:pt x="2616936" y="784606"/>
                </a:lnTo>
                <a:lnTo>
                  <a:pt x="2618143" y="784479"/>
                </a:lnTo>
                <a:lnTo>
                  <a:pt x="2620454" y="783221"/>
                </a:lnTo>
                <a:lnTo>
                  <a:pt x="2621216" y="782269"/>
                </a:lnTo>
                <a:lnTo>
                  <a:pt x="2621965" y="779754"/>
                </a:lnTo>
                <a:close/>
              </a:path>
              <a:path w="11891644" h="792479">
                <a:moveTo>
                  <a:pt x="2648280" y="787552"/>
                </a:moveTo>
                <a:lnTo>
                  <a:pt x="2648153" y="786333"/>
                </a:lnTo>
                <a:lnTo>
                  <a:pt x="2646896" y="784021"/>
                </a:lnTo>
                <a:lnTo>
                  <a:pt x="2645956" y="783259"/>
                </a:lnTo>
                <a:lnTo>
                  <a:pt x="2635377" y="780135"/>
                </a:lnTo>
                <a:lnTo>
                  <a:pt x="2634170" y="780262"/>
                </a:lnTo>
                <a:lnTo>
                  <a:pt x="2631859" y="781507"/>
                </a:lnTo>
                <a:lnTo>
                  <a:pt x="2631097" y="782459"/>
                </a:lnTo>
                <a:lnTo>
                  <a:pt x="2630347" y="784974"/>
                </a:lnTo>
                <a:lnTo>
                  <a:pt x="2630474" y="786193"/>
                </a:lnTo>
                <a:lnTo>
                  <a:pt x="2631732" y="788504"/>
                </a:lnTo>
                <a:lnTo>
                  <a:pt x="2632684" y="789266"/>
                </a:lnTo>
                <a:lnTo>
                  <a:pt x="2643251" y="792391"/>
                </a:lnTo>
                <a:lnTo>
                  <a:pt x="2644457" y="792264"/>
                </a:lnTo>
                <a:lnTo>
                  <a:pt x="2646769" y="791006"/>
                </a:lnTo>
                <a:lnTo>
                  <a:pt x="2647531" y="790067"/>
                </a:lnTo>
                <a:lnTo>
                  <a:pt x="2648280" y="787552"/>
                </a:lnTo>
                <a:close/>
              </a:path>
              <a:path w="11891644" h="792479">
                <a:moveTo>
                  <a:pt x="9205125" y="3479"/>
                </a:moveTo>
                <a:lnTo>
                  <a:pt x="9204668" y="2362"/>
                </a:lnTo>
                <a:lnTo>
                  <a:pt x="9202814" y="495"/>
                </a:lnTo>
                <a:lnTo>
                  <a:pt x="9201696" y="25"/>
                </a:lnTo>
                <a:lnTo>
                  <a:pt x="9189529" y="0"/>
                </a:lnTo>
                <a:lnTo>
                  <a:pt x="9188412" y="457"/>
                </a:lnTo>
                <a:lnTo>
                  <a:pt x="9186545" y="2311"/>
                </a:lnTo>
                <a:lnTo>
                  <a:pt x="9186075" y="3441"/>
                </a:lnTo>
                <a:lnTo>
                  <a:pt x="9186075" y="6070"/>
                </a:lnTo>
                <a:lnTo>
                  <a:pt x="9186532" y="7188"/>
                </a:lnTo>
                <a:lnTo>
                  <a:pt x="9188386" y="9055"/>
                </a:lnTo>
                <a:lnTo>
                  <a:pt x="9189517" y="9525"/>
                </a:lnTo>
                <a:lnTo>
                  <a:pt x="9201671" y="9550"/>
                </a:lnTo>
                <a:lnTo>
                  <a:pt x="9202788" y="9093"/>
                </a:lnTo>
                <a:lnTo>
                  <a:pt x="9204655" y="7239"/>
                </a:lnTo>
                <a:lnTo>
                  <a:pt x="9205125" y="6108"/>
                </a:lnTo>
                <a:lnTo>
                  <a:pt x="9205125" y="3479"/>
                </a:lnTo>
                <a:close/>
              </a:path>
              <a:path w="11891644" h="792479">
                <a:moveTo>
                  <a:pt x="9224175" y="3530"/>
                </a:moveTo>
                <a:lnTo>
                  <a:pt x="9223718" y="2400"/>
                </a:lnTo>
                <a:lnTo>
                  <a:pt x="9221864" y="546"/>
                </a:lnTo>
                <a:lnTo>
                  <a:pt x="9220746" y="76"/>
                </a:lnTo>
                <a:lnTo>
                  <a:pt x="9218104" y="63"/>
                </a:lnTo>
                <a:lnTo>
                  <a:pt x="9216987" y="533"/>
                </a:lnTo>
                <a:lnTo>
                  <a:pt x="9215120" y="2387"/>
                </a:lnTo>
                <a:lnTo>
                  <a:pt x="9214650" y="3505"/>
                </a:lnTo>
                <a:lnTo>
                  <a:pt x="9214650" y="6134"/>
                </a:lnTo>
                <a:lnTo>
                  <a:pt x="9215107" y="7264"/>
                </a:lnTo>
                <a:lnTo>
                  <a:pt x="9216961" y="9118"/>
                </a:lnTo>
                <a:lnTo>
                  <a:pt x="9218092" y="9588"/>
                </a:lnTo>
                <a:lnTo>
                  <a:pt x="9220721" y="9601"/>
                </a:lnTo>
                <a:lnTo>
                  <a:pt x="9221838" y="9131"/>
                </a:lnTo>
                <a:lnTo>
                  <a:pt x="9223705" y="7277"/>
                </a:lnTo>
                <a:lnTo>
                  <a:pt x="9224175" y="6159"/>
                </a:lnTo>
                <a:lnTo>
                  <a:pt x="9224175" y="3530"/>
                </a:lnTo>
                <a:close/>
              </a:path>
              <a:path w="11891644" h="792479">
                <a:moveTo>
                  <a:pt x="9252763" y="3594"/>
                </a:moveTo>
                <a:lnTo>
                  <a:pt x="9252293" y="2476"/>
                </a:lnTo>
                <a:lnTo>
                  <a:pt x="9250439" y="609"/>
                </a:lnTo>
                <a:lnTo>
                  <a:pt x="9249321" y="139"/>
                </a:lnTo>
                <a:lnTo>
                  <a:pt x="9246692" y="127"/>
                </a:lnTo>
                <a:lnTo>
                  <a:pt x="9245562" y="596"/>
                </a:lnTo>
                <a:lnTo>
                  <a:pt x="9243695" y="2451"/>
                </a:lnTo>
                <a:lnTo>
                  <a:pt x="9243225" y="3568"/>
                </a:lnTo>
                <a:lnTo>
                  <a:pt x="9243225" y="6197"/>
                </a:lnTo>
                <a:lnTo>
                  <a:pt x="9243682" y="7327"/>
                </a:lnTo>
                <a:lnTo>
                  <a:pt x="9245549" y="9194"/>
                </a:lnTo>
                <a:lnTo>
                  <a:pt x="9246667" y="9652"/>
                </a:lnTo>
                <a:lnTo>
                  <a:pt x="9249296" y="9664"/>
                </a:lnTo>
                <a:lnTo>
                  <a:pt x="9250413" y="9207"/>
                </a:lnTo>
                <a:lnTo>
                  <a:pt x="9252280" y="7340"/>
                </a:lnTo>
                <a:lnTo>
                  <a:pt x="9252750" y="6223"/>
                </a:lnTo>
                <a:lnTo>
                  <a:pt x="9252763" y="3594"/>
                </a:lnTo>
                <a:close/>
              </a:path>
              <a:path w="11891644" h="792479">
                <a:moveTo>
                  <a:pt x="9281338" y="3657"/>
                </a:moveTo>
                <a:lnTo>
                  <a:pt x="9280868" y="2540"/>
                </a:lnTo>
                <a:lnTo>
                  <a:pt x="9279014" y="673"/>
                </a:lnTo>
                <a:lnTo>
                  <a:pt x="9277896" y="203"/>
                </a:lnTo>
                <a:lnTo>
                  <a:pt x="9265742" y="177"/>
                </a:lnTo>
                <a:lnTo>
                  <a:pt x="9264612" y="635"/>
                </a:lnTo>
                <a:lnTo>
                  <a:pt x="9262745" y="2489"/>
                </a:lnTo>
                <a:lnTo>
                  <a:pt x="9262288" y="3619"/>
                </a:lnTo>
                <a:lnTo>
                  <a:pt x="9262275" y="6248"/>
                </a:lnTo>
                <a:lnTo>
                  <a:pt x="9262732" y="7366"/>
                </a:lnTo>
                <a:lnTo>
                  <a:pt x="9264599" y="9232"/>
                </a:lnTo>
                <a:lnTo>
                  <a:pt x="9265717" y="9702"/>
                </a:lnTo>
                <a:lnTo>
                  <a:pt x="9277871" y="9728"/>
                </a:lnTo>
                <a:lnTo>
                  <a:pt x="9278988" y="9271"/>
                </a:lnTo>
                <a:lnTo>
                  <a:pt x="9280855" y="7416"/>
                </a:lnTo>
                <a:lnTo>
                  <a:pt x="9281325" y="6286"/>
                </a:lnTo>
                <a:lnTo>
                  <a:pt x="9281338" y="3657"/>
                </a:lnTo>
                <a:close/>
              </a:path>
              <a:path w="11891644" h="792479">
                <a:moveTo>
                  <a:pt x="9300388" y="3708"/>
                </a:moveTo>
                <a:lnTo>
                  <a:pt x="9299918" y="2578"/>
                </a:lnTo>
                <a:lnTo>
                  <a:pt x="9298064" y="711"/>
                </a:lnTo>
                <a:lnTo>
                  <a:pt x="9296946" y="254"/>
                </a:lnTo>
                <a:lnTo>
                  <a:pt x="9294317" y="241"/>
                </a:lnTo>
                <a:lnTo>
                  <a:pt x="9293187" y="711"/>
                </a:lnTo>
                <a:lnTo>
                  <a:pt x="9291320" y="2565"/>
                </a:lnTo>
                <a:lnTo>
                  <a:pt x="9290863" y="3683"/>
                </a:lnTo>
                <a:lnTo>
                  <a:pt x="9290850" y="6311"/>
                </a:lnTo>
                <a:lnTo>
                  <a:pt x="9291307" y="7442"/>
                </a:lnTo>
                <a:lnTo>
                  <a:pt x="9293174" y="9296"/>
                </a:lnTo>
                <a:lnTo>
                  <a:pt x="9294292" y="9766"/>
                </a:lnTo>
                <a:lnTo>
                  <a:pt x="9296921" y="9779"/>
                </a:lnTo>
                <a:lnTo>
                  <a:pt x="9298051" y="9309"/>
                </a:lnTo>
                <a:lnTo>
                  <a:pt x="9299905" y="7454"/>
                </a:lnTo>
                <a:lnTo>
                  <a:pt x="9300375" y="6337"/>
                </a:lnTo>
                <a:lnTo>
                  <a:pt x="9300388" y="3708"/>
                </a:lnTo>
                <a:close/>
              </a:path>
              <a:path w="11891644" h="792479">
                <a:moveTo>
                  <a:pt x="9328963" y="3771"/>
                </a:moveTo>
                <a:lnTo>
                  <a:pt x="9328493" y="2654"/>
                </a:lnTo>
                <a:lnTo>
                  <a:pt x="9326639" y="787"/>
                </a:lnTo>
                <a:lnTo>
                  <a:pt x="9325521" y="317"/>
                </a:lnTo>
                <a:lnTo>
                  <a:pt x="9322892" y="304"/>
                </a:lnTo>
                <a:lnTo>
                  <a:pt x="9321762" y="774"/>
                </a:lnTo>
                <a:lnTo>
                  <a:pt x="9319895" y="2628"/>
                </a:lnTo>
                <a:lnTo>
                  <a:pt x="9319438" y="3746"/>
                </a:lnTo>
                <a:lnTo>
                  <a:pt x="9319425" y="6375"/>
                </a:lnTo>
                <a:lnTo>
                  <a:pt x="9319895" y="7505"/>
                </a:lnTo>
                <a:lnTo>
                  <a:pt x="9321749" y="9372"/>
                </a:lnTo>
                <a:lnTo>
                  <a:pt x="9322867" y="9829"/>
                </a:lnTo>
                <a:lnTo>
                  <a:pt x="9325496" y="9842"/>
                </a:lnTo>
                <a:lnTo>
                  <a:pt x="9326626" y="9372"/>
                </a:lnTo>
                <a:lnTo>
                  <a:pt x="9328480" y="7518"/>
                </a:lnTo>
                <a:lnTo>
                  <a:pt x="9328950" y="6400"/>
                </a:lnTo>
                <a:lnTo>
                  <a:pt x="9328963" y="3771"/>
                </a:lnTo>
                <a:close/>
              </a:path>
              <a:path w="11891644" h="792479">
                <a:moveTo>
                  <a:pt x="9357538" y="3835"/>
                </a:moveTo>
                <a:lnTo>
                  <a:pt x="9357068" y="2717"/>
                </a:lnTo>
                <a:lnTo>
                  <a:pt x="9355214" y="850"/>
                </a:lnTo>
                <a:lnTo>
                  <a:pt x="9354096" y="381"/>
                </a:lnTo>
                <a:lnTo>
                  <a:pt x="9341942" y="355"/>
                </a:lnTo>
                <a:lnTo>
                  <a:pt x="9340812" y="812"/>
                </a:lnTo>
                <a:lnTo>
                  <a:pt x="9338945" y="2667"/>
                </a:lnTo>
                <a:lnTo>
                  <a:pt x="9338488" y="3797"/>
                </a:lnTo>
                <a:lnTo>
                  <a:pt x="9338475" y="6426"/>
                </a:lnTo>
                <a:lnTo>
                  <a:pt x="9338945" y="7543"/>
                </a:lnTo>
                <a:lnTo>
                  <a:pt x="9340799" y="9410"/>
                </a:lnTo>
                <a:lnTo>
                  <a:pt x="9341917" y="9880"/>
                </a:lnTo>
                <a:lnTo>
                  <a:pt x="9354071" y="9906"/>
                </a:lnTo>
                <a:lnTo>
                  <a:pt x="9355201" y="9448"/>
                </a:lnTo>
                <a:lnTo>
                  <a:pt x="9357055" y="7594"/>
                </a:lnTo>
                <a:lnTo>
                  <a:pt x="9357525" y="6464"/>
                </a:lnTo>
                <a:lnTo>
                  <a:pt x="9357538" y="3835"/>
                </a:lnTo>
                <a:close/>
              </a:path>
              <a:path w="11891644" h="792479">
                <a:moveTo>
                  <a:pt x="9376588" y="3886"/>
                </a:moveTo>
                <a:lnTo>
                  <a:pt x="9376118" y="2755"/>
                </a:lnTo>
                <a:lnTo>
                  <a:pt x="9374264" y="889"/>
                </a:lnTo>
                <a:lnTo>
                  <a:pt x="9373146" y="431"/>
                </a:lnTo>
                <a:lnTo>
                  <a:pt x="9370517" y="419"/>
                </a:lnTo>
                <a:lnTo>
                  <a:pt x="9369387" y="889"/>
                </a:lnTo>
                <a:lnTo>
                  <a:pt x="9367520" y="2743"/>
                </a:lnTo>
                <a:lnTo>
                  <a:pt x="9367063" y="3860"/>
                </a:lnTo>
                <a:lnTo>
                  <a:pt x="9367050" y="6489"/>
                </a:lnTo>
                <a:lnTo>
                  <a:pt x="9367520" y="7620"/>
                </a:lnTo>
                <a:lnTo>
                  <a:pt x="9369374" y="9474"/>
                </a:lnTo>
                <a:lnTo>
                  <a:pt x="9370492" y="9944"/>
                </a:lnTo>
                <a:lnTo>
                  <a:pt x="9373121" y="9956"/>
                </a:lnTo>
                <a:lnTo>
                  <a:pt x="9374251" y="9486"/>
                </a:lnTo>
                <a:lnTo>
                  <a:pt x="9376105" y="7632"/>
                </a:lnTo>
                <a:lnTo>
                  <a:pt x="9376575" y="6515"/>
                </a:lnTo>
                <a:lnTo>
                  <a:pt x="9376588" y="3886"/>
                </a:lnTo>
                <a:close/>
              </a:path>
              <a:path w="11891644" h="792479">
                <a:moveTo>
                  <a:pt x="9405163" y="3949"/>
                </a:moveTo>
                <a:lnTo>
                  <a:pt x="9404693" y="2819"/>
                </a:lnTo>
                <a:lnTo>
                  <a:pt x="9402839" y="965"/>
                </a:lnTo>
                <a:lnTo>
                  <a:pt x="9401721" y="495"/>
                </a:lnTo>
                <a:lnTo>
                  <a:pt x="9399092" y="482"/>
                </a:lnTo>
                <a:lnTo>
                  <a:pt x="9397962" y="952"/>
                </a:lnTo>
                <a:lnTo>
                  <a:pt x="9396108" y="2806"/>
                </a:lnTo>
                <a:lnTo>
                  <a:pt x="9395638" y="3924"/>
                </a:lnTo>
                <a:lnTo>
                  <a:pt x="9395625" y="6553"/>
                </a:lnTo>
                <a:lnTo>
                  <a:pt x="9396095" y="7683"/>
                </a:lnTo>
                <a:lnTo>
                  <a:pt x="9397949" y="9550"/>
                </a:lnTo>
                <a:lnTo>
                  <a:pt x="9399067" y="10007"/>
                </a:lnTo>
                <a:lnTo>
                  <a:pt x="9401696" y="10020"/>
                </a:lnTo>
                <a:lnTo>
                  <a:pt x="9402826" y="9550"/>
                </a:lnTo>
                <a:lnTo>
                  <a:pt x="9404693" y="7696"/>
                </a:lnTo>
                <a:lnTo>
                  <a:pt x="9405150" y="6578"/>
                </a:lnTo>
                <a:lnTo>
                  <a:pt x="9405163" y="3949"/>
                </a:lnTo>
                <a:close/>
              </a:path>
              <a:path w="11891644" h="792479">
                <a:moveTo>
                  <a:pt x="9433738" y="4013"/>
                </a:moveTo>
                <a:lnTo>
                  <a:pt x="9433268" y="2895"/>
                </a:lnTo>
                <a:lnTo>
                  <a:pt x="9431414" y="1028"/>
                </a:lnTo>
                <a:lnTo>
                  <a:pt x="9430296" y="558"/>
                </a:lnTo>
                <a:lnTo>
                  <a:pt x="9418142" y="533"/>
                </a:lnTo>
                <a:lnTo>
                  <a:pt x="9417012" y="990"/>
                </a:lnTo>
                <a:lnTo>
                  <a:pt x="9415158" y="2844"/>
                </a:lnTo>
                <a:lnTo>
                  <a:pt x="9414688" y="3975"/>
                </a:lnTo>
                <a:lnTo>
                  <a:pt x="9414675" y="6604"/>
                </a:lnTo>
                <a:lnTo>
                  <a:pt x="9415145" y="7721"/>
                </a:lnTo>
                <a:lnTo>
                  <a:pt x="9416999" y="9588"/>
                </a:lnTo>
                <a:lnTo>
                  <a:pt x="9418117" y="10058"/>
                </a:lnTo>
                <a:lnTo>
                  <a:pt x="9430271" y="10083"/>
                </a:lnTo>
                <a:lnTo>
                  <a:pt x="9431401" y="9626"/>
                </a:lnTo>
                <a:lnTo>
                  <a:pt x="9433268" y="7772"/>
                </a:lnTo>
                <a:lnTo>
                  <a:pt x="9433725" y="6642"/>
                </a:lnTo>
                <a:lnTo>
                  <a:pt x="9433738" y="4013"/>
                </a:lnTo>
                <a:close/>
              </a:path>
              <a:path w="11891644" h="792479">
                <a:moveTo>
                  <a:pt x="9452788" y="4064"/>
                </a:moveTo>
                <a:lnTo>
                  <a:pt x="9452318" y="2933"/>
                </a:lnTo>
                <a:lnTo>
                  <a:pt x="9450464" y="1066"/>
                </a:lnTo>
                <a:lnTo>
                  <a:pt x="9449346" y="609"/>
                </a:lnTo>
                <a:lnTo>
                  <a:pt x="9446717" y="596"/>
                </a:lnTo>
                <a:lnTo>
                  <a:pt x="9445587" y="1066"/>
                </a:lnTo>
                <a:lnTo>
                  <a:pt x="9443733" y="2921"/>
                </a:lnTo>
                <a:lnTo>
                  <a:pt x="9443263" y="4038"/>
                </a:lnTo>
                <a:lnTo>
                  <a:pt x="9443250" y="6667"/>
                </a:lnTo>
                <a:lnTo>
                  <a:pt x="9443720" y="7797"/>
                </a:lnTo>
                <a:lnTo>
                  <a:pt x="9445574" y="9652"/>
                </a:lnTo>
                <a:lnTo>
                  <a:pt x="9446692" y="10121"/>
                </a:lnTo>
                <a:lnTo>
                  <a:pt x="9449321" y="10134"/>
                </a:lnTo>
                <a:lnTo>
                  <a:pt x="9450451" y="9664"/>
                </a:lnTo>
                <a:lnTo>
                  <a:pt x="9452318" y="7810"/>
                </a:lnTo>
                <a:lnTo>
                  <a:pt x="9452775" y="6692"/>
                </a:lnTo>
                <a:lnTo>
                  <a:pt x="9452788" y="4064"/>
                </a:lnTo>
                <a:close/>
              </a:path>
              <a:path w="11891644" h="792479">
                <a:moveTo>
                  <a:pt x="9481363" y="4127"/>
                </a:moveTo>
                <a:lnTo>
                  <a:pt x="9480906" y="2997"/>
                </a:lnTo>
                <a:lnTo>
                  <a:pt x="9479039" y="1143"/>
                </a:lnTo>
                <a:lnTo>
                  <a:pt x="9477921" y="673"/>
                </a:lnTo>
                <a:lnTo>
                  <a:pt x="9475292" y="660"/>
                </a:lnTo>
                <a:lnTo>
                  <a:pt x="9474162" y="1130"/>
                </a:lnTo>
                <a:lnTo>
                  <a:pt x="9472308" y="2984"/>
                </a:lnTo>
                <a:lnTo>
                  <a:pt x="9471838" y="4102"/>
                </a:lnTo>
                <a:lnTo>
                  <a:pt x="9471825" y="6731"/>
                </a:lnTo>
                <a:lnTo>
                  <a:pt x="9472295" y="7861"/>
                </a:lnTo>
                <a:lnTo>
                  <a:pt x="9474149" y="9728"/>
                </a:lnTo>
                <a:lnTo>
                  <a:pt x="9475267" y="10185"/>
                </a:lnTo>
                <a:lnTo>
                  <a:pt x="9477896" y="10198"/>
                </a:lnTo>
                <a:lnTo>
                  <a:pt x="9479026" y="9728"/>
                </a:lnTo>
                <a:lnTo>
                  <a:pt x="9480893" y="7874"/>
                </a:lnTo>
                <a:lnTo>
                  <a:pt x="9481350" y="6756"/>
                </a:lnTo>
                <a:lnTo>
                  <a:pt x="9481363" y="4127"/>
                </a:lnTo>
                <a:close/>
              </a:path>
              <a:path w="11891644" h="792479">
                <a:moveTo>
                  <a:pt x="9509938" y="4191"/>
                </a:moveTo>
                <a:lnTo>
                  <a:pt x="9509481" y="3073"/>
                </a:lnTo>
                <a:lnTo>
                  <a:pt x="9507614" y="1206"/>
                </a:lnTo>
                <a:lnTo>
                  <a:pt x="9506496" y="736"/>
                </a:lnTo>
                <a:lnTo>
                  <a:pt x="9494342" y="711"/>
                </a:lnTo>
                <a:lnTo>
                  <a:pt x="9493225" y="1168"/>
                </a:lnTo>
                <a:lnTo>
                  <a:pt x="9491358" y="3022"/>
                </a:lnTo>
                <a:lnTo>
                  <a:pt x="9490888" y="4152"/>
                </a:lnTo>
                <a:lnTo>
                  <a:pt x="9490875" y="6781"/>
                </a:lnTo>
                <a:lnTo>
                  <a:pt x="9491345" y="7899"/>
                </a:lnTo>
                <a:lnTo>
                  <a:pt x="9493199" y="9766"/>
                </a:lnTo>
                <a:lnTo>
                  <a:pt x="9494317" y="10236"/>
                </a:lnTo>
                <a:lnTo>
                  <a:pt x="9506471" y="10261"/>
                </a:lnTo>
                <a:lnTo>
                  <a:pt x="9507601" y="9804"/>
                </a:lnTo>
                <a:lnTo>
                  <a:pt x="9509468" y="7950"/>
                </a:lnTo>
                <a:lnTo>
                  <a:pt x="9509925" y="6819"/>
                </a:lnTo>
                <a:lnTo>
                  <a:pt x="9509938" y="4191"/>
                </a:lnTo>
                <a:close/>
              </a:path>
              <a:path w="11891644" h="792479">
                <a:moveTo>
                  <a:pt x="9528988" y="4241"/>
                </a:moveTo>
                <a:lnTo>
                  <a:pt x="9528531" y="3111"/>
                </a:lnTo>
                <a:lnTo>
                  <a:pt x="9526676" y="1244"/>
                </a:lnTo>
                <a:lnTo>
                  <a:pt x="9525546" y="787"/>
                </a:lnTo>
                <a:lnTo>
                  <a:pt x="9522917" y="774"/>
                </a:lnTo>
                <a:lnTo>
                  <a:pt x="9521800" y="1231"/>
                </a:lnTo>
                <a:lnTo>
                  <a:pt x="9519933" y="3098"/>
                </a:lnTo>
                <a:lnTo>
                  <a:pt x="9519463" y="4216"/>
                </a:lnTo>
                <a:lnTo>
                  <a:pt x="9519450" y="6845"/>
                </a:lnTo>
                <a:lnTo>
                  <a:pt x="9519920" y="7962"/>
                </a:lnTo>
                <a:lnTo>
                  <a:pt x="9521774" y="9829"/>
                </a:lnTo>
                <a:lnTo>
                  <a:pt x="9522892" y="10299"/>
                </a:lnTo>
                <a:lnTo>
                  <a:pt x="9525521" y="10312"/>
                </a:lnTo>
                <a:lnTo>
                  <a:pt x="9526651" y="9842"/>
                </a:lnTo>
                <a:lnTo>
                  <a:pt x="9528518" y="7988"/>
                </a:lnTo>
                <a:lnTo>
                  <a:pt x="9528988" y="6870"/>
                </a:lnTo>
                <a:lnTo>
                  <a:pt x="9528988" y="4241"/>
                </a:lnTo>
                <a:close/>
              </a:path>
              <a:path w="11891644" h="792479">
                <a:moveTo>
                  <a:pt x="9557563" y="4305"/>
                </a:moveTo>
                <a:lnTo>
                  <a:pt x="9557106" y="3175"/>
                </a:lnTo>
                <a:lnTo>
                  <a:pt x="9555251" y="1320"/>
                </a:lnTo>
                <a:lnTo>
                  <a:pt x="9554121" y="850"/>
                </a:lnTo>
                <a:lnTo>
                  <a:pt x="9551492" y="838"/>
                </a:lnTo>
                <a:lnTo>
                  <a:pt x="9550375" y="1308"/>
                </a:lnTo>
                <a:lnTo>
                  <a:pt x="9548508" y="3162"/>
                </a:lnTo>
                <a:lnTo>
                  <a:pt x="9548038" y="4279"/>
                </a:lnTo>
                <a:lnTo>
                  <a:pt x="9548038" y="6908"/>
                </a:lnTo>
                <a:lnTo>
                  <a:pt x="9548495" y="8039"/>
                </a:lnTo>
                <a:lnTo>
                  <a:pt x="9550349" y="9906"/>
                </a:lnTo>
                <a:lnTo>
                  <a:pt x="9551467" y="10363"/>
                </a:lnTo>
                <a:lnTo>
                  <a:pt x="9554108" y="10375"/>
                </a:lnTo>
                <a:lnTo>
                  <a:pt x="9555226" y="9906"/>
                </a:lnTo>
                <a:lnTo>
                  <a:pt x="9557093" y="8051"/>
                </a:lnTo>
                <a:lnTo>
                  <a:pt x="9557563" y="6934"/>
                </a:lnTo>
                <a:lnTo>
                  <a:pt x="9557563" y="4305"/>
                </a:lnTo>
                <a:close/>
              </a:path>
              <a:path w="11891644" h="792479">
                <a:moveTo>
                  <a:pt x="9586138" y="4368"/>
                </a:moveTo>
                <a:lnTo>
                  <a:pt x="9585681" y="3251"/>
                </a:lnTo>
                <a:lnTo>
                  <a:pt x="9583826" y="1384"/>
                </a:lnTo>
                <a:lnTo>
                  <a:pt x="9582696" y="914"/>
                </a:lnTo>
                <a:lnTo>
                  <a:pt x="9570542" y="889"/>
                </a:lnTo>
                <a:lnTo>
                  <a:pt x="9569425" y="1346"/>
                </a:lnTo>
                <a:lnTo>
                  <a:pt x="9567558" y="3200"/>
                </a:lnTo>
                <a:lnTo>
                  <a:pt x="9567088" y="4330"/>
                </a:lnTo>
                <a:lnTo>
                  <a:pt x="9567088" y="6959"/>
                </a:lnTo>
                <a:lnTo>
                  <a:pt x="9567545" y="8077"/>
                </a:lnTo>
                <a:lnTo>
                  <a:pt x="9569399" y="9944"/>
                </a:lnTo>
                <a:lnTo>
                  <a:pt x="9570517" y="10414"/>
                </a:lnTo>
                <a:lnTo>
                  <a:pt x="9582683" y="10439"/>
                </a:lnTo>
                <a:lnTo>
                  <a:pt x="9583801" y="9982"/>
                </a:lnTo>
                <a:lnTo>
                  <a:pt x="9585668" y="8128"/>
                </a:lnTo>
                <a:lnTo>
                  <a:pt x="9586138" y="6997"/>
                </a:lnTo>
                <a:lnTo>
                  <a:pt x="9586138" y="4368"/>
                </a:lnTo>
                <a:close/>
              </a:path>
              <a:path w="11891644" h="792479">
                <a:moveTo>
                  <a:pt x="9605188" y="4419"/>
                </a:moveTo>
                <a:lnTo>
                  <a:pt x="9604731" y="3289"/>
                </a:lnTo>
                <a:lnTo>
                  <a:pt x="9602876" y="1422"/>
                </a:lnTo>
                <a:lnTo>
                  <a:pt x="9601746" y="965"/>
                </a:lnTo>
                <a:lnTo>
                  <a:pt x="9599117" y="952"/>
                </a:lnTo>
                <a:lnTo>
                  <a:pt x="9598000" y="1409"/>
                </a:lnTo>
                <a:lnTo>
                  <a:pt x="9596133" y="3276"/>
                </a:lnTo>
                <a:lnTo>
                  <a:pt x="9595663" y="4394"/>
                </a:lnTo>
                <a:lnTo>
                  <a:pt x="9595663" y="7023"/>
                </a:lnTo>
                <a:lnTo>
                  <a:pt x="9596120" y="8140"/>
                </a:lnTo>
                <a:lnTo>
                  <a:pt x="9597974" y="10007"/>
                </a:lnTo>
                <a:lnTo>
                  <a:pt x="9599092" y="10477"/>
                </a:lnTo>
                <a:lnTo>
                  <a:pt x="9601733" y="10490"/>
                </a:lnTo>
                <a:lnTo>
                  <a:pt x="9602851" y="10020"/>
                </a:lnTo>
                <a:lnTo>
                  <a:pt x="9604718" y="8166"/>
                </a:lnTo>
                <a:lnTo>
                  <a:pt x="9605188" y="7048"/>
                </a:lnTo>
                <a:lnTo>
                  <a:pt x="9605188" y="4419"/>
                </a:lnTo>
                <a:close/>
              </a:path>
              <a:path w="11891644" h="792479">
                <a:moveTo>
                  <a:pt x="9633763" y="4483"/>
                </a:moveTo>
                <a:lnTo>
                  <a:pt x="9633306" y="3352"/>
                </a:lnTo>
                <a:lnTo>
                  <a:pt x="9631451" y="1498"/>
                </a:lnTo>
                <a:lnTo>
                  <a:pt x="9630321" y="1028"/>
                </a:lnTo>
                <a:lnTo>
                  <a:pt x="9627692" y="1016"/>
                </a:lnTo>
                <a:lnTo>
                  <a:pt x="9626575" y="1485"/>
                </a:lnTo>
                <a:lnTo>
                  <a:pt x="9624708" y="3340"/>
                </a:lnTo>
                <a:lnTo>
                  <a:pt x="9624238" y="4457"/>
                </a:lnTo>
                <a:lnTo>
                  <a:pt x="9624238" y="7086"/>
                </a:lnTo>
                <a:lnTo>
                  <a:pt x="9624695" y="8216"/>
                </a:lnTo>
                <a:lnTo>
                  <a:pt x="9626549" y="10071"/>
                </a:lnTo>
                <a:lnTo>
                  <a:pt x="9627667" y="10541"/>
                </a:lnTo>
                <a:lnTo>
                  <a:pt x="9630308" y="10553"/>
                </a:lnTo>
                <a:lnTo>
                  <a:pt x="9631426" y="10083"/>
                </a:lnTo>
                <a:lnTo>
                  <a:pt x="9633293" y="8229"/>
                </a:lnTo>
                <a:lnTo>
                  <a:pt x="9633763" y="7112"/>
                </a:lnTo>
                <a:lnTo>
                  <a:pt x="9633763" y="4483"/>
                </a:lnTo>
                <a:close/>
              </a:path>
              <a:path w="11891644" h="792479">
                <a:moveTo>
                  <a:pt x="9662338" y="4546"/>
                </a:moveTo>
                <a:lnTo>
                  <a:pt x="9661881" y="3429"/>
                </a:lnTo>
                <a:lnTo>
                  <a:pt x="9660026" y="1562"/>
                </a:lnTo>
                <a:lnTo>
                  <a:pt x="9658896" y="1092"/>
                </a:lnTo>
                <a:lnTo>
                  <a:pt x="9646742" y="1066"/>
                </a:lnTo>
                <a:lnTo>
                  <a:pt x="9645625" y="1524"/>
                </a:lnTo>
                <a:lnTo>
                  <a:pt x="9643758" y="3378"/>
                </a:lnTo>
                <a:lnTo>
                  <a:pt x="9643288" y="4508"/>
                </a:lnTo>
                <a:lnTo>
                  <a:pt x="9643288" y="7137"/>
                </a:lnTo>
                <a:lnTo>
                  <a:pt x="9643745" y="8255"/>
                </a:lnTo>
                <a:lnTo>
                  <a:pt x="9645599" y="10121"/>
                </a:lnTo>
                <a:lnTo>
                  <a:pt x="9646729" y="10591"/>
                </a:lnTo>
                <a:lnTo>
                  <a:pt x="9658883" y="10617"/>
                </a:lnTo>
                <a:lnTo>
                  <a:pt x="9660001" y="10160"/>
                </a:lnTo>
                <a:lnTo>
                  <a:pt x="9661868" y="8305"/>
                </a:lnTo>
                <a:lnTo>
                  <a:pt x="9662338" y="7175"/>
                </a:lnTo>
                <a:lnTo>
                  <a:pt x="9662338" y="4546"/>
                </a:lnTo>
                <a:close/>
              </a:path>
              <a:path w="11891644" h="792479">
                <a:moveTo>
                  <a:pt x="9681388" y="4597"/>
                </a:moveTo>
                <a:lnTo>
                  <a:pt x="9680931" y="3467"/>
                </a:lnTo>
                <a:lnTo>
                  <a:pt x="9679076" y="1600"/>
                </a:lnTo>
                <a:lnTo>
                  <a:pt x="9677946" y="1143"/>
                </a:lnTo>
                <a:lnTo>
                  <a:pt x="9675317" y="1130"/>
                </a:lnTo>
                <a:lnTo>
                  <a:pt x="9674200" y="1587"/>
                </a:lnTo>
                <a:lnTo>
                  <a:pt x="9672333" y="3454"/>
                </a:lnTo>
                <a:lnTo>
                  <a:pt x="9671863" y="4572"/>
                </a:lnTo>
                <a:lnTo>
                  <a:pt x="9671863" y="7200"/>
                </a:lnTo>
                <a:lnTo>
                  <a:pt x="9672320" y="8318"/>
                </a:lnTo>
                <a:lnTo>
                  <a:pt x="9674174" y="10185"/>
                </a:lnTo>
                <a:lnTo>
                  <a:pt x="9675304" y="10655"/>
                </a:lnTo>
                <a:lnTo>
                  <a:pt x="9677933" y="10668"/>
                </a:lnTo>
                <a:lnTo>
                  <a:pt x="9679051" y="10198"/>
                </a:lnTo>
                <a:lnTo>
                  <a:pt x="9680918" y="8343"/>
                </a:lnTo>
                <a:lnTo>
                  <a:pt x="9681388" y="7226"/>
                </a:lnTo>
                <a:lnTo>
                  <a:pt x="9681388" y="4597"/>
                </a:lnTo>
                <a:close/>
              </a:path>
              <a:path w="11891644" h="792479">
                <a:moveTo>
                  <a:pt x="9709963" y="4660"/>
                </a:moveTo>
                <a:lnTo>
                  <a:pt x="9709506" y="3530"/>
                </a:lnTo>
                <a:lnTo>
                  <a:pt x="9707651" y="1676"/>
                </a:lnTo>
                <a:lnTo>
                  <a:pt x="9706534" y="1206"/>
                </a:lnTo>
                <a:lnTo>
                  <a:pt x="9703892" y="1193"/>
                </a:lnTo>
                <a:lnTo>
                  <a:pt x="9702775" y="1663"/>
                </a:lnTo>
                <a:lnTo>
                  <a:pt x="9700908" y="3517"/>
                </a:lnTo>
                <a:lnTo>
                  <a:pt x="9700438" y="4635"/>
                </a:lnTo>
                <a:lnTo>
                  <a:pt x="9700438" y="7264"/>
                </a:lnTo>
                <a:lnTo>
                  <a:pt x="9700895" y="8394"/>
                </a:lnTo>
                <a:lnTo>
                  <a:pt x="9702749" y="10248"/>
                </a:lnTo>
                <a:lnTo>
                  <a:pt x="9703879" y="10718"/>
                </a:lnTo>
                <a:lnTo>
                  <a:pt x="9706508" y="10731"/>
                </a:lnTo>
                <a:lnTo>
                  <a:pt x="9707626" y="10261"/>
                </a:lnTo>
                <a:lnTo>
                  <a:pt x="9709493" y="8407"/>
                </a:lnTo>
                <a:lnTo>
                  <a:pt x="9709963" y="7289"/>
                </a:lnTo>
                <a:lnTo>
                  <a:pt x="9709963" y="4660"/>
                </a:lnTo>
                <a:close/>
              </a:path>
              <a:path w="11891644" h="792479">
                <a:moveTo>
                  <a:pt x="9738538" y="4724"/>
                </a:moveTo>
                <a:lnTo>
                  <a:pt x="9738081" y="3606"/>
                </a:lnTo>
                <a:lnTo>
                  <a:pt x="9736226" y="1739"/>
                </a:lnTo>
                <a:lnTo>
                  <a:pt x="9735109" y="1270"/>
                </a:lnTo>
                <a:lnTo>
                  <a:pt x="9722942" y="1244"/>
                </a:lnTo>
                <a:lnTo>
                  <a:pt x="9721825" y="1701"/>
                </a:lnTo>
                <a:lnTo>
                  <a:pt x="9719958" y="3556"/>
                </a:lnTo>
                <a:lnTo>
                  <a:pt x="9719488" y="4686"/>
                </a:lnTo>
                <a:lnTo>
                  <a:pt x="9719488" y="7315"/>
                </a:lnTo>
                <a:lnTo>
                  <a:pt x="9719945" y="8432"/>
                </a:lnTo>
                <a:lnTo>
                  <a:pt x="9721799" y="10299"/>
                </a:lnTo>
                <a:lnTo>
                  <a:pt x="9722929" y="10769"/>
                </a:lnTo>
                <a:lnTo>
                  <a:pt x="9735083" y="10795"/>
                </a:lnTo>
                <a:lnTo>
                  <a:pt x="9736201" y="10337"/>
                </a:lnTo>
                <a:lnTo>
                  <a:pt x="9738068" y="8470"/>
                </a:lnTo>
                <a:lnTo>
                  <a:pt x="9738538" y="7353"/>
                </a:lnTo>
                <a:lnTo>
                  <a:pt x="9738538" y="4724"/>
                </a:lnTo>
                <a:close/>
              </a:path>
              <a:path w="11891644" h="792479">
                <a:moveTo>
                  <a:pt x="9757588" y="4775"/>
                </a:moveTo>
                <a:lnTo>
                  <a:pt x="9757131" y="3644"/>
                </a:lnTo>
                <a:lnTo>
                  <a:pt x="9755276" y="1778"/>
                </a:lnTo>
                <a:lnTo>
                  <a:pt x="9754159" y="1308"/>
                </a:lnTo>
                <a:lnTo>
                  <a:pt x="9751517" y="1308"/>
                </a:lnTo>
                <a:lnTo>
                  <a:pt x="9750400" y="1765"/>
                </a:lnTo>
                <a:lnTo>
                  <a:pt x="9748533" y="3632"/>
                </a:lnTo>
                <a:lnTo>
                  <a:pt x="9748063" y="4749"/>
                </a:lnTo>
                <a:lnTo>
                  <a:pt x="9748063" y="7378"/>
                </a:lnTo>
                <a:lnTo>
                  <a:pt x="9748520" y="8496"/>
                </a:lnTo>
                <a:lnTo>
                  <a:pt x="9750374" y="10363"/>
                </a:lnTo>
                <a:lnTo>
                  <a:pt x="9751504" y="10833"/>
                </a:lnTo>
                <a:lnTo>
                  <a:pt x="9754133" y="10833"/>
                </a:lnTo>
                <a:lnTo>
                  <a:pt x="9755251" y="10375"/>
                </a:lnTo>
                <a:lnTo>
                  <a:pt x="9757118" y="8521"/>
                </a:lnTo>
                <a:lnTo>
                  <a:pt x="9757588" y="7404"/>
                </a:lnTo>
                <a:lnTo>
                  <a:pt x="9757588" y="4775"/>
                </a:lnTo>
                <a:close/>
              </a:path>
              <a:path w="11891644" h="792479">
                <a:moveTo>
                  <a:pt x="9786163" y="4838"/>
                </a:moveTo>
                <a:lnTo>
                  <a:pt x="9785706" y="3708"/>
                </a:lnTo>
                <a:lnTo>
                  <a:pt x="9783851" y="1854"/>
                </a:lnTo>
                <a:lnTo>
                  <a:pt x="9782734" y="1384"/>
                </a:lnTo>
                <a:lnTo>
                  <a:pt x="9780092" y="1371"/>
                </a:lnTo>
                <a:lnTo>
                  <a:pt x="9778975" y="1841"/>
                </a:lnTo>
                <a:lnTo>
                  <a:pt x="9777108" y="3695"/>
                </a:lnTo>
                <a:lnTo>
                  <a:pt x="9776638" y="4813"/>
                </a:lnTo>
                <a:lnTo>
                  <a:pt x="9776638" y="7442"/>
                </a:lnTo>
                <a:lnTo>
                  <a:pt x="9777095" y="8572"/>
                </a:lnTo>
                <a:lnTo>
                  <a:pt x="9778949" y="10426"/>
                </a:lnTo>
                <a:lnTo>
                  <a:pt x="9780079" y="10896"/>
                </a:lnTo>
                <a:lnTo>
                  <a:pt x="9782708" y="10909"/>
                </a:lnTo>
                <a:lnTo>
                  <a:pt x="9783826" y="10439"/>
                </a:lnTo>
                <a:lnTo>
                  <a:pt x="9785693" y="8585"/>
                </a:lnTo>
                <a:lnTo>
                  <a:pt x="9786163" y="7467"/>
                </a:lnTo>
                <a:lnTo>
                  <a:pt x="9786163" y="4838"/>
                </a:lnTo>
                <a:close/>
              </a:path>
              <a:path w="11891644" h="792479">
                <a:moveTo>
                  <a:pt x="9814738" y="4902"/>
                </a:moveTo>
                <a:lnTo>
                  <a:pt x="9814281" y="3784"/>
                </a:lnTo>
                <a:lnTo>
                  <a:pt x="9812426" y="1917"/>
                </a:lnTo>
                <a:lnTo>
                  <a:pt x="9811309" y="1447"/>
                </a:lnTo>
                <a:lnTo>
                  <a:pt x="9799155" y="1422"/>
                </a:lnTo>
                <a:lnTo>
                  <a:pt x="9798025" y="1879"/>
                </a:lnTo>
                <a:lnTo>
                  <a:pt x="9796158" y="3733"/>
                </a:lnTo>
                <a:lnTo>
                  <a:pt x="9795688" y="4864"/>
                </a:lnTo>
                <a:lnTo>
                  <a:pt x="9795688" y="7493"/>
                </a:lnTo>
                <a:lnTo>
                  <a:pt x="9796145" y="8610"/>
                </a:lnTo>
                <a:lnTo>
                  <a:pt x="9798012" y="10477"/>
                </a:lnTo>
                <a:lnTo>
                  <a:pt x="9799129" y="10947"/>
                </a:lnTo>
                <a:lnTo>
                  <a:pt x="9811283" y="10972"/>
                </a:lnTo>
                <a:lnTo>
                  <a:pt x="9812401" y="10515"/>
                </a:lnTo>
                <a:lnTo>
                  <a:pt x="9814268" y="8648"/>
                </a:lnTo>
                <a:lnTo>
                  <a:pt x="9814738" y="7531"/>
                </a:lnTo>
                <a:lnTo>
                  <a:pt x="9814738" y="4902"/>
                </a:lnTo>
                <a:close/>
              </a:path>
              <a:path w="11891644" h="792479">
                <a:moveTo>
                  <a:pt x="9833800" y="4953"/>
                </a:moveTo>
                <a:lnTo>
                  <a:pt x="9833331" y="3822"/>
                </a:lnTo>
                <a:lnTo>
                  <a:pt x="9831476" y="1955"/>
                </a:lnTo>
                <a:lnTo>
                  <a:pt x="9830359" y="1485"/>
                </a:lnTo>
                <a:lnTo>
                  <a:pt x="9827730" y="1485"/>
                </a:lnTo>
                <a:lnTo>
                  <a:pt x="9826600" y="1943"/>
                </a:lnTo>
                <a:lnTo>
                  <a:pt x="9824733" y="3797"/>
                </a:lnTo>
                <a:lnTo>
                  <a:pt x="9824263" y="4927"/>
                </a:lnTo>
                <a:lnTo>
                  <a:pt x="9824263" y="7556"/>
                </a:lnTo>
                <a:lnTo>
                  <a:pt x="9824720" y="8674"/>
                </a:lnTo>
                <a:lnTo>
                  <a:pt x="9826587" y="10541"/>
                </a:lnTo>
                <a:lnTo>
                  <a:pt x="9827704" y="11010"/>
                </a:lnTo>
                <a:lnTo>
                  <a:pt x="9830333" y="11010"/>
                </a:lnTo>
                <a:lnTo>
                  <a:pt x="9831451" y="10553"/>
                </a:lnTo>
                <a:lnTo>
                  <a:pt x="9833318" y="8699"/>
                </a:lnTo>
                <a:lnTo>
                  <a:pt x="9833788" y="7581"/>
                </a:lnTo>
                <a:lnTo>
                  <a:pt x="9833800" y="4953"/>
                </a:lnTo>
                <a:close/>
              </a:path>
              <a:path w="11891644" h="792479">
                <a:moveTo>
                  <a:pt x="9862375" y="5016"/>
                </a:moveTo>
                <a:lnTo>
                  <a:pt x="9861906" y="3886"/>
                </a:lnTo>
                <a:lnTo>
                  <a:pt x="9860051" y="2032"/>
                </a:lnTo>
                <a:lnTo>
                  <a:pt x="9858934" y="1562"/>
                </a:lnTo>
                <a:lnTo>
                  <a:pt x="9856305" y="1549"/>
                </a:lnTo>
                <a:lnTo>
                  <a:pt x="9855175" y="2019"/>
                </a:lnTo>
                <a:lnTo>
                  <a:pt x="9853308" y="3873"/>
                </a:lnTo>
                <a:lnTo>
                  <a:pt x="9852850" y="4991"/>
                </a:lnTo>
                <a:lnTo>
                  <a:pt x="9852838" y="7620"/>
                </a:lnTo>
                <a:lnTo>
                  <a:pt x="9853295" y="8750"/>
                </a:lnTo>
                <a:lnTo>
                  <a:pt x="9855162" y="10604"/>
                </a:lnTo>
                <a:lnTo>
                  <a:pt x="9856279" y="11074"/>
                </a:lnTo>
                <a:lnTo>
                  <a:pt x="9858908" y="11087"/>
                </a:lnTo>
                <a:lnTo>
                  <a:pt x="9860039" y="10617"/>
                </a:lnTo>
                <a:lnTo>
                  <a:pt x="9861893" y="8763"/>
                </a:lnTo>
                <a:lnTo>
                  <a:pt x="9862363" y="7645"/>
                </a:lnTo>
                <a:lnTo>
                  <a:pt x="9862375" y="5016"/>
                </a:lnTo>
                <a:close/>
              </a:path>
              <a:path w="11891644" h="792479">
                <a:moveTo>
                  <a:pt x="9890950" y="5080"/>
                </a:moveTo>
                <a:lnTo>
                  <a:pt x="9890481" y="3962"/>
                </a:lnTo>
                <a:lnTo>
                  <a:pt x="9888626" y="2095"/>
                </a:lnTo>
                <a:lnTo>
                  <a:pt x="9887509" y="1625"/>
                </a:lnTo>
                <a:lnTo>
                  <a:pt x="9875355" y="1600"/>
                </a:lnTo>
                <a:lnTo>
                  <a:pt x="9874225" y="2057"/>
                </a:lnTo>
                <a:lnTo>
                  <a:pt x="9872358" y="3911"/>
                </a:lnTo>
                <a:lnTo>
                  <a:pt x="9871900" y="5041"/>
                </a:lnTo>
                <a:lnTo>
                  <a:pt x="9871888" y="7670"/>
                </a:lnTo>
                <a:lnTo>
                  <a:pt x="9872358" y="8788"/>
                </a:lnTo>
                <a:lnTo>
                  <a:pt x="9874212" y="10655"/>
                </a:lnTo>
                <a:lnTo>
                  <a:pt x="9875329" y="11125"/>
                </a:lnTo>
                <a:lnTo>
                  <a:pt x="9887483" y="11150"/>
                </a:lnTo>
                <a:lnTo>
                  <a:pt x="9888614" y="10693"/>
                </a:lnTo>
                <a:lnTo>
                  <a:pt x="9890468" y="8826"/>
                </a:lnTo>
                <a:lnTo>
                  <a:pt x="9890938" y="7708"/>
                </a:lnTo>
                <a:lnTo>
                  <a:pt x="9890950" y="5080"/>
                </a:lnTo>
                <a:close/>
              </a:path>
              <a:path w="11891644" h="792479">
                <a:moveTo>
                  <a:pt x="9910000" y="5130"/>
                </a:moveTo>
                <a:lnTo>
                  <a:pt x="9909531" y="4000"/>
                </a:lnTo>
                <a:lnTo>
                  <a:pt x="9907676" y="2133"/>
                </a:lnTo>
                <a:lnTo>
                  <a:pt x="9906559" y="1663"/>
                </a:lnTo>
                <a:lnTo>
                  <a:pt x="9903930" y="1663"/>
                </a:lnTo>
                <a:lnTo>
                  <a:pt x="9902800" y="2120"/>
                </a:lnTo>
                <a:lnTo>
                  <a:pt x="9900933" y="3975"/>
                </a:lnTo>
                <a:lnTo>
                  <a:pt x="9900475" y="5105"/>
                </a:lnTo>
                <a:lnTo>
                  <a:pt x="9900463" y="7734"/>
                </a:lnTo>
                <a:lnTo>
                  <a:pt x="9900933" y="8851"/>
                </a:lnTo>
                <a:lnTo>
                  <a:pt x="9902787" y="10718"/>
                </a:lnTo>
                <a:lnTo>
                  <a:pt x="9903904" y="11188"/>
                </a:lnTo>
                <a:lnTo>
                  <a:pt x="9906533" y="11188"/>
                </a:lnTo>
                <a:lnTo>
                  <a:pt x="9907664" y="10731"/>
                </a:lnTo>
                <a:lnTo>
                  <a:pt x="9909518" y="8877"/>
                </a:lnTo>
                <a:lnTo>
                  <a:pt x="9909988" y="7759"/>
                </a:lnTo>
                <a:lnTo>
                  <a:pt x="9910000" y="5130"/>
                </a:lnTo>
                <a:close/>
              </a:path>
              <a:path w="11891644" h="792479">
                <a:moveTo>
                  <a:pt x="9938575" y="5194"/>
                </a:moveTo>
                <a:lnTo>
                  <a:pt x="9938106" y="4064"/>
                </a:lnTo>
                <a:lnTo>
                  <a:pt x="9936251" y="2197"/>
                </a:lnTo>
                <a:lnTo>
                  <a:pt x="9935134" y="1739"/>
                </a:lnTo>
                <a:lnTo>
                  <a:pt x="9932505" y="1727"/>
                </a:lnTo>
                <a:lnTo>
                  <a:pt x="9931375" y="2197"/>
                </a:lnTo>
                <a:lnTo>
                  <a:pt x="9929508" y="4051"/>
                </a:lnTo>
                <a:lnTo>
                  <a:pt x="9929050" y="5168"/>
                </a:lnTo>
                <a:lnTo>
                  <a:pt x="9929038" y="7797"/>
                </a:lnTo>
                <a:lnTo>
                  <a:pt x="9929508" y="8928"/>
                </a:lnTo>
                <a:lnTo>
                  <a:pt x="9931362" y="10782"/>
                </a:lnTo>
                <a:lnTo>
                  <a:pt x="9932479" y="11252"/>
                </a:lnTo>
                <a:lnTo>
                  <a:pt x="9935108" y="11264"/>
                </a:lnTo>
                <a:lnTo>
                  <a:pt x="9936239" y="10795"/>
                </a:lnTo>
                <a:lnTo>
                  <a:pt x="9938093" y="8940"/>
                </a:lnTo>
                <a:lnTo>
                  <a:pt x="9938563" y="7823"/>
                </a:lnTo>
                <a:lnTo>
                  <a:pt x="9938575" y="5194"/>
                </a:lnTo>
                <a:close/>
              </a:path>
              <a:path w="11891644" h="792479">
                <a:moveTo>
                  <a:pt x="9967150" y="5257"/>
                </a:moveTo>
                <a:lnTo>
                  <a:pt x="9966681" y="4140"/>
                </a:lnTo>
                <a:lnTo>
                  <a:pt x="9964826" y="2273"/>
                </a:lnTo>
                <a:lnTo>
                  <a:pt x="9963709" y="1803"/>
                </a:lnTo>
                <a:lnTo>
                  <a:pt x="9951555" y="1778"/>
                </a:lnTo>
                <a:lnTo>
                  <a:pt x="9950425" y="2235"/>
                </a:lnTo>
                <a:lnTo>
                  <a:pt x="9948570" y="4089"/>
                </a:lnTo>
                <a:lnTo>
                  <a:pt x="9948100" y="5207"/>
                </a:lnTo>
                <a:lnTo>
                  <a:pt x="9948088" y="7848"/>
                </a:lnTo>
                <a:lnTo>
                  <a:pt x="9948558" y="8966"/>
                </a:lnTo>
                <a:lnTo>
                  <a:pt x="9950412" y="10833"/>
                </a:lnTo>
                <a:lnTo>
                  <a:pt x="9951529" y="11303"/>
                </a:lnTo>
                <a:lnTo>
                  <a:pt x="9963683" y="11328"/>
                </a:lnTo>
                <a:lnTo>
                  <a:pt x="9964814" y="10871"/>
                </a:lnTo>
                <a:lnTo>
                  <a:pt x="9966668" y="9004"/>
                </a:lnTo>
                <a:lnTo>
                  <a:pt x="9967138" y="7886"/>
                </a:lnTo>
                <a:lnTo>
                  <a:pt x="9967150" y="5257"/>
                </a:lnTo>
                <a:close/>
              </a:path>
              <a:path w="11891644" h="792479">
                <a:moveTo>
                  <a:pt x="9986200" y="5295"/>
                </a:moveTo>
                <a:lnTo>
                  <a:pt x="9985731" y="4178"/>
                </a:lnTo>
                <a:lnTo>
                  <a:pt x="9983876" y="2311"/>
                </a:lnTo>
                <a:lnTo>
                  <a:pt x="9982759" y="1841"/>
                </a:lnTo>
                <a:lnTo>
                  <a:pt x="9980130" y="1841"/>
                </a:lnTo>
                <a:lnTo>
                  <a:pt x="9979000" y="2298"/>
                </a:lnTo>
                <a:lnTo>
                  <a:pt x="9977145" y="4152"/>
                </a:lnTo>
                <a:lnTo>
                  <a:pt x="9976675" y="5283"/>
                </a:lnTo>
                <a:lnTo>
                  <a:pt x="9976663" y="7912"/>
                </a:lnTo>
                <a:lnTo>
                  <a:pt x="9977133" y="9029"/>
                </a:lnTo>
                <a:lnTo>
                  <a:pt x="9978987" y="10896"/>
                </a:lnTo>
                <a:lnTo>
                  <a:pt x="9980104" y="11366"/>
                </a:lnTo>
                <a:lnTo>
                  <a:pt x="9982733" y="11366"/>
                </a:lnTo>
                <a:lnTo>
                  <a:pt x="9983864" y="10909"/>
                </a:lnTo>
                <a:lnTo>
                  <a:pt x="9985731" y="9055"/>
                </a:lnTo>
                <a:lnTo>
                  <a:pt x="9986188" y="7937"/>
                </a:lnTo>
                <a:lnTo>
                  <a:pt x="9986200" y="5295"/>
                </a:lnTo>
                <a:close/>
              </a:path>
              <a:path w="11891644" h="792479">
                <a:moveTo>
                  <a:pt x="10014775" y="5372"/>
                </a:moveTo>
                <a:lnTo>
                  <a:pt x="10014306" y="4241"/>
                </a:lnTo>
                <a:lnTo>
                  <a:pt x="10012451" y="2374"/>
                </a:lnTo>
                <a:lnTo>
                  <a:pt x="10011334" y="1917"/>
                </a:lnTo>
                <a:lnTo>
                  <a:pt x="10008705" y="1905"/>
                </a:lnTo>
                <a:lnTo>
                  <a:pt x="10007575" y="2374"/>
                </a:lnTo>
                <a:lnTo>
                  <a:pt x="10005720" y="4229"/>
                </a:lnTo>
                <a:lnTo>
                  <a:pt x="10005250" y="5346"/>
                </a:lnTo>
                <a:lnTo>
                  <a:pt x="10005238" y="7975"/>
                </a:lnTo>
                <a:lnTo>
                  <a:pt x="10005708" y="9105"/>
                </a:lnTo>
                <a:lnTo>
                  <a:pt x="10007562" y="10960"/>
                </a:lnTo>
                <a:lnTo>
                  <a:pt x="10008679" y="11430"/>
                </a:lnTo>
                <a:lnTo>
                  <a:pt x="10011308" y="11442"/>
                </a:lnTo>
                <a:lnTo>
                  <a:pt x="10012439" y="10972"/>
                </a:lnTo>
                <a:lnTo>
                  <a:pt x="10014306" y="9118"/>
                </a:lnTo>
                <a:lnTo>
                  <a:pt x="10014763" y="8001"/>
                </a:lnTo>
                <a:lnTo>
                  <a:pt x="10014775" y="5372"/>
                </a:lnTo>
                <a:close/>
              </a:path>
              <a:path w="11891644" h="792479">
                <a:moveTo>
                  <a:pt x="10043350" y="5435"/>
                </a:moveTo>
                <a:lnTo>
                  <a:pt x="10042881" y="4305"/>
                </a:lnTo>
                <a:lnTo>
                  <a:pt x="10041026" y="2451"/>
                </a:lnTo>
                <a:lnTo>
                  <a:pt x="10039909" y="1981"/>
                </a:lnTo>
                <a:lnTo>
                  <a:pt x="10027755" y="1955"/>
                </a:lnTo>
                <a:lnTo>
                  <a:pt x="10026625" y="2413"/>
                </a:lnTo>
                <a:lnTo>
                  <a:pt x="10024770" y="4267"/>
                </a:lnTo>
                <a:lnTo>
                  <a:pt x="10024300" y="5384"/>
                </a:lnTo>
                <a:lnTo>
                  <a:pt x="10024288" y="8026"/>
                </a:lnTo>
                <a:lnTo>
                  <a:pt x="10024758" y="9144"/>
                </a:lnTo>
                <a:lnTo>
                  <a:pt x="10026612" y="11010"/>
                </a:lnTo>
                <a:lnTo>
                  <a:pt x="10027729" y="11480"/>
                </a:lnTo>
                <a:lnTo>
                  <a:pt x="10039883" y="11506"/>
                </a:lnTo>
                <a:lnTo>
                  <a:pt x="10041014" y="11036"/>
                </a:lnTo>
                <a:lnTo>
                  <a:pt x="10042881" y="9182"/>
                </a:lnTo>
                <a:lnTo>
                  <a:pt x="10043338" y="8064"/>
                </a:lnTo>
                <a:lnTo>
                  <a:pt x="10043350" y="5435"/>
                </a:lnTo>
                <a:close/>
              </a:path>
              <a:path w="11891644" h="792479">
                <a:moveTo>
                  <a:pt x="10062400" y="5473"/>
                </a:moveTo>
                <a:lnTo>
                  <a:pt x="10061943" y="4356"/>
                </a:lnTo>
                <a:lnTo>
                  <a:pt x="10060076" y="2489"/>
                </a:lnTo>
                <a:lnTo>
                  <a:pt x="10058959" y="2019"/>
                </a:lnTo>
                <a:lnTo>
                  <a:pt x="10056330" y="2019"/>
                </a:lnTo>
                <a:lnTo>
                  <a:pt x="10055200" y="2476"/>
                </a:lnTo>
                <a:lnTo>
                  <a:pt x="10053345" y="4330"/>
                </a:lnTo>
                <a:lnTo>
                  <a:pt x="10052875" y="5461"/>
                </a:lnTo>
                <a:lnTo>
                  <a:pt x="10052863" y="8089"/>
                </a:lnTo>
                <a:lnTo>
                  <a:pt x="10053333" y="9207"/>
                </a:lnTo>
                <a:lnTo>
                  <a:pt x="10055187" y="11074"/>
                </a:lnTo>
                <a:lnTo>
                  <a:pt x="10056304" y="11544"/>
                </a:lnTo>
                <a:lnTo>
                  <a:pt x="10058933" y="11544"/>
                </a:lnTo>
                <a:lnTo>
                  <a:pt x="10060064" y="11087"/>
                </a:lnTo>
                <a:lnTo>
                  <a:pt x="10061931" y="9232"/>
                </a:lnTo>
                <a:lnTo>
                  <a:pt x="10062388" y="8115"/>
                </a:lnTo>
                <a:lnTo>
                  <a:pt x="10062400" y="5473"/>
                </a:lnTo>
                <a:close/>
              </a:path>
              <a:path w="11891644" h="792479">
                <a:moveTo>
                  <a:pt x="10090975" y="5549"/>
                </a:moveTo>
                <a:lnTo>
                  <a:pt x="10090518" y="4419"/>
                </a:lnTo>
                <a:lnTo>
                  <a:pt x="10088664" y="2552"/>
                </a:lnTo>
                <a:lnTo>
                  <a:pt x="10087534" y="2095"/>
                </a:lnTo>
                <a:lnTo>
                  <a:pt x="10084905" y="2082"/>
                </a:lnTo>
                <a:lnTo>
                  <a:pt x="10083787" y="2552"/>
                </a:lnTo>
                <a:lnTo>
                  <a:pt x="10081920" y="4406"/>
                </a:lnTo>
                <a:lnTo>
                  <a:pt x="10081450" y="5524"/>
                </a:lnTo>
                <a:lnTo>
                  <a:pt x="10081438" y="8153"/>
                </a:lnTo>
                <a:lnTo>
                  <a:pt x="10081908" y="9283"/>
                </a:lnTo>
                <a:lnTo>
                  <a:pt x="10083762" y="11137"/>
                </a:lnTo>
                <a:lnTo>
                  <a:pt x="10084879" y="11607"/>
                </a:lnTo>
                <a:lnTo>
                  <a:pt x="10087508" y="11620"/>
                </a:lnTo>
                <a:lnTo>
                  <a:pt x="10088639" y="11150"/>
                </a:lnTo>
                <a:lnTo>
                  <a:pt x="10090506" y="9296"/>
                </a:lnTo>
                <a:lnTo>
                  <a:pt x="10090975" y="8178"/>
                </a:lnTo>
                <a:lnTo>
                  <a:pt x="10090975" y="5549"/>
                </a:lnTo>
                <a:close/>
              </a:path>
              <a:path w="11891644" h="792479">
                <a:moveTo>
                  <a:pt x="10119550" y="5613"/>
                </a:moveTo>
                <a:lnTo>
                  <a:pt x="10119093" y="4483"/>
                </a:lnTo>
                <a:lnTo>
                  <a:pt x="10117239" y="2628"/>
                </a:lnTo>
                <a:lnTo>
                  <a:pt x="10116109" y="2159"/>
                </a:lnTo>
                <a:lnTo>
                  <a:pt x="10103955" y="2133"/>
                </a:lnTo>
                <a:lnTo>
                  <a:pt x="10102837" y="2590"/>
                </a:lnTo>
                <a:lnTo>
                  <a:pt x="10100970" y="4445"/>
                </a:lnTo>
                <a:lnTo>
                  <a:pt x="10100500" y="5562"/>
                </a:lnTo>
                <a:lnTo>
                  <a:pt x="10100500" y="8204"/>
                </a:lnTo>
                <a:lnTo>
                  <a:pt x="10100958" y="9321"/>
                </a:lnTo>
                <a:lnTo>
                  <a:pt x="10102812" y="11188"/>
                </a:lnTo>
                <a:lnTo>
                  <a:pt x="10103929" y="11658"/>
                </a:lnTo>
                <a:lnTo>
                  <a:pt x="10116083" y="11684"/>
                </a:lnTo>
                <a:lnTo>
                  <a:pt x="10117214" y="11214"/>
                </a:lnTo>
                <a:lnTo>
                  <a:pt x="10119081" y="9359"/>
                </a:lnTo>
                <a:lnTo>
                  <a:pt x="10119550" y="8242"/>
                </a:lnTo>
                <a:lnTo>
                  <a:pt x="10119550" y="5613"/>
                </a:lnTo>
                <a:close/>
              </a:path>
              <a:path w="11891644" h="792479">
                <a:moveTo>
                  <a:pt x="10138600" y="5651"/>
                </a:moveTo>
                <a:lnTo>
                  <a:pt x="10138143" y="4533"/>
                </a:lnTo>
                <a:lnTo>
                  <a:pt x="10136289" y="2667"/>
                </a:lnTo>
                <a:lnTo>
                  <a:pt x="10135159" y="2197"/>
                </a:lnTo>
                <a:lnTo>
                  <a:pt x="10132530" y="2197"/>
                </a:lnTo>
                <a:lnTo>
                  <a:pt x="10131412" y="2654"/>
                </a:lnTo>
                <a:lnTo>
                  <a:pt x="10129545" y="4508"/>
                </a:lnTo>
                <a:lnTo>
                  <a:pt x="10129075" y="5638"/>
                </a:lnTo>
                <a:lnTo>
                  <a:pt x="10129075" y="8267"/>
                </a:lnTo>
                <a:lnTo>
                  <a:pt x="10129533" y="9385"/>
                </a:lnTo>
                <a:lnTo>
                  <a:pt x="10131387" y="11252"/>
                </a:lnTo>
                <a:lnTo>
                  <a:pt x="10132504" y="11722"/>
                </a:lnTo>
                <a:lnTo>
                  <a:pt x="10135146" y="11722"/>
                </a:lnTo>
                <a:lnTo>
                  <a:pt x="10136264" y="11264"/>
                </a:lnTo>
                <a:lnTo>
                  <a:pt x="10138131" y="9410"/>
                </a:lnTo>
                <a:lnTo>
                  <a:pt x="10138600" y="8293"/>
                </a:lnTo>
                <a:lnTo>
                  <a:pt x="10138600" y="5651"/>
                </a:lnTo>
                <a:close/>
              </a:path>
              <a:path w="11891644" h="792479">
                <a:moveTo>
                  <a:pt x="10167175" y="5727"/>
                </a:moveTo>
                <a:lnTo>
                  <a:pt x="10166718" y="4597"/>
                </a:lnTo>
                <a:lnTo>
                  <a:pt x="10164864" y="2730"/>
                </a:lnTo>
                <a:lnTo>
                  <a:pt x="10163734" y="2273"/>
                </a:lnTo>
                <a:lnTo>
                  <a:pt x="10161105" y="2260"/>
                </a:lnTo>
                <a:lnTo>
                  <a:pt x="10159987" y="2730"/>
                </a:lnTo>
                <a:lnTo>
                  <a:pt x="10158120" y="4584"/>
                </a:lnTo>
                <a:lnTo>
                  <a:pt x="10157650" y="5702"/>
                </a:lnTo>
                <a:lnTo>
                  <a:pt x="10157650" y="8331"/>
                </a:lnTo>
                <a:lnTo>
                  <a:pt x="10158108" y="9448"/>
                </a:lnTo>
                <a:lnTo>
                  <a:pt x="10159962" y="11315"/>
                </a:lnTo>
                <a:lnTo>
                  <a:pt x="10161079" y="11785"/>
                </a:lnTo>
                <a:lnTo>
                  <a:pt x="10163721" y="11798"/>
                </a:lnTo>
                <a:lnTo>
                  <a:pt x="10164839" y="11328"/>
                </a:lnTo>
                <a:lnTo>
                  <a:pt x="10166706" y="9474"/>
                </a:lnTo>
                <a:lnTo>
                  <a:pt x="10167175" y="8356"/>
                </a:lnTo>
                <a:lnTo>
                  <a:pt x="10167175" y="5727"/>
                </a:lnTo>
                <a:close/>
              </a:path>
              <a:path w="11891644" h="792479">
                <a:moveTo>
                  <a:pt x="10195750" y="5791"/>
                </a:moveTo>
                <a:lnTo>
                  <a:pt x="10195293" y="4660"/>
                </a:lnTo>
                <a:lnTo>
                  <a:pt x="10193439" y="2806"/>
                </a:lnTo>
                <a:lnTo>
                  <a:pt x="10192309" y="2336"/>
                </a:lnTo>
                <a:lnTo>
                  <a:pt x="10180155" y="2311"/>
                </a:lnTo>
                <a:lnTo>
                  <a:pt x="10179037" y="2768"/>
                </a:lnTo>
                <a:lnTo>
                  <a:pt x="10177170" y="4622"/>
                </a:lnTo>
                <a:lnTo>
                  <a:pt x="10176700" y="5740"/>
                </a:lnTo>
                <a:lnTo>
                  <a:pt x="10176700" y="8382"/>
                </a:lnTo>
                <a:lnTo>
                  <a:pt x="10177158" y="9499"/>
                </a:lnTo>
                <a:lnTo>
                  <a:pt x="10179012" y="11366"/>
                </a:lnTo>
                <a:lnTo>
                  <a:pt x="10180129" y="11836"/>
                </a:lnTo>
                <a:lnTo>
                  <a:pt x="10192296" y="11861"/>
                </a:lnTo>
                <a:lnTo>
                  <a:pt x="10193414" y="11391"/>
                </a:lnTo>
                <a:lnTo>
                  <a:pt x="10195281" y="9537"/>
                </a:lnTo>
                <a:lnTo>
                  <a:pt x="10195750" y="8420"/>
                </a:lnTo>
                <a:lnTo>
                  <a:pt x="10195750" y="5791"/>
                </a:lnTo>
                <a:close/>
              </a:path>
              <a:path w="11891644" h="792479">
                <a:moveTo>
                  <a:pt x="10214800" y="5829"/>
                </a:moveTo>
                <a:lnTo>
                  <a:pt x="10214343" y="4711"/>
                </a:lnTo>
                <a:lnTo>
                  <a:pt x="10212489" y="2844"/>
                </a:lnTo>
                <a:lnTo>
                  <a:pt x="10211359" y="2374"/>
                </a:lnTo>
                <a:lnTo>
                  <a:pt x="10208730" y="2374"/>
                </a:lnTo>
                <a:lnTo>
                  <a:pt x="10207612" y="2832"/>
                </a:lnTo>
                <a:lnTo>
                  <a:pt x="10205745" y="4686"/>
                </a:lnTo>
                <a:lnTo>
                  <a:pt x="10205275" y="5816"/>
                </a:lnTo>
                <a:lnTo>
                  <a:pt x="10205275" y="8445"/>
                </a:lnTo>
                <a:lnTo>
                  <a:pt x="10205733" y="9563"/>
                </a:lnTo>
                <a:lnTo>
                  <a:pt x="10207587" y="11430"/>
                </a:lnTo>
                <a:lnTo>
                  <a:pt x="10208704" y="11899"/>
                </a:lnTo>
                <a:lnTo>
                  <a:pt x="10211346" y="11899"/>
                </a:lnTo>
                <a:lnTo>
                  <a:pt x="10212464" y="11442"/>
                </a:lnTo>
                <a:lnTo>
                  <a:pt x="10214331" y="9588"/>
                </a:lnTo>
                <a:lnTo>
                  <a:pt x="10214800" y="8470"/>
                </a:lnTo>
                <a:lnTo>
                  <a:pt x="10214800" y="5829"/>
                </a:lnTo>
                <a:close/>
              </a:path>
              <a:path w="11891644" h="792479">
                <a:moveTo>
                  <a:pt x="10243375" y="5905"/>
                </a:moveTo>
                <a:lnTo>
                  <a:pt x="10242918" y="4775"/>
                </a:lnTo>
                <a:lnTo>
                  <a:pt x="10241064" y="2908"/>
                </a:lnTo>
                <a:lnTo>
                  <a:pt x="10239934" y="2451"/>
                </a:lnTo>
                <a:lnTo>
                  <a:pt x="10237305" y="2438"/>
                </a:lnTo>
                <a:lnTo>
                  <a:pt x="10236187" y="2895"/>
                </a:lnTo>
                <a:lnTo>
                  <a:pt x="10234320" y="4762"/>
                </a:lnTo>
                <a:lnTo>
                  <a:pt x="10233850" y="5880"/>
                </a:lnTo>
                <a:lnTo>
                  <a:pt x="10233850" y="8509"/>
                </a:lnTo>
                <a:lnTo>
                  <a:pt x="10234308" y="9626"/>
                </a:lnTo>
                <a:lnTo>
                  <a:pt x="10236162" y="11493"/>
                </a:lnTo>
                <a:lnTo>
                  <a:pt x="10237292" y="11963"/>
                </a:lnTo>
                <a:lnTo>
                  <a:pt x="10239921" y="11976"/>
                </a:lnTo>
                <a:lnTo>
                  <a:pt x="10241039" y="11506"/>
                </a:lnTo>
                <a:lnTo>
                  <a:pt x="10242906" y="9652"/>
                </a:lnTo>
                <a:lnTo>
                  <a:pt x="10243375" y="8534"/>
                </a:lnTo>
                <a:lnTo>
                  <a:pt x="10243375" y="5905"/>
                </a:lnTo>
                <a:close/>
              </a:path>
              <a:path w="11891644" h="792479">
                <a:moveTo>
                  <a:pt x="10271950" y="5969"/>
                </a:moveTo>
                <a:lnTo>
                  <a:pt x="10271493" y="4838"/>
                </a:lnTo>
                <a:lnTo>
                  <a:pt x="10269639" y="2984"/>
                </a:lnTo>
                <a:lnTo>
                  <a:pt x="10268509" y="2514"/>
                </a:lnTo>
                <a:lnTo>
                  <a:pt x="10256355" y="2489"/>
                </a:lnTo>
                <a:lnTo>
                  <a:pt x="10255237" y="2946"/>
                </a:lnTo>
                <a:lnTo>
                  <a:pt x="10253370" y="4800"/>
                </a:lnTo>
                <a:lnTo>
                  <a:pt x="10252900" y="5918"/>
                </a:lnTo>
                <a:lnTo>
                  <a:pt x="10252900" y="8547"/>
                </a:lnTo>
                <a:lnTo>
                  <a:pt x="10253358" y="9677"/>
                </a:lnTo>
                <a:lnTo>
                  <a:pt x="10255212" y="11544"/>
                </a:lnTo>
                <a:lnTo>
                  <a:pt x="10256342" y="12014"/>
                </a:lnTo>
                <a:lnTo>
                  <a:pt x="10268496" y="12039"/>
                </a:lnTo>
                <a:lnTo>
                  <a:pt x="10269614" y="11569"/>
                </a:lnTo>
                <a:lnTo>
                  <a:pt x="10271481" y="9715"/>
                </a:lnTo>
                <a:lnTo>
                  <a:pt x="10271950" y="8597"/>
                </a:lnTo>
                <a:lnTo>
                  <a:pt x="10271950" y="5969"/>
                </a:lnTo>
                <a:close/>
              </a:path>
              <a:path w="11891644" h="792479">
                <a:moveTo>
                  <a:pt x="10291000" y="6007"/>
                </a:moveTo>
                <a:lnTo>
                  <a:pt x="10290543" y="4889"/>
                </a:lnTo>
                <a:lnTo>
                  <a:pt x="10288689" y="3022"/>
                </a:lnTo>
                <a:lnTo>
                  <a:pt x="10287571" y="2552"/>
                </a:lnTo>
                <a:lnTo>
                  <a:pt x="10284930" y="2552"/>
                </a:lnTo>
                <a:lnTo>
                  <a:pt x="10283812" y="3009"/>
                </a:lnTo>
                <a:lnTo>
                  <a:pt x="10281945" y="4864"/>
                </a:lnTo>
                <a:lnTo>
                  <a:pt x="10281475" y="5994"/>
                </a:lnTo>
                <a:lnTo>
                  <a:pt x="10281475" y="8623"/>
                </a:lnTo>
                <a:lnTo>
                  <a:pt x="10281933" y="9740"/>
                </a:lnTo>
                <a:lnTo>
                  <a:pt x="10283787" y="11607"/>
                </a:lnTo>
                <a:lnTo>
                  <a:pt x="10284917" y="12077"/>
                </a:lnTo>
                <a:lnTo>
                  <a:pt x="10287546" y="12077"/>
                </a:lnTo>
                <a:lnTo>
                  <a:pt x="10288664" y="11620"/>
                </a:lnTo>
                <a:lnTo>
                  <a:pt x="10290531" y="9766"/>
                </a:lnTo>
                <a:lnTo>
                  <a:pt x="10291000" y="8636"/>
                </a:lnTo>
                <a:lnTo>
                  <a:pt x="10291000" y="6007"/>
                </a:lnTo>
                <a:close/>
              </a:path>
              <a:path w="11891644" h="792479">
                <a:moveTo>
                  <a:pt x="10319575" y="6083"/>
                </a:moveTo>
                <a:lnTo>
                  <a:pt x="10319118" y="4953"/>
                </a:lnTo>
                <a:lnTo>
                  <a:pt x="10317264" y="3086"/>
                </a:lnTo>
                <a:lnTo>
                  <a:pt x="10316146" y="2628"/>
                </a:lnTo>
                <a:lnTo>
                  <a:pt x="10313505" y="2616"/>
                </a:lnTo>
                <a:lnTo>
                  <a:pt x="10312387" y="3073"/>
                </a:lnTo>
                <a:lnTo>
                  <a:pt x="10310520" y="4940"/>
                </a:lnTo>
                <a:lnTo>
                  <a:pt x="10310050" y="6057"/>
                </a:lnTo>
                <a:lnTo>
                  <a:pt x="10310050" y="8686"/>
                </a:lnTo>
                <a:lnTo>
                  <a:pt x="10310508" y="9804"/>
                </a:lnTo>
                <a:lnTo>
                  <a:pt x="10312362" y="11671"/>
                </a:lnTo>
                <a:lnTo>
                  <a:pt x="10313492" y="12141"/>
                </a:lnTo>
                <a:lnTo>
                  <a:pt x="10316121" y="12153"/>
                </a:lnTo>
                <a:lnTo>
                  <a:pt x="10317239" y="11684"/>
                </a:lnTo>
                <a:lnTo>
                  <a:pt x="10319106" y="9829"/>
                </a:lnTo>
                <a:lnTo>
                  <a:pt x="10319575" y="8712"/>
                </a:lnTo>
                <a:lnTo>
                  <a:pt x="10319575" y="6083"/>
                </a:lnTo>
                <a:close/>
              </a:path>
              <a:path w="11891644" h="792479">
                <a:moveTo>
                  <a:pt x="10348150" y="6146"/>
                </a:moveTo>
                <a:lnTo>
                  <a:pt x="10347693" y="5016"/>
                </a:lnTo>
                <a:lnTo>
                  <a:pt x="10345839" y="3162"/>
                </a:lnTo>
                <a:lnTo>
                  <a:pt x="10344721" y="2692"/>
                </a:lnTo>
                <a:lnTo>
                  <a:pt x="10332568" y="2667"/>
                </a:lnTo>
                <a:lnTo>
                  <a:pt x="10331437" y="3124"/>
                </a:lnTo>
                <a:lnTo>
                  <a:pt x="10329570" y="4978"/>
                </a:lnTo>
                <a:lnTo>
                  <a:pt x="10329100" y="6096"/>
                </a:lnTo>
                <a:lnTo>
                  <a:pt x="10329100" y="8724"/>
                </a:lnTo>
                <a:lnTo>
                  <a:pt x="10329558" y="9855"/>
                </a:lnTo>
                <a:lnTo>
                  <a:pt x="10331412" y="11722"/>
                </a:lnTo>
                <a:lnTo>
                  <a:pt x="10332542" y="12192"/>
                </a:lnTo>
                <a:lnTo>
                  <a:pt x="10344696" y="12217"/>
                </a:lnTo>
                <a:lnTo>
                  <a:pt x="10345814" y="11747"/>
                </a:lnTo>
                <a:lnTo>
                  <a:pt x="10347681" y="9893"/>
                </a:lnTo>
                <a:lnTo>
                  <a:pt x="10348150" y="8775"/>
                </a:lnTo>
                <a:lnTo>
                  <a:pt x="10348150" y="6146"/>
                </a:lnTo>
                <a:close/>
              </a:path>
              <a:path w="11891644" h="792479">
                <a:moveTo>
                  <a:pt x="10367200" y="6184"/>
                </a:moveTo>
                <a:lnTo>
                  <a:pt x="10366743" y="5067"/>
                </a:lnTo>
                <a:lnTo>
                  <a:pt x="10364889" y="3200"/>
                </a:lnTo>
                <a:lnTo>
                  <a:pt x="10363771" y="2730"/>
                </a:lnTo>
                <a:lnTo>
                  <a:pt x="10361130" y="2730"/>
                </a:lnTo>
                <a:lnTo>
                  <a:pt x="10360012" y="3187"/>
                </a:lnTo>
                <a:lnTo>
                  <a:pt x="10358145" y="5041"/>
                </a:lnTo>
                <a:lnTo>
                  <a:pt x="10357675" y="6172"/>
                </a:lnTo>
                <a:lnTo>
                  <a:pt x="10357675" y="8801"/>
                </a:lnTo>
                <a:lnTo>
                  <a:pt x="10358133" y="9918"/>
                </a:lnTo>
                <a:lnTo>
                  <a:pt x="10359987" y="11785"/>
                </a:lnTo>
                <a:lnTo>
                  <a:pt x="10361117" y="12255"/>
                </a:lnTo>
                <a:lnTo>
                  <a:pt x="10363746" y="12255"/>
                </a:lnTo>
                <a:lnTo>
                  <a:pt x="10364864" y="11798"/>
                </a:lnTo>
                <a:lnTo>
                  <a:pt x="10366731" y="9944"/>
                </a:lnTo>
                <a:lnTo>
                  <a:pt x="10367200" y="8813"/>
                </a:lnTo>
                <a:lnTo>
                  <a:pt x="10367200" y="6184"/>
                </a:lnTo>
                <a:close/>
              </a:path>
              <a:path w="11891644" h="792479">
                <a:moveTo>
                  <a:pt x="10395788" y="6261"/>
                </a:moveTo>
                <a:lnTo>
                  <a:pt x="10395318" y="5130"/>
                </a:lnTo>
                <a:lnTo>
                  <a:pt x="10393464" y="3263"/>
                </a:lnTo>
                <a:lnTo>
                  <a:pt x="10392346" y="2806"/>
                </a:lnTo>
                <a:lnTo>
                  <a:pt x="10389718" y="2794"/>
                </a:lnTo>
                <a:lnTo>
                  <a:pt x="10388587" y="3251"/>
                </a:lnTo>
                <a:lnTo>
                  <a:pt x="10386720" y="5118"/>
                </a:lnTo>
                <a:lnTo>
                  <a:pt x="10386250" y="6235"/>
                </a:lnTo>
                <a:lnTo>
                  <a:pt x="10386250" y="8864"/>
                </a:lnTo>
                <a:lnTo>
                  <a:pt x="10386708" y="9982"/>
                </a:lnTo>
                <a:lnTo>
                  <a:pt x="10388575" y="11849"/>
                </a:lnTo>
                <a:lnTo>
                  <a:pt x="10389692" y="12319"/>
                </a:lnTo>
                <a:lnTo>
                  <a:pt x="10392321" y="12319"/>
                </a:lnTo>
                <a:lnTo>
                  <a:pt x="10393439" y="11861"/>
                </a:lnTo>
                <a:lnTo>
                  <a:pt x="10395306" y="10007"/>
                </a:lnTo>
                <a:lnTo>
                  <a:pt x="10395775" y="8890"/>
                </a:lnTo>
                <a:lnTo>
                  <a:pt x="10395788" y="6261"/>
                </a:lnTo>
                <a:close/>
              </a:path>
              <a:path w="11891644" h="792479">
                <a:moveTo>
                  <a:pt x="10424363" y="6324"/>
                </a:moveTo>
                <a:lnTo>
                  <a:pt x="10423893" y="5194"/>
                </a:lnTo>
                <a:lnTo>
                  <a:pt x="10422039" y="3340"/>
                </a:lnTo>
                <a:lnTo>
                  <a:pt x="10420921" y="2870"/>
                </a:lnTo>
                <a:lnTo>
                  <a:pt x="10408768" y="2844"/>
                </a:lnTo>
                <a:lnTo>
                  <a:pt x="10407637" y="3302"/>
                </a:lnTo>
                <a:lnTo>
                  <a:pt x="10405770" y="5156"/>
                </a:lnTo>
                <a:lnTo>
                  <a:pt x="10405313" y="6273"/>
                </a:lnTo>
                <a:lnTo>
                  <a:pt x="10405300" y="8902"/>
                </a:lnTo>
                <a:lnTo>
                  <a:pt x="10405758" y="10033"/>
                </a:lnTo>
                <a:lnTo>
                  <a:pt x="10407625" y="11899"/>
                </a:lnTo>
                <a:lnTo>
                  <a:pt x="10408742" y="12369"/>
                </a:lnTo>
                <a:lnTo>
                  <a:pt x="10420896" y="12395"/>
                </a:lnTo>
                <a:lnTo>
                  <a:pt x="10422014" y="11925"/>
                </a:lnTo>
                <a:lnTo>
                  <a:pt x="10423881" y="10071"/>
                </a:lnTo>
                <a:lnTo>
                  <a:pt x="10424350" y="8953"/>
                </a:lnTo>
                <a:lnTo>
                  <a:pt x="10424363" y="6324"/>
                </a:lnTo>
                <a:close/>
              </a:path>
              <a:path w="11891644" h="792479">
                <a:moveTo>
                  <a:pt x="10443413" y="6362"/>
                </a:moveTo>
                <a:lnTo>
                  <a:pt x="10442943" y="5245"/>
                </a:lnTo>
                <a:lnTo>
                  <a:pt x="10441089" y="3378"/>
                </a:lnTo>
                <a:lnTo>
                  <a:pt x="10439971" y="2908"/>
                </a:lnTo>
                <a:lnTo>
                  <a:pt x="10437343" y="2908"/>
                </a:lnTo>
                <a:lnTo>
                  <a:pt x="10436212" y="3365"/>
                </a:lnTo>
                <a:lnTo>
                  <a:pt x="10434345" y="5219"/>
                </a:lnTo>
                <a:lnTo>
                  <a:pt x="10433888" y="6350"/>
                </a:lnTo>
                <a:lnTo>
                  <a:pt x="10433875" y="8978"/>
                </a:lnTo>
                <a:lnTo>
                  <a:pt x="10434333" y="10096"/>
                </a:lnTo>
                <a:lnTo>
                  <a:pt x="10436200" y="11963"/>
                </a:lnTo>
                <a:lnTo>
                  <a:pt x="10437317" y="12433"/>
                </a:lnTo>
                <a:lnTo>
                  <a:pt x="10439946" y="12433"/>
                </a:lnTo>
                <a:lnTo>
                  <a:pt x="10441076" y="11976"/>
                </a:lnTo>
                <a:lnTo>
                  <a:pt x="10442931" y="10121"/>
                </a:lnTo>
                <a:lnTo>
                  <a:pt x="10443400" y="8991"/>
                </a:lnTo>
                <a:lnTo>
                  <a:pt x="10443413" y="6362"/>
                </a:lnTo>
                <a:close/>
              </a:path>
              <a:path w="11891644" h="792479">
                <a:moveTo>
                  <a:pt x="10471988" y="6438"/>
                </a:moveTo>
                <a:lnTo>
                  <a:pt x="10471518" y="5308"/>
                </a:lnTo>
                <a:lnTo>
                  <a:pt x="10469664" y="3441"/>
                </a:lnTo>
                <a:lnTo>
                  <a:pt x="10468546" y="2971"/>
                </a:lnTo>
                <a:lnTo>
                  <a:pt x="10465918" y="2971"/>
                </a:lnTo>
                <a:lnTo>
                  <a:pt x="10464787" y="3429"/>
                </a:lnTo>
                <a:lnTo>
                  <a:pt x="10462920" y="5295"/>
                </a:lnTo>
                <a:lnTo>
                  <a:pt x="10462463" y="6413"/>
                </a:lnTo>
                <a:lnTo>
                  <a:pt x="10462450" y="9042"/>
                </a:lnTo>
                <a:lnTo>
                  <a:pt x="10462920" y="10160"/>
                </a:lnTo>
                <a:lnTo>
                  <a:pt x="10464775" y="12026"/>
                </a:lnTo>
                <a:lnTo>
                  <a:pt x="10465892" y="12496"/>
                </a:lnTo>
                <a:lnTo>
                  <a:pt x="10468521" y="12496"/>
                </a:lnTo>
                <a:lnTo>
                  <a:pt x="10469651" y="12039"/>
                </a:lnTo>
                <a:lnTo>
                  <a:pt x="10471506" y="10185"/>
                </a:lnTo>
                <a:lnTo>
                  <a:pt x="10471975" y="9067"/>
                </a:lnTo>
                <a:lnTo>
                  <a:pt x="10471988" y="6438"/>
                </a:lnTo>
                <a:close/>
              </a:path>
              <a:path w="11891644" h="792479">
                <a:moveTo>
                  <a:pt x="10500563" y="6502"/>
                </a:moveTo>
                <a:lnTo>
                  <a:pt x="10500093" y="5372"/>
                </a:lnTo>
                <a:lnTo>
                  <a:pt x="10498239" y="3517"/>
                </a:lnTo>
                <a:lnTo>
                  <a:pt x="10497121" y="3048"/>
                </a:lnTo>
                <a:lnTo>
                  <a:pt x="10484968" y="3009"/>
                </a:lnTo>
                <a:lnTo>
                  <a:pt x="10483837" y="3479"/>
                </a:lnTo>
                <a:lnTo>
                  <a:pt x="10481983" y="5334"/>
                </a:lnTo>
                <a:lnTo>
                  <a:pt x="10481513" y="6451"/>
                </a:lnTo>
                <a:lnTo>
                  <a:pt x="10481500" y="9080"/>
                </a:lnTo>
                <a:lnTo>
                  <a:pt x="10481970" y="10210"/>
                </a:lnTo>
                <a:lnTo>
                  <a:pt x="10483825" y="12077"/>
                </a:lnTo>
                <a:lnTo>
                  <a:pt x="10484942" y="12534"/>
                </a:lnTo>
                <a:lnTo>
                  <a:pt x="10497096" y="12573"/>
                </a:lnTo>
                <a:lnTo>
                  <a:pt x="10498226" y="12103"/>
                </a:lnTo>
                <a:lnTo>
                  <a:pt x="10500081" y="10248"/>
                </a:lnTo>
                <a:lnTo>
                  <a:pt x="10500550" y="9131"/>
                </a:lnTo>
                <a:lnTo>
                  <a:pt x="10500563" y="6502"/>
                </a:lnTo>
                <a:close/>
              </a:path>
              <a:path w="11891644" h="792479">
                <a:moveTo>
                  <a:pt x="10519613" y="6540"/>
                </a:moveTo>
                <a:lnTo>
                  <a:pt x="10519143" y="5422"/>
                </a:lnTo>
                <a:lnTo>
                  <a:pt x="10517289" y="3556"/>
                </a:lnTo>
                <a:lnTo>
                  <a:pt x="10516171" y="3086"/>
                </a:lnTo>
                <a:lnTo>
                  <a:pt x="10513543" y="3086"/>
                </a:lnTo>
                <a:lnTo>
                  <a:pt x="10512412" y="3543"/>
                </a:lnTo>
                <a:lnTo>
                  <a:pt x="10510545" y="5397"/>
                </a:lnTo>
                <a:lnTo>
                  <a:pt x="10510088" y="6527"/>
                </a:lnTo>
                <a:lnTo>
                  <a:pt x="10510075" y="9156"/>
                </a:lnTo>
                <a:lnTo>
                  <a:pt x="10510545" y="10274"/>
                </a:lnTo>
                <a:lnTo>
                  <a:pt x="10512400" y="12141"/>
                </a:lnTo>
                <a:lnTo>
                  <a:pt x="10513517" y="12611"/>
                </a:lnTo>
                <a:lnTo>
                  <a:pt x="10516146" y="12611"/>
                </a:lnTo>
                <a:lnTo>
                  <a:pt x="10517276" y="12153"/>
                </a:lnTo>
                <a:lnTo>
                  <a:pt x="10519131" y="10299"/>
                </a:lnTo>
                <a:lnTo>
                  <a:pt x="10519600" y="9169"/>
                </a:lnTo>
                <a:lnTo>
                  <a:pt x="10519613" y="6540"/>
                </a:lnTo>
                <a:close/>
              </a:path>
              <a:path w="11891644" h="792479">
                <a:moveTo>
                  <a:pt x="10548188" y="6616"/>
                </a:moveTo>
                <a:lnTo>
                  <a:pt x="10547718" y="5486"/>
                </a:lnTo>
                <a:lnTo>
                  <a:pt x="10545864" y="3619"/>
                </a:lnTo>
                <a:lnTo>
                  <a:pt x="10544747" y="3149"/>
                </a:lnTo>
                <a:lnTo>
                  <a:pt x="10542118" y="3149"/>
                </a:lnTo>
                <a:lnTo>
                  <a:pt x="10540987" y="3606"/>
                </a:lnTo>
                <a:lnTo>
                  <a:pt x="10539133" y="5461"/>
                </a:lnTo>
                <a:lnTo>
                  <a:pt x="10538663" y="6591"/>
                </a:lnTo>
                <a:lnTo>
                  <a:pt x="10538651" y="9220"/>
                </a:lnTo>
                <a:lnTo>
                  <a:pt x="10539120" y="10337"/>
                </a:lnTo>
                <a:lnTo>
                  <a:pt x="10540975" y="12204"/>
                </a:lnTo>
                <a:lnTo>
                  <a:pt x="10542092" y="12674"/>
                </a:lnTo>
                <a:lnTo>
                  <a:pt x="10544721" y="12674"/>
                </a:lnTo>
                <a:lnTo>
                  <a:pt x="10545851" y="12217"/>
                </a:lnTo>
                <a:lnTo>
                  <a:pt x="10547718" y="10363"/>
                </a:lnTo>
                <a:lnTo>
                  <a:pt x="10548176" y="9245"/>
                </a:lnTo>
                <a:lnTo>
                  <a:pt x="10548188" y="6616"/>
                </a:lnTo>
                <a:close/>
              </a:path>
              <a:path w="11891644" h="792479">
                <a:moveTo>
                  <a:pt x="10576763" y="6680"/>
                </a:moveTo>
                <a:lnTo>
                  <a:pt x="10576293" y="5549"/>
                </a:lnTo>
                <a:lnTo>
                  <a:pt x="10574439" y="3695"/>
                </a:lnTo>
                <a:lnTo>
                  <a:pt x="10573322" y="3225"/>
                </a:lnTo>
                <a:lnTo>
                  <a:pt x="10561168" y="3187"/>
                </a:lnTo>
                <a:lnTo>
                  <a:pt x="10560037" y="3657"/>
                </a:lnTo>
                <a:lnTo>
                  <a:pt x="10558183" y="5511"/>
                </a:lnTo>
                <a:lnTo>
                  <a:pt x="10557713" y="6629"/>
                </a:lnTo>
                <a:lnTo>
                  <a:pt x="10557701" y="9258"/>
                </a:lnTo>
                <a:lnTo>
                  <a:pt x="10558170" y="10388"/>
                </a:lnTo>
                <a:lnTo>
                  <a:pt x="10560025" y="12255"/>
                </a:lnTo>
                <a:lnTo>
                  <a:pt x="10561142" y="12712"/>
                </a:lnTo>
                <a:lnTo>
                  <a:pt x="10573296" y="12750"/>
                </a:lnTo>
                <a:lnTo>
                  <a:pt x="10574426" y="12280"/>
                </a:lnTo>
                <a:lnTo>
                  <a:pt x="10576293" y="10426"/>
                </a:lnTo>
                <a:lnTo>
                  <a:pt x="10576751" y="9309"/>
                </a:lnTo>
                <a:lnTo>
                  <a:pt x="10576763" y="6680"/>
                </a:lnTo>
                <a:close/>
              </a:path>
              <a:path w="11891644" h="792479">
                <a:moveTo>
                  <a:pt x="10595813" y="6718"/>
                </a:moveTo>
                <a:lnTo>
                  <a:pt x="10595343" y="5600"/>
                </a:lnTo>
                <a:lnTo>
                  <a:pt x="10593489" y="3733"/>
                </a:lnTo>
                <a:lnTo>
                  <a:pt x="10592372" y="3263"/>
                </a:lnTo>
                <a:lnTo>
                  <a:pt x="10589743" y="3263"/>
                </a:lnTo>
                <a:lnTo>
                  <a:pt x="10588612" y="3721"/>
                </a:lnTo>
                <a:lnTo>
                  <a:pt x="10586758" y="5575"/>
                </a:lnTo>
                <a:lnTo>
                  <a:pt x="10586288" y="6705"/>
                </a:lnTo>
                <a:lnTo>
                  <a:pt x="10586276" y="9334"/>
                </a:lnTo>
                <a:lnTo>
                  <a:pt x="10586745" y="10452"/>
                </a:lnTo>
                <a:lnTo>
                  <a:pt x="10588600" y="12319"/>
                </a:lnTo>
                <a:lnTo>
                  <a:pt x="10589717" y="12788"/>
                </a:lnTo>
                <a:lnTo>
                  <a:pt x="10592346" y="12788"/>
                </a:lnTo>
                <a:lnTo>
                  <a:pt x="10593476" y="12331"/>
                </a:lnTo>
                <a:lnTo>
                  <a:pt x="10595343" y="10477"/>
                </a:lnTo>
                <a:lnTo>
                  <a:pt x="10595801" y="9347"/>
                </a:lnTo>
                <a:lnTo>
                  <a:pt x="10595813" y="6718"/>
                </a:lnTo>
                <a:close/>
              </a:path>
              <a:path w="11891644" h="792479">
                <a:moveTo>
                  <a:pt x="10624388" y="6781"/>
                </a:moveTo>
                <a:lnTo>
                  <a:pt x="10623931" y="5664"/>
                </a:lnTo>
                <a:lnTo>
                  <a:pt x="10622064" y="3797"/>
                </a:lnTo>
                <a:lnTo>
                  <a:pt x="10620947" y="3327"/>
                </a:lnTo>
                <a:lnTo>
                  <a:pt x="10618318" y="3327"/>
                </a:lnTo>
                <a:lnTo>
                  <a:pt x="10617187" y="3784"/>
                </a:lnTo>
                <a:lnTo>
                  <a:pt x="10615333" y="5638"/>
                </a:lnTo>
                <a:lnTo>
                  <a:pt x="10614863" y="6769"/>
                </a:lnTo>
                <a:lnTo>
                  <a:pt x="10614851" y="9398"/>
                </a:lnTo>
                <a:lnTo>
                  <a:pt x="10615320" y="10515"/>
                </a:lnTo>
                <a:lnTo>
                  <a:pt x="10617175" y="12382"/>
                </a:lnTo>
                <a:lnTo>
                  <a:pt x="10618292" y="12852"/>
                </a:lnTo>
                <a:lnTo>
                  <a:pt x="10620921" y="12852"/>
                </a:lnTo>
                <a:lnTo>
                  <a:pt x="10622051" y="12395"/>
                </a:lnTo>
                <a:lnTo>
                  <a:pt x="10623918" y="10541"/>
                </a:lnTo>
                <a:lnTo>
                  <a:pt x="10624376" y="9423"/>
                </a:lnTo>
                <a:lnTo>
                  <a:pt x="10624388" y="6781"/>
                </a:lnTo>
                <a:close/>
              </a:path>
              <a:path w="11891644" h="792479">
                <a:moveTo>
                  <a:pt x="10652963" y="6858"/>
                </a:moveTo>
                <a:lnTo>
                  <a:pt x="10652506" y="5727"/>
                </a:lnTo>
                <a:lnTo>
                  <a:pt x="10650639" y="3860"/>
                </a:lnTo>
                <a:lnTo>
                  <a:pt x="10649522" y="3403"/>
                </a:lnTo>
                <a:lnTo>
                  <a:pt x="10637368" y="3365"/>
                </a:lnTo>
                <a:lnTo>
                  <a:pt x="10636250" y="3835"/>
                </a:lnTo>
                <a:lnTo>
                  <a:pt x="10634383" y="5689"/>
                </a:lnTo>
                <a:lnTo>
                  <a:pt x="10633913" y="6807"/>
                </a:lnTo>
                <a:lnTo>
                  <a:pt x="10633901" y="9436"/>
                </a:lnTo>
                <a:lnTo>
                  <a:pt x="10634370" y="10566"/>
                </a:lnTo>
                <a:lnTo>
                  <a:pt x="10636225" y="12433"/>
                </a:lnTo>
                <a:lnTo>
                  <a:pt x="10637342" y="12890"/>
                </a:lnTo>
                <a:lnTo>
                  <a:pt x="10649496" y="12928"/>
                </a:lnTo>
                <a:lnTo>
                  <a:pt x="10650626" y="12458"/>
                </a:lnTo>
                <a:lnTo>
                  <a:pt x="10652493" y="10604"/>
                </a:lnTo>
                <a:lnTo>
                  <a:pt x="10652951" y="9486"/>
                </a:lnTo>
                <a:lnTo>
                  <a:pt x="10652963" y="6858"/>
                </a:lnTo>
                <a:close/>
              </a:path>
              <a:path w="11891644" h="792479">
                <a:moveTo>
                  <a:pt x="10672013" y="6896"/>
                </a:moveTo>
                <a:lnTo>
                  <a:pt x="10671556" y="5778"/>
                </a:lnTo>
                <a:lnTo>
                  <a:pt x="10669702" y="3911"/>
                </a:lnTo>
                <a:lnTo>
                  <a:pt x="10668572" y="3441"/>
                </a:lnTo>
                <a:lnTo>
                  <a:pt x="10665943" y="3441"/>
                </a:lnTo>
                <a:lnTo>
                  <a:pt x="10664825" y="3898"/>
                </a:lnTo>
                <a:lnTo>
                  <a:pt x="10662958" y="5753"/>
                </a:lnTo>
                <a:lnTo>
                  <a:pt x="10662488" y="6870"/>
                </a:lnTo>
                <a:lnTo>
                  <a:pt x="10662476" y="9512"/>
                </a:lnTo>
                <a:lnTo>
                  <a:pt x="10662945" y="10629"/>
                </a:lnTo>
                <a:lnTo>
                  <a:pt x="10664800" y="12496"/>
                </a:lnTo>
                <a:lnTo>
                  <a:pt x="10665917" y="12966"/>
                </a:lnTo>
                <a:lnTo>
                  <a:pt x="10668546" y="12966"/>
                </a:lnTo>
                <a:lnTo>
                  <a:pt x="10669676" y="12509"/>
                </a:lnTo>
                <a:lnTo>
                  <a:pt x="10671543" y="10655"/>
                </a:lnTo>
                <a:lnTo>
                  <a:pt x="10672013" y="9525"/>
                </a:lnTo>
                <a:lnTo>
                  <a:pt x="10672013" y="6896"/>
                </a:lnTo>
                <a:close/>
              </a:path>
              <a:path w="11891644" h="792479">
                <a:moveTo>
                  <a:pt x="10700588" y="6959"/>
                </a:moveTo>
                <a:lnTo>
                  <a:pt x="10700131" y="5842"/>
                </a:lnTo>
                <a:lnTo>
                  <a:pt x="10698277" y="3975"/>
                </a:lnTo>
                <a:lnTo>
                  <a:pt x="10697147" y="3505"/>
                </a:lnTo>
                <a:lnTo>
                  <a:pt x="10694518" y="3505"/>
                </a:lnTo>
                <a:lnTo>
                  <a:pt x="10693400" y="3962"/>
                </a:lnTo>
                <a:lnTo>
                  <a:pt x="10691533" y="5816"/>
                </a:lnTo>
                <a:lnTo>
                  <a:pt x="10691063" y="6946"/>
                </a:lnTo>
                <a:lnTo>
                  <a:pt x="10691063" y="9575"/>
                </a:lnTo>
                <a:lnTo>
                  <a:pt x="10691520" y="10693"/>
                </a:lnTo>
                <a:lnTo>
                  <a:pt x="10693375" y="12560"/>
                </a:lnTo>
                <a:lnTo>
                  <a:pt x="10694492" y="13030"/>
                </a:lnTo>
                <a:lnTo>
                  <a:pt x="10697134" y="13030"/>
                </a:lnTo>
                <a:lnTo>
                  <a:pt x="10698251" y="12573"/>
                </a:lnTo>
                <a:lnTo>
                  <a:pt x="10700118" y="10718"/>
                </a:lnTo>
                <a:lnTo>
                  <a:pt x="10700588" y="9601"/>
                </a:lnTo>
                <a:lnTo>
                  <a:pt x="10700588" y="6959"/>
                </a:lnTo>
                <a:close/>
              </a:path>
              <a:path w="11891644" h="792479">
                <a:moveTo>
                  <a:pt x="10729163" y="7035"/>
                </a:moveTo>
                <a:lnTo>
                  <a:pt x="10728706" y="5905"/>
                </a:lnTo>
                <a:lnTo>
                  <a:pt x="10726852" y="4038"/>
                </a:lnTo>
                <a:lnTo>
                  <a:pt x="10725722" y="3581"/>
                </a:lnTo>
                <a:lnTo>
                  <a:pt x="10713568" y="3543"/>
                </a:lnTo>
                <a:lnTo>
                  <a:pt x="10712450" y="4013"/>
                </a:lnTo>
                <a:lnTo>
                  <a:pt x="10710583" y="5867"/>
                </a:lnTo>
                <a:lnTo>
                  <a:pt x="10710113" y="6985"/>
                </a:lnTo>
                <a:lnTo>
                  <a:pt x="10710113" y="9613"/>
                </a:lnTo>
                <a:lnTo>
                  <a:pt x="10710570" y="10744"/>
                </a:lnTo>
                <a:lnTo>
                  <a:pt x="10712425" y="12611"/>
                </a:lnTo>
                <a:lnTo>
                  <a:pt x="10713542" y="13068"/>
                </a:lnTo>
                <a:lnTo>
                  <a:pt x="10725709" y="13106"/>
                </a:lnTo>
                <a:lnTo>
                  <a:pt x="10726826" y="12636"/>
                </a:lnTo>
                <a:lnTo>
                  <a:pt x="10728693" y="10782"/>
                </a:lnTo>
                <a:lnTo>
                  <a:pt x="10729163" y="9664"/>
                </a:lnTo>
                <a:lnTo>
                  <a:pt x="10729163" y="7035"/>
                </a:lnTo>
                <a:close/>
              </a:path>
              <a:path w="11891644" h="792479">
                <a:moveTo>
                  <a:pt x="10748213" y="7073"/>
                </a:moveTo>
                <a:lnTo>
                  <a:pt x="10747756" y="5956"/>
                </a:lnTo>
                <a:lnTo>
                  <a:pt x="10745902" y="4089"/>
                </a:lnTo>
                <a:lnTo>
                  <a:pt x="10744772" y="3619"/>
                </a:lnTo>
                <a:lnTo>
                  <a:pt x="10742143" y="3619"/>
                </a:lnTo>
                <a:lnTo>
                  <a:pt x="10741025" y="4076"/>
                </a:lnTo>
                <a:lnTo>
                  <a:pt x="10739158" y="5930"/>
                </a:lnTo>
                <a:lnTo>
                  <a:pt x="10738688" y="7048"/>
                </a:lnTo>
                <a:lnTo>
                  <a:pt x="10738688" y="9690"/>
                </a:lnTo>
                <a:lnTo>
                  <a:pt x="10739145" y="10807"/>
                </a:lnTo>
                <a:lnTo>
                  <a:pt x="10741000" y="12674"/>
                </a:lnTo>
                <a:lnTo>
                  <a:pt x="10742117" y="13144"/>
                </a:lnTo>
                <a:lnTo>
                  <a:pt x="10744759" y="13144"/>
                </a:lnTo>
                <a:lnTo>
                  <a:pt x="10745876" y="12687"/>
                </a:lnTo>
                <a:lnTo>
                  <a:pt x="10747743" y="10833"/>
                </a:lnTo>
                <a:lnTo>
                  <a:pt x="10748213" y="9702"/>
                </a:lnTo>
                <a:lnTo>
                  <a:pt x="10748213" y="7073"/>
                </a:lnTo>
                <a:close/>
              </a:path>
              <a:path w="11891644" h="792479">
                <a:moveTo>
                  <a:pt x="10776788" y="7137"/>
                </a:moveTo>
                <a:lnTo>
                  <a:pt x="10776331" y="6019"/>
                </a:lnTo>
                <a:lnTo>
                  <a:pt x="10774477" y="4152"/>
                </a:lnTo>
                <a:lnTo>
                  <a:pt x="10773347" y="3683"/>
                </a:lnTo>
                <a:lnTo>
                  <a:pt x="10770718" y="3683"/>
                </a:lnTo>
                <a:lnTo>
                  <a:pt x="10769600" y="4140"/>
                </a:lnTo>
                <a:lnTo>
                  <a:pt x="10767733" y="5994"/>
                </a:lnTo>
                <a:lnTo>
                  <a:pt x="10767263" y="7124"/>
                </a:lnTo>
                <a:lnTo>
                  <a:pt x="10767263" y="9753"/>
                </a:lnTo>
                <a:lnTo>
                  <a:pt x="10767720" y="10871"/>
                </a:lnTo>
                <a:lnTo>
                  <a:pt x="10769575" y="12738"/>
                </a:lnTo>
                <a:lnTo>
                  <a:pt x="10770692" y="13208"/>
                </a:lnTo>
                <a:lnTo>
                  <a:pt x="10773334" y="13208"/>
                </a:lnTo>
                <a:lnTo>
                  <a:pt x="10774451" y="12750"/>
                </a:lnTo>
                <a:lnTo>
                  <a:pt x="10776318" y="10896"/>
                </a:lnTo>
                <a:lnTo>
                  <a:pt x="10776788" y="9779"/>
                </a:lnTo>
                <a:lnTo>
                  <a:pt x="10776788" y="7137"/>
                </a:lnTo>
                <a:close/>
              </a:path>
              <a:path w="11891644" h="792479">
                <a:moveTo>
                  <a:pt x="10805363" y="7213"/>
                </a:moveTo>
                <a:lnTo>
                  <a:pt x="10804906" y="6083"/>
                </a:lnTo>
                <a:lnTo>
                  <a:pt x="10803052" y="4216"/>
                </a:lnTo>
                <a:lnTo>
                  <a:pt x="10801922" y="3759"/>
                </a:lnTo>
                <a:lnTo>
                  <a:pt x="10789768" y="3721"/>
                </a:lnTo>
                <a:lnTo>
                  <a:pt x="10788650" y="4191"/>
                </a:lnTo>
                <a:lnTo>
                  <a:pt x="10786783" y="6045"/>
                </a:lnTo>
                <a:lnTo>
                  <a:pt x="10786313" y="7162"/>
                </a:lnTo>
                <a:lnTo>
                  <a:pt x="10786313" y="9791"/>
                </a:lnTo>
                <a:lnTo>
                  <a:pt x="10786770" y="10922"/>
                </a:lnTo>
                <a:lnTo>
                  <a:pt x="10788625" y="12788"/>
                </a:lnTo>
                <a:lnTo>
                  <a:pt x="10789755" y="13246"/>
                </a:lnTo>
                <a:lnTo>
                  <a:pt x="10801909" y="13284"/>
                </a:lnTo>
                <a:lnTo>
                  <a:pt x="10803026" y="12814"/>
                </a:lnTo>
                <a:lnTo>
                  <a:pt x="10804893" y="10960"/>
                </a:lnTo>
                <a:lnTo>
                  <a:pt x="10805363" y="9842"/>
                </a:lnTo>
                <a:lnTo>
                  <a:pt x="10805363" y="7213"/>
                </a:lnTo>
                <a:close/>
              </a:path>
              <a:path w="11891644" h="792479">
                <a:moveTo>
                  <a:pt x="10824413" y="7251"/>
                </a:moveTo>
                <a:lnTo>
                  <a:pt x="10823956" y="6134"/>
                </a:lnTo>
                <a:lnTo>
                  <a:pt x="10822102" y="4267"/>
                </a:lnTo>
                <a:lnTo>
                  <a:pt x="10820972" y="3797"/>
                </a:lnTo>
                <a:lnTo>
                  <a:pt x="10818343" y="3797"/>
                </a:lnTo>
                <a:lnTo>
                  <a:pt x="10817225" y="4254"/>
                </a:lnTo>
                <a:lnTo>
                  <a:pt x="10815358" y="6108"/>
                </a:lnTo>
                <a:lnTo>
                  <a:pt x="10814888" y="7226"/>
                </a:lnTo>
                <a:lnTo>
                  <a:pt x="10814888" y="9867"/>
                </a:lnTo>
                <a:lnTo>
                  <a:pt x="10815345" y="10985"/>
                </a:lnTo>
                <a:lnTo>
                  <a:pt x="10817200" y="12852"/>
                </a:lnTo>
                <a:lnTo>
                  <a:pt x="10818330" y="13322"/>
                </a:lnTo>
                <a:lnTo>
                  <a:pt x="10820959" y="13322"/>
                </a:lnTo>
                <a:lnTo>
                  <a:pt x="10822076" y="12865"/>
                </a:lnTo>
                <a:lnTo>
                  <a:pt x="10823943" y="11010"/>
                </a:lnTo>
                <a:lnTo>
                  <a:pt x="10824413" y="9880"/>
                </a:lnTo>
                <a:lnTo>
                  <a:pt x="10824413" y="7251"/>
                </a:lnTo>
                <a:close/>
              </a:path>
              <a:path w="11891644" h="792479">
                <a:moveTo>
                  <a:pt x="10852988" y="7315"/>
                </a:moveTo>
                <a:lnTo>
                  <a:pt x="10852531" y="6197"/>
                </a:lnTo>
                <a:lnTo>
                  <a:pt x="10850677" y="4330"/>
                </a:lnTo>
                <a:lnTo>
                  <a:pt x="10849559" y="3860"/>
                </a:lnTo>
                <a:lnTo>
                  <a:pt x="10846918" y="3860"/>
                </a:lnTo>
                <a:lnTo>
                  <a:pt x="10845800" y="4318"/>
                </a:lnTo>
                <a:lnTo>
                  <a:pt x="10843933" y="6172"/>
                </a:lnTo>
                <a:lnTo>
                  <a:pt x="10843463" y="7302"/>
                </a:lnTo>
                <a:lnTo>
                  <a:pt x="10843463" y="9931"/>
                </a:lnTo>
                <a:lnTo>
                  <a:pt x="10843920" y="11049"/>
                </a:lnTo>
                <a:lnTo>
                  <a:pt x="10845775" y="12915"/>
                </a:lnTo>
                <a:lnTo>
                  <a:pt x="10846905" y="13385"/>
                </a:lnTo>
                <a:lnTo>
                  <a:pt x="10849534" y="13385"/>
                </a:lnTo>
                <a:lnTo>
                  <a:pt x="10850651" y="12928"/>
                </a:lnTo>
                <a:lnTo>
                  <a:pt x="10852518" y="11074"/>
                </a:lnTo>
                <a:lnTo>
                  <a:pt x="10852988" y="9956"/>
                </a:lnTo>
                <a:lnTo>
                  <a:pt x="10852988" y="7315"/>
                </a:lnTo>
                <a:close/>
              </a:path>
              <a:path w="11891644" h="792479">
                <a:moveTo>
                  <a:pt x="10881563" y="7391"/>
                </a:moveTo>
                <a:lnTo>
                  <a:pt x="10881106" y="6261"/>
                </a:lnTo>
                <a:lnTo>
                  <a:pt x="10879252" y="4394"/>
                </a:lnTo>
                <a:lnTo>
                  <a:pt x="10878134" y="3937"/>
                </a:lnTo>
                <a:lnTo>
                  <a:pt x="10865968" y="3898"/>
                </a:lnTo>
                <a:lnTo>
                  <a:pt x="10864850" y="4368"/>
                </a:lnTo>
                <a:lnTo>
                  <a:pt x="10862983" y="6223"/>
                </a:lnTo>
                <a:lnTo>
                  <a:pt x="10862513" y="7340"/>
                </a:lnTo>
                <a:lnTo>
                  <a:pt x="10862513" y="9969"/>
                </a:lnTo>
                <a:lnTo>
                  <a:pt x="10862970" y="11099"/>
                </a:lnTo>
                <a:lnTo>
                  <a:pt x="10864825" y="12966"/>
                </a:lnTo>
                <a:lnTo>
                  <a:pt x="10865955" y="13423"/>
                </a:lnTo>
                <a:lnTo>
                  <a:pt x="10878109" y="13462"/>
                </a:lnTo>
                <a:lnTo>
                  <a:pt x="10879226" y="12992"/>
                </a:lnTo>
                <a:lnTo>
                  <a:pt x="10881093" y="11137"/>
                </a:lnTo>
                <a:lnTo>
                  <a:pt x="10881563" y="10020"/>
                </a:lnTo>
                <a:lnTo>
                  <a:pt x="10881563" y="7391"/>
                </a:lnTo>
                <a:close/>
              </a:path>
              <a:path w="11891644" h="792479">
                <a:moveTo>
                  <a:pt x="10900613" y="7429"/>
                </a:moveTo>
                <a:lnTo>
                  <a:pt x="10900156" y="6311"/>
                </a:lnTo>
                <a:lnTo>
                  <a:pt x="10898302" y="4445"/>
                </a:lnTo>
                <a:lnTo>
                  <a:pt x="10897184" y="3975"/>
                </a:lnTo>
                <a:lnTo>
                  <a:pt x="10894543" y="3975"/>
                </a:lnTo>
                <a:lnTo>
                  <a:pt x="10893425" y="4432"/>
                </a:lnTo>
                <a:lnTo>
                  <a:pt x="10891558" y="6286"/>
                </a:lnTo>
                <a:lnTo>
                  <a:pt x="10891088" y="7404"/>
                </a:lnTo>
                <a:lnTo>
                  <a:pt x="10891088" y="10045"/>
                </a:lnTo>
                <a:lnTo>
                  <a:pt x="10891545" y="11163"/>
                </a:lnTo>
                <a:lnTo>
                  <a:pt x="10893400" y="13030"/>
                </a:lnTo>
                <a:lnTo>
                  <a:pt x="10894530" y="13500"/>
                </a:lnTo>
                <a:lnTo>
                  <a:pt x="10897159" y="13500"/>
                </a:lnTo>
                <a:lnTo>
                  <a:pt x="10898276" y="13042"/>
                </a:lnTo>
                <a:lnTo>
                  <a:pt x="10900143" y="11188"/>
                </a:lnTo>
                <a:lnTo>
                  <a:pt x="10900613" y="10058"/>
                </a:lnTo>
                <a:lnTo>
                  <a:pt x="10900613" y="7429"/>
                </a:lnTo>
                <a:close/>
              </a:path>
              <a:path w="11891644" h="792479">
                <a:moveTo>
                  <a:pt x="10929188" y="7493"/>
                </a:moveTo>
                <a:lnTo>
                  <a:pt x="10928731" y="6375"/>
                </a:lnTo>
                <a:lnTo>
                  <a:pt x="10926877" y="4508"/>
                </a:lnTo>
                <a:lnTo>
                  <a:pt x="10925759" y="4038"/>
                </a:lnTo>
                <a:lnTo>
                  <a:pt x="10923118" y="4038"/>
                </a:lnTo>
                <a:lnTo>
                  <a:pt x="10922000" y="4495"/>
                </a:lnTo>
                <a:lnTo>
                  <a:pt x="10920133" y="6350"/>
                </a:lnTo>
                <a:lnTo>
                  <a:pt x="10919663" y="7480"/>
                </a:lnTo>
                <a:lnTo>
                  <a:pt x="10919663" y="10109"/>
                </a:lnTo>
                <a:lnTo>
                  <a:pt x="10920120" y="11226"/>
                </a:lnTo>
                <a:lnTo>
                  <a:pt x="10921975" y="13093"/>
                </a:lnTo>
                <a:lnTo>
                  <a:pt x="10923105" y="13563"/>
                </a:lnTo>
                <a:lnTo>
                  <a:pt x="10925734" y="13563"/>
                </a:lnTo>
                <a:lnTo>
                  <a:pt x="10926851" y="13106"/>
                </a:lnTo>
                <a:lnTo>
                  <a:pt x="10928718" y="11252"/>
                </a:lnTo>
                <a:lnTo>
                  <a:pt x="10929188" y="10121"/>
                </a:lnTo>
                <a:lnTo>
                  <a:pt x="10929188" y="7493"/>
                </a:lnTo>
                <a:close/>
              </a:path>
              <a:path w="11891644" h="792479">
                <a:moveTo>
                  <a:pt x="10957763" y="7569"/>
                </a:moveTo>
                <a:lnTo>
                  <a:pt x="10957306" y="6438"/>
                </a:lnTo>
                <a:lnTo>
                  <a:pt x="10955452" y="4572"/>
                </a:lnTo>
                <a:lnTo>
                  <a:pt x="10954334" y="4114"/>
                </a:lnTo>
                <a:lnTo>
                  <a:pt x="10942180" y="4076"/>
                </a:lnTo>
                <a:lnTo>
                  <a:pt x="10941050" y="4546"/>
                </a:lnTo>
                <a:lnTo>
                  <a:pt x="10939183" y="6400"/>
                </a:lnTo>
                <a:lnTo>
                  <a:pt x="10938713" y="7518"/>
                </a:lnTo>
                <a:lnTo>
                  <a:pt x="10938713" y="10147"/>
                </a:lnTo>
                <a:lnTo>
                  <a:pt x="10939170" y="11277"/>
                </a:lnTo>
                <a:lnTo>
                  <a:pt x="10941037" y="13131"/>
                </a:lnTo>
                <a:lnTo>
                  <a:pt x="10942155" y="13601"/>
                </a:lnTo>
                <a:lnTo>
                  <a:pt x="10954309" y="13639"/>
                </a:lnTo>
                <a:lnTo>
                  <a:pt x="10955426" y="13169"/>
                </a:lnTo>
                <a:lnTo>
                  <a:pt x="10957293" y="11315"/>
                </a:lnTo>
                <a:lnTo>
                  <a:pt x="10957763" y="10198"/>
                </a:lnTo>
                <a:lnTo>
                  <a:pt x="10957763" y="7569"/>
                </a:lnTo>
                <a:close/>
              </a:path>
              <a:path w="11891644" h="792479">
                <a:moveTo>
                  <a:pt x="10976826" y="7607"/>
                </a:moveTo>
                <a:lnTo>
                  <a:pt x="10976356" y="6489"/>
                </a:lnTo>
                <a:lnTo>
                  <a:pt x="10974502" y="4622"/>
                </a:lnTo>
                <a:lnTo>
                  <a:pt x="10973384" y="4152"/>
                </a:lnTo>
                <a:lnTo>
                  <a:pt x="10970755" y="4152"/>
                </a:lnTo>
                <a:lnTo>
                  <a:pt x="10969625" y="4610"/>
                </a:lnTo>
                <a:lnTo>
                  <a:pt x="10967758" y="6464"/>
                </a:lnTo>
                <a:lnTo>
                  <a:pt x="10967288" y="7581"/>
                </a:lnTo>
                <a:lnTo>
                  <a:pt x="10967288" y="10210"/>
                </a:lnTo>
                <a:lnTo>
                  <a:pt x="10967745" y="11341"/>
                </a:lnTo>
                <a:lnTo>
                  <a:pt x="10969612" y="13208"/>
                </a:lnTo>
                <a:lnTo>
                  <a:pt x="10970730" y="13677"/>
                </a:lnTo>
                <a:lnTo>
                  <a:pt x="10973359" y="13677"/>
                </a:lnTo>
                <a:lnTo>
                  <a:pt x="10974476" y="13220"/>
                </a:lnTo>
                <a:lnTo>
                  <a:pt x="10976343" y="11366"/>
                </a:lnTo>
                <a:lnTo>
                  <a:pt x="10976813" y="10236"/>
                </a:lnTo>
                <a:lnTo>
                  <a:pt x="10976826" y="7607"/>
                </a:lnTo>
                <a:close/>
              </a:path>
              <a:path w="11891644" h="792479">
                <a:moveTo>
                  <a:pt x="11005401" y="7670"/>
                </a:moveTo>
                <a:lnTo>
                  <a:pt x="11004931" y="6553"/>
                </a:lnTo>
                <a:lnTo>
                  <a:pt x="11003077" y="4686"/>
                </a:lnTo>
                <a:lnTo>
                  <a:pt x="11001959" y="4216"/>
                </a:lnTo>
                <a:lnTo>
                  <a:pt x="10999330" y="4216"/>
                </a:lnTo>
                <a:lnTo>
                  <a:pt x="10998200" y="4673"/>
                </a:lnTo>
                <a:lnTo>
                  <a:pt x="10996333" y="6527"/>
                </a:lnTo>
                <a:lnTo>
                  <a:pt x="10995876" y="7658"/>
                </a:lnTo>
                <a:lnTo>
                  <a:pt x="10995863" y="10287"/>
                </a:lnTo>
                <a:lnTo>
                  <a:pt x="10996320" y="11404"/>
                </a:lnTo>
                <a:lnTo>
                  <a:pt x="10998187" y="13271"/>
                </a:lnTo>
                <a:lnTo>
                  <a:pt x="10999305" y="13741"/>
                </a:lnTo>
                <a:lnTo>
                  <a:pt x="11001934" y="13741"/>
                </a:lnTo>
                <a:lnTo>
                  <a:pt x="11003064" y="13284"/>
                </a:lnTo>
                <a:lnTo>
                  <a:pt x="11004918" y="11430"/>
                </a:lnTo>
                <a:lnTo>
                  <a:pt x="11005388" y="10299"/>
                </a:lnTo>
                <a:lnTo>
                  <a:pt x="11005401" y="7670"/>
                </a:lnTo>
                <a:close/>
              </a:path>
              <a:path w="11891644" h="792479">
                <a:moveTo>
                  <a:pt x="11033976" y="7747"/>
                </a:moveTo>
                <a:lnTo>
                  <a:pt x="11033506" y="6616"/>
                </a:lnTo>
                <a:lnTo>
                  <a:pt x="11031652" y="4749"/>
                </a:lnTo>
                <a:lnTo>
                  <a:pt x="11030534" y="4292"/>
                </a:lnTo>
                <a:lnTo>
                  <a:pt x="11018380" y="4254"/>
                </a:lnTo>
                <a:lnTo>
                  <a:pt x="11017250" y="4724"/>
                </a:lnTo>
                <a:lnTo>
                  <a:pt x="11015383" y="6578"/>
                </a:lnTo>
                <a:lnTo>
                  <a:pt x="11014926" y="7696"/>
                </a:lnTo>
                <a:lnTo>
                  <a:pt x="11014913" y="10325"/>
                </a:lnTo>
                <a:lnTo>
                  <a:pt x="11015383" y="11455"/>
                </a:lnTo>
                <a:lnTo>
                  <a:pt x="11017237" y="13309"/>
                </a:lnTo>
                <a:lnTo>
                  <a:pt x="11018355" y="13779"/>
                </a:lnTo>
                <a:lnTo>
                  <a:pt x="11030509" y="13817"/>
                </a:lnTo>
                <a:lnTo>
                  <a:pt x="11031639" y="13347"/>
                </a:lnTo>
                <a:lnTo>
                  <a:pt x="11033493" y="11493"/>
                </a:lnTo>
                <a:lnTo>
                  <a:pt x="11033963" y="10375"/>
                </a:lnTo>
                <a:lnTo>
                  <a:pt x="11033976" y="7747"/>
                </a:lnTo>
                <a:close/>
              </a:path>
              <a:path w="11891644" h="792479">
                <a:moveTo>
                  <a:pt x="11053026" y="7785"/>
                </a:moveTo>
                <a:lnTo>
                  <a:pt x="11052556" y="6667"/>
                </a:lnTo>
                <a:lnTo>
                  <a:pt x="11050702" y="4800"/>
                </a:lnTo>
                <a:lnTo>
                  <a:pt x="11049584" y="4330"/>
                </a:lnTo>
                <a:lnTo>
                  <a:pt x="11046955" y="4330"/>
                </a:lnTo>
                <a:lnTo>
                  <a:pt x="11045825" y="4787"/>
                </a:lnTo>
                <a:lnTo>
                  <a:pt x="11043958" y="6642"/>
                </a:lnTo>
                <a:lnTo>
                  <a:pt x="11043501" y="7759"/>
                </a:lnTo>
                <a:lnTo>
                  <a:pt x="11043488" y="10388"/>
                </a:lnTo>
                <a:lnTo>
                  <a:pt x="11043958" y="11518"/>
                </a:lnTo>
                <a:lnTo>
                  <a:pt x="11045812" y="13385"/>
                </a:lnTo>
                <a:lnTo>
                  <a:pt x="11046930" y="13855"/>
                </a:lnTo>
                <a:lnTo>
                  <a:pt x="11049559" y="13855"/>
                </a:lnTo>
                <a:lnTo>
                  <a:pt x="11050689" y="13398"/>
                </a:lnTo>
                <a:lnTo>
                  <a:pt x="11052543" y="11531"/>
                </a:lnTo>
                <a:lnTo>
                  <a:pt x="11053013" y="10414"/>
                </a:lnTo>
                <a:lnTo>
                  <a:pt x="11053026" y="7785"/>
                </a:lnTo>
                <a:close/>
              </a:path>
              <a:path w="11891644" h="792479">
                <a:moveTo>
                  <a:pt x="11081601" y="7848"/>
                </a:moveTo>
                <a:lnTo>
                  <a:pt x="11081131" y="6731"/>
                </a:lnTo>
                <a:lnTo>
                  <a:pt x="11079277" y="4864"/>
                </a:lnTo>
                <a:lnTo>
                  <a:pt x="11078159" y="4394"/>
                </a:lnTo>
                <a:lnTo>
                  <a:pt x="11075530" y="4394"/>
                </a:lnTo>
                <a:lnTo>
                  <a:pt x="11074400" y="4851"/>
                </a:lnTo>
                <a:lnTo>
                  <a:pt x="11072546" y="6705"/>
                </a:lnTo>
                <a:lnTo>
                  <a:pt x="11072076" y="7835"/>
                </a:lnTo>
                <a:lnTo>
                  <a:pt x="11072063" y="10464"/>
                </a:lnTo>
                <a:lnTo>
                  <a:pt x="11072533" y="11582"/>
                </a:lnTo>
                <a:lnTo>
                  <a:pt x="11074387" y="13449"/>
                </a:lnTo>
                <a:lnTo>
                  <a:pt x="11075505" y="13919"/>
                </a:lnTo>
                <a:lnTo>
                  <a:pt x="11078134" y="13919"/>
                </a:lnTo>
                <a:lnTo>
                  <a:pt x="11079264" y="13462"/>
                </a:lnTo>
                <a:lnTo>
                  <a:pt x="11081118" y="11607"/>
                </a:lnTo>
                <a:lnTo>
                  <a:pt x="11081588" y="10477"/>
                </a:lnTo>
                <a:lnTo>
                  <a:pt x="11081601" y="7848"/>
                </a:lnTo>
                <a:close/>
              </a:path>
              <a:path w="11891644" h="792479">
                <a:moveTo>
                  <a:pt x="11110176" y="7924"/>
                </a:moveTo>
                <a:lnTo>
                  <a:pt x="11109706" y="6794"/>
                </a:lnTo>
                <a:lnTo>
                  <a:pt x="11107852" y="4927"/>
                </a:lnTo>
                <a:lnTo>
                  <a:pt x="11106734" y="4457"/>
                </a:lnTo>
                <a:lnTo>
                  <a:pt x="11094580" y="4432"/>
                </a:lnTo>
                <a:lnTo>
                  <a:pt x="11093450" y="4902"/>
                </a:lnTo>
                <a:lnTo>
                  <a:pt x="11091596" y="6756"/>
                </a:lnTo>
                <a:lnTo>
                  <a:pt x="11091126" y="7874"/>
                </a:lnTo>
                <a:lnTo>
                  <a:pt x="11091113" y="10502"/>
                </a:lnTo>
                <a:lnTo>
                  <a:pt x="11091583" y="11633"/>
                </a:lnTo>
                <a:lnTo>
                  <a:pt x="11093437" y="13487"/>
                </a:lnTo>
                <a:lnTo>
                  <a:pt x="11094555" y="13957"/>
                </a:lnTo>
                <a:lnTo>
                  <a:pt x="11106709" y="13982"/>
                </a:lnTo>
                <a:lnTo>
                  <a:pt x="11107839" y="13525"/>
                </a:lnTo>
                <a:lnTo>
                  <a:pt x="11109693" y="11671"/>
                </a:lnTo>
                <a:lnTo>
                  <a:pt x="11110163" y="10553"/>
                </a:lnTo>
                <a:lnTo>
                  <a:pt x="11110176" y="7924"/>
                </a:lnTo>
                <a:close/>
              </a:path>
              <a:path w="11891644" h="792479">
                <a:moveTo>
                  <a:pt x="11129226" y="7962"/>
                </a:moveTo>
                <a:lnTo>
                  <a:pt x="11128756" y="6845"/>
                </a:lnTo>
                <a:lnTo>
                  <a:pt x="11126902" y="4978"/>
                </a:lnTo>
                <a:lnTo>
                  <a:pt x="11125784" y="4508"/>
                </a:lnTo>
                <a:lnTo>
                  <a:pt x="11123155" y="4495"/>
                </a:lnTo>
                <a:lnTo>
                  <a:pt x="11122025" y="4965"/>
                </a:lnTo>
                <a:lnTo>
                  <a:pt x="11120171" y="6819"/>
                </a:lnTo>
                <a:lnTo>
                  <a:pt x="11119701" y="7937"/>
                </a:lnTo>
                <a:lnTo>
                  <a:pt x="11119688" y="10566"/>
                </a:lnTo>
                <a:lnTo>
                  <a:pt x="11120158" y="11696"/>
                </a:lnTo>
                <a:lnTo>
                  <a:pt x="11122012" y="13563"/>
                </a:lnTo>
                <a:lnTo>
                  <a:pt x="11123130" y="14020"/>
                </a:lnTo>
                <a:lnTo>
                  <a:pt x="11125759" y="14033"/>
                </a:lnTo>
                <a:lnTo>
                  <a:pt x="11126889" y="13576"/>
                </a:lnTo>
                <a:lnTo>
                  <a:pt x="11128756" y="11709"/>
                </a:lnTo>
                <a:lnTo>
                  <a:pt x="11129213" y="10591"/>
                </a:lnTo>
                <a:lnTo>
                  <a:pt x="11129226" y="7962"/>
                </a:lnTo>
                <a:close/>
              </a:path>
              <a:path w="11891644" h="792479">
                <a:moveTo>
                  <a:pt x="11157801" y="8026"/>
                </a:moveTo>
                <a:lnTo>
                  <a:pt x="11157331" y="6908"/>
                </a:lnTo>
                <a:lnTo>
                  <a:pt x="11155477" y="5041"/>
                </a:lnTo>
                <a:lnTo>
                  <a:pt x="11154359" y="4572"/>
                </a:lnTo>
                <a:lnTo>
                  <a:pt x="11151730" y="4572"/>
                </a:lnTo>
                <a:lnTo>
                  <a:pt x="11150600" y="5029"/>
                </a:lnTo>
                <a:lnTo>
                  <a:pt x="11148746" y="6883"/>
                </a:lnTo>
                <a:lnTo>
                  <a:pt x="11148276" y="8013"/>
                </a:lnTo>
                <a:lnTo>
                  <a:pt x="11148263" y="10642"/>
                </a:lnTo>
                <a:lnTo>
                  <a:pt x="11148733" y="11760"/>
                </a:lnTo>
                <a:lnTo>
                  <a:pt x="11150587" y="13627"/>
                </a:lnTo>
                <a:lnTo>
                  <a:pt x="11151705" y="14097"/>
                </a:lnTo>
                <a:lnTo>
                  <a:pt x="11154334" y="14097"/>
                </a:lnTo>
                <a:lnTo>
                  <a:pt x="11155464" y="13639"/>
                </a:lnTo>
                <a:lnTo>
                  <a:pt x="11157331" y="11785"/>
                </a:lnTo>
                <a:lnTo>
                  <a:pt x="11157788" y="10655"/>
                </a:lnTo>
                <a:lnTo>
                  <a:pt x="11157801" y="8026"/>
                </a:lnTo>
                <a:close/>
              </a:path>
              <a:path w="11891644" h="792479">
                <a:moveTo>
                  <a:pt x="11186376" y="8102"/>
                </a:moveTo>
                <a:lnTo>
                  <a:pt x="11185906" y="6972"/>
                </a:lnTo>
                <a:lnTo>
                  <a:pt x="11184052" y="5105"/>
                </a:lnTo>
                <a:lnTo>
                  <a:pt x="11182934" y="4635"/>
                </a:lnTo>
                <a:lnTo>
                  <a:pt x="11170780" y="4610"/>
                </a:lnTo>
                <a:lnTo>
                  <a:pt x="11169650" y="5080"/>
                </a:lnTo>
                <a:lnTo>
                  <a:pt x="11167796" y="6934"/>
                </a:lnTo>
                <a:lnTo>
                  <a:pt x="11167326" y="8051"/>
                </a:lnTo>
                <a:lnTo>
                  <a:pt x="11167313" y="10680"/>
                </a:lnTo>
                <a:lnTo>
                  <a:pt x="11167783" y="11811"/>
                </a:lnTo>
                <a:lnTo>
                  <a:pt x="11169637" y="13665"/>
                </a:lnTo>
                <a:lnTo>
                  <a:pt x="11170755" y="14135"/>
                </a:lnTo>
                <a:lnTo>
                  <a:pt x="11182909" y="14160"/>
                </a:lnTo>
                <a:lnTo>
                  <a:pt x="11184039" y="13703"/>
                </a:lnTo>
                <a:lnTo>
                  <a:pt x="11185906" y="11849"/>
                </a:lnTo>
                <a:lnTo>
                  <a:pt x="11186363" y="10731"/>
                </a:lnTo>
                <a:lnTo>
                  <a:pt x="11186376" y="8102"/>
                </a:lnTo>
                <a:close/>
              </a:path>
              <a:path w="11891644" h="792479">
                <a:moveTo>
                  <a:pt x="11205426" y="8140"/>
                </a:moveTo>
                <a:lnTo>
                  <a:pt x="11204969" y="7023"/>
                </a:lnTo>
                <a:lnTo>
                  <a:pt x="11203102" y="5156"/>
                </a:lnTo>
                <a:lnTo>
                  <a:pt x="11201984" y="4686"/>
                </a:lnTo>
                <a:lnTo>
                  <a:pt x="11199355" y="4673"/>
                </a:lnTo>
                <a:lnTo>
                  <a:pt x="11198225" y="5143"/>
                </a:lnTo>
                <a:lnTo>
                  <a:pt x="11196371" y="6997"/>
                </a:lnTo>
                <a:lnTo>
                  <a:pt x="11195901" y="8115"/>
                </a:lnTo>
                <a:lnTo>
                  <a:pt x="11195888" y="10744"/>
                </a:lnTo>
                <a:lnTo>
                  <a:pt x="11196358" y="11874"/>
                </a:lnTo>
                <a:lnTo>
                  <a:pt x="11198212" y="13741"/>
                </a:lnTo>
                <a:lnTo>
                  <a:pt x="11199330" y="14198"/>
                </a:lnTo>
                <a:lnTo>
                  <a:pt x="11201959" y="14211"/>
                </a:lnTo>
                <a:lnTo>
                  <a:pt x="11203089" y="13754"/>
                </a:lnTo>
                <a:lnTo>
                  <a:pt x="11204956" y="11887"/>
                </a:lnTo>
                <a:lnTo>
                  <a:pt x="11205413" y="10769"/>
                </a:lnTo>
                <a:lnTo>
                  <a:pt x="11205426" y="8140"/>
                </a:lnTo>
                <a:close/>
              </a:path>
              <a:path w="11891644" h="792479">
                <a:moveTo>
                  <a:pt x="11234001" y="8204"/>
                </a:moveTo>
                <a:lnTo>
                  <a:pt x="11233544" y="7086"/>
                </a:lnTo>
                <a:lnTo>
                  <a:pt x="11231690" y="5219"/>
                </a:lnTo>
                <a:lnTo>
                  <a:pt x="11230559" y="4749"/>
                </a:lnTo>
                <a:lnTo>
                  <a:pt x="11227930" y="4749"/>
                </a:lnTo>
                <a:lnTo>
                  <a:pt x="11226813" y="5207"/>
                </a:lnTo>
                <a:lnTo>
                  <a:pt x="11224946" y="7061"/>
                </a:lnTo>
                <a:lnTo>
                  <a:pt x="11224476" y="8191"/>
                </a:lnTo>
                <a:lnTo>
                  <a:pt x="11224463" y="10820"/>
                </a:lnTo>
                <a:lnTo>
                  <a:pt x="11224933" y="11938"/>
                </a:lnTo>
                <a:lnTo>
                  <a:pt x="11226787" y="13804"/>
                </a:lnTo>
                <a:lnTo>
                  <a:pt x="11227905" y="14274"/>
                </a:lnTo>
                <a:lnTo>
                  <a:pt x="11230534" y="14274"/>
                </a:lnTo>
                <a:lnTo>
                  <a:pt x="11231664" y="13817"/>
                </a:lnTo>
                <a:lnTo>
                  <a:pt x="11233531" y="11963"/>
                </a:lnTo>
                <a:lnTo>
                  <a:pt x="11234001" y="10833"/>
                </a:lnTo>
                <a:lnTo>
                  <a:pt x="11234001" y="8204"/>
                </a:lnTo>
                <a:close/>
              </a:path>
              <a:path w="11891644" h="792479">
                <a:moveTo>
                  <a:pt x="11262576" y="8280"/>
                </a:moveTo>
                <a:lnTo>
                  <a:pt x="11262119" y="7150"/>
                </a:lnTo>
                <a:lnTo>
                  <a:pt x="11260265" y="5283"/>
                </a:lnTo>
                <a:lnTo>
                  <a:pt x="11259134" y="4813"/>
                </a:lnTo>
                <a:lnTo>
                  <a:pt x="11246980" y="4787"/>
                </a:lnTo>
                <a:lnTo>
                  <a:pt x="11245863" y="5257"/>
                </a:lnTo>
                <a:lnTo>
                  <a:pt x="11243996" y="7112"/>
                </a:lnTo>
                <a:lnTo>
                  <a:pt x="11243526" y="8229"/>
                </a:lnTo>
                <a:lnTo>
                  <a:pt x="11243526" y="10858"/>
                </a:lnTo>
                <a:lnTo>
                  <a:pt x="11243983" y="11988"/>
                </a:lnTo>
                <a:lnTo>
                  <a:pt x="11245837" y="13843"/>
                </a:lnTo>
                <a:lnTo>
                  <a:pt x="11246955" y="14312"/>
                </a:lnTo>
                <a:lnTo>
                  <a:pt x="11259109" y="14338"/>
                </a:lnTo>
                <a:lnTo>
                  <a:pt x="11260239" y="13881"/>
                </a:lnTo>
                <a:lnTo>
                  <a:pt x="11262106" y="12026"/>
                </a:lnTo>
                <a:lnTo>
                  <a:pt x="11262576" y="10909"/>
                </a:lnTo>
                <a:lnTo>
                  <a:pt x="11262576" y="8280"/>
                </a:lnTo>
                <a:close/>
              </a:path>
              <a:path w="11891644" h="792479">
                <a:moveTo>
                  <a:pt x="11281626" y="8318"/>
                </a:moveTo>
                <a:lnTo>
                  <a:pt x="11281169" y="7200"/>
                </a:lnTo>
                <a:lnTo>
                  <a:pt x="11279315" y="5334"/>
                </a:lnTo>
                <a:lnTo>
                  <a:pt x="11278184" y="4864"/>
                </a:lnTo>
                <a:lnTo>
                  <a:pt x="11275555" y="4851"/>
                </a:lnTo>
                <a:lnTo>
                  <a:pt x="11274438" y="5321"/>
                </a:lnTo>
                <a:lnTo>
                  <a:pt x="11272571" y="7175"/>
                </a:lnTo>
                <a:lnTo>
                  <a:pt x="11272101" y="8293"/>
                </a:lnTo>
                <a:lnTo>
                  <a:pt x="11272101" y="10922"/>
                </a:lnTo>
                <a:lnTo>
                  <a:pt x="11272558" y="12052"/>
                </a:lnTo>
                <a:lnTo>
                  <a:pt x="11274412" y="13919"/>
                </a:lnTo>
                <a:lnTo>
                  <a:pt x="11275530" y="14376"/>
                </a:lnTo>
                <a:lnTo>
                  <a:pt x="11278172" y="14389"/>
                </a:lnTo>
                <a:lnTo>
                  <a:pt x="11279289" y="13931"/>
                </a:lnTo>
                <a:lnTo>
                  <a:pt x="11281156" y="12065"/>
                </a:lnTo>
                <a:lnTo>
                  <a:pt x="11281626" y="10947"/>
                </a:lnTo>
                <a:lnTo>
                  <a:pt x="11281626" y="8318"/>
                </a:lnTo>
                <a:close/>
              </a:path>
              <a:path w="11891644" h="792479">
                <a:moveTo>
                  <a:pt x="11310201" y="8382"/>
                </a:moveTo>
                <a:lnTo>
                  <a:pt x="11309744" y="7264"/>
                </a:lnTo>
                <a:lnTo>
                  <a:pt x="11307890" y="5397"/>
                </a:lnTo>
                <a:lnTo>
                  <a:pt x="11306759" y="4927"/>
                </a:lnTo>
                <a:lnTo>
                  <a:pt x="11304130" y="4927"/>
                </a:lnTo>
                <a:lnTo>
                  <a:pt x="11303013" y="5384"/>
                </a:lnTo>
                <a:lnTo>
                  <a:pt x="11301146" y="7239"/>
                </a:lnTo>
                <a:lnTo>
                  <a:pt x="11300676" y="8356"/>
                </a:lnTo>
                <a:lnTo>
                  <a:pt x="11300676" y="10998"/>
                </a:lnTo>
                <a:lnTo>
                  <a:pt x="11301133" y="12115"/>
                </a:lnTo>
                <a:lnTo>
                  <a:pt x="11302987" y="13982"/>
                </a:lnTo>
                <a:lnTo>
                  <a:pt x="11304105" y="14452"/>
                </a:lnTo>
                <a:lnTo>
                  <a:pt x="11306747" y="14452"/>
                </a:lnTo>
                <a:lnTo>
                  <a:pt x="11307864" y="13995"/>
                </a:lnTo>
                <a:lnTo>
                  <a:pt x="11309731" y="12141"/>
                </a:lnTo>
                <a:lnTo>
                  <a:pt x="11310201" y="11010"/>
                </a:lnTo>
                <a:lnTo>
                  <a:pt x="11310201" y="8382"/>
                </a:lnTo>
                <a:close/>
              </a:path>
              <a:path w="11891644" h="792479">
                <a:moveTo>
                  <a:pt x="11338776" y="8445"/>
                </a:moveTo>
                <a:lnTo>
                  <a:pt x="11338319" y="7327"/>
                </a:lnTo>
                <a:lnTo>
                  <a:pt x="11336465" y="5461"/>
                </a:lnTo>
                <a:lnTo>
                  <a:pt x="11335334" y="4991"/>
                </a:lnTo>
                <a:lnTo>
                  <a:pt x="11323180" y="4965"/>
                </a:lnTo>
                <a:lnTo>
                  <a:pt x="11322063" y="5435"/>
                </a:lnTo>
                <a:lnTo>
                  <a:pt x="11320196" y="7289"/>
                </a:lnTo>
                <a:lnTo>
                  <a:pt x="11319726" y="8407"/>
                </a:lnTo>
                <a:lnTo>
                  <a:pt x="11319726" y="11036"/>
                </a:lnTo>
                <a:lnTo>
                  <a:pt x="11320183" y="12166"/>
                </a:lnTo>
                <a:lnTo>
                  <a:pt x="11322037" y="14020"/>
                </a:lnTo>
                <a:lnTo>
                  <a:pt x="11323155" y="14490"/>
                </a:lnTo>
                <a:lnTo>
                  <a:pt x="11335322" y="14516"/>
                </a:lnTo>
                <a:lnTo>
                  <a:pt x="11336439" y="14058"/>
                </a:lnTo>
                <a:lnTo>
                  <a:pt x="11338306" y="12204"/>
                </a:lnTo>
                <a:lnTo>
                  <a:pt x="11338776" y="11087"/>
                </a:lnTo>
                <a:lnTo>
                  <a:pt x="11338776" y="8445"/>
                </a:lnTo>
                <a:close/>
              </a:path>
              <a:path w="11891644" h="792479">
                <a:moveTo>
                  <a:pt x="11357826" y="8496"/>
                </a:moveTo>
                <a:lnTo>
                  <a:pt x="11357369" y="7366"/>
                </a:lnTo>
                <a:lnTo>
                  <a:pt x="11355515" y="5511"/>
                </a:lnTo>
                <a:lnTo>
                  <a:pt x="11354384" y="5041"/>
                </a:lnTo>
                <a:lnTo>
                  <a:pt x="11351755" y="5029"/>
                </a:lnTo>
                <a:lnTo>
                  <a:pt x="11350638" y="5499"/>
                </a:lnTo>
                <a:lnTo>
                  <a:pt x="11348771" y="7353"/>
                </a:lnTo>
                <a:lnTo>
                  <a:pt x="11348301" y="8470"/>
                </a:lnTo>
                <a:lnTo>
                  <a:pt x="11348301" y="11099"/>
                </a:lnTo>
                <a:lnTo>
                  <a:pt x="11348758" y="12230"/>
                </a:lnTo>
                <a:lnTo>
                  <a:pt x="11350612" y="14097"/>
                </a:lnTo>
                <a:lnTo>
                  <a:pt x="11351730" y="14554"/>
                </a:lnTo>
                <a:lnTo>
                  <a:pt x="11354372" y="14566"/>
                </a:lnTo>
                <a:lnTo>
                  <a:pt x="11355489" y="14097"/>
                </a:lnTo>
                <a:lnTo>
                  <a:pt x="11357356" y="12242"/>
                </a:lnTo>
                <a:lnTo>
                  <a:pt x="11357826" y="11125"/>
                </a:lnTo>
                <a:lnTo>
                  <a:pt x="11357826" y="8496"/>
                </a:lnTo>
                <a:close/>
              </a:path>
              <a:path w="11891644" h="792479">
                <a:moveTo>
                  <a:pt x="11386401" y="8559"/>
                </a:moveTo>
                <a:lnTo>
                  <a:pt x="11385944" y="7442"/>
                </a:lnTo>
                <a:lnTo>
                  <a:pt x="11384090" y="5575"/>
                </a:lnTo>
                <a:lnTo>
                  <a:pt x="11382959" y="5105"/>
                </a:lnTo>
                <a:lnTo>
                  <a:pt x="11380330" y="5105"/>
                </a:lnTo>
                <a:lnTo>
                  <a:pt x="11379213" y="5562"/>
                </a:lnTo>
                <a:lnTo>
                  <a:pt x="11377346" y="7416"/>
                </a:lnTo>
                <a:lnTo>
                  <a:pt x="11376876" y="8534"/>
                </a:lnTo>
                <a:lnTo>
                  <a:pt x="11376876" y="11176"/>
                </a:lnTo>
                <a:lnTo>
                  <a:pt x="11377333" y="12293"/>
                </a:lnTo>
                <a:lnTo>
                  <a:pt x="11379187" y="14160"/>
                </a:lnTo>
                <a:lnTo>
                  <a:pt x="11380318" y="14630"/>
                </a:lnTo>
                <a:lnTo>
                  <a:pt x="11382947" y="14630"/>
                </a:lnTo>
                <a:lnTo>
                  <a:pt x="11384064" y="14173"/>
                </a:lnTo>
                <a:lnTo>
                  <a:pt x="11385931" y="12319"/>
                </a:lnTo>
                <a:lnTo>
                  <a:pt x="11386401" y="11188"/>
                </a:lnTo>
                <a:lnTo>
                  <a:pt x="11386401" y="8559"/>
                </a:lnTo>
                <a:close/>
              </a:path>
              <a:path w="11891644" h="792479">
                <a:moveTo>
                  <a:pt x="11414976" y="8623"/>
                </a:moveTo>
                <a:lnTo>
                  <a:pt x="11414519" y="7505"/>
                </a:lnTo>
                <a:lnTo>
                  <a:pt x="11412665" y="5638"/>
                </a:lnTo>
                <a:lnTo>
                  <a:pt x="11411534" y="5168"/>
                </a:lnTo>
                <a:lnTo>
                  <a:pt x="11399380" y="5143"/>
                </a:lnTo>
                <a:lnTo>
                  <a:pt x="11398263" y="5613"/>
                </a:lnTo>
                <a:lnTo>
                  <a:pt x="11396396" y="7467"/>
                </a:lnTo>
                <a:lnTo>
                  <a:pt x="11395926" y="8585"/>
                </a:lnTo>
                <a:lnTo>
                  <a:pt x="11395926" y="11214"/>
                </a:lnTo>
                <a:lnTo>
                  <a:pt x="11396383" y="12344"/>
                </a:lnTo>
                <a:lnTo>
                  <a:pt x="11398237" y="14198"/>
                </a:lnTo>
                <a:lnTo>
                  <a:pt x="11399368" y="14668"/>
                </a:lnTo>
                <a:lnTo>
                  <a:pt x="11411522" y="14693"/>
                </a:lnTo>
                <a:lnTo>
                  <a:pt x="11412639" y="14236"/>
                </a:lnTo>
                <a:lnTo>
                  <a:pt x="11414506" y="12382"/>
                </a:lnTo>
                <a:lnTo>
                  <a:pt x="11414976" y="11264"/>
                </a:lnTo>
                <a:lnTo>
                  <a:pt x="11414976" y="8623"/>
                </a:lnTo>
                <a:close/>
              </a:path>
              <a:path w="11891644" h="792479">
                <a:moveTo>
                  <a:pt x="11434026" y="8674"/>
                </a:moveTo>
                <a:lnTo>
                  <a:pt x="11433569" y="7543"/>
                </a:lnTo>
                <a:lnTo>
                  <a:pt x="11431715" y="5689"/>
                </a:lnTo>
                <a:lnTo>
                  <a:pt x="11430597" y="5219"/>
                </a:lnTo>
                <a:lnTo>
                  <a:pt x="11427955" y="5207"/>
                </a:lnTo>
                <a:lnTo>
                  <a:pt x="11426838" y="5676"/>
                </a:lnTo>
                <a:lnTo>
                  <a:pt x="11424971" y="7531"/>
                </a:lnTo>
                <a:lnTo>
                  <a:pt x="11424501" y="8648"/>
                </a:lnTo>
                <a:lnTo>
                  <a:pt x="11424501" y="11277"/>
                </a:lnTo>
                <a:lnTo>
                  <a:pt x="11424958" y="12407"/>
                </a:lnTo>
                <a:lnTo>
                  <a:pt x="11426812" y="14274"/>
                </a:lnTo>
                <a:lnTo>
                  <a:pt x="11427943" y="14732"/>
                </a:lnTo>
                <a:lnTo>
                  <a:pt x="11430572" y="14744"/>
                </a:lnTo>
                <a:lnTo>
                  <a:pt x="11431689" y="14274"/>
                </a:lnTo>
                <a:lnTo>
                  <a:pt x="11433556" y="12420"/>
                </a:lnTo>
                <a:lnTo>
                  <a:pt x="11434026" y="11303"/>
                </a:lnTo>
                <a:lnTo>
                  <a:pt x="11434026" y="8674"/>
                </a:lnTo>
                <a:close/>
              </a:path>
              <a:path w="11891644" h="792479">
                <a:moveTo>
                  <a:pt x="11462601" y="8737"/>
                </a:moveTo>
                <a:lnTo>
                  <a:pt x="11462144" y="7620"/>
                </a:lnTo>
                <a:lnTo>
                  <a:pt x="11460290" y="5753"/>
                </a:lnTo>
                <a:lnTo>
                  <a:pt x="11459172" y="5283"/>
                </a:lnTo>
                <a:lnTo>
                  <a:pt x="11456530" y="5283"/>
                </a:lnTo>
                <a:lnTo>
                  <a:pt x="11455413" y="5740"/>
                </a:lnTo>
                <a:lnTo>
                  <a:pt x="11453546" y="7594"/>
                </a:lnTo>
                <a:lnTo>
                  <a:pt x="11453076" y="8712"/>
                </a:lnTo>
                <a:lnTo>
                  <a:pt x="11453076" y="11353"/>
                </a:lnTo>
                <a:lnTo>
                  <a:pt x="11453533" y="12471"/>
                </a:lnTo>
                <a:lnTo>
                  <a:pt x="11455387" y="14338"/>
                </a:lnTo>
                <a:lnTo>
                  <a:pt x="11456518" y="14808"/>
                </a:lnTo>
                <a:lnTo>
                  <a:pt x="11459147" y="14808"/>
                </a:lnTo>
                <a:lnTo>
                  <a:pt x="11460264" y="14351"/>
                </a:lnTo>
                <a:lnTo>
                  <a:pt x="11462131" y="12496"/>
                </a:lnTo>
                <a:lnTo>
                  <a:pt x="11462601" y="11366"/>
                </a:lnTo>
                <a:lnTo>
                  <a:pt x="11462601" y="8737"/>
                </a:lnTo>
                <a:close/>
              </a:path>
              <a:path w="11891644" h="792479">
                <a:moveTo>
                  <a:pt x="11491176" y="8801"/>
                </a:moveTo>
                <a:lnTo>
                  <a:pt x="11490719" y="7683"/>
                </a:lnTo>
                <a:lnTo>
                  <a:pt x="11488865" y="5816"/>
                </a:lnTo>
                <a:lnTo>
                  <a:pt x="11487747" y="5346"/>
                </a:lnTo>
                <a:lnTo>
                  <a:pt x="11475593" y="5321"/>
                </a:lnTo>
                <a:lnTo>
                  <a:pt x="11474463" y="5791"/>
                </a:lnTo>
                <a:lnTo>
                  <a:pt x="11472596" y="7645"/>
                </a:lnTo>
                <a:lnTo>
                  <a:pt x="11472126" y="8763"/>
                </a:lnTo>
                <a:lnTo>
                  <a:pt x="11472126" y="11391"/>
                </a:lnTo>
                <a:lnTo>
                  <a:pt x="11472583" y="12522"/>
                </a:lnTo>
                <a:lnTo>
                  <a:pt x="11474437" y="14376"/>
                </a:lnTo>
                <a:lnTo>
                  <a:pt x="11475568" y="14846"/>
                </a:lnTo>
                <a:lnTo>
                  <a:pt x="11487722" y="14871"/>
                </a:lnTo>
                <a:lnTo>
                  <a:pt x="11488839" y="14414"/>
                </a:lnTo>
                <a:lnTo>
                  <a:pt x="11490706" y="12560"/>
                </a:lnTo>
                <a:lnTo>
                  <a:pt x="11491176" y="11442"/>
                </a:lnTo>
                <a:lnTo>
                  <a:pt x="11491176" y="8801"/>
                </a:lnTo>
                <a:close/>
              </a:path>
              <a:path w="11891644" h="792479">
                <a:moveTo>
                  <a:pt x="11510226" y="8851"/>
                </a:moveTo>
                <a:lnTo>
                  <a:pt x="11509769" y="7721"/>
                </a:lnTo>
                <a:lnTo>
                  <a:pt x="11507915" y="5867"/>
                </a:lnTo>
                <a:lnTo>
                  <a:pt x="11506797" y="5397"/>
                </a:lnTo>
                <a:lnTo>
                  <a:pt x="11504168" y="5384"/>
                </a:lnTo>
                <a:lnTo>
                  <a:pt x="11503038" y="5854"/>
                </a:lnTo>
                <a:lnTo>
                  <a:pt x="11501171" y="7708"/>
                </a:lnTo>
                <a:lnTo>
                  <a:pt x="11500701" y="8826"/>
                </a:lnTo>
                <a:lnTo>
                  <a:pt x="11500701" y="11455"/>
                </a:lnTo>
                <a:lnTo>
                  <a:pt x="11501158" y="12585"/>
                </a:lnTo>
                <a:lnTo>
                  <a:pt x="11503012" y="14452"/>
                </a:lnTo>
                <a:lnTo>
                  <a:pt x="11504143" y="14909"/>
                </a:lnTo>
                <a:lnTo>
                  <a:pt x="11506772" y="14922"/>
                </a:lnTo>
                <a:lnTo>
                  <a:pt x="11507889" y="14452"/>
                </a:lnTo>
                <a:lnTo>
                  <a:pt x="11509756" y="12598"/>
                </a:lnTo>
                <a:lnTo>
                  <a:pt x="11510226" y="11480"/>
                </a:lnTo>
                <a:lnTo>
                  <a:pt x="11510226" y="8851"/>
                </a:lnTo>
                <a:close/>
              </a:path>
              <a:path w="11891644" h="792479">
                <a:moveTo>
                  <a:pt x="11538814" y="8915"/>
                </a:moveTo>
                <a:lnTo>
                  <a:pt x="11538344" y="7797"/>
                </a:lnTo>
                <a:lnTo>
                  <a:pt x="11536490" y="5930"/>
                </a:lnTo>
                <a:lnTo>
                  <a:pt x="11535372" y="5461"/>
                </a:lnTo>
                <a:lnTo>
                  <a:pt x="11532743" y="5461"/>
                </a:lnTo>
                <a:lnTo>
                  <a:pt x="11531613" y="5918"/>
                </a:lnTo>
                <a:lnTo>
                  <a:pt x="11529746" y="7772"/>
                </a:lnTo>
                <a:lnTo>
                  <a:pt x="11529276" y="8890"/>
                </a:lnTo>
                <a:lnTo>
                  <a:pt x="11529276" y="11531"/>
                </a:lnTo>
                <a:lnTo>
                  <a:pt x="11529733" y="12649"/>
                </a:lnTo>
                <a:lnTo>
                  <a:pt x="11531600" y="14516"/>
                </a:lnTo>
                <a:lnTo>
                  <a:pt x="11532718" y="14986"/>
                </a:lnTo>
                <a:lnTo>
                  <a:pt x="11535347" y="14986"/>
                </a:lnTo>
                <a:lnTo>
                  <a:pt x="11536464" y="14528"/>
                </a:lnTo>
                <a:lnTo>
                  <a:pt x="11538331" y="12674"/>
                </a:lnTo>
                <a:lnTo>
                  <a:pt x="11538801" y="11544"/>
                </a:lnTo>
                <a:lnTo>
                  <a:pt x="11538814" y="8915"/>
                </a:lnTo>
                <a:close/>
              </a:path>
              <a:path w="11891644" h="792479">
                <a:moveTo>
                  <a:pt x="11567389" y="8978"/>
                </a:moveTo>
                <a:lnTo>
                  <a:pt x="11566919" y="7861"/>
                </a:lnTo>
                <a:lnTo>
                  <a:pt x="11565065" y="5994"/>
                </a:lnTo>
                <a:lnTo>
                  <a:pt x="11563947" y="5524"/>
                </a:lnTo>
                <a:lnTo>
                  <a:pt x="11551793" y="5499"/>
                </a:lnTo>
                <a:lnTo>
                  <a:pt x="11550663" y="5956"/>
                </a:lnTo>
                <a:lnTo>
                  <a:pt x="11548796" y="7823"/>
                </a:lnTo>
                <a:lnTo>
                  <a:pt x="11548339" y="8940"/>
                </a:lnTo>
                <a:lnTo>
                  <a:pt x="11548326" y="11569"/>
                </a:lnTo>
                <a:lnTo>
                  <a:pt x="11548783" y="12687"/>
                </a:lnTo>
                <a:lnTo>
                  <a:pt x="11550650" y="14554"/>
                </a:lnTo>
                <a:lnTo>
                  <a:pt x="11551768" y="15024"/>
                </a:lnTo>
                <a:lnTo>
                  <a:pt x="11563922" y="15049"/>
                </a:lnTo>
                <a:lnTo>
                  <a:pt x="11565039" y="14592"/>
                </a:lnTo>
                <a:lnTo>
                  <a:pt x="11566906" y="12738"/>
                </a:lnTo>
                <a:lnTo>
                  <a:pt x="11567376" y="11607"/>
                </a:lnTo>
                <a:lnTo>
                  <a:pt x="11567389" y="8978"/>
                </a:lnTo>
                <a:close/>
              </a:path>
              <a:path w="11891644" h="792479">
                <a:moveTo>
                  <a:pt x="11586439" y="9029"/>
                </a:moveTo>
                <a:lnTo>
                  <a:pt x="11585969" y="7899"/>
                </a:lnTo>
                <a:lnTo>
                  <a:pt x="11584115" y="6045"/>
                </a:lnTo>
                <a:lnTo>
                  <a:pt x="11582997" y="5575"/>
                </a:lnTo>
                <a:lnTo>
                  <a:pt x="11580368" y="5562"/>
                </a:lnTo>
                <a:lnTo>
                  <a:pt x="11579238" y="6032"/>
                </a:lnTo>
                <a:lnTo>
                  <a:pt x="11577371" y="7886"/>
                </a:lnTo>
                <a:lnTo>
                  <a:pt x="11576914" y="9004"/>
                </a:lnTo>
                <a:lnTo>
                  <a:pt x="11576901" y="11633"/>
                </a:lnTo>
                <a:lnTo>
                  <a:pt x="11577358" y="12763"/>
                </a:lnTo>
                <a:lnTo>
                  <a:pt x="11579225" y="14630"/>
                </a:lnTo>
                <a:lnTo>
                  <a:pt x="11580343" y="15087"/>
                </a:lnTo>
                <a:lnTo>
                  <a:pt x="11582972" y="15100"/>
                </a:lnTo>
                <a:lnTo>
                  <a:pt x="11584102" y="14630"/>
                </a:lnTo>
                <a:lnTo>
                  <a:pt x="11585956" y="12776"/>
                </a:lnTo>
                <a:lnTo>
                  <a:pt x="11586426" y="11658"/>
                </a:lnTo>
                <a:lnTo>
                  <a:pt x="11586439" y="9029"/>
                </a:lnTo>
                <a:close/>
              </a:path>
              <a:path w="11891644" h="792479">
                <a:moveTo>
                  <a:pt x="11615014" y="9093"/>
                </a:moveTo>
                <a:lnTo>
                  <a:pt x="11614544" y="7975"/>
                </a:lnTo>
                <a:lnTo>
                  <a:pt x="11612690" y="6108"/>
                </a:lnTo>
                <a:lnTo>
                  <a:pt x="11611572" y="5638"/>
                </a:lnTo>
                <a:lnTo>
                  <a:pt x="11608943" y="5638"/>
                </a:lnTo>
                <a:lnTo>
                  <a:pt x="11607813" y="6096"/>
                </a:lnTo>
                <a:lnTo>
                  <a:pt x="11605946" y="7950"/>
                </a:lnTo>
                <a:lnTo>
                  <a:pt x="11605489" y="9067"/>
                </a:lnTo>
                <a:lnTo>
                  <a:pt x="11605476" y="11696"/>
                </a:lnTo>
                <a:lnTo>
                  <a:pt x="11605946" y="12827"/>
                </a:lnTo>
                <a:lnTo>
                  <a:pt x="11607800" y="14693"/>
                </a:lnTo>
                <a:lnTo>
                  <a:pt x="11608918" y="15163"/>
                </a:lnTo>
                <a:lnTo>
                  <a:pt x="11611547" y="15163"/>
                </a:lnTo>
                <a:lnTo>
                  <a:pt x="11612677" y="14706"/>
                </a:lnTo>
                <a:lnTo>
                  <a:pt x="11614531" y="12852"/>
                </a:lnTo>
                <a:lnTo>
                  <a:pt x="11615001" y="11722"/>
                </a:lnTo>
                <a:lnTo>
                  <a:pt x="11615014" y="9093"/>
                </a:lnTo>
                <a:close/>
              </a:path>
              <a:path w="11891644" h="792479">
                <a:moveTo>
                  <a:pt x="11643589" y="9156"/>
                </a:moveTo>
                <a:lnTo>
                  <a:pt x="11643119" y="8039"/>
                </a:lnTo>
                <a:lnTo>
                  <a:pt x="11641265" y="6172"/>
                </a:lnTo>
                <a:lnTo>
                  <a:pt x="11640147" y="5702"/>
                </a:lnTo>
                <a:lnTo>
                  <a:pt x="11627993" y="5676"/>
                </a:lnTo>
                <a:lnTo>
                  <a:pt x="11626863" y="6134"/>
                </a:lnTo>
                <a:lnTo>
                  <a:pt x="11625009" y="8001"/>
                </a:lnTo>
                <a:lnTo>
                  <a:pt x="11624539" y="9118"/>
                </a:lnTo>
                <a:lnTo>
                  <a:pt x="11624526" y="11747"/>
                </a:lnTo>
                <a:lnTo>
                  <a:pt x="11624996" y="12865"/>
                </a:lnTo>
                <a:lnTo>
                  <a:pt x="11626850" y="14732"/>
                </a:lnTo>
                <a:lnTo>
                  <a:pt x="11627968" y="15201"/>
                </a:lnTo>
                <a:lnTo>
                  <a:pt x="11640122" y="15227"/>
                </a:lnTo>
                <a:lnTo>
                  <a:pt x="11641252" y="14770"/>
                </a:lnTo>
                <a:lnTo>
                  <a:pt x="11643106" y="12915"/>
                </a:lnTo>
                <a:lnTo>
                  <a:pt x="11643576" y="11785"/>
                </a:lnTo>
                <a:lnTo>
                  <a:pt x="11643589" y="9156"/>
                </a:lnTo>
                <a:close/>
              </a:path>
              <a:path w="11891644" h="792479">
                <a:moveTo>
                  <a:pt x="11662639" y="9207"/>
                </a:moveTo>
                <a:lnTo>
                  <a:pt x="11662169" y="8077"/>
                </a:lnTo>
                <a:lnTo>
                  <a:pt x="11660315" y="6223"/>
                </a:lnTo>
                <a:lnTo>
                  <a:pt x="11659197" y="5753"/>
                </a:lnTo>
                <a:lnTo>
                  <a:pt x="11656568" y="5740"/>
                </a:lnTo>
                <a:lnTo>
                  <a:pt x="11655438" y="6210"/>
                </a:lnTo>
                <a:lnTo>
                  <a:pt x="11653584" y="8064"/>
                </a:lnTo>
                <a:lnTo>
                  <a:pt x="11653114" y="9182"/>
                </a:lnTo>
                <a:lnTo>
                  <a:pt x="11653101" y="11811"/>
                </a:lnTo>
                <a:lnTo>
                  <a:pt x="11653571" y="12941"/>
                </a:lnTo>
                <a:lnTo>
                  <a:pt x="11655425" y="14795"/>
                </a:lnTo>
                <a:lnTo>
                  <a:pt x="11656543" y="15265"/>
                </a:lnTo>
                <a:lnTo>
                  <a:pt x="11659172" y="15278"/>
                </a:lnTo>
                <a:lnTo>
                  <a:pt x="11660302" y="14808"/>
                </a:lnTo>
                <a:lnTo>
                  <a:pt x="11662156" y="12954"/>
                </a:lnTo>
                <a:lnTo>
                  <a:pt x="11662626" y="11836"/>
                </a:lnTo>
                <a:lnTo>
                  <a:pt x="11662639" y="9207"/>
                </a:lnTo>
                <a:close/>
              </a:path>
              <a:path w="11891644" h="792479">
                <a:moveTo>
                  <a:pt x="11691214" y="9271"/>
                </a:moveTo>
                <a:lnTo>
                  <a:pt x="11690744" y="8153"/>
                </a:lnTo>
                <a:lnTo>
                  <a:pt x="11688890" y="6286"/>
                </a:lnTo>
                <a:lnTo>
                  <a:pt x="11687772" y="5816"/>
                </a:lnTo>
                <a:lnTo>
                  <a:pt x="11685143" y="5816"/>
                </a:lnTo>
                <a:lnTo>
                  <a:pt x="11684013" y="6273"/>
                </a:lnTo>
                <a:lnTo>
                  <a:pt x="11682159" y="8128"/>
                </a:lnTo>
                <a:lnTo>
                  <a:pt x="11681689" y="9245"/>
                </a:lnTo>
                <a:lnTo>
                  <a:pt x="11681676" y="11874"/>
                </a:lnTo>
                <a:lnTo>
                  <a:pt x="11682146" y="13004"/>
                </a:lnTo>
                <a:lnTo>
                  <a:pt x="11684000" y="14871"/>
                </a:lnTo>
                <a:lnTo>
                  <a:pt x="11685118" y="15341"/>
                </a:lnTo>
                <a:lnTo>
                  <a:pt x="11687747" y="15341"/>
                </a:lnTo>
                <a:lnTo>
                  <a:pt x="11688877" y="14884"/>
                </a:lnTo>
                <a:lnTo>
                  <a:pt x="11690744" y="13030"/>
                </a:lnTo>
                <a:lnTo>
                  <a:pt x="11691201" y="11899"/>
                </a:lnTo>
                <a:lnTo>
                  <a:pt x="11691214" y="9271"/>
                </a:lnTo>
                <a:close/>
              </a:path>
              <a:path w="11891644" h="792479">
                <a:moveTo>
                  <a:pt x="11719789" y="9334"/>
                </a:moveTo>
                <a:lnTo>
                  <a:pt x="11719319" y="8216"/>
                </a:lnTo>
                <a:lnTo>
                  <a:pt x="11717465" y="6350"/>
                </a:lnTo>
                <a:lnTo>
                  <a:pt x="11716347" y="5880"/>
                </a:lnTo>
                <a:lnTo>
                  <a:pt x="11704193" y="5854"/>
                </a:lnTo>
                <a:lnTo>
                  <a:pt x="11703063" y="6311"/>
                </a:lnTo>
                <a:lnTo>
                  <a:pt x="11701209" y="8178"/>
                </a:lnTo>
                <a:lnTo>
                  <a:pt x="11700739" y="9296"/>
                </a:lnTo>
                <a:lnTo>
                  <a:pt x="11700726" y="11925"/>
                </a:lnTo>
                <a:lnTo>
                  <a:pt x="11701196" y="13042"/>
                </a:lnTo>
                <a:lnTo>
                  <a:pt x="11703050" y="14909"/>
                </a:lnTo>
                <a:lnTo>
                  <a:pt x="11704168" y="15379"/>
                </a:lnTo>
                <a:lnTo>
                  <a:pt x="11716322" y="15405"/>
                </a:lnTo>
                <a:lnTo>
                  <a:pt x="11717452" y="14947"/>
                </a:lnTo>
                <a:lnTo>
                  <a:pt x="11719319" y="13093"/>
                </a:lnTo>
                <a:lnTo>
                  <a:pt x="11719776" y="11963"/>
                </a:lnTo>
                <a:lnTo>
                  <a:pt x="11719789" y="9334"/>
                </a:lnTo>
                <a:close/>
              </a:path>
              <a:path w="11891644" h="792479">
                <a:moveTo>
                  <a:pt x="11738839" y="9385"/>
                </a:moveTo>
                <a:lnTo>
                  <a:pt x="11738381" y="8255"/>
                </a:lnTo>
                <a:lnTo>
                  <a:pt x="11736515" y="6400"/>
                </a:lnTo>
                <a:lnTo>
                  <a:pt x="11735397" y="5930"/>
                </a:lnTo>
                <a:lnTo>
                  <a:pt x="11732768" y="5918"/>
                </a:lnTo>
                <a:lnTo>
                  <a:pt x="11731638" y="6388"/>
                </a:lnTo>
                <a:lnTo>
                  <a:pt x="11729784" y="8242"/>
                </a:lnTo>
                <a:lnTo>
                  <a:pt x="11729314" y="9359"/>
                </a:lnTo>
                <a:lnTo>
                  <a:pt x="11729301" y="11988"/>
                </a:lnTo>
                <a:lnTo>
                  <a:pt x="11729771" y="13119"/>
                </a:lnTo>
                <a:lnTo>
                  <a:pt x="11731625" y="14973"/>
                </a:lnTo>
                <a:lnTo>
                  <a:pt x="11732743" y="15443"/>
                </a:lnTo>
                <a:lnTo>
                  <a:pt x="11735372" y="15455"/>
                </a:lnTo>
                <a:lnTo>
                  <a:pt x="11736502" y="14986"/>
                </a:lnTo>
                <a:lnTo>
                  <a:pt x="11738369" y="13131"/>
                </a:lnTo>
                <a:lnTo>
                  <a:pt x="11738826" y="12014"/>
                </a:lnTo>
                <a:lnTo>
                  <a:pt x="11738839" y="9385"/>
                </a:lnTo>
                <a:close/>
              </a:path>
              <a:path w="11891644" h="792479">
                <a:moveTo>
                  <a:pt x="11767414" y="9448"/>
                </a:moveTo>
                <a:lnTo>
                  <a:pt x="11766956" y="8331"/>
                </a:lnTo>
                <a:lnTo>
                  <a:pt x="11765090" y="6464"/>
                </a:lnTo>
                <a:lnTo>
                  <a:pt x="11763972" y="5994"/>
                </a:lnTo>
                <a:lnTo>
                  <a:pt x="11761343" y="5994"/>
                </a:lnTo>
                <a:lnTo>
                  <a:pt x="11760213" y="6451"/>
                </a:lnTo>
                <a:lnTo>
                  <a:pt x="11758359" y="8305"/>
                </a:lnTo>
                <a:lnTo>
                  <a:pt x="11757889" y="9423"/>
                </a:lnTo>
                <a:lnTo>
                  <a:pt x="11757876" y="12052"/>
                </a:lnTo>
                <a:lnTo>
                  <a:pt x="11758346" y="13182"/>
                </a:lnTo>
                <a:lnTo>
                  <a:pt x="11760200" y="15049"/>
                </a:lnTo>
                <a:lnTo>
                  <a:pt x="11761318" y="15519"/>
                </a:lnTo>
                <a:lnTo>
                  <a:pt x="11763947" y="15519"/>
                </a:lnTo>
                <a:lnTo>
                  <a:pt x="11765077" y="15062"/>
                </a:lnTo>
                <a:lnTo>
                  <a:pt x="11766944" y="13195"/>
                </a:lnTo>
                <a:lnTo>
                  <a:pt x="11767414" y="12077"/>
                </a:lnTo>
                <a:lnTo>
                  <a:pt x="11767414" y="9448"/>
                </a:lnTo>
                <a:close/>
              </a:path>
              <a:path w="11891644" h="792479">
                <a:moveTo>
                  <a:pt x="11795989" y="9512"/>
                </a:moveTo>
                <a:lnTo>
                  <a:pt x="11795531" y="8394"/>
                </a:lnTo>
                <a:lnTo>
                  <a:pt x="11793665" y="6527"/>
                </a:lnTo>
                <a:lnTo>
                  <a:pt x="11792547" y="6057"/>
                </a:lnTo>
                <a:lnTo>
                  <a:pt x="11780393" y="6032"/>
                </a:lnTo>
                <a:lnTo>
                  <a:pt x="11779275" y="6489"/>
                </a:lnTo>
                <a:lnTo>
                  <a:pt x="11777409" y="8356"/>
                </a:lnTo>
                <a:lnTo>
                  <a:pt x="11776939" y="9474"/>
                </a:lnTo>
                <a:lnTo>
                  <a:pt x="11776926" y="12103"/>
                </a:lnTo>
                <a:lnTo>
                  <a:pt x="11777396" y="13220"/>
                </a:lnTo>
                <a:lnTo>
                  <a:pt x="11779250" y="15087"/>
                </a:lnTo>
                <a:lnTo>
                  <a:pt x="11780368" y="15557"/>
                </a:lnTo>
                <a:lnTo>
                  <a:pt x="11792522" y="15582"/>
                </a:lnTo>
                <a:lnTo>
                  <a:pt x="11793652" y="15125"/>
                </a:lnTo>
                <a:lnTo>
                  <a:pt x="11795519" y="13271"/>
                </a:lnTo>
                <a:lnTo>
                  <a:pt x="11795976" y="12141"/>
                </a:lnTo>
                <a:lnTo>
                  <a:pt x="11795989" y="9512"/>
                </a:lnTo>
                <a:close/>
              </a:path>
              <a:path w="11891644" h="792479">
                <a:moveTo>
                  <a:pt x="11815039" y="9563"/>
                </a:moveTo>
                <a:lnTo>
                  <a:pt x="11814581" y="8432"/>
                </a:lnTo>
                <a:lnTo>
                  <a:pt x="11812727" y="6578"/>
                </a:lnTo>
                <a:lnTo>
                  <a:pt x="11811597" y="6108"/>
                </a:lnTo>
                <a:lnTo>
                  <a:pt x="11808968" y="6096"/>
                </a:lnTo>
                <a:lnTo>
                  <a:pt x="11807850" y="6565"/>
                </a:lnTo>
                <a:lnTo>
                  <a:pt x="11805984" y="8420"/>
                </a:lnTo>
                <a:lnTo>
                  <a:pt x="11805514" y="9537"/>
                </a:lnTo>
                <a:lnTo>
                  <a:pt x="11805501" y="12166"/>
                </a:lnTo>
                <a:lnTo>
                  <a:pt x="11805971" y="13296"/>
                </a:lnTo>
                <a:lnTo>
                  <a:pt x="11807825" y="15151"/>
                </a:lnTo>
                <a:lnTo>
                  <a:pt x="11808943" y="15621"/>
                </a:lnTo>
                <a:lnTo>
                  <a:pt x="11811572" y="15633"/>
                </a:lnTo>
                <a:lnTo>
                  <a:pt x="11812702" y="15163"/>
                </a:lnTo>
                <a:lnTo>
                  <a:pt x="11814569" y="13309"/>
                </a:lnTo>
                <a:lnTo>
                  <a:pt x="11815039" y="12192"/>
                </a:lnTo>
                <a:lnTo>
                  <a:pt x="11815039" y="9563"/>
                </a:lnTo>
                <a:close/>
              </a:path>
              <a:path w="11891644" h="792479">
                <a:moveTo>
                  <a:pt x="11843614" y="9626"/>
                </a:moveTo>
                <a:lnTo>
                  <a:pt x="11843156" y="8509"/>
                </a:lnTo>
                <a:lnTo>
                  <a:pt x="11841302" y="6642"/>
                </a:lnTo>
                <a:lnTo>
                  <a:pt x="11840172" y="6172"/>
                </a:lnTo>
                <a:lnTo>
                  <a:pt x="11837543" y="6159"/>
                </a:lnTo>
                <a:lnTo>
                  <a:pt x="11836425" y="6629"/>
                </a:lnTo>
                <a:lnTo>
                  <a:pt x="11834559" y="8483"/>
                </a:lnTo>
                <a:lnTo>
                  <a:pt x="11834089" y="9601"/>
                </a:lnTo>
                <a:lnTo>
                  <a:pt x="11834089" y="12230"/>
                </a:lnTo>
                <a:lnTo>
                  <a:pt x="11834546" y="13360"/>
                </a:lnTo>
                <a:lnTo>
                  <a:pt x="11836400" y="15227"/>
                </a:lnTo>
                <a:lnTo>
                  <a:pt x="11837518" y="15684"/>
                </a:lnTo>
                <a:lnTo>
                  <a:pt x="11840159" y="15697"/>
                </a:lnTo>
                <a:lnTo>
                  <a:pt x="11841277" y="15240"/>
                </a:lnTo>
                <a:lnTo>
                  <a:pt x="11843144" y="13373"/>
                </a:lnTo>
                <a:lnTo>
                  <a:pt x="11843614" y="12255"/>
                </a:lnTo>
                <a:lnTo>
                  <a:pt x="11843614" y="9626"/>
                </a:lnTo>
                <a:close/>
              </a:path>
              <a:path w="11891644" h="792479">
                <a:moveTo>
                  <a:pt x="11872189" y="9690"/>
                </a:moveTo>
                <a:lnTo>
                  <a:pt x="11871731" y="8572"/>
                </a:lnTo>
                <a:lnTo>
                  <a:pt x="11869877" y="6705"/>
                </a:lnTo>
                <a:lnTo>
                  <a:pt x="11868747" y="6235"/>
                </a:lnTo>
                <a:lnTo>
                  <a:pt x="11856593" y="6210"/>
                </a:lnTo>
                <a:lnTo>
                  <a:pt x="11855475" y="6667"/>
                </a:lnTo>
                <a:lnTo>
                  <a:pt x="11853609" y="8521"/>
                </a:lnTo>
                <a:lnTo>
                  <a:pt x="11853139" y="9652"/>
                </a:lnTo>
                <a:lnTo>
                  <a:pt x="11853139" y="12280"/>
                </a:lnTo>
                <a:lnTo>
                  <a:pt x="11853596" y="13398"/>
                </a:lnTo>
                <a:lnTo>
                  <a:pt x="11855450" y="15265"/>
                </a:lnTo>
                <a:lnTo>
                  <a:pt x="11856568" y="15735"/>
                </a:lnTo>
                <a:lnTo>
                  <a:pt x="11868734" y="15760"/>
                </a:lnTo>
                <a:lnTo>
                  <a:pt x="11869852" y="15303"/>
                </a:lnTo>
                <a:lnTo>
                  <a:pt x="11871719" y="13449"/>
                </a:lnTo>
                <a:lnTo>
                  <a:pt x="11872189" y="12319"/>
                </a:lnTo>
                <a:lnTo>
                  <a:pt x="11872189" y="9690"/>
                </a:lnTo>
                <a:close/>
              </a:path>
              <a:path w="11891644" h="792479">
                <a:moveTo>
                  <a:pt x="11891239" y="9740"/>
                </a:moveTo>
                <a:lnTo>
                  <a:pt x="11890781" y="8610"/>
                </a:lnTo>
                <a:lnTo>
                  <a:pt x="11888927" y="6756"/>
                </a:lnTo>
                <a:lnTo>
                  <a:pt x="11887797" y="6286"/>
                </a:lnTo>
                <a:lnTo>
                  <a:pt x="11885168" y="6273"/>
                </a:lnTo>
                <a:lnTo>
                  <a:pt x="11884050" y="6743"/>
                </a:lnTo>
                <a:lnTo>
                  <a:pt x="11882184" y="8597"/>
                </a:lnTo>
                <a:lnTo>
                  <a:pt x="11881714" y="9715"/>
                </a:lnTo>
                <a:lnTo>
                  <a:pt x="11881714" y="12344"/>
                </a:lnTo>
                <a:lnTo>
                  <a:pt x="11882171" y="13474"/>
                </a:lnTo>
                <a:lnTo>
                  <a:pt x="11884025" y="15328"/>
                </a:lnTo>
                <a:lnTo>
                  <a:pt x="11885143" y="15798"/>
                </a:lnTo>
                <a:lnTo>
                  <a:pt x="11887784" y="15811"/>
                </a:lnTo>
                <a:lnTo>
                  <a:pt x="11888902" y="15341"/>
                </a:lnTo>
                <a:lnTo>
                  <a:pt x="11890769" y="13487"/>
                </a:lnTo>
                <a:lnTo>
                  <a:pt x="11891239" y="12369"/>
                </a:lnTo>
                <a:lnTo>
                  <a:pt x="11891239" y="9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271677" y="7230435"/>
            <a:ext cx="195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College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2883" y="7884862"/>
            <a:ext cx="44507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World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College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Engineering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499" y="2423332"/>
            <a:ext cx="10586720" cy="1409065"/>
            <a:chOff x="3669499" y="2423332"/>
            <a:chExt cx="10586720" cy="1409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499" y="2498298"/>
              <a:ext cx="2295524" cy="1333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2376" y="2423332"/>
              <a:ext cx="1333499" cy="1333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333" y="2573262"/>
              <a:ext cx="3171824" cy="1028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798" y="1156241"/>
            <a:ext cx="39084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Modelling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&amp;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14" y="20198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2406" y="1838985"/>
            <a:ext cx="10327005" cy="6826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Modelling: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There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are two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main aspects 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consider when modelling: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 MT"/>
              <a:cs typeface="Arial MT"/>
            </a:endParaRPr>
          </a:p>
          <a:p>
            <a:pPr marL="12700" marR="935990">
              <a:lnSpc>
                <a:spcPts val="2330"/>
              </a:lnSpc>
            </a:pPr>
            <a:r>
              <a:rPr dirty="0" sz="2000" spc="-5">
                <a:latin typeface="Arial MT"/>
                <a:cs typeface="Arial MT"/>
              </a:rPr>
              <a:t>Data Model: This defines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structure of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information stored in your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application. Key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elements include: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ts val="2365"/>
              </a:lnSpc>
            </a:pPr>
            <a:r>
              <a:rPr dirty="0" sz="2000" spc="-5">
                <a:latin typeface="Arial MT"/>
                <a:cs typeface="Arial MT"/>
              </a:rPr>
              <a:t>Users: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 accounts with details like username, password,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email etc.</a:t>
            </a:r>
            <a:endParaRPr sz="2000">
              <a:latin typeface="Arial MT"/>
              <a:cs typeface="Arial MT"/>
            </a:endParaRPr>
          </a:p>
          <a:p>
            <a:pPr marL="12700" marR="243840">
              <a:lnSpc>
                <a:spcPts val="233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Notes: Information about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each note </a:t>
            </a:r>
            <a:r>
              <a:rPr dirty="0" sz="2000">
                <a:latin typeface="Arial MT"/>
                <a:cs typeface="Arial MT"/>
              </a:rPr>
              <a:t>- </a:t>
            </a:r>
            <a:r>
              <a:rPr dirty="0" sz="2000" spc="-5">
                <a:latin typeface="Arial MT"/>
                <a:cs typeface="Arial MT"/>
              </a:rPr>
              <a:t>title, content, creation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date, etc.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Consider options for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rich text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formatting,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images,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attachments.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15"/>
              </a:lnSpc>
            </a:pPr>
            <a:r>
              <a:rPr dirty="0" sz="2000" spc="-5">
                <a:latin typeface="Arial MT"/>
                <a:cs typeface="Arial MT"/>
              </a:rPr>
              <a:t>Sharing: Define how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notes are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shared </a:t>
            </a:r>
            <a:r>
              <a:rPr dirty="0" sz="2000">
                <a:latin typeface="Arial MT"/>
                <a:cs typeface="Arial MT"/>
              </a:rPr>
              <a:t>-</a:t>
            </a:r>
            <a:r>
              <a:rPr dirty="0" sz="2000" spc="-5">
                <a:latin typeface="Arial MT"/>
                <a:cs typeface="Arial MT"/>
              </a:rPr>
              <a:t> publicly, with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specific users, or groups.</a:t>
            </a:r>
            <a:endParaRPr sz="2000">
              <a:latin typeface="Arial MT"/>
              <a:cs typeface="Arial MT"/>
            </a:endParaRPr>
          </a:p>
          <a:p>
            <a:pPr marL="12700" marR="654685">
              <a:lnSpc>
                <a:spcPts val="233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Permissions: Control access levels (read, edit, comment)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 different users on shared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notes.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15"/>
              </a:lnSpc>
            </a:pPr>
            <a:r>
              <a:rPr dirty="0" sz="2000" spc="-5">
                <a:latin typeface="Arial MT"/>
                <a:cs typeface="Arial MT"/>
              </a:rPr>
              <a:t>Additional Features: Depending on your vision, consider tags, categories,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version history, or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25"/>
              </a:lnSpc>
            </a:pPr>
            <a:r>
              <a:rPr dirty="0" sz="2000" spc="-5">
                <a:latin typeface="Arial MT"/>
                <a:cs typeface="Arial MT"/>
              </a:rPr>
              <a:t>integrations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other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tools.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65"/>
              </a:lnSpc>
            </a:pPr>
            <a:r>
              <a:rPr dirty="0" sz="2000" spc="-5">
                <a:latin typeface="Arial MT"/>
                <a:cs typeface="Arial MT"/>
              </a:rPr>
              <a:t>Functional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Model: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This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outlines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application's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functionalities: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ts val="2360"/>
              </a:lnSpc>
            </a:pPr>
            <a:r>
              <a:rPr dirty="0" sz="2000" spc="-5">
                <a:latin typeface="Arial MT"/>
                <a:cs typeface="Arial MT"/>
              </a:rPr>
              <a:t>User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Management: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registration,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login,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profile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management.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25"/>
              </a:lnSpc>
            </a:pPr>
            <a:r>
              <a:rPr dirty="0" sz="2000" spc="-5">
                <a:latin typeface="Arial MT"/>
                <a:cs typeface="Arial MT"/>
              </a:rPr>
              <a:t>Note Creation </a:t>
            </a:r>
            <a:r>
              <a:rPr dirty="0" sz="2000">
                <a:latin typeface="Arial MT"/>
                <a:cs typeface="Arial MT"/>
              </a:rPr>
              <a:t>&amp;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Editing: Users can create new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notes,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edit existing ones.</a:t>
            </a:r>
            <a:endParaRPr sz="2000">
              <a:latin typeface="Arial MT"/>
              <a:cs typeface="Arial MT"/>
            </a:endParaRPr>
          </a:p>
          <a:p>
            <a:pPr marL="12700" marR="668020">
              <a:lnSpc>
                <a:spcPts val="233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Sharing </a:t>
            </a:r>
            <a:r>
              <a:rPr dirty="0" sz="2000">
                <a:latin typeface="Arial MT"/>
                <a:cs typeface="Arial MT"/>
              </a:rPr>
              <a:t>&amp; </a:t>
            </a:r>
            <a:r>
              <a:rPr dirty="0" sz="2000" spc="-5">
                <a:latin typeface="Arial MT"/>
                <a:cs typeface="Arial MT"/>
              </a:rPr>
              <a:t>Permissions: Implement functionalities for sharing notes and setting access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levels.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15"/>
              </a:lnSpc>
            </a:pPr>
            <a:r>
              <a:rPr dirty="0" sz="2000" spc="-5">
                <a:latin typeface="Arial MT"/>
                <a:cs typeface="Arial MT"/>
              </a:rPr>
              <a:t>Search </a:t>
            </a:r>
            <a:r>
              <a:rPr dirty="0" sz="2000">
                <a:latin typeface="Arial MT"/>
                <a:cs typeface="Arial MT"/>
              </a:rPr>
              <a:t>&amp;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Filtering: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Allow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 search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 notes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based on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keywords, tags,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 other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65"/>
              </a:lnSpc>
            </a:pPr>
            <a:r>
              <a:rPr dirty="0" sz="2000" spc="-5">
                <a:latin typeface="Arial MT"/>
                <a:cs typeface="Arial MT"/>
              </a:rPr>
              <a:t>criteria.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214" y="26104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6214" y="32009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6214" y="40868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6214" y="43820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214" y="49726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6214" y="52679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6214" y="58584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6214" y="64490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214" y="70395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6214" y="73348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6214" y="76301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6214" y="82206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84200" y="21336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149201" y="1952735"/>
            <a:ext cx="942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 MT"/>
                <a:cs typeface="Arial MT"/>
              </a:rPr>
              <a:t>Re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84200" y="27241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149201" y="2543285"/>
            <a:ext cx="7137400" cy="328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successful notes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sharing web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application can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lead to: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 MT"/>
              <a:cs typeface="Arial MT"/>
            </a:endParaRPr>
          </a:p>
          <a:p>
            <a:pPr marL="12700" marR="385445">
              <a:lnSpc>
                <a:spcPts val="2330"/>
              </a:lnSpc>
            </a:pPr>
            <a:r>
              <a:rPr dirty="0" sz="2000" spc="-5">
                <a:latin typeface="Arial MT"/>
                <a:cs typeface="Arial MT"/>
              </a:rPr>
              <a:t>Improved Collaboration: Teams can share notes, ideas, and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information efficiently.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15"/>
              </a:lnSpc>
            </a:pPr>
            <a:r>
              <a:rPr dirty="0" sz="2000" spc="-5">
                <a:latin typeface="Arial MT"/>
                <a:cs typeface="Arial MT"/>
              </a:rPr>
              <a:t>Enhanced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Productivity: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can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organize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information,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access</a:t>
            </a:r>
            <a:endParaRPr sz="2000">
              <a:latin typeface="Arial MT"/>
              <a:cs typeface="Arial MT"/>
            </a:endParaRPr>
          </a:p>
          <a:p>
            <a:pPr marL="12700" marR="258445">
              <a:lnSpc>
                <a:spcPts val="2320"/>
              </a:lnSpc>
              <a:spcBef>
                <a:spcPts val="110"/>
              </a:spcBef>
            </a:pPr>
            <a:r>
              <a:rPr dirty="0" sz="2000" spc="-5">
                <a:latin typeface="Arial MT"/>
                <a:cs typeface="Arial MT"/>
              </a:rPr>
              <a:t>notes from anywhere, and potentially collaborate in real-time.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Knowledge Sharing: Facilitate sharing best practices,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procedures, or other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valuable information within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organization or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community.</a:t>
            </a:r>
            <a:endParaRPr sz="2000">
              <a:latin typeface="Arial MT"/>
              <a:cs typeface="Arial MT"/>
            </a:endParaRPr>
          </a:p>
          <a:p>
            <a:pPr marL="12700" marR="808990">
              <a:lnSpc>
                <a:spcPts val="2330"/>
              </a:lnSpc>
              <a:spcBef>
                <a:spcPts val="10"/>
              </a:spcBef>
            </a:pPr>
            <a:r>
              <a:rPr dirty="0" sz="2000" spc="-5">
                <a:latin typeface="Arial MT"/>
                <a:cs typeface="Arial MT"/>
              </a:rPr>
              <a:t>Scalability: The application can grow with the user base,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accommodating increasing data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users.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84200" y="33147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84200" y="39052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84200" y="44958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984200" y="53816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0438" y="881522"/>
            <a:ext cx="30073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latin typeface="Arial MT"/>
                <a:cs typeface="Arial MT"/>
              </a:rPr>
              <a:t>Homepage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277" y="1937939"/>
            <a:ext cx="14516099" cy="75342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2176" y="597104"/>
            <a:ext cx="25933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About-Us-Page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260" y="2118248"/>
            <a:ext cx="14297024" cy="76676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1292" y="559586"/>
            <a:ext cx="22586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Service-Page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42" y="1619318"/>
            <a:ext cx="17640299" cy="85058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9917430" cy="899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92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5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  <a:p>
            <a:pPr algn="r" marR="5080">
              <a:lnSpc>
                <a:spcPts val="2960"/>
              </a:lnSpc>
            </a:pPr>
            <a:r>
              <a:rPr dirty="0" sz="2800" spc="-5" b="1">
                <a:solidFill>
                  <a:srgbClr val="000000"/>
                </a:solidFill>
                <a:latin typeface="Arial"/>
                <a:cs typeface="Arial"/>
              </a:rPr>
              <a:t>Departments-Page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31" y="2006418"/>
            <a:ext cx="16335374" cy="7343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6890" y="1009912"/>
            <a:ext cx="17837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Blog-Page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923" y="2401122"/>
            <a:ext cx="15163799" cy="7238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406" y="1353670"/>
            <a:ext cx="15529560" cy="70745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Future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Enhancements</a:t>
            </a:r>
            <a:r>
              <a:rPr dirty="0" sz="3200" spc="-5" b="1">
                <a:solidFill>
                  <a:srgbClr val="37405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2745740" marR="71120" indent="-266065">
              <a:lnSpc>
                <a:spcPts val="2850"/>
              </a:lnSpc>
              <a:spcBef>
                <a:spcPts val="2470"/>
              </a:spcBef>
              <a:buClr>
                <a:srgbClr val="000000"/>
              </a:buClr>
              <a:buFont typeface="Times New Roman"/>
              <a:buAutoNum type="arabicPeriod"/>
              <a:tabLst>
                <a:tab pos="2746375" algn="l"/>
              </a:tabLst>
            </a:pP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Real-Time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Collaboration</a:t>
            </a:r>
            <a:r>
              <a:rPr dirty="0" sz="2400" spc="-35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Implementing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real-time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collaborative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editing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features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similar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400" spc="75">
                <a:solidFill>
                  <a:srgbClr val="202020"/>
                </a:solidFill>
                <a:latin typeface="Times New Roman"/>
                <a:cs typeface="Times New Roman"/>
              </a:rPr>
              <a:t>Google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5">
                <a:solidFill>
                  <a:srgbClr val="202020"/>
                </a:solidFill>
                <a:latin typeface="Times New Roman"/>
                <a:cs typeface="Times New Roman"/>
              </a:rPr>
              <a:t>Docs,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>
                <a:solidFill>
                  <a:srgbClr val="202020"/>
                </a:solidFill>
                <a:latin typeface="Times New Roman"/>
                <a:cs typeface="Times New Roman"/>
              </a:rPr>
              <a:t>multiple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users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edit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2020"/>
                </a:solidFill>
                <a:latin typeface="Times New Roman"/>
                <a:cs typeface="Times New Roman"/>
              </a:rPr>
              <a:t>view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notes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simultaneously.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would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02020"/>
                </a:solidFill>
                <a:latin typeface="Times New Roman"/>
                <a:cs typeface="Times New Roman"/>
              </a:rPr>
              <a:t>involve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integrating </a:t>
            </a:r>
            <a:r>
              <a:rPr dirty="0" sz="2400" spc="-5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02020"/>
                </a:solidFill>
                <a:latin typeface="Times New Roman"/>
                <a:cs typeface="Times New Roman"/>
              </a:rPr>
              <a:t>live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02020"/>
                </a:solidFill>
                <a:latin typeface="Times New Roman"/>
                <a:cs typeface="Times New Roman"/>
              </a:rPr>
              <a:t>syncing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version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202020"/>
                </a:solidFill>
                <a:latin typeface="Times New Roman"/>
                <a:cs typeface="Times New Roman"/>
              </a:rPr>
              <a:t>control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ensure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202020"/>
                </a:solidFill>
                <a:latin typeface="Times New Roman"/>
                <a:cs typeface="Times New Roman"/>
              </a:rPr>
              <a:t>smooth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collaboration.</a:t>
            </a:r>
            <a:endParaRPr sz="2400">
              <a:latin typeface="Times New Roman"/>
              <a:cs typeface="Times New Roman"/>
            </a:endParaRPr>
          </a:p>
          <a:p>
            <a:pPr marL="2745740" marR="156210" indent="-266065">
              <a:lnSpc>
                <a:spcPts val="2850"/>
              </a:lnSpc>
              <a:buClr>
                <a:srgbClr val="000000"/>
              </a:buClr>
              <a:buFont typeface="Times New Roman"/>
              <a:buAutoNum type="arabicPeriod"/>
              <a:tabLst>
                <a:tab pos="2746375" algn="l"/>
              </a:tabLst>
            </a:pP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Advanced</a:t>
            </a:r>
            <a:r>
              <a:rPr dirty="0" sz="24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Search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9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Organization</a:t>
            </a:r>
            <a:r>
              <a:rPr dirty="0" sz="2400" spc="-3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Enhancing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search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capabilities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202020"/>
                </a:solidFill>
                <a:latin typeface="Times New Roman"/>
                <a:cs typeface="Times New Roman"/>
              </a:rPr>
              <a:t>filters,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tags,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categories </a:t>
            </a:r>
            <a:r>
              <a:rPr dirty="0" sz="2400" spc="-5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400" spc="50">
                <a:solidFill>
                  <a:srgbClr val="202020"/>
                </a:solidFill>
                <a:latin typeface="Times New Roman"/>
                <a:cs typeface="Times New Roman"/>
              </a:rPr>
              <a:t>help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users 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easily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find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organize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their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notes. Implementing AI-driven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suggestions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tags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based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202020"/>
                </a:solidFill>
                <a:latin typeface="Times New Roman"/>
                <a:cs typeface="Times New Roman"/>
              </a:rPr>
              <a:t>note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202020"/>
                </a:solidFill>
                <a:latin typeface="Times New Roman"/>
                <a:cs typeface="Times New Roman"/>
              </a:rPr>
              <a:t>content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could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202020"/>
                </a:solidFill>
                <a:latin typeface="Times New Roman"/>
                <a:cs typeface="Times New Roman"/>
              </a:rPr>
              <a:t>further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streamline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5">
                <a:solidFill>
                  <a:srgbClr val="202020"/>
                </a:solidFill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 marL="2745740" marR="5080" indent="-266065">
              <a:lnSpc>
                <a:spcPts val="2850"/>
              </a:lnSpc>
              <a:buClr>
                <a:srgbClr val="000000"/>
              </a:buClr>
              <a:buFont typeface="Times New Roman"/>
              <a:buAutoNum type="arabicPeriod"/>
              <a:tabLst>
                <a:tab pos="2746375" algn="l"/>
              </a:tabLst>
            </a:pP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Integration </a:t>
            </a: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Productivity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Tools</a:t>
            </a:r>
            <a:r>
              <a:rPr dirty="0" sz="2400" spc="-1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dirty="0" sz="2400" spc="75">
                <a:solidFill>
                  <a:srgbClr val="202020"/>
                </a:solidFill>
                <a:latin typeface="Times New Roman"/>
                <a:cs typeface="Times New Roman"/>
              </a:rPr>
              <a:t>Integrating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400" spc="105">
                <a:solidFill>
                  <a:srgbClr val="202020"/>
                </a:solidFill>
                <a:latin typeface="Times New Roman"/>
                <a:cs typeface="Times New Roman"/>
              </a:rPr>
              <a:t>popular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productivity tools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such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2400" spc="95">
                <a:solidFill>
                  <a:srgbClr val="202020"/>
                </a:solidFill>
                <a:latin typeface="Times New Roman"/>
                <a:cs typeface="Times New Roman"/>
              </a:rPr>
              <a:t>task </a:t>
            </a:r>
            <a:r>
              <a:rPr dirty="0" sz="2400" spc="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managers,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calendars,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project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management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software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enable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202020"/>
                </a:solidFill>
                <a:latin typeface="Times New Roman"/>
                <a:cs typeface="Times New Roman"/>
              </a:rPr>
              <a:t>seamless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workflow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management. </a:t>
            </a:r>
            <a:r>
              <a:rPr dirty="0" sz="2400" spc="-5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This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could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include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features 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automatically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creating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tasks </a:t>
            </a:r>
            <a:r>
              <a:rPr dirty="0" sz="2400" spc="85">
                <a:solidFill>
                  <a:srgbClr val="202020"/>
                </a:solidFill>
                <a:latin typeface="Times New Roman"/>
                <a:cs typeface="Times New Roman"/>
              </a:rPr>
              <a:t>from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notes </a:t>
            </a:r>
            <a:r>
              <a:rPr dirty="0" sz="2400" spc="12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400" spc="25">
                <a:solidFill>
                  <a:srgbClr val="202020"/>
                </a:solidFill>
                <a:latin typeface="Times New Roman"/>
                <a:cs typeface="Times New Roman"/>
              </a:rPr>
              <a:t>syncing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notes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calendar</a:t>
            </a:r>
            <a:r>
              <a:rPr dirty="0" sz="2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202020"/>
                </a:solidFill>
                <a:latin typeface="Times New Roman"/>
                <a:cs typeface="Times New Roman"/>
              </a:rPr>
              <a:t>events.</a:t>
            </a:r>
            <a:endParaRPr sz="2400">
              <a:latin typeface="Times New Roman"/>
              <a:cs typeface="Times New Roman"/>
            </a:endParaRPr>
          </a:p>
          <a:p>
            <a:pPr marL="2745740" marR="138430" indent="-266065">
              <a:lnSpc>
                <a:spcPts val="2850"/>
              </a:lnSpc>
              <a:buClr>
                <a:srgbClr val="000000"/>
              </a:buClr>
              <a:buFont typeface="Times New Roman"/>
              <a:buAutoNum type="arabicPeriod"/>
              <a:tabLst>
                <a:tab pos="2746375" algn="l"/>
              </a:tabLst>
            </a:pP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Enhanced</a:t>
            </a:r>
            <a:r>
              <a:rPr dirty="0" sz="24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Security</a:t>
            </a:r>
            <a:r>
              <a:rPr dirty="0" sz="24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Features</a:t>
            </a:r>
            <a:r>
              <a:rPr dirty="0" sz="2400" spc="-4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Implementing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end-to-end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encryption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notes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ensure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>
                <a:solidFill>
                  <a:srgbClr val="202020"/>
                </a:solidFill>
                <a:latin typeface="Times New Roman"/>
                <a:cs typeface="Times New Roman"/>
              </a:rPr>
              <a:t>privacy </a:t>
            </a:r>
            <a:r>
              <a:rPr dirty="0" sz="2400" spc="-5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security.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Additionally,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adding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features such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2400" spc="75">
                <a:solidFill>
                  <a:srgbClr val="202020"/>
                </a:solidFill>
                <a:latin typeface="Times New Roman"/>
                <a:cs typeface="Times New Roman"/>
              </a:rPr>
              <a:t>two-factor </a:t>
            </a:r>
            <a:r>
              <a:rPr dirty="0" sz="2400" spc="85">
                <a:solidFill>
                  <a:srgbClr val="202020"/>
                </a:solidFill>
                <a:latin typeface="Times New Roman"/>
                <a:cs typeface="Times New Roman"/>
              </a:rPr>
              <a:t>authentication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access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controls </a:t>
            </a:r>
            <a:r>
              <a:rPr dirty="0" sz="2400" spc="-5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manage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permissions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sharing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editing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notes.</a:t>
            </a:r>
            <a:endParaRPr sz="2400">
              <a:latin typeface="Times New Roman"/>
              <a:cs typeface="Times New Roman"/>
            </a:endParaRPr>
          </a:p>
          <a:p>
            <a:pPr marL="2745740" marR="93980" indent="-266065">
              <a:lnSpc>
                <a:spcPts val="2850"/>
              </a:lnSpc>
              <a:buClr>
                <a:srgbClr val="000000"/>
              </a:buClr>
              <a:buFont typeface="Times New Roman"/>
              <a:buAutoNum type="arabicPeriod"/>
              <a:tabLst>
                <a:tab pos="2746375" algn="l"/>
              </a:tabLst>
            </a:pPr>
            <a:r>
              <a:rPr dirty="0" sz="2400" spc="-15" b="1">
                <a:solidFill>
                  <a:srgbClr val="202020"/>
                </a:solidFill>
                <a:latin typeface="Times New Roman"/>
                <a:cs typeface="Times New Roman"/>
              </a:rPr>
              <a:t>Offline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202020"/>
                </a:solidFill>
                <a:latin typeface="Times New Roman"/>
                <a:cs typeface="Times New Roman"/>
              </a:rPr>
              <a:t>Access</a:t>
            </a:r>
            <a:r>
              <a:rPr dirty="0" sz="2400" spc="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9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Syncing</a:t>
            </a:r>
            <a:r>
              <a:rPr dirty="0" sz="2400" spc="-3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Developing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202020"/>
                </a:solidFill>
                <a:latin typeface="Times New Roman"/>
                <a:cs typeface="Times New Roman"/>
              </a:rPr>
              <a:t>robust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02020"/>
                </a:solidFill>
                <a:latin typeface="Times New Roman"/>
                <a:cs typeface="Times New Roman"/>
              </a:rPr>
              <a:t>offline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202020"/>
                </a:solidFill>
                <a:latin typeface="Times New Roman"/>
                <a:cs typeface="Times New Roman"/>
              </a:rPr>
              <a:t>functionality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202020"/>
                </a:solidFill>
                <a:latin typeface="Times New Roman"/>
                <a:cs typeface="Times New Roman"/>
              </a:rPr>
              <a:t>allows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Times New Roman"/>
                <a:cs typeface="Times New Roman"/>
              </a:rPr>
              <a:t>users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202020"/>
                </a:solidFill>
                <a:latin typeface="Times New Roman"/>
                <a:cs typeface="Times New Roman"/>
              </a:rPr>
              <a:t>access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5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edit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their notes </a:t>
            </a:r>
            <a:r>
              <a:rPr dirty="0" sz="2400" spc="20">
                <a:solidFill>
                  <a:srgbClr val="202020"/>
                </a:solidFill>
                <a:latin typeface="Times New Roman"/>
                <a:cs typeface="Times New Roman"/>
              </a:rPr>
              <a:t>even </a:t>
            </a:r>
            <a:r>
              <a:rPr dirty="0" sz="2400" spc="85">
                <a:solidFill>
                  <a:srgbClr val="202020"/>
                </a:solidFill>
                <a:latin typeface="Times New Roman"/>
                <a:cs typeface="Times New Roman"/>
              </a:rPr>
              <a:t>without </a:t>
            </a:r>
            <a:r>
              <a:rPr dirty="0" sz="2400" spc="125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internet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connection. </a:t>
            </a:r>
            <a:r>
              <a:rPr dirty="0" sz="2400" spc="95">
                <a:solidFill>
                  <a:srgbClr val="202020"/>
                </a:solidFill>
                <a:latin typeface="Times New Roman"/>
                <a:cs typeface="Times New Roman"/>
              </a:rPr>
              <a:t>Notes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created </a:t>
            </a:r>
            <a:r>
              <a:rPr dirty="0" sz="2400" spc="12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edited </a:t>
            </a:r>
            <a:r>
              <a:rPr dirty="0" sz="2400" spc="25">
                <a:solidFill>
                  <a:srgbClr val="202020"/>
                </a:solidFill>
                <a:latin typeface="Times New Roman"/>
                <a:cs typeface="Times New Roman"/>
              </a:rPr>
              <a:t>offline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would </a:t>
            </a:r>
            <a:r>
              <a:rPr dirty="0" sz="2400" spc="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02020"/>
                </a:solidFill>
                <a:latin typeface="Times New Roman"/>
                <a:cs typeface="Times New Roman"/>
              </a:rPr>
              <a:t>automatically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02020"/>
                </a:solidFill>
                <a:latin typeface="Times New Roman"/>
                <a:cs typeface="Times New Roman"/>
              </a:rPr>
              <a:t>sync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02020"/>
                </a:solidFill>
                <a:latin typeface="Times New Roman"/>
                <a:cs typeface="Times New Roman"/>
              </a:rPr>
              <a:t>cloud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dirty="0" sz="24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regains</a:t>
            </a:r>
            <a:r>
              <a:rPr dirty="0" sz="24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202020"/>
                </a:solidFill>
                <a:latin typeface="Times New Roman"/>
                <a:cs typeface="Times New Roman"/>
              </a:rPr>
              <a:t>connectivity.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028" y="9441508"/>
            <a:ext cx="971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2321" y="2792941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3909" y="4856305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0788" y="1370023"/>
            <a:ext cx="15594330" cy="4542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2458720" marR="5080">
              <a:lnSpc>
                <a:spcPts val="3300"/>
              </a:lnSpc>
              <a:spcBef>
                <a:spcPts val="1995"/>
              </a:spcBef>
            </a:pPr>
            <a:r>
              <a:rPr dirty="0" sz="2800" spc="65">
                <a:latin typeface="Times New Roman"/>
                <a:cs typeface="Times New Roman"/>
              </a:rPr>
              <a:t>This </a:t>
            </a:r>
            <a:r>
              <a:rPr dirty="0" sz="2800" spc="50">
                <a:latin typeface="Times New Roman"/>
                <a:cs typeface="Times New Roman"/>
              </a:rPr>
              <a:t>concludes </a:t>
            </a:r>
            <a:r>
              <a:rPr dirty="0" sz="2800" spc="90">
                <a:latin typeface="Times New Roman"/>
                <a:cs typeface="Times New Roman"/>
              </a:rPr>
              <a:t>the </a:t>
            </a:r>
            <a:r>
              <a:rPr dirty="0" sz="2800" spc="25">
                <a:latin typeface="Times New Roman"/>
                <a:cs typeface="Times New Roman"/>
              </a:rPr>
              <a:t>overview </a:t>
            </a:r>
            <a:r>
              <a:rPr dirty="0" sz="2800" spc="70">
                <a:latin typeface="Times New Roman"/>
                <a:cs typeface="Times New Roman"/>
              </a:rPr>
              <a:t>of </a:t>
            </a:r>
            <a:r>
              <a:rPr dirty="0" sz="2800" spc="90">
                <a:latin typeface="Times New Roman"/>
                <a:cs typeface="Times New Roman"/>
              </a:rPr>
              <a:t>the </a:t>
            </a:r>
            <a:r>
              <a:rPr dirty="0" sz="2800" spc="100">
                <a:latin typeface="Times New Roman"/>
                <a:cs typeface="Times New Roman"/>
              </a:rPr>
              <a:t>note </a:t>
            </a:r>
            <a:r>
              <a:rPr dirty="0" sz="2800" spc="75">
                <a:latin typeface="Times New Roman"/>
                <a:cs typeface="Times New Roman"/>
              </a:rPr>
              <a:t>sharing </a:t>
            </a:r>
            <a:r>
              <a:rPr dirty="0" sz="2800" spc="35">
                <a:latin typeface="Times New Roman"/>
                <a:cs typeface="Times New Roman"/>
              </a:rPr>
              <a:t>web </a:t>
            </a:r>
            <a:r>
              <a:rPr dirty="0" sz="2800" spc="85">
                <a:latin typeface="Times New Roman"/>
                <a:cs typeface="Times New Roman"/>
              </a:rPr>
              <a:t>application </a:t>
            </a:r>
            <a:r>
              <a:rPr dirty="0" sz="2800" spc="45">
                <a:latin typeface="Times New Roman"/>
                <a:cs typeface="Times New Roman"/>
              </a:rPr>
              <a:t>using </a:t>
            </a:r>
            <a:r>
              <a:rPr dirty="0" sz="2800" spc="105">
                <a:latin typeface="Times New Roman"/>
                <a:cs typeface="Times New Roman"/>
              </a:rPr>
              <a:t>Django. </a:t>
            </a:r>
            <a:r>
              <a:rPr dirty="0" sz="2800" spc="140">
                <a:latin typeface="Times New Roman"/>
                <a:cs typeface="Times New Roman"/>
              </a:rPr>
              <a:t>In </a:t>
            </a:r>
            <a:r>
              <a:rPr dirty="0" sz="2800" spc="90">
                <a:latin typeface="Times New Roman"/>
                <a:cs typeface="Times New Roman"/>
              </a:rPr>
              <a:t>the 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future,enhancements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could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include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advanced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user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permissions,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real-time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collaboration,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and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integration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with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cloud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storage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services.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2339975" marR="906144">
              <a:lnSpc>
                <a:spcPts val="3300"/>
              </a:lnSpc>
            </a:pPr>
            <a:r>
              <a:rPr dirty="0" sz="2800" spc="60">
                <a:latin typeface="Times New Roman"/>
                <a:cs typeface="Times New Roman"/>
              </a:rPr>
              <a:t>As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application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grows,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additional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features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such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as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version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control,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user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activity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tracking, </a:t>
            </a:r>
            <a:r>
              <a:rPr dirty="0" sz="2800" spc="145">
                <a:latin typeface="Times New Roman"/>
                <a:cs typeface="Times New Roman"/>
              </a:rPr>
              <a:t>and </a:t>
            </a:r>
            <a:r>
              <a:rPr dirty="0" sz="2800" spc="55">
                <a:latin typeface="Times New Roman"/>
                <a:cs typeface="Times New Roman"/>
              </a:rPr>
              <a:t>mobile </a:t>
            </a:r>
            <a:r>
              <a:rPr dirty="0" sz="2800" spc="145">
                <a:latin typeface="Times New Roman"/>
                <a:cs typeface="Times New Roman"/>
              </a:rPr>
              <a:t>app </a:t>
            </a:r>
            <a:r>
              <a:rPr dirty="0" sz="2800" spc="65">
                <a:latin typeface="Times New Roman"/>
                <a:cs typeface="Times New Roman"/>
              </a:rPr>
              <a:t>development </a:t>
            </a:r>
            <a:r>
              <a:rPr dirty="0" sz="2800" spc="75">
                <a:latin typeface="Times New Roman"/>
                <a:cs typeface="Times New Roman"/>
              </a:rPr>
              <a:t>could </a:t>
            </a:r>
            <a:r>
              <a:rPr dirty="0" sz="2800" spc="100">
                <a:latin typeface="Times New Roman"/>
                <a:cs typeface="Times New Roman"/>
              </a:rPr>
              <a:t>further </a:t>
            </a:r>
            <a:r>
              <a:rPr dirty="0" sz="2800" spc="70">
                <a:latin typeface="Times New Roman"/>
                <a:cs typeface="Times New Roman"/>
              </a:rPr>
              <a:t>improve </a:t>
            </a:r>
            <a:r>
              <a:rPr dirty="0" sz="2800" spc="90">
                <a:latin typeface="Times New Roman"/>
                <a:cs typeface="Times New Roman"/>
              </a:rPr>
              <a:t>the </a:t>
            </a:r>
            <a:r>
              <a:rPr dirty="0" sz="2800" spc="60">
                <a:latin typeface="Times New Roman"/>
                <a:cs typeface="Times New Roman"/>
              </a:rPr>
              <a:t>user </a:t>
            </a:r>
            <a:r>
              <a:rPr dirty="0" sz="2800" spc="25">
                <a:latin typeface="Times New Roman"/>
                <a:cs typeface="Times New Roman"/>
              </a:rPr>
              <a:t>experience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functionality.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6355" y="4621384"/>
            <a:ext cx="41630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6000" spc="-10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00" y="287394"/>
            <a:ext cx="663130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35"/>
              </a:lnSpc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8542" y="1834751"/>
            <a:ext cx="85204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CAPSTONE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PROJECT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SHOWCASE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7207" y="6050292"/>
            <a:ext cx="14504669" cy="1112520"/>
          </a:xfrm>
          <a:custGeom>
            <a:avLst/>
            <a:gdLst/>
            <a:ahLst/>
            <a:cxnLst/>
            <a:rect l="l" t="t" r="r" b="b"/>
            <a:pathLst>
              <a:path w="14504669" h="1112520">
                <a:moveTo>
                  <a:pt x="14504467" y="189445"/>
                </a:moveTo>
                <a:lnTo>
                  <a:pt x="14484464" y="112877"/>
                </a:lnTo>
                <a:lnTo>
                  <a:pt x="14459509" y="75336"/>
                </a:lnTo>
                <a:lnTo>
                  <a:pt x="14426857" y="44107"/>
                </a:lnTo>
                <a:lnTo>
                  <a:pt x="14387817" y="20370"/>
                </a:lnTo>
                <a:lnTo>
                  <a:pt x="14343723" y="5283"/>
                </a:lnTo>
                <a:lnTo>
                  <a:pt x="14295882" y="0"/>
                </a:lnTo>
                <a:lnTo>
                  <a:pt x="210121" y="0"/>
                </a:lnTo>
                <a:lnTo>
                  <a:pt x="162293" y="5283"/>
                </a:lnTo>
                <a:lnTo>
                  <a:pt x="118198" y="20370"/>
                </a:lnTo>
                <a:lnTo>
                  <a:pt x="79159" y="44107"/>
                </a:lnTo>
                <a:lnTo>
                  <a:pt x="46507" y="75336"/>
                </a:lnTo>
                <a:lnTo>
                  <a:pt x="21551" y="112877"/>
                </a:lnTo>
                <a:lnTo>
                  <a:pt x="5613" y="155587"/>
                </a:lnTo>
                <a:lnTo>
                  <a:pt x="12" y="202209"/>
                </a:lnTo>
                <a:lnTo>
                  <a:pt x="0" y="909726"/>
                </a:lnTo>
                <a:lnTo>
                  <a:pt x="5613" y="956437"/>
                </a:lnTo>
                <a:lnTo>
                  <a:pt x="21551" y="999159"/>
                </a:lnTo>
                <a:lnTo>
                  <a:pt x="46507" y="1036701"/>
                </a:lnTo>
                <a:lnTo>
                  <a:pt x="79159" y="1067917"/>
                </a:lnTo>
                <a:lnTo>
                  <a:pt x="118198" y="1091653"/>
                </a:lnTo>
                <a:lnTo>
                  <a:pt x="162293" y="1106754"/>
                </a:lnTo>
                <a:lnTo>
                  <a:pt x="210121" y="1112037"/>
                </a:lnTo>
                <a:lnTo>
                  <a:pt x="14295882" y="1112037"/>
                </a:lnTo>
                <a:lnTo>
                  <a:pt x="14343723" y="1106754"/>
                </a:lnTo>
                <a:lnTo>
                  <a:pt x="14387817" y="1091653"/>
                </a:lnTo>
                <a:lnTo>
                  <a:pt x="14426857" y="1067917"/>
                </a:lnTo>
                <a:lnTo>
                  <a:pt x="14433906" y="1061173"/>
                </a:lnTo>
                <a:lnTo>
                  <a:pt x="14459509" y="1036701"/>
                </a:lnTo>
                <a:lnTo>
                  <a:pt x="14484464" y="999159"/>
                </a:lnTo>
                <a:lnTo>
                  <a:pt x="14500403" y="956437"/>
                </a:lnTo>
                <a:lnTo>
                  <a:pt x="14504467" y="922578"/>
                </a:lnTo>
                <a:lnTo>
                  <a:pt x="14504467" y="189445"/>
                </a:lnTo>
                <a:close/>
              </a:path>
            </a:pathLst>
          </a:custGeom>
          <a:solidFill>
            <a:srgbClr val="DED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60958" y="5323356"/>
            <a:ext cx="11042650" cy="147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3215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3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" b="1">
                <a:latin typeface="Arial"/>
                <a:cs typeface="Arial"/>
              </a:rPr>
              <a:t>Notes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Sharing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Web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Application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using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Django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5577" y="7974157"/>
            <a:ext cx="12597130" cy="1017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86230" marR="5080" indent="-1574165">
              <a:lnSpc>
                <a:spcPts val="3979"/>
              </a:lnSpc>
              <a:spcBef>
                <a:spcPts val="55"/>
              </a:spcBef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Abstract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Problem Statement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Project Overview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Proposed Solution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Technology Used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Modelling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Results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Conclusion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839" y="2816351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839" y="5330951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5379065" cy="585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2543810" marR="33655">
              <a:lnSpc>
                <a:spcPts val="3300"/>
              </a:lnSpc>
              <a:spcBef>
                <a:spcPts val="2175"/>
              </a:spcBef>
            </a:pPr>
            <a:r>
              <a:rPr dirty="0" sz="2800" spc="105">
                <a:latin typeface="Times New Roman"/>
                <a:cs typeface="Times New Roman"/>
              </a:rPr>
              <a:t>ShareNote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dynamic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web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application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designed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facilitate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seamless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collaboration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and </a:t>
            </a:r>
            <a:r>
              <a:rPr dirty="0" sz="2800" spc="20">
                <a:latin typeface="Times New Roman"/>
                <a:cs typeface="Times New Roman"/>
              </a:rPr>
              <a:t>efficient </a:t>
            </a:r>
            <a:r>
              <a:rPr dirty="0" sz="2800" spc="75">
                <a:latin typeface="Times New Roman"/>
                <a:cs typeface="Times New Roman"/>
              </a:rPr>
              <a:t>sharing </a:t>
            </a:r>
            <a:r>
              <a:rPr dirty="0" sz="2800" spc="70">
                <a:latin typeface="Times New Roman"/>
                <a:cs typeface="Times New Roman"/>
              </a:rPr>
              <a:t>of </a:t>
            </a:r>
            <a:r>
              <a:rPr dirty="0" sz="2800" spc="80">
                <a:latin typeface="Times New Roman"/>
                <a:cs typeface="Times New Roman"/>
              </a:rPr>
              <a:t>notes </a:t>
            </a:r>
            <a:r>
              <a:rPr dirty="0" sz="2800" spc="110">
                <a:latin typeface="Times New Roman"/>
                <a:cs typeface="Times New Roman"/>
              </a:rPr>
              <a:t>among </a:t>
            </a:r>
            <a:r>
              <a:rPr dirty="0" sz="2800" spc="45">
                <a:latin typeface="Times New Roman"/>
                <a:cs typeface="Times New Roman"/>
              </a:rPr>
              <a:t>users. </a:t>
            </a:r>
            <a:r>
              <a:rPr dirty="0" sz="2800" spc="100">
                <a:latin typeface="Times New Roman"/>
                <a:cs typeface="Times New Roman"/>
              </a:rPr>
              <a:t>With </a:t>
            </a:r>
            <a:r>
              <a:rPr dirty="0" sz="2800" spc="90">
                <a:latin typeface="Times New Roman"/>
                <a:cs typeface="Times New Roman"/>
              </a:rPr>
              <a:t>the </a:t>
            </a:r>
            <a:r>
              <a:rPr dirty="0" sz="2800" spc="45">
                <a:latin typeface="Times New Roman"/>
                <a:cs typeface="Times New Roman"/>
              </a:rPr>
              <a:t>increasing </a:t>
            </a:r>
            <a:r>
              <a:rPr dirty="0" sz="2800" spc="110">
                <a:latin typeface="Times New Roman"/>
                <a:cs typeface="Times New Roman"/>
              </a:rPr>
              <a:t>demand </a:t>
            </a:r>
            <a:r>
              <a:rPr dirty="0" sz="2800" spc="95">
                <a:latin typeface="Times New Roman"/>
                <a:cs typeface="Times New Roman"/>
              </a:rPr>
              <a:t>for </a:t>
            </a:r>
            <a:r>
              <a:rPr dirty="0" sz="2800" spc="55">
                <a:latin typeface="Times New Roman"/>
                <a:cs typeface="Times New Roman"/>
              </a:rPr>
              <a:t>digital 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tools </a:t>
            </a:r>
            <a:r>
              <a:rPr dirty="0" sz="2800" spc="150">
                <a:latin typeface="Times New Roman"/>
                <a:cs typeface="Times New Roman"/>
              </a:rPr>
              <a:t>that </a:t>
            </a:r>
            <a:r>
              <a:rPr dirty="0" sz="2800" spc="70">
                <a:latin typeface="Times New Roman"/>
                <a:cs typeface="Times New Roman"/>
              </a:rPr>
              <a:t>enhance </a:t>
            </a:r>
            <a:r>
              <a:rPr dirty="0" sz="2800" spc="75">
                <a:latin typeface="Times New Roman"/>
                <a:cs typeface="Times New Roman"/>
              </a:rPr>
              <a:t>productivity </a:t>
            </a:r>
            <a:r>
              <a:rPr dirty="0" sz="2800" spc="145">
                <a:latin typeface="Times New Roman"/>
                <a:cs typeface="Times New Roman"/>
              </a:rPr>
              <a:t>and </a:t>
            </a:r>
            <a:r>
              <a:rPr dirty="0" sz="2800" spc="90">
                <a:latin typeface="Times New Roman"/>
                <a:cs typeface="Times New Roman"/>
              </a:rPr>
              <a:t>collaboration, </a:t>
            </a:r>
            <a:r>
              <a:rPr dirty="0" sz="2800" spc="105">
                <a:latin typeface="Times New Roman"/>
                <a:cs typeface="Times New Roman"/>
              </a:rPr>
              <a:t>ShareNote </a:t>
            </a:r>
            <a:r>
              <a:rPr dirty="0" sz="2800" spc="25">
                <a:latin typeface="Times New Roman"/>
                <a:cs typeface="Times New Roman"/>
              </a:rPr>
              <a:t>emerges </a:t>
            </a:r>
            <a:r>
              <a:rPr dirty="0" sz="2800" spc="70">
                <a:latin typeface="Times New Roman"/>
                <a:cs typeface="Times New Roman"/>
              </a:rPr>
              <a:t>as </a:t>
            </a:r>
            <a:r>
              <a:rPr dirty="0" sz="2800" spc="155">
                <a:latin typeface="Times New Roman"/>
                <a:cs typeface="Times New Roman"/>
              </a:rPr>
              <a:t>a </a:t>
            </a:r>
            <a:r>
              <a:rPr dirty="0" sz="2800" spc="80">
                <a:latin typeface="Times New Roman"/>
                <a:cs typeface="Times New Roman"/>
              </a:rPr>
              <a:t>solution 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to </a:t>
            </a:r>
            <a:r>
              <a:rPr dirty="0" sz="2800" spc="60">
                <a:latin typeface="Times New Roman"/>
                <a:cs typeface="Times New Roman"/>
              </a:rPr>
              <a:t>streamline </a:t>
            </a:r>
            <a:r>
              <a:rPr dirty="0" sz="2800" spc="90">
                <a:latin typeface="Times New Roman"/>
                <a:cs typeface="Times New Roman"/>
              </a:rPr>
              <a:t>the </a:t>
            </a:r>
            <a:r>
              <a:rPr dirty="0" sz="2800" spc="50">
                <a:latin typeface="Times New Roman"/>
                <a:cs typeface="Times New Roman"/>
              </a:rPr>
              <a:t>process </a:t>
            </a:r>
            <a:r>
              <a:rPr dirty="0" sz="2800" spc="70">
                <a:latin typeface="Times New Roman"/>
                <a:cs typeface="Times New Roman"/>
              </a:rPr>
              <a:t>of </a:t>
            </a:r>
            <a:r>
              <a:rPr dirty="0" sz="2800" spc="75">
                <a:latin typeface="Times New Roman"/>
                <a:cs typeface="Times New Roman"/>
              </a:rPr>
              <a:t>sharing </a:t>
            </a:r>
            <a:r>
              <a:rPr dirty="0" sz="2800" spc="145">
                <a:latin typeface="Times New Roman"/>
                <a:cs typeface="Times New Roman"/>
              </a:rPr>
              <a:t>and </a:t>
            </a:r>
            <a:r>
              <a:rPr dirty="0" sz="2800" spc="85">
                <a:latin typeface="Times New Roman"/>
                <a:cs typeface="Times New Roman"/>
              </a:rPr>
              <a:t>managing </a:t>
            </a:r>
            <a:r>
              <a:rPr dirty="0" sz="2800" spc="80">
                <a:latin typeface="Times New Roman"/>
                <a:cs typeface="Times New Roman"/>
              </a:rPr>
              <a:t>notes </a:t>
            </a:r>
            <a:r>
              <a:rPr dirty="0" sz="2800" spc="60">
                <a:latin typeface="Times New Roman"/>
                <a:cs typeface="Times New Roman"/>
              </a:rPr>
              <a:t>across </a:t>
            </a:r>
            <a:r>
              <a:rPr dirty="0" sz="2800" spc="75">
                <a:latin typeface="Times New Roman"/>
                <a:cs typeface="Times New Roman"/>
              </a:rPr>
              <a:t>various </a:t>
            </a:r>
            <a:r>
              <a:rPr dirty="0" sz="2800" spc="45">
                <a:latin typeface="Times New Roman"/>
                <a:cs typeface="Times New Roman"/>
              </a:rPr>
              <a:t>users </a:t>
            </a:r>
            <a:r>
              <a:rPr dirty="0" sz="2800" spc="145">
                <a:latin typeface="Times New Roman"/>
                <a:cs typeface="Times New Roman"/>
              </a:rPr>
              <a:t>and 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devices.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543810" marR="5080">
              <a:lnSpc>
                <a:spcPts val="3300"/>
              </a:lnSpc>
            </a:pPr>
            <a:r>
              <a:rPr dirty="0" sz="2800" spc="9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application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offers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user-friendly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interface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that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allows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individuals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create,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edit, 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organize,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share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their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notes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effortlessly.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Users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create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personalized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accounts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access </a:t>
            </a:r>
            <a:r>
              <a:rPr dirty="0" sz="2800" spc="80">
                <a:latin typeface="Times New Roman"/>
                <a:cs typeface="Times New Roman"/>
              </a:rPr>
              <a:t>their notes </a:t>
            </a:r>
            <a:r>
              <a:rPr dirty="0" sz="2800" spc="20">
                <a:latin typeface="Times New Roman"/>
                <a:cs typeface="Times New Roman"/>
              </a:rPr>
              <a:t>securely </a:t>
            </a:r>
            <a:r>
              <a:rPr dirty="0" sz="2800" spc="100">
                <a:latin typeface="Times New Roman"/>
                <a:cs typeface="Times New Roman"/>
              </a:rPr>
              <a:t>from </a:t>
            </a:r>
            <a:r>
              <a:rPr dirty="0" sz="2800" spc="60">
                <a:latin typeface="Times New Roman"/>
                <a:cs typeface="Times New Roman"/>
              </a:rPr>
              <a:t>anywhere, </a:t>
            </a:r>
            <a:r>
              <a:rPr dirty="0" sz="2800" spc="150">
                <a:latin typeface="Times New Roman"/>
                <a:cs typeface="Times New Roman"/>
              </a:rPr>
              <a:t>at </a:t>
            </a:r>
            <a:r>
              <a:rPr dirty="0" sz="2800" spc="95">
                <a:latin typeface="Times New Roman"/>
                <a:cs typeface="Times New Roman"/>
              </a:rPr>
              <a:t>any </a:t>
            </a:r>
            <a:r>
              <a:rPr dirty="0" sz="2800" spc="55">
                <a:latin typeface="Times New Roman"/>
                <a:cs typeface="Times New Roman"/>
              </a:rPr>
              <a:t>time. </a:t>
            </a:r>
            <a:r>
              <a:rPr dirty="0" sz="2800" spc="105">
                <a:latin typeface="Times New Roman"/>
                <a:cs typeface="Times New Roman"/>
              </a:rPr>
              <a:t>ShareNote </a:t>
            </a:r>
            <a:r>
              <a:rPr dirty="0" sz="2800" spc="55">
                <a:latin typeface="Times New Roman"/>
                <a:cs typeface="Times New Roman"/>
              </a:rPr>
              <a:t>prioritizes </a:t>
            </a:r>
            <a:r>
              <a:rPr dirty="0" sz="2800" spc="60">
                <a:latin typeface="Times New Roman"/>
                <a:cs typeface="Times New Roman"/>
              </a:rPr>
              <a:t>user 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privacy </a:t>
            </a:r>
            <a:r>
              <a:rPr dirty="0" sz="2800" spc="145">
                <a:latin typeface="Times New Roman"/>
                <a:cs typeface="Times New Roman"/>
              </a:rPr>
              <a:t>and </a:t>
            </a:r>
            <a:r>
              <a:rPr dirty="0" sz="2800" spc="40">
                <a:latin typeface="Times New Roman"/>
                <a:cs typeface="Times New Roman"/>
              </a:rPr>
              <a:t>security </a:t>
            </a:r>
            <a:r>
              <a:rPr dirty="0" sz="2800" spc="70">
                <a:latin typeface="Times New Roman"/>
                <a:cs typeface="Times New Roman"/>
              </a:rPr>
              <a:t>by </a:t>
            </a:r>
            <a:r>
              <a:rPr dirty="0" sz="2800" spc="55">
                <a:latin typeface="Times New Roman"/>
                <a:cs typeface="Times New Roman"/>
              </a:rPr>
              <a:t>implementing </a:t>
            </a:r>
            <a:r>
              <a:rPr dirty="0" sz="2800" spc="114">
                <a:latin typeface="Times New Roman"/>
                <a:cs typeface="Times New Roman"/>
              </a:rPr>
              <a:t>robust </a:t>
            </a:r>
            <a:r>
              <a:rPr dirty="0" sz="2800" spc="95">
                <a:latin typeface="Times New Roman"/>
                <a:cs typeface="Times New Roman"/>
              </a:rPr>
              <a:t>authentication </a:t>
            </a:r>
            <a:r>
              <a:rPr dirty="0" sz="2800" spc="145">
                <a:latin typeface="Times New Roman"/>
                <a:cs typeface="Times New Roman"/>
              </a:rPr>
              <a:t>and </a:t>
            </a:r>
            <a:r>
              <a:rPr dirty="0" sz="2800" spc="105">
                <a:latin typeface="Times New Roman"/>
                <a:cs typeface="Times New Roman"/>
              </a:rPr>
              <a:t>authorization 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protocols.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15798800" cy="556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Problem</a:t>
            </a:r>
            <a:r>
              <a:rPr dirty="0" sz="3200" spc="-4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1644650" marR="5080">
              <a:lnSpc>
                <a:spcPts val="3829"/>
              </a:lnSpc>
              <a:spcBef>
                <a:spcPts val="1885"/>
              </a:spcBef>
            </a:pPr>
            <a:r>
              <a:rPr dirty="0" sz="3200" spc="160">
                <a:latin typeface="Times New Roman"/>
                <a:cs typeface="Times New Roman"/>
              </a:rPr>
              <a:t>In </a:t>
            </a:r>
            <a:r>
              <a:rPr dirty="0" sz="3200" spc="90">
                <a:latin typeface="Times New Roman"/>
                <a:cs typeface="Times New Roman"/>
              </a:rPr>
              <a:t>today's </a:t>
            </a:r>
            <a:r>
              <a:rPr dirty="0" sz="3200" spc="75">
                <a:latin typeface="Times New Roman"/>
                <a:cs typeface="Times New Roman"/>
              </a:rPr>
              <a:t>fast-paced </a:t>
            </a:r>
            <a:r>
              <a:rPr dirty="0" sz="3200" spc="60">
                <a:latin typeface="Times New Roman"/>
                <a:cs typeface="Times New Roman"/>
              </a:rPr>
              <a:t>digital </a:t>
            </a:r>
            <a:r>
              <a:rPr dirty="0" sz="3200" spc="80">
                <a:latin typeface="Times New Roman"/>
                <a:cs typeface="Times New Roman"/>
              </a:rPr>
              <a:t>landscape, </a:t>
            </a:r>
            <a:r>
              <a:rPr dirty="0" sz="3200" spc="60">
                <a:latin typeface="Times New Roman"/>
                <a:cs typeface="Times New Roman"/>
              </a:rPr>
              <a:t>individuals, </a:t>
            </a:r>
            <a:r>
              <a:rPr dirty="0" sz="3200" spc="85">
                <a:latin typeface="Times New Roman"/>
                <a:cs typeface="Times New Roman"/>
              </a:rPr>
              <a:t>teams, </a:t>
            </a:r>
            <a:r>
              <a:rPr dirty="0" sz="3200" spc="165">
                <a:latin typeface="Times New Roman"/>
                <a:cs typeface="Times New Roman"/>
              </a:rPr>
              <a:t>and </a:t>
            </a:r>
            <a:r>
              <a:rPr dirty="0" sz="3200" spc="90">
                <a:latin typeface="Times New Roman"/>
                <a:cs typeface="Times New Roman"/>
              </a:rPr>
              <a:t>organizations </a:t>
            </a:r>
            <a:r>
              <a:rPr dirty="0" sz="3200" spc="30">
                <a:latin typeface="Times New Roman"/>
                <a:cs typeface="Times New Roman"/>
              </a:rPr>
              <a:t>face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45">
                <a:latin typeface="Times New Roman"/>
                <a:cs typeface="Times New Roman"/>
              </a:rPr>
              <a:t>significant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35">
                <a:latin typeface="Times New Roman"/>
                <a:cs typeface="Times New Roman"/>
              </a:rPr>
              <a:t>challenges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6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5">
                <a:latin typeface="Times New Roman"/>
                <a:cs typeface="Times New Roman"/>
              </a:rPr>
              <a:t>efficiently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sharing,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90">
                <a:latin typeface="Times New Roman"/>
                <a:cs typeface="Times New Roman"/>
              </a:rPr>
              <a:t>collaborating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30">
                <a:latin typeface="Times New Roman"/>
                <a:cs typeface="Times New Roman"/>
              </a:rPr>
              <a:t>on,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65">
                <a:latin typeface="Times New Roman"/>
                <a:cs typeface="Times New Roman"/>
              </a:rPr>
              <a:t>and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95">
                <a:latin typeface="Times New Roman"/>
                <a:cs typeface="Times New Roman"/>
              </a:rPr>
              <a:t>managing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85">
                <a:latin typeface="Times New Roman"/>
                <a:cs typeface="Times New Roman"/>
              </a:rPr>
              <a:t>notes.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114">
                <a:latin typeface="Times New Roman"/>
                <a:cs typeface="Times New Roman"/>
              </a:rPr>
              <a:t>Traditional </a:t>
            </a:r>
            <a:r>
              <a:rPr dirty="0" sz="3200" spc="105">
                <a:latin typeface="Times New Roman"/>
                <a:cs typeface="Times New Roman"/>
              </a:rPr>
              <a:t>methods </a:t>
            </a:r>
            <a:r>
              <a:rPr dirty="0" sz="3200" spc="80">
                <a:latin typeface="Times New Roman"/>
                <a:cs typeface="Times New Roman"/>
              </a:rPr>
              <a:t>of </a:t>
            </a:r>
            <a:r>
              <a:rPr dirty="0" sz="3200" spc="100">
                <a:latin typeface="Times New Roman"/>
                <a:cs typeface="Times New Roman"/>
              </a:rPr>
              <a:t>note-taking </a:t>
            </a:r>
            <a:r>
              <a:rPr dirty="0" sz="3200" spc="90">
                <a:latin typeface="Times New Roman"/>
                <a:cs typeface="Times New Roman"/>
              </a:rPr>
              <a:t>often </a:t>
            </a:r>
            <a:r>
              <a:rPr dirty="0" sz="3200" spc="70">
                <a:latin typeface="Times New Roman"/>
                <a:cs typeface="Times New Roman"/>
              </a:rPr>
              <a:t>lack </a:t>
            </a:r>
            <a:r>
              <a:rPr dirty="0" sz="3200" spc="100">
                <a:latin typeface="Times New Roman"/>
                <a:cs typeface="Times New Roman"/>
              </a:rPr>
              <a:t>the </a:t>
            </a:r>
            <a:r>
              <a:rPr dirty="0" sz="3200" spc="15">
                <a:latin typeface="Times New Roman"/>
                <a:cs typeface="Times New Roman"/>
              </a:rPr>
              <a:t>flexibility, </a:t>
            </a:r>
            <a:r>
              <a:rPr dirty="0" sz="3200" spc="25">
                <a:latin typeface="Times New Roman"/>
                <a:cs typeface="Times New Roman"/>
              </a:rPr>
              <a:t>accessibility, </a:t>
            </a:r>
            <a:r>
              <a:rPr dirty="0" sz="3200" spc="165">
                <a:latin typeface="Times New Roman"/>
                <a:cs typeface="Times New Roman"/>
              </a:rPr>
              <a:t>and </a:t>
            </a:r>
            <a:r>
              <a:rPr dirty="0" sz="3200" spc="170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collaboration </a:t>
            </a:r>
            <a:r>
              <a:rPr dirty="0" sz="3200" spc="75">
                <a:latin typeface="Times New Roman"/>
                <a:cs typeface="Times New Roman"/>
              </a:rPr>
              <a:t>features </a:t>
            </a:r>
            <a:r>
              <a:rPr dirty="0" sz="3200" spc="90">
                <a:latin typeface="Times New Roman"/>
                <a:cs typeface="Times New Roman"/>
              </a:rPr>
              <a:t>required </a:t>
            </a:r>
            <a:r>
              <a:rPr dirty="0" sz="3200" spc="165">
                <a:latin typeface="Times New Roman"/>
                <a:cs typeface="Times New Roman"/>
              </a:rPr>
              <a:t>to </a:t>
            </a:r>
            <a:r>
              <a:rPr dirty="0" sz="3200" spc="65">
                <a:latin typeface="Times New Roman"/>
                <a:cs typeface="Times New Roman"/>
              </a:rPr>
              <a:t>meet </a:t>
            </a:r>
            <a:r>
              <a:rPr dirty="0" sz="3200" spc="125">
                <a:latin typeface="Times New Roman"/>
                <a:cs typeface="Times New Roman"/>
              </a:rPr>
              <a:t>modern </a:t>
            </a:r>
            <a:r>
              <a:rPr dirty="0" sz="3200" spc="85">
                <a:latin typeface="Times New Roman"/>
                <a:cs typeface="Times New Roman"/>
              </a:rPr>
              <a:t>productivity </a:t>
            </a:r>
            <a:r>
              <a:rPr dirty="0" sz="3200" spc="100">
                <a:latin typeface="Times New Roman"/>
                <a:cs typeface="Times New Roman"/>
              </a:rPr>
              <a:t>demands. </a:t>
            </a:r>
            <a:r>
              <a:rPr dirty="0" sz="3200" spc="90">
                <a:latin typeface="Times New Roman"/>
                <a:cs typeface="Times New Roman"/>
              </a:rPr>
              <a:t>There </a:t>
            </a:r>
            <a:r>
              <a:rPr dirty="0" sz="3200" spc="-25">
                <a:latin typeface="Times New Roman"/>
                <a:cs typeface="Times New Roman"/>
              </a:rPr>
              <a:t>is </a:t>
            </a:r>
            <a:r>
              <a:rPr dirty="0" sz="3200" spc="175">
                <a:latin typeface="Times New Roman"/>
                <a:cs typeface="Times New Roman"/>
              </a:rPr>
              <a:t>a </a:t>
            </a:r>
            <a:r>
              <a:rPr dirty="0" sz="3200" spc="180">
                <a:latin typeface="Times New Roman"/>
                <a:cs typeface="Times New Roman"/>
              </a:rPr>
              <a:t> </a:t>
            </a:r>
            <a:r>
              <a:rPr dirty="0" sz="3200" spc="60">
                <a:latin typeface="Times New Roman"/>
                <a:cs typeface="Times New Roman"/>
              </a:rPr>
              <a:t>growing </a:t>
            </a:r>
            <a:r>
              <a:rPr dirty="0" sz="3200" spc="70">
                <a:latin typeface="Times New Roman"/>
                <a:cs typeface="Times New Roman"/>
              </a:rPr>
              <a:t>need </a:t>
            </a:r>
            <a:r>
              <a:rPr dirty="0" sz="3200" spc="105">
                <a:latin typeface="Times New Roman"/>
                <a:cs typeface="Times New Roman"/>
              </a:rPr>
              <a:t>for </a:t>
            </a:r>
            <a:r>
              <a:rPr dirty="0" sz="3200" spc="175">
                <a:latin typeface="Times New Roman"/>
                <a:cs typeface="Times New Roman"/>
              </a:rPr>
              <a:t>a </a:t>
            </a:r>
            <a:r>
              <a:rPr dirty="0" sz="3200" spc="60">
                <a:latin typeface="Times New Roman"/>
                <a:cs typeface="Times New Roman"/>
              </a:rPr>
              <a:t>comprehensive </a:t>
            </a:r>
            <a:r>
              <a:rPr dirty="0" sz="3200" spc="90">
                <a:latin typeface="Times New Roman"/>
                <a:cs typeface="Times New Roman"/>
              </a:rPr>
              <a:t>notes </a:t>
            </a:r>
            <a:r>
              <a:rPr dirty="0" sz="3200" spc="85">
                <a:latin typeface="Times New Roman"/>
                <a:cs typeface="Times New Roman"/>
              </a:rPr>
              <a:t>sharing </a:t>
            </a:r>
            <a:r>
              <a:rPr dirty="0" sz="3200" spc="40">
                <a:latin typeface="Times New Roman"/>
                <a:cs typeface="Times New Roman"/>
              </a:rPr>
              <a:t>web </a:t>
            </a:r>
            <a:r>
              <a:rPr dirty="0" sz="3200" spc="95">
                <a:latin typeface="Times New Roman"/>
                <a:cs typeface="Times New Roman"/>
              </a:rPr>
              <a:t>application </a:t>
            </a:r>
            <a:r>
              <a:rPr dirty="0" sz="3200" spc="170">
                <a:latin typeface="Times New Roman"/>
                <a:cs typeface="Times New Roman"/>
              </a:rPr>
              <a:t>that </a:t>
            </a:r>
            <a:r>
              <a:rPr dirty="0" sz="3200" spc="60">
                <a:latin typeface="Times New Roman"/>
                <a:cs typeface="Times New Roman"/>
              </a:rPr>
              <a:t>addresses 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 spc="50">
                <a:latin typeface="Times New Roman"/>
                <a:cs typeface="Times New Roman"/>
              </a:rPr>
              <a:t>these </a:t>
            </a:r>
            <a:r>
              <a:rPr dirty="0" sz="3200" spc="35">
                <a:latin typeface="Times New Roman"/>
                <a:cs typeface="Times New Roman"/>
              </a:rPr>
              <a:t>challenges </a:t>
            </a:r>
            <a:r>
              <a:rPr dirty="0" sz="3200" spc="165">
                <a:latin typeface="Times New Roman"/>
                <a:cs typeface="Times New Roman"/>
              </a:rPr>
              <a:t>and </a:t>
            </a:r>
            <a:r>
              <a:rPr dirty="0" sz="3200" spc="70">
                <a:latin typeface="Times New Roman"/>
                <a:cs typeface="Times New Roman"/>
              </a:rPr>
              <a:t>provides </a:t>
            </a:r>
            <a:r>
              <a:rPr dirty="0" sz="3200" spc="50">
                <a:latin typeface="Times New Roman"/>
                <a:cs typeface="Times New Roman"/>
              </a:rPr>
              <a:t>users </a:t>
            </a:r>
            <a:r>
              <a:rPr dirty="0" sz="3200" spc="70">
                <a:latin typeface="Times New Roman"/>
                <a:cs typeface="Times New Roman"/>
              </a:rPr>
              <a:t>with </a:t>
            </a:r>
            <a:r>
              <a:rPr dirty="0" sz="3200" spc="175">
                <a:latin typeface="Times New Roman"/>
                <a:cs typeface="Times New Roman"/>
              </a:rPr>
              <a:t>a </a:t>
            </a:r>
            <a:r>
              <a:rPr dirty="0" sz="3200" spc="20">
                <a:latin typeface="Times New Roman"/>
                <a:cs typeface="Times New Roman"/>
              </a:rPr>
              <a:t>seamless </a:t>
            </a:r>
            <a:r>
              <a:rPr dirty="0" sz="3200" spc="165">
                <a:latin typeface="Times New Roman"/>
                <a:cs typeface="Times New Roman"/>
              </a:rPr>
              <a:t>and </a:t>
            </a:r>
            <a:r>
              <a:rPr dirty="0" sz="3200" spc="35">
                <a:latin typeface="Times New Roman"/>
                <a:cs typeface="Times New Roman"/>
              </a:rPr>
              <a:t>secure </a:t>
            </a:r>
            <a:r>
              <a:rPr dirty="0" sz="3200" spc="114">
                <a:latin typeface="Times New Roman"/>
                <a:cs typeface="Times New Roman"/>
              </a:rPr>
              <a:t>platform </a:t>
            </a:r>
            <a:r>
              <a:rPr dirty="0" sz="3200" spc="105">
                <a:latin typeface="Times New Roman"/>
                <a:cs typeface="Times New Roman"/>
              </a:rPr>
              <a:t>for </a:t>
            </a:r>
            <a:r>
              <a:rPr dirty="0" sz="3200" spc="110">
                <a:latin typeface="Times New Roman"/>
                <a:cs typeface="Times New Roman"/>
              </a:rPr>
              <a:t> </a:t>
            </a:r>
            <a:r>
              <a:rPr dirty="0" sz="3200" spc="70">
                <a:latin typeface="Times New Roman"/>
                <a:cs typeface="Times New Roman"/>
              </a:rPr>
              <a:t>creating, </a:t>
            </a:r>
            <a:r>
              <a:rPr dirty="0" sz="3200" spc="55">
                <a:latin typeface="Times New Roman"/>
                <a:cs typeface="Times New Roman"/>
              </a:rPr>
              <a:t>editing, </a:t>
            </a:r>
            <a:r>
              <a:rPr dirty="0" sz="3200" spc="80">
                <a:latin typeface="Times New Roman"/>
                <a:cs typeface="Times New Roman"/>
              </a:rPr>
              <a:t>sharing, </a:t>
            </a:r>
            <a:r>
              <a:rPr dirty="0" sz="3200" spc="165">
                <a:latin typeface="Times New Roman"/>
                <a:cs typeface="Times New Roman"/>
              </a:rPr>
              <a:t>and </a:t>
            </a:r>
            <a:r>
              <a:rPr dirty="0" sz="3200" spc="70">
                <a:latin typeface="Times New Roman"/>
                <a:cs typeface="Times New Roman"/>
              </a:rPr>
              <a:t>organizing </a:t>
            </a:r>
            <a:r>
              <a:rPr dirty="0" sz="3200" spc="90">
                <a:latin typeface="Times New Roman"/>
                <a:cs typeface="Times New Roman"/>
              </a:rPr>
              <a:t>notes </a:t>
            </a:r>
            <a:r>
              <a:rPr dirty="0" sz="3200" spc="65">
                <a:latin typeface="Times New Roman"/>
                <a:cs typeface="Times New Roman"/>
              </a:rPr>
              <a:t>collaboratively </a:t>
            </a:r>
            <a:r>
              <a:rPr dirty="0" sz="3200" spc="70">
                <a:latin typeface="Times New Roman"/>
                <a:cs typeface="Times New Roman"/>
              </a:rPr>
              <a:t>across </a:t>
            </a:r>
            <a:r>
              <a:rPr dirty="0" sz="3200" spc="85">
                <a:latin typeface="Times New Roman"/>
                <a:cs typeface="Times New Roman"/>
              </a:rPr>
              <a:t>various </a:t>
            </a:r>
            <a:r>
              <a:rPr dirty="0" sz="3200" spc="9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devices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165">
                <a:latin typeface="Times New Roman"/>
                <a:cs typeface="Times New Roman"/>
              </a:rPr>
              <a:t>and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environments.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32295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Project</a:t>
            </a:r>
            <a:r>
              <a:rPr dirty="0" sz="3200" spc="-8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4919" y="24252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89920" y="2244349"/>
            <a:ext cx="12484735" cy="62357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483234">
              <a:lnSpc>
                <a:spcPts val="2330"/>
              </a:lnSpc>
              <a:spcBef>
                <a:spcPts val="235"/>
              </a:spcBef>
            </a:pPr>
            <a:r>
              <a:rPr dirty="0" sz="2000" spc="-5">
                <a:latin typeface="Arial MT"/>
                <a:cs typeface="Arial MT"/>
              </a:rPr>
              <a:t>User-friendly Interface: ShareNote offers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 intuitive and user-friendly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interface that makes note-taking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collaboration effortless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skill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levels.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 MT"/>
              <a:cs typeface="Arial MT"/>
            </a:endParaRPr>
          </a:p>
          <a:p>
            <a:pPr marL="12700" marR="864235">
              <a:lnSpc>
                <a:spcPts val="2330"/>
              </a:lnSpc>
            </a:pPr>
            <a:r>
              <a:rPr dirty="0" sz="2000" spc="-5">
                <a:latin typeface="Arial MT"/>
                <a:cs typeface="Arial MT"/>
              </a:rPr>
              <a:t>Real-time Collaboration: ShareNote enables real-time collaboration, allowing multiple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 to edit and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contribute to the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same note simultaneously.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This feature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fosters teamwork 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enhances productivity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educational, professional,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personal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settings.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 MT"/>
              <a:cs typeface="Arial MT"/>
            </a:endParaRPr>
          </a:p>
          <a:p>
            <a:pPr marL="12700" marR="413384">
              <a:lnSpc>
                <a:spcPts val="2330"/>
              </a:lnSpc>
            </a:pPr>
            <a:r>
              <a:rPr dirty="0" sz="2000" spc="-5">
                <a:latin typeface="Arial MT"/>
                <a:cs typeface="Arial MT"/>
              </a:rPr>
              <a:t>Security and Privacy: ShareNote prioritizes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 security and privacy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by implementing robust authentication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authorization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protocols, ensuring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 maintain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control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over their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shared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content 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320"/>
              </a:lnSpc>
              <a:spcBef>
                <a:spcPts val="5"/>
              </a:spcBef>
            </a:pPr>
            <a:r>
              <a:rPr dirty="0" sz="2000" spc="-5">
                <a:latin typeface="Arial MT"/>
                <a:cs typeface="Arial MT"/>
              </a:rPr>
              <a:t>Cross-platform Compatibility: ShareNote is accessible across various devices and operating systems, including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desktop computers,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laptops,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tablets, 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smartphones.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This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ensures that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can access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their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notes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seamlessly regardless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their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preferred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device.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 MT"/>
              <a:cs typeface="Arial MT"/>
            </a:endParaRPr>
          </a:p>
          <a:p>
            <a:pPr marL="12700" marR="60325">
              <a:lnSpc>
                <a:spcPts val="2330"/>
              </a:lnSpc>
            </a:pPr>
            <a:r>
              <a:rPr dirty="0" sz="2000" spc="-5">
                <a:latin typeface="Arial MT"/>
                <a:cs typeface="Arial MT"/>
              </a:rPr>
              <a:t>Advanced Search 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Organization: ShareNote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offers robust search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functionality 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organizational tools,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allowing users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 quickly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locate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specific notes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topics within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their collection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efficiently manage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their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notes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using tags,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keywords,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custom filters.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 MT"/>
              <a:cs typeface="Arial MT"/>
            </a:endParaRPr>
          </a:p>
          <a:p>
            <a:pPr algn="just" marL="12700" marR="355600">
              <a:lnSpc>
                <a:spcPts val="2320"/>
              </a:lnSpc>
              <a:spcBef>
                <a:spcPts val="5"/>
              </a:spcBef>
            </a:pPr>
            <a:r>
              <a:rPr dirty="0" sz="2000" spc="-5">
                <a:latin typeface="Arial MT"/>
                <a:cs typeface="Arial MT"/>
              </a:rPr>
              <a:t>Offline Access and Synchronization: ShareNote provides offline access to notes, enabling users to view and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edit their content even without an internet connection. Synchronization occurs automatically once the user's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device reconnects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internet,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ensuring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 changes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seamlessly updated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across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all devices.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4919" y="33110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4919" y="44921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4919" y="53780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24919" y="65591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24919" y="77402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637915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Proposed</a:t>
            </a:r>
            <a:r>
              <a:rPr dirty="0" sz="3200" spc="-7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2425"/>
              </a:spcBef>
            </a:pPr>
            <a:r>
              <a:rPr dirty="0" sz="2800" spc="-270">
                <a:solidFill>
                  <a:srgbClr val="374050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1897" y="2204439"/>
            <a:ext cx="13668374" cy="6981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05" y="1459616"/>
            <a:ext cx="14658974" cy="7600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955" y="1414358"/>
            <a:ext cx="13030199" cy="772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4124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Technology</a:t>
            </a:r>
            <a:r>
              <a:rPr dirty="0" sz="3200" spc="-8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42" y="3473656"/>
            <a:ext cx="5751851" cy="51163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59" y="3425383"/>
            <a:ext cx="8334374" cy="418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5721" y="2676698"/>
            <a:ext cx="15671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Front-end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8648" y="2528720"/>
            <a:ext cx="15278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B</a:t>
            </a:r>
            <a:r>
              <a:rPr dirty="0" sz="2800" spc="-1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ck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10">
                <a:latin typeface="Arial MT"/>
                <a:cs typeface="Arial MT"/>
              </a:rPr>
              <a:t>en</a:t>
            </a:r>
            <a:r>
              <a:rPr dirty="0" sz="2800" spc="-5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Samala Bhavya</dc:creator>
  <cp:keywords>DAGB10sgQK4,BAFbic__0zA</cp:keywords>
  <dc:title>Notes Sharing Web Application using Django Framework - SamalaBhavya(4044,swce).pptx</dc:title>
  <dcterms:created xsi:type="dcterms:W3CDTF">2024-04-08T16:02:48Z</dcterms:created>
  <dcterms:modified xsi:type="dcterms:W3CDTF">2024-04-08T16:02:48Z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2024-04-08T00:00:00Z</vt:filetime>
  </property>
</Properties>
</file>