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93" r:id="rId15"/>
    <p:sldId id="294" r:id="rId16"/>
    <p:sldId id="282" r:id="rId17"/>
    <p:sldId id="283" r:id="rId18"/>
    <p:sldId id="284" r:id="rId19"/>
    <p:sldId id="285" r:id="rId20"/>
    <p:sldId id="286" r:id="rId21"/>
    <p:sldId id="291" r:id="rId22"/>
    <p:sldId id="287" r:id="rId23"/>
    <p:sldId id="292" r:id="rId24"/>
    <p:sldId id="288" r:id="rId25"/>
    <p:sldId id="289" r:id="rId26"/>
    <p:sldId id="290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14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995D-5CEC-4F22-A0F7-A7D8418D45E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F322-7145-45F3-9075-502AB7397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0"/>
            <a:ext cx="8501121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643997" cy="607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26" y="285728"/>
            <a:ext cx="878687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7256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accent2">
                    <a:lumMod val="75000"/>
                  </a:schemeClr>
                </a:solidFill>
              </a:rPr>
              <a:t>AWS Billing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7"/>
            <a:ext cx="7858179" cy="42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AWS Organizations | Features And Termi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42968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7256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28"/>
            <a:ext cx="82296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643998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0"/>
            <a:ext cx="8755063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929719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" y="285728"/>
            <a:ext cx="869791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42852"/>
            <a:ext cx="8821737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85828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52"/>
            <a:ext cx="8229600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8" y="0"/>
            <a:ext cx="8974137" cy="6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0"/>
            <a:ext cx="9078913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</Words>
  <Application>Microsoft Office PowerPoint</Application>
  <PresentationFormat>On-screen Show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AWS Billing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70</cp:revision>
  <dcterms:created xsi:type="dcterms:W3CDTF">2023-01-31T16:15:04Z</dcterms:created>
  <dcterms:modified xsi:type="dcterms:W3CDTF">2023-07-25T02:10:47Z</dcterms:modified>
</cp:coreProperties>
</file>