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7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0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5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33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4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8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9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5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9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1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004" y="875080"/>
            <a:ext cx="8915400" cy="1223493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8000" dirty="0" smtClean="0">
                <a:latin typeface="Adobe Caslon Pro Bold" panose="0205070206050A020403" pitchFamily="18" charset="0"/>
              </a:rPr>
              <a:t>Java architecture </a:t>
            </a:r>
            <a:endParaRPr lang="en-US" sz="8000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2381908"/>
            <a:ext cx="8915399" cy="1126283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dobe Caslon Pro Bold" panose="0205070206050A020403" pitchFamily="18" charset="0"/>
              </a:rPr>
              <a:t>Java architecture combines the process  of compilation and interpretation.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dobe Caslon Pro Bold" panose="0205070206050A020403" pitchFamily="18" charset="0"/>
              </a:rPr>
              <a:t>The code written in java, is converted into byte codes which is done by the java compiler.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dobe Caslon Pro Bold" panose="0205070206050A020403" pitchFamily="18" charset="0"/>
              </a:rPr>
              <a:t>The byte codes, then are </a:t>
            </a:r>
            <a:r>
              <a:rPr lang="en-US" sz="2400" dirty="0" err="1" smtClean="0">
                <a:latin typeface="Adobe Caslon Pro Bold" panose="0205070206050A020403" pitchFamily="18" charset="0"/>
              </a:rPr>
              <a:t>convedrted</a:t>
            </a:r>
            <a:r>
              <a:rPr lang="en-US" sz="2400" dirty="0" smtClean="0">
                <a:latin typeface="Adobe Caslon Pro Bold" panose="0205070206050A020403" pitchFamily="18" charset="0"/>
              </a:rPr>
              <a:t> into machine code by the </a:t>
            </a:r>
            <a:r>
              <a:rPr lang="en-US" sz="2400" dirty="0" err="1" smtClean="0">
                <a:latin typeface="Adobe Caslon Pro Bold" panose="0205070206050A020403" pitchFamily="18" charset="0"/>
              </a:rPr>
              <a:t>jvm</a:t>
            </a:r>
            <a:r>
              <a:rPr lang="en-US" sz="2400" dirty="0" smtClean="0">
                <a:latin typeface="Adobe Caslon Pro Bold" panose="0205070206050A020403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dobe Caslon Pro Bold" panose="0205070206050A020403" pitchFamily="18" charset="0"/>
              </a:rPr>
              <a:t>The machine code is </a:t>
            </a:r>
            <a:r>
              <a:rPr lang="en-US" sz="2400" dirty="0" err="1" smtClean="0">
                <a:latin typeface="Adobe Caslon Pro Bold" panose="0205070206050A020403" pitchFamily="18" charset="0"/>
              </a:rPr>
              <a:t>excuted</a:t>
            </a:r>
            <a:r>
              <a:rPr lang="en-US" sz="2400" dirty="0" smtClean="0">
                <a:latin typeface="Adobe Caslon Pro Bold" panose="0205070206050A020403" pitchFamily="18" charset="0"/>
              </a:rPr>
              <a:t> directly by the machine.</a:t>
            </a:r>
            <a:endParaRPr lang="en-US" sz="24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80"/>
    </mc:Choice>
    <mc:Fallback>
      <p:transition spd="slow" advTm="2108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Components of java architecture</a:t>
            </a:r>
            <a:br>
              <a:rPr lang="en-US" sz="4800" dirty="0" smtClean="0">
                <a:latin typeface="Adobe Caslon Pro Bold" panose="0205070206050A020403" pitchFamily="18" charset="0"/>
              </a:rPr>
            </a:br>
            <a:endParaRPr lang="en-US" sz="48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Adobe Caslon Pro Bold" panose="0205070206050A020403" pitchFamily="18" charset="0"/>
              </a:rPr>
              <a:t>Jvm</a:t>
            </a:r>
            <a:endParaRPr lang="en-US" sz="4800" dirty="0" smtClean="0">
              <a:latin typeface="Adobe Caslon Pro Bold" panose="0205070206050A020403" pitchFamily="18" charset="0"/>
            </a:endParaRPr>
          </a:p>
          <a:p>
            <a:r>
              <a:rPr lang="en-US" sz="4800" dirty="0" err="1" smtClean="0">
                <a:latin typeface="Adobe Caslon Pro Bold" panose="0205070206050A020403" pitchFamily="18" charset="0"/>
              </a:rPr>
              <a:t>Jre</a:t>
            </a:r>
            <a:r>
              <a:rPr lang="en-US" sz="4800" dirty="0" smtClean="0">
                <a:latin typeface="Adobe Caslon Pro Bold" panose="0205070206050A020403" pitchFamily="18" charset="0"/>
              </a:rPr>
              <a:t> </a:t>
            </a:r>
          </a:p>
          <a:p>
            <a:r>
              <a:rPr lang="en-US" sz="4800" dirty="0" err="1" smtClean="0">
                <a:latin typeface="Adobe Caslon Pro Bold" panose="0205070206050A020403" pitchFamily="18" charset="0"/>
              </a:rPr>
              <a:t>jdk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25358"/>
      </p:ext>
    </p:extLst>
  </p:cSld>
  <p:clrMapOvr>
    <a:masterClrMapping/>
  </p:clrMapOvr>
  <p:transition spd="slow" advTm="534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err="1" smtClean="0">
                <a:latin typeface="Adobe Caslon Pro Bold" panose="0205070206050A020403" pitchFamily="18" charset="0"/>
              </a:rPr>
              <a:t>Jvm</a:t>
            </a:r>
            <a:r>
              <a:rPr lang="en-US" sz="9600" dirty="0" smtClean="0">
                <a:latin typeface="Adobe Caslon Pro Bold" panose="0205070206050A020403" pitchFamily="18" charset="0"/>
              </a:rPr>
              <a:t> </a:t>
            </a:r>
            <a:endParaRPr lang="en-US" sz="96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>
                <a:latin typeface="Adobe Caslon Pro Bold" panose="0205070206050A020403" pitchFamily="18" charset="0"/>
              </a:rPr>
              <a:t>Jvm</a:t>
            </a:r>
            <a:r>
              <a:rPr lang="en-US" sz="2000" dirty="0" smtClean="0">
                <a:latin typeface="Adobe Caslon Pro Bold" panose="0205070206050A020403" pitchFamily="18" charset="0"/>
              </a:rPr>
              <a:t> stands for java virtual machine </a:t>
            </a:r>
          </a:p>
          <a:p>
            <a:r>
              <a:rPr lang="en-US" sz="2000" dirty="0" smtClean="0">
                <a:latin typeface="Adobe Caslon Pro Bold" panose="0205070206050A020403" pitchFamily="18" charset="0"/>
              </a:rPr>
              <a:t>Ever heard about WORA?(write once run anywhere)</a:t>
            </a:r>
          </a:p>
          <a:p>
            <a:r>
              <a:rPr lang="en-US" sz="2000" dirty="0" smtClean="0">
                <a:latin typeface="Adobe Caslon Pro Bold" panose="0205070206050A020403" pitchFamily="18" charset="0"/>
              </a:rPr>
              <a:t>Well, java applications are called WORA because of their ability to run a code on any platform.</a:t>
            </a:r>
          </a:p>
          <a:p>
            <a:r>
              <a:rPr lang="en-US" sz="2000" dirty="0" smtClean="0">
                <a:latin typeface="Adobe Caslon Pro Bold" panose="0205070206050A020403" pitchFamily="18" charset="0"/>
              </a:rPr>
              <a:t>This is done only because of JVM</a:t>
            </a:r>
          </a:p>
          <a:p>
            <a:r>
              <a:rPr lang="en-US" sz="2000" dirty="0" smtClean="0">
                <a:latin typeface="Adobe Caslon Pro Bold" panose="0205070206050A020403" pitchFamily="18" charset="0"/>
              </a:rPr>
              <a:t>The </a:t>
            </a:r>
            <a:r>
              <a:rPr lang="en-US" sz="2000" dirty="0" err="1" smtClean="0">
                <a:latin typeface="Adobe Caslon Pro Bold" panose="0205070206050A020403" pitchFamily="18" charset="0"/>
              </a:rPr>
              <a:t>jvm</a:t>
            </a:r>
            <a:r>
              <a:rPr lang="en-US" sz="2000" dirty="0" smtClean="0">
                <a:latin typeface="Adobe Caslon Pro Bold" panose="0205070206050A020403" pitchFamily="18" charset="0"/>
              </a:rPr>
              <a:t> is a java platform components that environment for executing java programs.</a:t>
            </a:r>
          </a:p>
          <a:p>
            <a:r>
              <a:rPr lang="en-US" sz="2000" dirty="0" err="1" smtClean="0">
                <a:latin typeface="Adobe Caslon Pro Bold" panose="0205070206050A020403" pitchFamily="18" charset="0"/>
              </a:rPr>
              <a:t>Jvm</a:t>
            </a:r>
            <a:r>
              <a:rPr lang="en-US" sz="2000" dirty="0" smtClean="0">
                <a:latin typeface="Adobe Caslon Pro Bold" panose="0205070206050A020403" pitchFamily="18" charset="0"/>
              </a:rPr>
              <a:t> </a:t>
            </a:r>
            <a:r>
              <a:rPr lang="en-US" sz="2000" dirty="0" smtClean="0">
                <a:latin typeface="Adobe Caslon Pro Bold" panose="0205070206050A020403" pitchFamily="18" charset="0"/>
              </a:rPr>
              <a:t>interprets the </a:t>
            </a:r>
            <a:r>
              <a:rPr lang="en-US" sz="2000" dirty="0" err="1" smtClean="0">
                <a:latin typeface="Adobe Caslon Pro Bold" panose="0205070206050A020403" pitchFamily="18" charset="0"/>
              </a:rPr>
              <a:t>bytecode</a:t>
            </a:r>
            <a:r>
              <a:rPr lang="en-US" sz="2000" dirty="0" smtClean="0">
                <a:latin typeface="Adobe Caslon Pro Bold" panose="0205070206050A020403" pitchFamily="18" charset="0"/>
              </a:rPr>
              <a:t> into machine code which is </a:t>
            </a:r>
            <a:r>
              <a:rPr lang="en-US" sz="2000" dirty="0" err="1" smtClean="0">
                <a:latin typeface="Adobe Caslon Pro Bold" panose="0205070206050A020403" pitchFamily="18" charset="0"/>
              </a:rPr>
              <a:t>excuted</a:t>
            </a:r>
            <a:r>
              <a:rPr lang="en-US" sz="2000" dirty="0" smtClean="0">
                <a:latin typeface="Adobe Caslon Pro Bold" panose="0205070206050A020403" pitchFamily="18" charset="0"/>
              </a:rPr>
              <a:t> in the machine in which java programs runs.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22740"/>
      </p:ext>
    </p:extLst>
  </p:cSld>
  <p:clrMapOvr>
    <a:masterClrMapping/>
  </p:clrMapOvr>
  <p:transition spd="slow" advTm="36271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88504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dobe Caslon Pro Bold" panose="0205070206050A020403" pitchFamily="18" charset="0"/>
              </a:rPr>
              <a:t>Jvm</a:t>
            </a:r>
            <a:r>
              <a:rPr lang="en-US" sz="4000" dirty="0" smtClean="0">
                <a:latin typeface="Adobe Caslon Pro Bold" panose="0205070206050A020403" pitchFamily="18" charset="0"/>
              </a:rPr>
              <a:t> performs the following functions</a:t>
            </a:r>
            <a:endParaRPr lang="en-US" sz="40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Adobe Caslon Pro Bold" panose="0205070206050A020403" pitchFamily="18" charset="0"/>
              </a:rPr>
              <a:t>Loads the code </a:t>
            </a:r>
          </a:p>
          <a:p>
            <a:pPr algn="just"/>
            <a:r>
              <a:rPr lang="en-US" sz="3600" dirty="0" smtClean="0">
                <a:latin typeface="Adobe Caslon Pro Bold" panose="0205070206050A020403" pitchFamily="18" charset="0"/>
              </a:rPr>
              <a:t>Verifies the code </a:t>
            </a:r>
          </a:p>
          <a:p>
            <a:pPr algn="just"/>
            <a:r>
              <a:rPr lang="en-US" sz="3600" dirty="0" smtClean="0">
                <a:latin typeface="Adobe Caslon Pro Bold" panose="0205070206050A020403" pitchFamily="18" charset="0"/>
              </a:rPr>
              <a:t>Executes the code </a:t>
            </a:r>
          </a:p>
          <a:p>
            <a:pPr algn="just"/>
            <a:r>
              <a:rPr lang="en-US" sz="3600" dirty="0" smtClean="0">
                <a:latin typeface="Adobe Caslon Pro Bold" panose="0205070206050A020403" pitchFamily="18" charset="0"/>
              </a:rPr>
              <a:t>Provides runtime environmen</a:t>
            </a:r>
            <a:r>
              <a:rPr lang="en-US" sz="36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014250"/>
      </p:ext>
    </p:extLst>
  </p:cSld>
  <p:clrMapOvr>
    <a:masterClrMapping/>
  </p:clrMapOvr>
  <p:transition spd="slow" advTm="11485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dirty="0" err="1" smtClean="0">
                <a:latin typeface="Adobe Caslon Pro Bold" panose="0205070206050A020403" pitchFamily="18" charset="0"/>
              </a:rPr>
              <a:t>Jre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Adobe Caslon Pro Bold" panose="0205070206050A020403" pitchFamily="18" charset="0"/>
              </a:rPr>
              <a:t>The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jre</a:t>
            </a:r>
            <a:r>
              <a:rPr lang="en-US" sz="2800" dirty="0" smtClean="0">
                <a:latin typeface="Adobe Caslon Pro Bold" panose="0205070206050A020403" pitchFamily="18" charset="0"/>
              </a:rPr>
              <a:t> software builds a runtime environment in which java </a:t>
            </a:r>
            <a:r>
              <a:rPr lang="en-US" sz="2800" dirty="0" smtClean="0">
                <a:latin typeface="Adobe Caslon Pro Bold" panose="0205070206050A020403" pitchFamily="18" charset="0"/>
              </a:rPr>
              <a:t>programs </a:t>
            </a:r>
            <a:r>
              <a:rPr lang="en-US" sz="2800" dirty="0" smtClean="0">
                <a:latin typeface="Adobe Caslon Pro Bold" panose="0205070206050A020403" pitchFamily="18" charset="0"/>
              </a:rPr>
              <a:t>can be executed.</a:t>
            </a:r>
          </a:p>
          <a:p>
            <a:r>
              <a:rPr lang="en-US" sz="2800" dirty="0" smtClean="0">
                <a:latin typeface="Adobe Caslon Pro Bold" panose="0205070206050A020403" pitchFamily="18" charset="0"/>
              </a:rPr>
              <a:t>The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jre</a:t>
            </a:r>
            <a:r>
              <a:rPr lang="en-US" sz="2800" dirty="0" smtClean="0">
                <a:latin typeface="Adobe Caslon Pro Bold" panose="0205070206050A020403" pitchFamily="18" charset="0"/>
              </a:rPr>
              <a:t> is the on-disk system that takes your java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code,combines</a:t>
            </a:r>
            <a:r>
              <a:rPr lang="en-US" sz="2800" dirty="0" smtClean="0">
                <a:latin typeface="Adobe Caslon Pro Bold" panose="0205070206050A020403" pitchFamily="18" charset="0"/>
              </a:rPr>
              <a:t> it with the needed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libraries,and</a:t>
            </a:r>
            <a:r>
              <a:rPr lang="en-US" sz="2800" dirty="0" smtClean="0">
                <a:latin typeface="Adobe Caslon Pro Bold" panose="0205070206050A020403" pitchFamily="18" charset="0"/>
              </a:rPr>
              <a:t> starts the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jvm</a:t>
            </a:r>
            <a:r>
              <a:rPr lang="en-US" sz="2800" dirty="0" smtClean="0">
                <a:latin typeface="Adobe Caslon Pro Bold" panose="0205070206050A020403" pitchFamily="18" charset="0"/>
              </a:rPr>
              <a:t> to execute it.</a:t>
            </a:r>
          </a:p>
          <a:p>
            <a:r>
              <a:rPr lang="en-US" sz="2800" dirty="0" smtClean="0">
                <a:latin typeface="Adobe Caslon Pro Bold" panose="0205070206050A020403" pitchFamily="18" charset="0"/>
              </a:rPr>
              <a:t>The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jre</a:t>
            </a:r>
            <a:r>
              <a:rPr lang="en-US" sz="2800" dirty="0" smtClean="0">
                <a:latin typeface="Adobe Caslon Pro Bold" panose="0205070206050A020403" pitchFamily="18" charset="0"/>
              </a:rPr>
              <a:t> contains libraries and software needed by your java programs to run.</a:t>
            </a:r>
          </a:p>
          <a:p>
            <a:r>
              <a:rPr lang="en-US" sz="2800" dirty="0" err="1" smtClean="0">
                <a:latin typeface="Adobe Caslon Pro Bold" panose="0205070206050A020403" pitchFamily="18" charset="0"/>
              </a:rPr>
              <a:t>Jre</a:t>
            </a:r>
            <a:r>
              <a:rPr lang="en-US" sz="2800" dirty="0" smtClean="0">
                <a:latin typeface="Adobe Caslon Pro Bold" panose="0205070206050A020403" pitchFamily="18" charset="0"/>
              </a:rPr>
              <a:t> is a part of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jdk</a:t>
            </a:r>
            <a:r>
              <a:rPr lang="en-US" sz="2800" dirty="0" smtClean="0">
                <a:latin typeface="Adobe Caslon Pro Bold" panose="0205070206050A020403" pitchFamily="18" charset="0"/>
              </a:rPr>
              <a:t> but can be downloaded separately.</a:t>
            </a:r>
          </a:p>
        </p:txBody>
      </p:sp>
    </p:spTree>
    <p:extLst>
      <p:ext uri="{BB962C8B-B14F-4D97-AF65-F5344CB8AC3E}">
        <p14:creationId xmlns:p14="http://schemas.microsoft.com/office/powerpoint/2010/main" val="3254311397"/>
      </p:ext>
    </p:extLst>
  </p:cSld>
  <p:clrMapOvr>
    <a:masterClrMapping/>
  </p:clrMapOvr>
  <p:transition spd="slow" advTm="26562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latin typeface="Adobe Caslon Pro Bold" panose="0205070206050A020403" pitchFamily="18" charset="0"/>
              </a:rPr>
              <a:t>JDK</a:t>
            </a:r>
            <a:endParaRPr lang="en-US" sz="96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dobe Caslon Pro Bold" panose="0205070206050A020403" pitchFamily="18" charset="0"/>
              </a:rPr>
              <a:t>The java development kit is software development environment used to develop java applications and applets.</a:t>
            </a:r>
          </a:p>
          <a:p>
            <a:r>
              <a:rPr lang="en-US" sz="2800" dirty="0" smtClean="0">
                <a:latin typeface="Adobe Caslon Pro Bold" panose="0205070206050A020403" pitchFamily="18" charset="0"/>
              </a:rPr>
              <a:t>It contains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jre</a:t>
            </a:r>
            <a:r>
              <a:rPr lang="en-US" sz="2800" dirty="0" smtClean="0">
                <a:latin typeface="Adobe Caslon Pro Bold" panose="0205070206050A020403" pitchFamily="18" charset="0"/>
              </a:rPr>
              <a:t> and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serveral</a:t>
            </a:r>
            <a:r>
              <a:rPr lang="en-US" sz="2800" dirty="0" smtClean="0">
                <a:latin typeface="Adobe Caslon Pro Bold" panose="0205070206050A020403" pitchFamily="18" charset="0"/>
              </a:rPr>
              <a:t> development tools, an interpreter/loader, a compiler, an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archiver</a:t>
            </a:r>
            <a:r>
              <a:rPr lang="en-US" sz="2800" dirty="0" smtClean="0">
                <a:latin typeface="Adobe Caslon Pro Bold" panose="0205070206050A020403" pitchFamily="18" charset="0"/>
              </a:rPr>
              <a:t>, a documentation generator accompanied with another tool.</a:t>
            </a:r>
            <a:endParaRPr lang="en-US" sz="2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10095"/>
      </p:ext>
    </p:extLst>
  </p:cSld>
  <p:clrMapOvr>
    <a:masterClrMapping/>
  </p:clrMapOvr>
  <p:transition spd="slow" advTm="30939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7448" y="1184856"/>
            <a:ext cx="7328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dobe Caslon Pro Bold" panose="0205070206050A020403" pitchFamily="18" charset="0"/>
              </a:rPr>
              <a:t>Thanks for watching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34118" y="1996225"/>
            <a:ext cx="45591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dobe Caslon Pro Bold" panose="0205070206050A020403" pitchFamily="18" charset="0"/>
              </a:rPr>
              <a:t>Presented by </a:t>
            </a:r>
          </a:p>
          <a:p>
            <a:r>
              <a:rPr lang="en-US" sz="3200" dirty="0" err="1" smtClean="0">
                <a:latin typeface="Algerian" panose="04020705040A02060702" pitchFamily="82" charset="0"/>
              </a:rPr>
              <a:t>Kalaiyarasi.k</a:t>
            </a: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01983"/>
      </p:ext>
    </p:extLst>
  </p:cSld>
  <p:clrMapOvr>
    <a:masterClrMapping/>
  </p:clrMapOvr>
  <p:transition spd="slow" advTm="919">
    <p:pull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268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Caslon Pro Bold</vt:lpstr>
      <vt:lpstr>Algerian</vt:lpstr>
      <vt:lpstr>Arial</vt:lpstr>
      <vt:lpstr>Century Gothic</vt:lpstr>
      <vt:lpstr>Wingdings</vt:lpstr>
      <vt:lpstr>Wingdings 3</vt:lpstr>
      <vt:lpstr>Ion Boardroom</vt:lpstr>
      <vt:lpstr>Java architecture </vt:lpstr>
      <vt:lpstr>Components of java architecture </vt:lpstr>
      <vt:lpstr>Jvm </vt:lpstr>
      <vt:lpstr>Jvm performs the following functions</vt:lpstr>
      <vt:lpstr>Jre </vt:lpstr>
      <vt:lpstr>JDK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Welcome</dc:creator>
  <cp:lastModifiedBy>Welcome</cp:lastModifiedBy>
  <cp:revision>7</cp:revision>
  <dcterms:created xsi:type="dcterms:W3CDTF">2024-10-25T22:25:22Z</dcterms:created>
  <dcterms:modified xsi:type="dcterms:W3CDTF">2024-10-26T06:00:07Z</dcterms:modified>
</cp:coreProperties>
</file>