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7" r:id="rId1"/>
  </p:sldMasterIdLst>
  <p:sldIdLst>
    <p:sldId id="256" r:id="rId2"/>
    <p:sldId id="258" r:id="rId3"/>
    <p:sldId id="259" r:id="rId4"/>
    <p:sldId id="260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8117AD0-1411-4495-86F3-7BFFD2D2AD81}" type="doc">
      <dgm:prSet loTypeId="urn:microsoft.com/office/officeart/2005/8/layout/cycle3" loCatId="cycle" qsTypeId="urn:microsoft.com/office/officeart/2005/8/quickstyle/3d5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2E682A6-23F3-4877-B8E6-1B497CBF085B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  <a:latin typeface="Garamond Premr Pro Smbd" panose="02020602060506020403" pitchFamily="18" charset="0"/>
            </a:rPr>
            <a:t>DDL</a:t>
          </a:r>
          <a:endParaRPr lang="en-US" dirty="0">
            <a:solidFill>
              <a:schemeClr val="tx1"/>
            </a:solidFill>
            <a:latin typeface="Garamond Premr Pro Smbd" panose="02020602060506020403" pitchFamily="18" charset="0"/>
          </a:endParaRPr>
        </a:p>
      </dgm:t>
    </dgm:pt>
    <dgm:pt modelId="{41726F11-934D-423A-8425-829542425082}" type="parTrans" cxnId="{E8BB94B7-25F2-46D2-97D8-8A987D077348}">
      <dgm:prSet/>
      <dgm:spPr/>
      <dgm:t>
        <a:bodyPr/>
        <a:lstStyle/>
        <a:p>
          <a:endParaRPr lang="en-US"/>
        </a:p>
      </dgm:t>
    </dgm:pt>
    <dgm:pt modelId="{2D89C21B-AC3B-4714-8D3C-75AB6B758EFF}" type="sibTrans" cxnId="{E8BB94B7-25F2-46D2-97D8-8A987D077348}">
      <dgm:prSet/>
      <dgm:spPr/>
      <dgm:t>
        <a:bodyPr/>
        <a:lstStyle/>
        <a:p>
          <a:endParaRPr lang="en-US"/>
        </a:p>
      </dgm:t>
    </dgm:pt>
    <dgm:pt modelId="{0132B7CF-33BA-486E-8CF5-2509ACA6D2A8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  <a:latin typeface="Garamond Premr Pro Smbd" panose="02020602060506020403" pitchFamily="18" charset="0"/>
            </a:rPr>
            <a:t>DML</a:t>
          </a:r>
          <a:endParaRPr lang="en-US" dirty="0">
            <a:solidFill>
              <a:schemeClr val="tx1"/>
            </a:solidFill>
            <a:latin typeface="Garamond Premr Pro Smbd" panose="02020602060506020403" pitchFamily="18" charset="0"/>
          </a:endParaRPr>
        </a:p>
      </dgm:t>
    </dgm:pt>
    <dgm:pt modelId="{959CB109-063B-4BD4-9C3C-F065ABE8DAA6}" type="parTrans" cxnId="{8D687965-C05A-4CB6-BAE7-B52705C838E5}">
      <dgm:prSet/>
      <dgm:spPr/>
      <dgm:t>
        <a:bodyPr/>
        <a:lstStyle/>
        <a:p>
          <a:endParaRPr lang="en-US"/>
        </a:p>
      </dgm:t>
    </dgm:pt>
    <dgm:pt modelId="{CDDB7A5B-18F2-41CC-A205-0613F7E6CD50}" type="sibTrans" cxnId="{8D687965-C05A-4CB6-BAE7-B52705C838E5}">
      <dgm:prSet/>
      <dgm:spPr/>
      <dgm:t>
        <a:bodyPr/>
        <a:lstStyle/>
        <a:p>
          <a:endParaRPr lang="en-US"/>
        </a:p>
      </dgm:t>
    </dgm:pt>
    <dgm:pt modelId="{942C54AA-8CA0-47F3-8A5B-139F3F20C66B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  <a:latin typeface="Garamond Premr Pro Smbd" panose="02020602060506020403" pitchFamily="18" charset="0"/>
            </a:rPr>
            <a:t>TCL</a:t>
          </a:r>
          <a:endParaRPr lang="en-US" dirty="0">
            <a:solidFill>
              <a:schemeClr val="tx1"/>
            </a:solidFill>
            <a:latin typeface="Garamond Premr Pro Smbd" panose="02020602060506020403" pitchFamily="18" charset="0"/>
          </a:endParaRPr>
        </a:p>
      </dgm:t>
    </dgm:pt>
    <dgm:pt modelId="{7838046C-75F2-4C57-B0DB-76AC379EC97C}" type="parTrans" cxnId="{813D1A7A-A659-4840-AD3D-B9513C508917}">
      <dgm:prSet/>
      <dgm:spPr/>
      <dgm:t>
        <a:bodyPr/>
        <a:lstStyle/>
        <a:p>
          <a:endParaRPr lang="en-US"/>
        </a:p>
      </dgm:t>
    </dgm:pt>
    <dgm:pt modelId="{F16C8779-9E48-4A29-903E-2A97C30E12A1}" type="sibTrans" cxnId="{813D1A7A-A659-4840-AD3D-B9513C508917}">
      <dgm:prSet/>
      <dgm:spPr/>
      <dgm:t>
        <a:bodyPr/>
        <a:lstStyle/>
        <a:p>
          <a:endParaRPr lang="en-US"/>
        </a:p>
      </dgm:t>
    </dgm:pt>
    <dgm:pt modelId="{2CEBE0D4-28E3-4807-940B-B11EB3388B2C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  <a:latin typeface="Garamond Premr Pro Smbd" panose="02020602060506020403" pitchFamily="18" charset="0"/>
            </a:rPr>
            <a:t>DCL</a:t>
          </a:r>
          <a:endParaRPr lang="en-US" dirty="0">
            <a:solidFill>
              <a:schemeClr val="tx1"/>
            </a:solidFill>
            <a:latin typeface="Garamond Premr Pro Smbd" panose="02020602060506020403" pitchFamily="18" charset="0"/>
          </a:endParaRPr>
        </a:p>
      </dgm:t>
    </dgm:pt>
    <dgm:pt modelId="{0707E5E8-EBFB-4FF1-9450-B6D21077DB1F}" type="parTrans" cxnId="{48D1C2AB-0C4C-4B73-8857-D0B519475000}">
      <dgm:prSet/>
      <dgm:spPr/>
      <dgm:t>
        <a:bodyPr/>
        <a:lstStyle/>
        <a:p>
          <a:endParaRPr lang="en-US"/>
        </a:p>
      </dgm:t>
    </dgm:pt>
    <dgm:pt modelId="{CD47DA07-55C3-4E33-A34C-72576E953C47}" type="sibTrans" cxnId="{48D1C2AB-0C4C-4B73-8857-D0B519475000}">
      <dgm:prSet/>
      <dgm:spPr/>
      <dgm:t>
        <a:bodyPr/>
        <a:lstStyle/>
        <a:p>
          <a:endParaRPr lang="en-US"/>
        </a:p>
      </dgm:t>
    </dgm:pt>
    <dgm:pt modelId="{FC6924E4-6DC6-4DCD-9BD0-E4E407F21C4A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  <a:latin typeface="Garamond Premr Pro Smbd" panose="02020602060506020403" pitchFamily="18" charset="0"/>
            </a:rPr>
            <a:t>DQL</a:t>
          </a:r>
          <a:endParaRPr lang="en-US" dirty="0">
            <a:solidFill>
              <a:schemeClr val="tx1"/>
            </a:solidFill>
            <a:latin typeface="Garamond Premr Pro Smbd" panose="02020602060506020403" pitchFamily="18" charset="0"/>
          </a:endParaRPr>
        </a:p>
      </dgm:t>
    </dgm:pt>
    <dgm:pt modelId="{087E549D-FFA8-47D3-95C5-6BC3A199C345}" type="parTrans" cxnId="{9E8AC74D-C563-47AB-B785-C999D2255DB8}">
      <dgm:prSet/>
      <dgm:spPr/>
      <dgm:t>
        <a:bodyPr/>
        <a:lstStyle/>
        <a:p>
          <a:endParaRPr lang="en-US"/>
        </a:p>
      </dgm:t>
    </dgm:pt>
    <dgm:pt modelId="{70E4E350-150F-440D-AE63-B6A278645439}" type="sibTrans" cxnId="{9E8AC74D-C563-47AB-B785-C999D2255DB8}">
      <dgm:prSet/>
      <dgm:spPr/>
      <dgm:t>
        <a:bodyPr/>
        <a:lstStyle/>
        <a:p>
          <a:endParaRPr lang="en-US"/>
        </a:p>
      </dgm:t>
    </dgm:pt>
    <dgm:pt modelId="{6A8EC3FE-BDB1-4634-9E30-210DF90548CD}" type="pres">
      <dgm:prSet presAssocID="{E8117AD0-1411-4495-86F3-7BFFD2D2AD81}" presName="Name0" presStyleCnt="0">
        <dgm:presLayoutVars>
          <dgm:dir/>
          <dgm:resizeHandles val="exact"/>
        </dgm:presLayoutVars>
      </dgm:prSet>
      <dgm:spPr/>
    </dgm:pt>
    <dgm:pt modelId="{72A9EB1B-0885-4F21-ACE7-F14ACB6A4610}" type="pres">
      <dgm:prSet presAssocID="{E8117AD0-1411-4495-86F3-7BFFD2D2AD81}" presName="cycle" presStyleCnt="0"/>
      <dgm:spPr/>
    </dgm:pt>
    <dgm:pt modelId="{A86CCFF0-B0FB-49B3-8460-BF73D3AF5100}" type="pres">
      <dgm:prSet presAssocID="{22E682A6-23F3-4877-B8E6-1B497CBF085B}" presName="nodeFirstNode" presStyleLbl="node1" presStyleIdx="0" presStyleCnt="5">
        <dgm:presLayoutVars>
          <dgm:bulletEnabled val="1"/>
        </dgm:presLayoutVars>
      </dgm:prSet>
      <dgm:spPr/>
    </dgm:pt>
    <dgm:pt modelId="{9642A88F-7EC7-41F6-B1B5-62D5632CB7F4}" type="pres">
      <dgm:prSet presAssocID="{2D89C21B-AC3B-4714-8D3C-75AB6B758EFF}" presName="sibTransFirstNode" presStyleLbl="bgShp" presStyleIdx="0" presStyleCnt="1"/>
      <dgm:spPr/>
    </dgm:pt>
    <dgm:pt modelId="{FBFC8A00-3A0A-4100-8BDE-23870A54C155}" type="pres">
      <dgm:prSet presAssocID="{0132B7CF-33BA-486E-8CF5-2509ACA6D2A8}" presName="nodeFollowingNodes" presStyleLbl="node1" presStyleIdx="1" presStyleCnt="5">
        <dgm:presLayoutVars>
          <dgm:bulletEnabled val="1"/>
        </dgm:presLayoutVars>
      </dgm:prSet>
      <dgm:spPr/>
    </dgm:pt>
    <dgm:pt modelId="{A8468210-08F1-4572-AC1C-1F4D5AB5394A}" type="pres">
      <dgm:prSet presAssocID="{942C54AA-8CA0-47F3-8A5B-139F3F20C66B}" presName="nodeFollowingNodes" presStyleLbl="node1" presStyleIdx="2" presStyleCnt="5">
        <dgm:presLayoutVars>
          <dgm:bulletEnabled val="1"/>
        </dgm:presLayoutVars>
      </dgm:prSet>
      <dgm:spPr/>
    </dgm:pt>
    <dgm:pt modelId="{6EC9317E-5A35-4481-AEA5-D8FB3112CCCA}" type="pres">
      <dgm:prSet presAssocID="{2CEBE0D4-28E3-4807-940B-B11EB3388B2C}" presName="nodeFollowingNodes" presStyleLbl="node1" presStyleIdx="3" presStyleCnt="5">
        <dgm:presLayoutVars>
          <dgm:bulletEnabled val="1"/>
        </dgm:presLayoutVars>
      </dgm:prSet>
      <dgm:spPr/>
    </dgm:pt>
    <dgm:pt modelId="{77850EE2-CB75-4C0D-BDC6-B1136E618E5B}" type="pres">
      <dgm:prSet presAssocID="{FC6924E4-6DC6-4DCD-9BD0-E4E407F21C4A}" presName="nodeFollowingNodes" presStyleLbl="node1" presStyleIdx="4" presStyleCnt="5">
        <dgm:presLayoutVars>
          <dgm:bulletEnabled val="1"/>
        </dgm:presLayoutVars>
      </dgm:prSet>
      <dgm:spPr/>
    </dgm:pt>
  </dgm:ptLst>
  <dgm:cxnLst>
    <dgm:cxn modelId="{E8BB94B7-25F2-46D2-97D8-8A987D077348}" srcId="{E8117AD0-1411-4495-86F3-7BFFD2D2AD81}" destId="{22E682A6-23F3-4877-B8E6-1B497CBF085B}" srcOrd="0" destOrd="0" parTransId="{41726F11-934D-423A-8425-829542425082}" sibTransId="{2D89C21B-AC3B-4714-8D3C-75AB6B758EFF}"/>
    <dgm:cxn modelId="{C4EF9257-18BA-4F68-97F0-ACF46104B7BB}" type="presOf" srcId="{0132B7CF-33BA-486E-8CF5-2509ACA6D2A8}" destId="{FBFC8A00-3A0A-4100-8BDE-23870A54C155}" srcOrd="0" destOrd="0" presId="urn:microsoft.com/office/officeart/2005/8/layout/cycle3"/>
    <dgm:cxn modelId="{6C6DCB69-F7FD-4D4F-A1BD-EF57D7FAC8D8}" type="presOf" srcId="{22E682A6-23F3-4877-B8E6-1B497CBF085B}" destId="{A86CCFF0-B0FB-49B3-8460-BF73D3AF5100}" srcOrd="0" destOrd="0" presId="urn:microsoft.com/office/officeart/2005/8/layout/cycle3"/>
    <dgm:cxn modelId="{813D1A7A-A659-4840-AD3D-B9513C508917}" srcId="{E8117AD0-1411-4495-86F3-7BFFD2D2AD81}" destId="{942C54AA-8CA0-47F3-8A5B-139F3F20C66B}" srcOrd="2" destOrd="0" parTransId="{7838046C-75F2-4C57-B0DB-76AC379EC97C}" sibTransId="{F16C8779-9E48-4A29-903E-2A97C30E12A1}"/>
    <dgm:cxn modelId="{81B16B3F-DD17-475F-8825-5121ACD6E590}" type="presOf" srcId="{E8117AD0-1411-4495-86F3-7BFFD2D2AD81}" destId="{6A8EC3FE-BDB1-4634-9E30-210DF90548CD}" srcOrd="0" destOrd="0" presId="urn:microsoft.com/office/officeart/2005/8/layout/cycle3"/>
    <dgm:cxn modelId="{9E8AC74D-C563-47AB-B785-C999D2255DB8}" srcId="{E8117AD0-1411-4495-86F3-7BFFD2D2AD81}" destId="{FC6924E4-6DC6-4DCD-9BD0-E4E407F21C4A}" srcOrd="4" destOrd="0" parTransId="{087E549D-FFA8-47D3-95C5-6BC3A199C345}" sibTransId="{70E4E350-150F-440D-AE63-B6A278645439}"/>
    <dgm:cxn modelId="{48D1C2AB-0C4C-4B73-8857-D0B519475000}" srcId="{E8117AD0-1411-4495-86F3-7BFFD2D2AD81}" destId="{2CEBE0D4-28E3-4807-940B-B11EB3388B2C}" srcOrd="3" destOrd="0" parTransId="{0707E5E8-EBFB-4FF1-9450-B6D21077DB1F}" sibTransId="{CD47DA07-55C3-4E33-A34C-72576E953C47}"/>
    <dgm:cxn modelId="{8D687965-C05A-4CB6-BAE7-B52705C838E5}" srcId="{E8117AD0-1411-4495-86F3-7BFFD2D2AD81}" destId="{0132B7CF-33BA-486E-8CF5-2509ACA6D2A8}" srcOrd="1" destOrd="0" parTransId="{959CB109-063B-4BD4-9C3C-F065ABE8DAA6}" sibTransId="{CDDB7A5B-18F2-41CC-A205-0613F7E6CD50}"/>
    <dgm:cxn modelId="{79D6E559-09A7-49DD-B655-5A55655CA9A4}" type="presOf" srcId="{2CEBE0D4-28E3-4807-940B-B11EB3388B2C}" destId="{6EC9317E-5A35-4481-AEA5-D8FB3112CCCA}" srcOrd="0" destOrd="0" presId="urn:microsoft.com/office/officeart/2005/8/layout/cycle3"/>
    <dgm:cxn modelId="{0EBC2495-FB0A-4674-9CA4-A54A33886F4B}" type="presOf" srcId="{2D89C21B-AC3B-4714-8D3C-75AB6B758EFF}" destId="{9642A88F-7EC7-41F6-B1B5-62D5632CB7F4}" srcOrd="0" destOrd="0" presId="urn:microsoft.com/office/officeart/2005/8/layout/cycle3"/>
    <dgm:cxn modelId="{D2B2739C-9532-4815-B8FA-02A11051E087}" type="presOf" srcId="{942C54AA-8CA0-47F3-8A5B-139F3F20C66B}" destId="{A8468210-08F1-4572-AC1C-1F4D5AB5394A}" srcOrd="0" destOrd="0" presId="urn:microsoft.com/office/officeart/2005/8/layout/cycle3"/>
    <dgm:cxn modelId="{CEC34E78-A421-4122-A6F8-7317942795B4}" type="presOf" srcId="{FC6924E4-6DC6-4DCD-9BD0-E4E407F21C4A}" destId="{77850EE2-CB75-4C0D-BDC6-B1136E618E5B}" srcOrd="0" destOrd="0" presId="urn:microsoft.com/office/officeart/2005/8/layout/cycle3"/>
    <dgm:cxn modelId="{03FBE6A0-70F4-4252-A578-09FD5F21525A}" type="presParOf" srcId="{6A8EC3FE-BDB1-4634-9E30-210DF90548CD}" destId="{72A9EB1B-0885-4F21-ACE7-F14ACB6A4610}" srcOrd="0" destOrd="0" presId="urn:microsoft.com/office/officeart/2005/8/layout/cycle3"/>
    <dgm:cxn modelId="{0588B4DC-C23E-4653-8E79-2A069EA12896}" type="presParOf" srcId="{72A9EB1B-0885-4F21-ACE7-F14ACB6A4610}" destId="{A86CCFF0-B0FB-49B3-8460-BF73D3AF5100}" srcOrd="0" destOrd="0" presId="urn:microsoft.com/office/officeart/2005/8/layout/cycle3"/>
    <dgm:cxn modelId="{DA5CE48F-4ACA-428E-9834-25662FD04618}" type="presParOf" srcId="{72A9EB1B-0885-4F21-ACE7-F14ACB6A4610}" destId="{9642A88F-7EC7-41F6-B1B5-62D5632CB7F4}" srcOrd="1" destOrd="0" presId="urn:microsoft.com/office/officeart/2005/8/layout/cycle3"/>
    <dgm:cxn modelId="{A0F3F6A6-E595-4BEA-9216-82557E138E66}" type="presParOf" srcId="{72A9EB1B-0885-4F21-ACE7-F14ACB6A4610}" destId="{FBFC8A00-3A0A-4100-8BDE-23870A54C155}" srcOrd="2" destOrd="0" presId="urn:microsoft.com/office/officeart/2005/8/layout/cycle3"/>
    <dgm:cxn modelId="{651AD164-D710-4149-BD00-BD20312882B7}" type="presParOf" srcId="{72A9EB1B-0885-4F21-ACE7-F14ACB6A4610}" destId="{A8468210-08F1-4572-AC1C-1F4D5AB5394A}" srcOrd="3" destOrd="0" presId="urn:microsoft.com/office/officeart/2005/8/layout/cycle3"/>
    <dgm:cxn modelId="{9920416B-528D-4D5A-851D-5EF5BDFC81A7}" type="presParOf" srcId="{72A9EB1B-0885-4F21-ACE7-F14ACB6A4610}" destId="{6EC9317E-5A35-4481-AEA5-D8FB3112CCCA}" srcOrd="4" destOrd="0" presId="urn:microsoft.com/office/officeart/2005/8/layout/cycle3"/>
    <dgm:cxn modelId="{BDE30A8D-269E-409E-8459-D69408A57591}" type="presParOf" srcId="{72A9EB1B-0885-4F21-ACE7-F14ACB6A4610}" destId="{77850EE2-CB75-4C0D-BDC6-B1136E618E5B}" srcOrd="5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42A88F-7EC7-41F6-B1B5-62D5632CB7F4}">
      <dsp:nvSpPr>
        <dsp:cNvPr id="0" name=""/>
        <dsp:cNvSpPr/>
      </dsp:nvSpPr>
      <dsp:spPr>
        <a:xfrm>
          <a:off x="639347" y="-12221"/>
          <a:ext cx="2610723" cy="2610723"/>
        </a:xfrm>
        <a:prstGeom prst="circularArrow">
          <a:avLst>
            <a:gd name="adj1" fmla="val 5544"/>
            <a:gd name="adj2" fmla="val 330680"/>
            <a:gd name="adj3" fmla="val 13917470"/>
            <a:gd name="adj4" fmla="val 17300410"/>
            <a:gd name="adj5" fmla="val 5757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400500" extrusionH="63500" contourW="12700" prstMaterial="matte">
          <a:contourClr>
            <a:schemeClr val="lt1">
              <a:tint val="5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6CCFF0-B0FB-49B3-8460-BF73D3AF5100}">
      <dsp:nvSpPr>
        <dsp:cNvPr id="0" name=""/>
        <dsp:cNvSpPr/>
      </dsp:nvSpPr>
      <dsp:spPr>
        <a:xfrm>
          <a:off x="1371172" y="555"/>
          <a:ext cx="1147074" cy="57353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>
              <a:solidFill>
                <a:schemeClr val="tx1"/>
              </a:solidFill>
              <a:latin typeface="Garamond Premr Pro Smbd" panose="02020602060506020403" pitchFamily="18" charset="0"/>
            </a:rPr>
            <a:t>DDL</a:t>
          </a:r>
          <a:endParaRPr lang="en-US" sz="2300" kern="1200" dirty="0">
            <a:solidFill>
              <a:schemeClr val="tx1"/>
            </a:solidFill>
            <a:latin typeface="Garamond Premr Pro Smbd" panose="02020602060506020403" pitchFamily="18" charset="0"/>
          </a:endParaRPr>
        </a:p>
      </dsp:txBody>
      <dsp:txXfrm>
        <a:off x="1399170" y="28553"/>
        <a:ext cx="1091078" cy="517541"/>
      </dsp:txXfrm>
    </dsp:sp>
    <dsp:sp modelId="{FBFC8A00-3A0A-4100-8BDE-23870A54C155}">
      <dsp:nvSpPr>
        <dsp:cNvPr id="0" name=""/>
        <dsp:cNvSpPr/>
      </dsp:nvSpPr>
      <dsp:spPr>
        <a:xfrm>
          <a:off x="2429997" y="769836"/>
          <a:ext cx="1147074" cy="57353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>
              <a:solidFill>
                <a:schemeClr val="tx1"/>
              </a:solidFill>
              <a:latin typeface="Garamond Premr Pro Smbd" panose="02020602060506020403" pitchFamily="18" charset="0"/>
            </a:rPr>
            <a:t>DML</a:t>
          </a:r>
          <a:endParaRPr lang="en-US" sz="2300" kern="1200" dirty="0">
            <a:solidFill>
              <a:schemeClr val="tx1"/>
            </a:solidFill>
            <a:latin typeface="Garamond Premr Pro Smbd" panose="02020602060506020403" pitchFamily="18" charset="0"/>
          </a:endParaRPr>
        </a:p>
      </dsp:txBody>
      <dsp:txXfrm>
        <a:off x="2457995" y="797834"/>
        <a:ext cx="1091078" cy="517541"/>
      </dsp:txXfrm>
    </dsp:sp>
    <dsp:sp modelId="{A8468210-08F1-4572-AC1C-1F4D5AB5394A}">
      <dsp:nvSpPr>
        <dsp:cNvPr id="0" name=""/>
        <dsp:cNvSpPr/>
      </dsp:nvSpPr>
      <dsp:spPr>
        <a:xfrm>
          <a:off x="2025562" y="2014560"/>
          <a:ext cx="1147074" cy="57353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>
              <a:solidFill>
                <a:schemeClr val="tx1"/>
              </a:solidFill>
              <a:latin typeface="Garamond Premr Pro Smbd" panose="02020602060506020403" pitchFamily="18" charset="0"/>
            </a:rPr>
            <a:t>TCL</a:t>
          </a:r>
          <a:endParaRPr lang="en-US" sz="2300" kern="1200" dirty="0">
            <a:solidFill>
              <a:schemeClr val="tx1"/>
            </a:solidFill>
            <a:latin typeface="Garamond Premr Pro Smbd" panose="02020602060506020403" pitchFamily="18" charset="0"/>
          </a:endParaRPr>
        </a:p>
      </dsp:txBody>
      <dsp:txXfrm>
        <a:off x="2053560" y="2042558"/>
        <a:ext cx="1091078" cy="517541"/>
      </dsp:txXfrm>
    </dsp:sp>
    <dsp:sp modelId="{6EC9317E-5A35-4481-AEA5-D8FB3112CCCA}">
      <dsp:nvSpPr>
        <dsp:cNvPr id="0" name=""/>
        <dsp:cNvSpPr/>
      </dsp:nvSpPr>
      <dsp:spPr>
        <a:xfrm>
          <a:off x="716782" y="2014560"/>
          <a:ext cx="1147074" cy="57353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>
              <a:solidFill>
                <a:schemeClr val="tx1"/>
              </a:solidFill>
              <a:latin typeface="Garamond Premr Pro Smbd" panose="02020602060506020403" pitchFamily="18" charset="0"/>
            </a:rPr>
            <a:t>DCL</a:t>
          </a:r>
          <a:endParaRPr lang="en-US" sz="2300" kern="1200" dirty="0">
            <a:solidFill>
              <a:schemeClr val="tx1"/>
            </a:solidFill>
            <a:latin typeface="Garamond Premr Pro Smbd" panose="02020602060506020403" pitchFamily="18" charset="0"/>
          </a:endParaRPr>
        </a:p>
      </dsp:txBody>
      <dsp:txXfrm>
        <a:off x="744780" y="2042558"/>
        <a:ext cx="1091078" cy="517541"/>
      </dsp:txXfrm>
    </dsp:sp>
    <dsp:sp modelId="{77850EE2-CB75-4C0D-BDC6-B1136E618E5B}">
      <dsp:nvSpPr>
        <dsp:cNvPr id="0" name=""/>
        <dsp:cNvSpPr/>
      </dsp:nvSpPr>
      <dsp:spPr>
        <a:xfrm>
          <a:off x="312346" y="769836"/>
          <a:ext cx="1147074" cy="57353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>
              <a:solidFill>
                <a:schemeClr val="tx1"/>
              </a:solidFill>
              <a:latin typeface="Garamond Premr Pro Smbd" panose="02020602060506020403" pitchFamily="18" charset="0"/>
            </a:rPr>
            <a:t>DQL</a:t>
          </a:r>
          <a:endParaRPr lang="en-US" sz="2300" kern="1200" dirty="0">
            <a:solidFill>
              <a:schemeClr val="tx1"/>
            </a:solidFill>
            <a:latin typeface="Garamond Premr Pro Smbd" panose="02020602060506020403" pitchFamily="18" charset="0"/>
          </a:endParaRPr>
        </a:p>
      </dsp:txBody>
      <dsp:txXfrm>
        <a:off x="340344" y="797834"/>
        <a:ext cx="1091078" cy="5175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D99B76B3-90EC-4361-A65F-FE1A0B2FB048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6781CDA9-487B-4C49-8551-387C123B7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262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B76B3-90EC-4361-A65F-FE1A0B2FB048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1CDA9-487B-4C49-8551-387C123B7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972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B76B3-90EC-4361-A65F-FE1A0B2FB048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1CDA9-487B-4C49-8551-387C123B7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2101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B76B3-90EC-4361-A65F-FE1A0B2FB048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1CDA9-487B-4C49-8551-387C123B7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7636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B76B3-90EC-4361-A65F-FE1A0B2FB048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1CDA9-487B-4C49-8551-387C123B7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2790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B76B3-90EC-4361-A65F-FE1A0B2FB048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1CDA9-487B-4C49-8551-387C123B7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7595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B76B3-90EC-4361-A65F-FE1A0B2FB048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1CDA9-487B-4C49-8551-387C123B7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0258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D99B76B3-90EC-4361-A65F-FE1A0B2FB048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1CDA9-487B-4C49-8551-387C123B7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1635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D99B76B3-90EC-4361-A65F-FE1A0B2FB048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1CDA9-487B-4C49-8551-387C123B7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950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B76B3-90EC-4361-A65F-FE1A0B2FB048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1CDA9-487B-4C49-8551-387C123B7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570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B76B3-90EC-4361-A65F-FE1A0B2FB048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1CDA9-487B-4C49-8551-387C123B7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713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B76B3-90EC-4361-A65F-FE1A0B2FB048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1CDA9-487B-4C49-8551-387C123B7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94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B76B3-90EC-4361-A65F-FE1A0B2FB048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1CDA9-487B-4C49-8551-387C123B7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16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B76B3-90EC-4361-A65F-FE1A0B2FB048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1CDA9-487B-4C49-8551-387C123B7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260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B76B3-90EC-4361-A65F-FE1A0B2FB048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1CDA9-487B-4C49-8551-387C123B7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157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B76B3-90EC-4361-A65F-FE1A0B2FB048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1CDA9-487B-4C49-8551-387C123B7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823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B76B3-90EC-4361-A65F-FE1A0B2FB048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1CDA9-487B-4C49-8551-387C123B7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19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D99B76B3-90EC-4361-A65F-FE1A0B2FB048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6781CDA9-487B-4C49-8551-387C123B7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877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  <p:sldLayoutId id="2147483809" r:id="rId12"/>
    <p:sldLayoutId id="2147483810" r:id="rId13"/>
    <p:sldLayoutId id="2147483811" r:id="rId14"/>
    <p:sldLayoutId id="2147483812" r:id="rId15"/>
    <p:sldLayoutId id="2147483813" r:id="rId16"/>
    <p:sldLayoutId id="214748381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sql-transactions/#:~:text=" TargetMode="Externa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sql-drop-truncate" TargetMode="External"/><Relationship Id="rId2" Type="http://schemas.openxmlformats.org/officeDocument/2006/relationships/hyperlink" Target="https://www.geeksforgeeks.org/sql-create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geeksforgeeks.org/sql-alter-rename" TargetMode="External"/><Relationship Id="rId5" Type="http://schemas.openxmlformats.org/officeDocument/2006/relationships/hyperlink" Target="https://www.geeksforgeeks.org/sql-comments" TargetMode="External"/><Relationship Id="rId4" Type="http://schemas.openxmlformats.org/officeDocument/2006/relationships/hyperlink" Target="https://www.geeksforgeeks.org/sql-alter-add-drop-modify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sql-select-clause" TargetMode="External"/><Relationship Id="rId2" Type="http://schemas.openxmlformats.org/officeDocument/2006/relationships/hyperlink" Target="https://www.geeksforgeeks.org/sql-select-query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what-is-database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sql-update-statement" TargetMode="External"/><Relationship Id="rId2" Type="http://schemas.openxmlformats.org/officeDocument/2006/relationships/hyperlink" Target="https://www.geeksforgeeks.org/sql-insert-statement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ww.geeksforgeeks.org/sql-lock-table" TargetMode="External"/><Relationship Id="rId4" Type="http://schemas.openxmlformats.org/officeDocument/2006/relationships/hyperlink" Target="https://www.geeksforgeeks.org/sql-delete-statement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difference-between-grant-and-revoke" TargetMode="External"/><Relationship Id="rId2" Type="http://schemas.openxmlformats.org/officeDocument/2006/relationships/hyperlink" Target="https://www.geeksforgeeks.org/mysql-grant-revoke-privileges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39812" y="-385890"/>
            <a:ext cx="8825658" cy="2677648"/>
          </a:xfrm>
        </p:spPr>
        <p:txBody>
          <a:bodyPr/>
          <a:lstStyle/>
          <a:p>
            <a:r>
              <a:rPr lang="en-US" sz="8800" dirty="0">
                <a:latin typeface="Garamond Premr Pro Smbd" panose="02020602060506020403" pitchFamily="18" charset="0"/>
              </a:rPr>
              <a:t>S</a:t>
            </a:r>
            <a:r>
              <a:rPr lang="en-US" sz="8800" dirty="0" smtClean="0">
                <a:latin typeface="Garamond Premr Pro Smbd" panose="02020602060506020403" pitchFamily="18" charset="0"/>
              </a:rPr>
              <a:t>QL </a:t>
            </a:r>
            <a:r>
              <a:rPr lang="en-US" sz="8800" dirty="0">
                <a:latin typeface="Garamond Premr Pro Smbd" panose="02020602060506020403" pitchFamily="18" charset="0"/>
              </a:rPr>
              <a:t>C</a:t>
            </a:r>
            <a:r>
              <a:rPr lang="en-US" sz="8800" dirty="0" smtClean="0">
                <a:latin typeface="Garamond Premr Pro Smbd" panose="02020602060506020403" pitchFamily="18" charset="0"/>
              </a:rPr>
              <a:t>ommands</a:t>
            </a:r>
            <a:endParaRPr lang="en-US" sz="8800" dirty="0">
              <a:latin typeface="Garamond Premr Pro Smbd" panose="02020602060506020403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17839" y="2587971"/>
            <a:ext cx="8825658" cy="861420"/>
          </a:xfrm>
        </p:spPr>
        <p:txBody>
          <a:bodyPr>
            <a:noAutofit/>
          </a:bodyPr>
          <a:lstStyle/>
          <a:p>
            <a:r>
              <a:rPr lang="en-US" sz="2800" dirty="0">
                <a:latin typeface="Garamond Premr Pro Smbd" panose="02020602060506020403" pitchFamily="18" charset="0"/>
              </a:rPr>
              <a:t>SQL commands are instructions. It is used to communicate with the database. It is also used to perform specific tasks, functions, and queries of data.</a:t>
            </a:r>
          </a:p>
          <a:p>
            <a:r>
              <a:rPr lang="en-US" sz="2800" dirty="0">
                <a:latin typeface="Garamond Premr Pro Smbd" panose="02020602060506020403" pitchFamily="18" charset="0"/>
              </a:rPr>
              <a:t>SQL can perform various tasks like create a table, add data to tables, drop the table, modify the table, set permission for users.</a:t>
            </a:r>
          </a:p>
          <a:p>
            <a:endParaRPr lang="en-US" sz="2800" dirty="0">
              <a:latin typeface="Garamond Premr Pro Smbd" panose="02020602060506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31880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3928065"/>
              </p:ext>
            </p:extLst>
          </p:nvPr>
        </p:nvGraphicFramePr>
        <p:xfrm>
          <a:off x="-1" y="0"/>
          <a:ext cx="12192000" cy="6857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  <a:gridCol w="4064000"/>
              </a:tblGrid>
              <a:tr h="815473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1" dirty="0">
                          <a:effectLst/>
                          <a:latin typeface="Garamond Premr Pro Smbd" panose="02020602060506020403" pitchFamily="18" charset="0"/>
                        </a:rPr>
                        <a:t>Command</a:t>
                      </a:r>
                    </a:p>
                  </a:txBody>
                  <a:tcPr marL="38100" marR="38100" marT="95250" marB="9525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1" dirty="0">
                          <a:effectLst/>
                          <a:latin typeface="Garamond Premr Pro Smbd" panose="02020602060506020403" pitchFamily="18" charset="0"/>
                        </a:rPr>
                        <a:t>Description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1" dirty="0">
                          <a:effectLst/>
                          <a:latin typeface="Garamond Premr Pro Smbd" panose="02020602060506020403" pitchFamily="18" charset="0"/>
                        </a:rPr>
                        <a:t>Syntax</a:t>
                      </a:r>
                    </a:p>
                  </a:txBody>
                  <a:tcPr marL="95250" marR="95250" marT="95250" marB="95250" anchor="ctr"/>
                </a:tc>
              </a:tr>
              <a:tr h="175126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u="sng" dirty="0">
                          <a:effectLst/>
                          <a:latin typeface="Garamond Premr Pro Smbd" panose="02020602060506020403" pitchFamily="18" charset="0"/>
                          <a:hlinkClick r:id="rId2"/>
                        </a:rPr>
                        <a:t>BEGIN TRANSACTION</a:t>
                      </a:r>
                      <a:endParaRPr lang="en-US" sz="2400" b="0" dirty="0">
                        <a:effectLst/>
                        <a:latin typeface="Garamond Premr Pro Smbd" panose="02020602060506020403" pitchFamily="18" charset="0"/>
                      </a:endParaRPr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dirty="0">
                          <a:effectLst/>
                          <a:latin typeface="Garamond Premr Pro Smbd" panose="02020602060506020403" pitchFamily="18" charset="0"/>
                        </a:rPr>
                        <a:t>Starts a new transaction</a:t>
                      </a:r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dirty="0">
                          <a:effectLst/>
                          <a:latin typeface="Garamond Premr Pro Smbd" panose="02020602060506020403" pitchFamily="18" charset="0"/>
                        </a:rPr>
                        <a:t>BEGIN TRANSACTION [</a:t>
                      </a:r>
                      <a:r>
                        <a:rPr lang="en-US" sz="1800" b="0" dirty="0" err="1">
                          <a:effectLst/>
                          <a:latin typeface="Garamond Premr Pro Smbd" panose="02020602060506020403" pitchFamily="18" charset="0"/>
                        </a:rPr>
                        <a:t>transaction_name</a:t>
                      </a:r>
                      <a:r>
                        <a:rPr lang="en-US" sz="1800" b="0" dirty="0">
                          <a:effectLst/>
                          <a:latin typeface="Garamond Premr Pro Smbd" panose="02020602060506020403" pitchFamily="18" charset="0"/>
                        </a:rPr>
                        <a:t>];</a:t>
                      </a:r>
                    </a:p>
                  </a:txBody>
                  <a:tcPr marL="95250" marR="95250" marT="133350" marB="133350" anchor="ctr"/>
                </a:tc>
              </a:tr>
              <a:tr h="14304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u="sng" dirty="0">
                          <a:effectLst/>
                          <a:latin typeface="Garamond Premr Pro Smbd" panose="02020602060506020403" pitchFamily="18" charset="0"/>
                          <a:hlinkClick r:id="rId2"/>
                        </a:rPr>
                        <a:t>COMMIT</a:t>
                      </a:r>
                      <a:endParaRPr lang="en-US" sz="2400" b="0" dirty="0">
                        <a:effectLst/>
                        <a:latin typeface="Garamond Premr Pro Smbd" panose="02020602060506020403" pitchFamily="18" charset="0"/>
                      </a:endParaRPr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>
                          <a:effectLst/>
                          <a:latin typeface="Garamond Premr Pro Smbd" panose="02020602060506020403" pitchFamily="18" charset="0"/>
                        </a:rPr>
                        <a:t>Saves all changes made during the transaction</a:t>
                      </a:r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dirty="0">
                          <a:effectLst/>
                          <a:latin typeface="Garamond Premr Pro Smbd" panose="02020602060506020403" pitchFamily="18" charset="0"/>
                        </a:rPr>
                        <a:t>COMMIT;</a:t>
                      </a:r>
                    </a:p>
                  </a:txBody>
                  <a:tcPr marL="95250" marR="95250" marT="133350" marB="133350" anchor="ctr"/>
                </a:tc>
              </a:tr>
              <a:tr h="14304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u="sng" dirty="0">
                          <a:effectLst/>
                          <a:latin typeface="Garamond Premr Pro Smbd" panose="02020602060506020403" pitchFamily="18" charset="0"/>
                          <a:hlinkClick r:id="rId2"/>
                        </a:rPr>
                        <a:t>ROLLBACK</a:t>
                      </a:r>
                      <a:endParaRPr lang="en-US" sz="2400" b="0" dirty="0">
                        <a:effectLst/>
                        <a:latin typeface="Garamond Premr Pro Smbd" panose="02020602060506020403" pitchFamily="18" charset="0"/>
                      </a:endParaRPr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>
                          <a:effectLst/>
                          <a:latin typeface="Garamond Premr Pro Smbd" panose="02020602060506020403" pitchFamily="18" charset="0"/>
                        </a:rPr>
                        <a:t>Undoes all changes made during the transaction</a:t>
                      </a:r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dirty="0">
                          <a:effectLst/>
                          <a:latin typeface="Garamond Premr Pro Smbd" panose="02020602060506020403" pitchFamily="18" charset="0"/>
                        </a:rPr>
                        <a:t>ROLLBACK;</a:t>
                      </a:r>
                    </a:p>
                  </a:txBody>
                  <a:tcPr marL="95250" marR="95250" marT="133350" marB="133350" anchor="ctr"/>
                </a:tc>
              </a:tr>
              <a:tr h="14304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u="sng" dirty="0">
                          <a:effectLst/>
                          <a:latin typeface="Garamond Premr Pro Smbd" panose="02020602060506020403" pitchFamily="18" charset="0"/>
                          <a:hlinkClick r:id="rId2"/>
                        </a:rPr>
                        <a:t>SAVEPOINT</a:t>
                      </a:r>
                      <a:endParaRPr lang="en-US" sz="2400" b="0" dirty="0">
                        <a:effectLst/>
                        <a:latin typeface="Garamond Premr Pro Smbd" panose="02020602060506020403" pitchFamily="18" charset="0"/>
                      </a:endParaRPr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>
                          <a:effectLst/>
                          <a:latin typeface="Garamond Premr Pro Smbd" panose="02020602060506020403" pitchFamily="18" charset="0"/>
                        </a:rPr>
                        <a:t>Creates a savepoint within the current transaction</a:t>
                      </a:r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dirty="0">
                          <a:effectLst/>
                          <a:latin typeface="Garamond Premr Pro Smbd" panose="02020602060506020403" pitchFamily="18" charset="0"/>
                        </a:rPr>
                        <a:t>SAVEPOINT </a:t>
                      </a:r>
                      <a:r>
                        <a:rPr lang="en-US" sz="1800" b="0" dirty="0" err="1">
                          <a:effectLst/>
                          <a:latin typeface="Garamond Premr Pro Smbd" panose="02020602060506020403" pitchFamily="18" charset="0"/>
                        </a:rPr>
                        <a:t>savepoint_name</a:t>
                      </a:r>
                      <a:r>
                        <a:rPr lang="en-US" sz="1800" b="0" dirty="0">
                          <a:effectLst/>
                          <a:latin typeface="Garamond Premr Pro Smbd" panose="02020602060506020403" pitchFamily="18" charset="0"/>
                        </a:rPr>
                        <a:t>;</a:t>
                      </a:r>
                    </a:p>
                  </a:txBody>
                  <a:tcPr marL="95250" marR="95250" marT="133350" marB="13335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6981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6476" y="1218367"/>
            <a:ext cx="8761413" cy="706964"/>
          </a:xfrm>
        </p:spPr>
        <p:txBody>
          <a:bodyPr/>
          <a:lstStyle/>
          <a:p>
            <a:pPr algn="ctr"/>
            <a:r>
              <a:rPr lang="en-US" sz="4800" b="1" dirty="0">
                <a:latin typeface="Garamond Premr Pro Smbd" panose="02020602060506020403" pitchFamily="18" charset="0"/>
              </a:rPr>
              <a:t>Important SQL Commands</a:t>
            </a:r>
            <a:r>
              <a:rPr lang="en-US" sz="4800" b="1" dirty="0"/>
              <a:t/>
            </a:r>
            <a:br>
              <a:rPr lang="en-US" sz="4800" b="1" dirty="0"/>
            </a:b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6171" y="2436075"/>
            <a:ext cx="8825659" cy="3416300"/>
          </a:xfrm>
        </p:spPr>
        <p:txBody>
          <a:bodyPr>
            <a:noAutofit/>
          </a:bodyPr>
          <a:lstStyle/>
          <a:p>
            <a:pPr fontAlgn="base"/>
            <a:r>
              <a:rPr lang="en-US" b="1" dirty="0">
                <a:latin typeface="Garamond Premr Pro Smbd" panose="02020602060506020403" pitchFamily="18" charset="0"/>
              </a:rPr>
              <a:t>SELECT</a:t>
            </a:r>
            <a:r>
              <a:rPr lang="en-US" dirty="0">
                <a:latin typeface="Garamond Premr Pro Smbd" panose="02020602060506020403" pitchFamily="18" charset="0"/>
              </a:rPr>
              <a:t>: Used to retrieve data from a database.</a:t>
            </a:r>
          </a:p>
          <a:p>
            <a:pPr fontAlgn="base"/>
            <a:r>
              <a:rPr lang="en-US" b="1" dirty="0">
                <a:latin typeface="Garamond Premr Pro Smbd" panose="02020602060506020403" pitchFamily="18" charset="0"/>
              </a:rPr>
              <a:t>INSERT</a:t>
            </a:r>
            <a:r>
              <a:rPr lang="en-US" dirty="0">
                <a:latin typeface="Garamond Premr Pro Smbd" panose="02020602060506020403" pitchFamily="18" charset="0"/>
              </a:rPr>
              <a:t>: Used to add new data to a database.</a:t>
            </a:r>
          </a:p>
          <a:p>
            <a:pPr fontAlgn="base"/>
            <a:r>
              <a:rPr lang="en-US" b="1" dirty="0">
                <a:latin typeface="Garamond Premr Pro Smbd" panose="02020602060506020403" pitchFamily="18" charset="0"/>
              </a:rPr>
              <a:t>UPDATE</a:t>
            </a:r>
            <a:r>
              <a:rPr lang="en-US" dirty="0">
                <a:latin typeface="Garamond Premr Pro Smbd" panose="02020602060506020403" pitchFamily="18" charset="0"/>
              </a:rPr>
              <a:t>: Used to modify existing data in a database.</a:t>
            </a:r>
          </a:p>
          <a:p>
            <a:pPr fontAlgn="base"/>
            <a:r>
              <a:rPr lang="en-US" b="1" dirty="0">
                <a:latin typeface="Garamond Premr Pro Smbd" panose="02020602060506020403" pitchFamily="18" charset="0"/>
              </a:rPr>
              <a:t>DELETE</a:t>
            </a:r>
            <a:r>
              <a:rPr lang="en-US" dirty="0">
                <a:latin typeface="Garamond Premr Pro Smbd" panose="02020602060506020403" pitchFamily="18" charset="0"/>
              </a:rPr>
              <a:t>: Used to remove data from a database.</a:t>
            </a:r>
          </a:p>
          <a:p>
            <a:pPr fontAlgn="base"/>
            <a:r>
              <a:rPr lang="en-US" b="1" dirty="0">
                <a:latin typeface="Garamond Premr Pro Smbd" panose="02020602060506020403" pitchFamily="18" charset="0"/>
              </a:rPr>
              <a:t>CREATE TABLE</a:t>
            </a:r>
            <a:r>
              <a:rPr lang="en-US" dirty="0">
                <a:latin typeface="Garamond Premr Pro Smbd" panose="02020602060506020403" pitchFamily="18" charset="0"/>
              </a:rPr>
              <a:t>: Used to create a new table in a database.</a:t>
            </a:r>
          </a:p>
          <a:p>
            <a:pPr fontAlgn="base"/>
            <a:r>
              <a:rPr lang="en-US" b="1" dirty="0">
                <a:latin typeface="Garamond Premr Pro Smbd" panose="02020602060506020403" pitchFamily="18" charset="0"/>
              </a:rPr>
              <a:t>ALTER TABLE</a:t>
            </a:r>
            <a:r>
              <a:rPr lang="en-US" dirty="0">
                <a:latin typeface="Garamond Premr Pro Smbd" panose="02020602060506020403" pitchFamily="18" charset="0"/>
              </a:rPr>
              <a:t>: Used to modify the structure of an existing table.</a:t>
            </a:r>
          </a:p>
          <a:p>
            <a:pPr fontAlgn="base"/>
            <a:r>
              <a:rPr lang="en-US" b="1" dirty="0">
                <a:latin typeface="Garamond Premr Pro Smbd" panose="02020602060506020403" pitchFamily="18" charset="0"/>
              </a:rPr>
              <a:t>DROP TABLE</a:t>
            </a:r>
            <a:r>
              <a:rPr lang="en-US" dirty="0">
                <a:latin typeface="Garamond Premr Pro Smbd" panose="02020602060506020403" pitchFamily="18" charset="0"/>
              </a:rPr>
              <a:t>: Used to delete an entire table from a database.</a:t>
            </a:r>
          </a:p>
          <a:p>
            <a:pPr fontAlgn="base"/>
            <a:r>
              <a:rPr lang="en-US" b="1" dirty="0">
                <a:latin typeface="Garamond Premr Pro Smbd" panose="02020602060506020403" pitchFamily="18" charset="0"/>
              </a:rPr>
              <a:t>WHERE</a:t>
            </a:r>
            <a:r>
              <a:rPr lang="en-US" dirty="0">
                <a:latin typeface="Garamond Premr Pro Smbd" panose="02020602060506020403" pitchFamily="18" charset="0"/>
              </a:rPr>
              <a:t>: Used to filter rows based on a specified condition.</a:t>
            </a:r>
          </a:p>
          <a:p>
            <a:pPr fontAlgn="base"/>
            <a:r>
              <a:rPr lang="en-US" b="1" dirty="0">
                <a:latin typeface="Garamond Premr Pro Smbd" panose="02020602060506020403" pitchFamily="18" charset="0"/>
              </a:rPr>
              <a:t>ORDER BY</a:t>
            </a:r>
            <a:r>
              <a:rPr lang="en-US" dirty="0">
                <a:latin typeface="Garamond Premr Pro Smbd" panose="02020602060506020403" pitchFamily="18" charset="0"/>
              </a:rPr>
              <a:t>: Used to sort the result set in ascending or descending order.</a:t>
            </a:r>
          </a:p>
          <a:p>
            <a:pPr fontAlgn="base"/>
            <a:r>
              <a:rPr lang="en-US" b="1" dirty="0">
                <a:latin typeface="Garamond Premr Pro Smbd" panose="02020602060506020403" pitchFamily="18" charset="0"/>
              </a:rPr>
              <a:t>JOIN</a:t>
            </a:r>
            <a:r>
              <a:rPr lang="en-US" dirty="0">
                <a:latin typeface="Garamond Premr Pro Smbd" panose="02020602060506020403" pitchFamily="18" charset="0"/>
              </a:rPr>
              <a:t>: Used to combine rows from two or more tables based on a related column between them.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167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5400" b="1" dirty="0">
                <a:latin typeface="Garamond Premr Pro Smbd" panose="02020602060506020403" pitchFamily="18" charset="0"/>
              </a:rPr>
              <a:t>Conclusion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latin typeface="Garamond Premr Pro Smbd" panose="02020602060506020403" pitchFamily="18" charset="0"/>
              </a:rPr>
              <a:t>SQL commands</a:t>
            </a:r>
            <a:r>
              <a:rPr lang="en-US" sz="2400" dirty="0">
                <a:latin typeface="Garamond Premr Pro Smbd" panose="02020602060506020403" pitchFamily="18" charset="0"/>
              </a:rPr>
              <a:t> such as </a:t>
            </a:r>
            <a:r>
              <a:rPr lang="en-US" sz="2400" b="1" dirty="0">
                <a:latin typeface="Garamond Premr Pro Smbd" panose="02020602060506020403" pitchFamily="18" charset="0"/>
              </a:rPr>
              <a:t>DDL</a:t>
            </a:r>
            <a:r>
              <a:rPr lang="en-US" sz="2400" dirty="0">
                <a:latin typeface="Garamond Premr Pro Smbd" panose="02020602060506020403" pitchFamily="18" charset="0"/>
              </a:rPr>
              <a:t>, </a:t>
            </a:r>
            <a:r>
              <a:rPr lang="en-US" sz="2400" b="1" dirty="0">
                <a:latin typeface="Garamond Premr Pro Smbd" panose="02020602060506020403" pitchFamily="18" charset="0"/>
              </a:rPr>
              <a:t>DML</a:t>
            </a:r>
            <a:r>
              <a:rPr lang="en-US" sz="2400" dirty="0">
                <a:latin typeface="Garamond Premr Pro Smbd" panose="02020602060506020403" pitchFamily="18" charset="0"/>
              </a:rPr>
              <a:t>, </a:t>
            </a:r>
            <a:r>
              <a:rPr lang="en-US" sz="2400" b="1" dirty="0">
                <a:latin typeface="Garamond Premr Pro Smbd" panose="02020602060506020403" pitchFamily="18" charset="0"/>
              </a:rPr>
              <a:t>DCL</a:t>
            </a:r>
            <a:r>
              <a:rPr lang="en-US" sz="2400" dirty="0">
                <a:latin typeface="Garamond Premr Pro Smbd" panose="02020602060506020403" pitchFamily="18" charset="0"/>
              </a:rPr>
              <a:t>, </a:t>
            </a:r>
            <a:r>
              <a:rPr lang="en-US" sz="2400" b="1" dirty="0">
                <a:latin typeface="Garamond Premr Pro Smbd" panose="02020602060506020403" pitchFamily="18" charset="0"/>
              </a:rPr>
              <a:t>DQL</a:t>
            </a:r>
            <a:r>
              <a:rPr lang="en-US" sz="2400" dirty="0">
                <a:latin typeface="Garamond Premr Pro Smbd" panose="02020602060506020403" pitchFamily="18" charset="0"/>
              </a:rPr>
              <a:t>, and </a:t>
            </a:r>
            <a:r>
              <a:rPr lang="en-US" sz="2400" b="1" dirty="0">
                <a:latin typeface="Garamond Premr Pro Smbd" panose="02020602060506020403" pitchFamily="18" charset="0"/>
              </a:rPr>
              <a:t>TCL </a:t>
            </a:r>
            <a:r>
              <a:rPr lang="en-US" sz="2400" dirty="0">
                <a:latin typeface="Garamond Premr Pro Smbd" panose="02020602060506020403" pitchFamily="18" charset="0"/>
              </a:rPr>
              <a:t>are foundational for effective </a:t>
            </a:r>
            <a:r>
              <a:rPr lang="en-US" sz="2400" b="1" dirty="0">
                <a:latin typeface="Garamond Premr Pro Smbd" panose="02020602060506020403" pitchFamily="18" charset="0"/>
              </a:rPr>
              <a:t>database management</a:t>
            </a:r>
            <a:r>
              <a:rPr lang="en-US" sz="2400" dirty="0">
                <a:latin typeface="Garamond Premr Pro Smbd" panose="02020602060506020403" pitchFamily="18" charset="0"/>
              </a:rPr>
              <a:t>. From </a:t>
            </a:r>
            <a:r>
              <a:rPr lang="en-US" sz="2400" b="1" dirty="0">
                <a:latin typeface="Garamond Premr Pro Smbd" panose="02020602060506020403" pitchFamily="18" charset="0"/>
              </a:rPr>
              <a:t>creating </a:t>
            </a:r>
            <a:r>
              <a:rPr lang="en-US" sz="2400" dirty="0">
                <a:latin typeface="Garamond Premr Pro Smbd" panose="02020602060506020403" pitchFamily="18" charset="0"/>
              </a:rPr>
              <a:t>and </a:t>
            </a:r>
            <a:r>
              <a:rPr lang="en-US" sz="2400" b="1" dirty="0">
                <a:latin typeface="Garamond Premr Pro Smbd" panose="02020602060506020403" pitchFamily="18" charset="0"/>
              </a:rPr>
              <a:t>modifying </a:t>
            </a:r>
            <a:r>
              <a:rPr lang="en-US" sz="2400" dirty="0">
                <a:latin typeface="Garamond Premr Pro Smbd" panose="02020602060506020403" pitchFamily="18" charset="0"/>
              </a:rPr>
              <a:t>tables with </a:t>
            </a:r>
            <a:r>
              <a:rPr lang="en-US" sz="2400" b="1" dirty="0">
                <a:latin typeface="Garamond Premr Pro Smbd" panose="02020602060506020403" pitchFamily="18" charset="0"/>
              </a:rPr>
              <a:t>DDL commands</a:t>
            </a:r>
            <a:r>
              <a:rPr lang="en-US" sz="2400" dirty="0">
                <a:latin typeface="Garamond Premr Pro Smbd" panose="02020602060506020403" pitchFamily="18" charset="0"/>
              </a:rPr>
              <a:t> to managing</a:t>
            </a:r>
            <a:r>
              <a:rPr lang="en-US" sz="2400" b="1" dirty="0">
                <a:latin typeface="Garamond Premr Pro Smbd" panose="02020602060506020403" pitchFamily="18" charset="0"/>
              </a:rPr>
              <a:t> </a:t>
            </a:r>
            <a:r>
              <a:rPr lang="en-US" sz="2400" dirty="0" err="1" smtClean="0">
                <a:latin typeface="Garamond Premr Pro Smbd" panose="02020602060506020403" pitchFamily="18" charset="0"/>
              </a:rPr>
              <a:t>transcations</a:t>
            </a:r>
            <a:r>
              <a:rPr lang="en-US" sz="2400" dirty="0" smtClean="0">
                <a:latin typeface="Garamond Premr Pro Smbd" panose="02020602060506020403" pitchFamily="18" charset="0"/>
              </a:rPr>
              <a:t> with</a:t>
            </a:r>
            <a:r>
              <a:rPr lang="en-US" sz="2400" dirty="0">
                <a:latin typeface="Garamond Premr Pro Smbd" panose="02020602060506020403" pitchFamily="18" charset="0"/>
              </a:rPr>
              <a:t> </a:t>
            </a:r>
            <a:r>
              <a:rPr lang="en-US" sz="2400" b="1" dirty="0">
                <a:latin typeface="Garamond Premr Pro Smbd" panose="02020602060506020403" pitchFamily="18" charset="0"/>
              </a:rPr>
              <a:t>TCL commands </a:t>
            </a:r>
            <a:r>
              <a:rPr lang="en-US" sz="2400" dirty="0">
                <a:latin typeface="Garamond Premr Pro Smbd" panose="02020602060506020403" pitchFamily="18" charset="0"/>
              </a:rPr>
              <a:t>in SQL, understanding each type of command enhances our </a:t>
            </a:r>
            <a:r>
              <a:rPr lang="en-US" sz="2400" b="1" dirty="0">
                <a:latin typeface="Garamond Premr Pro Smbd" panose="02020602060506020403" pitchFamily="18" charset="0"/>
              </a:rPr>
              <a:t>database skills</a:t>
            </a:r>
            <a:r>
              <a:rPr lang="en-US" sz="2400" dirty="0">
                <a:latin typeface="Garamond Premr Pro Smbd" panose="02020602060506020403" pitchFamily="18" charset="0"/>
              </a:rPr>
              <a:t>. Whether we are manipulating data, or managing data, SQL provides all </a:t>
            </a:r>
            <a:r>
              <a:rPr lang="en-US" sz="2400" b="1" dirty="0">
                <a:latin typeface="Garamond Premr Pro Smbd" panose="02020602060506020403" pitchFamily="18" charset="0"/>
              </a:rPr>
              <a:t>sets of tools</a:t>
            </a:r>
            <a:r>
              <a:rPr lang="en-US" sz="2400" dirty="0">
                <a:latin typeface="Garamond Premr Pro Smbd" panose="02020602060506020403" pitchFamily="18" charset="0"/>
              </a:rPr>
              <a:t>. Now, with this detailed guide, we hope you have gained a deep understanding of </a:t>
            </a:r>
            <a:r>
              <a:rPr lang="en-US" sz="2400" b="1" dirty="0">
                <a:latin typeface="Garamond Premr Pro Smbd" panose="02020602060506020403" pitchFamily="18" charset="0"/>
              </a:rPr>
              <a:t>SQL commands</a:t>
            </a:r>
            <a:r>
              <a:rPr lang="en-US" sz="2400" dirty="0">
                <a:latin typeface="Garamond Premr Pro Smbd" panose="02020602060506020403" pitchFamily="18" charset="0"/>
              </a:rPr>
              <a:t>, their </a:t>
            </a:r>
            <a:r>
              <a:rPr lang="en-US" sz="2400" b="1" dirty="0">
                <a:latin typeface="Garamond Premr Pro Smbd" panose="02020602060506020403" pitchFamily="18" charset="0"/>
              </a:rPr>
              <a:t>categories</a:t>
            </a:r>
            <a:r>
              <a:rPr lang="en-US" sz="2400" dirty="0">
                <a:latin typeface="Garamond Premr Pro Smbd" panose="02020602060506020403" pitchFamily="18" charset="0"/>
              </a:rPr>
              <a:t>, and </a:t>
            </a:r>
            <a:r>
              <a:rPr lang="en-US" sz="2400" b="1" dirty="0">
                <a:latin typeface="Garamond Premr Pro Smbd" panose="02020602060506020403" pitchFamily="18" charset="0"/>
              </a:rPr>
              <a:t>syntax </a:t>
            </a:r>
            <a:r>
              <a:rPr lang="en-US" sz="2400" dirty="0">
                <a:latin typeface="Garamond Premr Pro Smbd" panose="02020602060506020403" pitchFamily="18" charset="0"/>
              </a:rPr>
              <a:t>with </a:t>
            </a:r>
            <a:r>
              <a:rPr lang="en-US" sz="2400" b="1" dirty="0">
                <a:latin typeface="Garamond Premr Pro Smbd" panose="02020602060506020403" pitchFamily="18" charset="0"/>
              </a:rPr>
              <a:t>examples</a:t>
            </a:r>
            <a:r>
              <a:rPr lang="en-US" sz="2400" dirty="0">
                <a:latin typeface="Garamond Premr Pro Smbd" panose="02020602060506020403" pitchFamily="18" charset="0"/>
              </a:rPr>
              <a:t>.</a:t>
            </a:r>
            <a:endParaRPr lang="en-US" sz="2400" dirty="0">
              <a:latin typeface="Garamond Premr Pro Smbd" panose="02020602060506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2397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8800" dirty="0" smtClean="0">
                <a:latin typeface="Garamond Premr Pro Smbd" panose="02020602060506020403" pitchFamily="18" charset="0"/>
              </a:rPr>
              <a:t>Thank you</a:t>
            </a:r>
            <a:endParaRPr lang="en-US" sz="8800" dirty="0">
              <a:latin typeface="Garamond Premr Pro Smbd" panose="02020602060506020403" pitchFamily="18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 algn="ctr"/>
            <a:r>
              <a:rPr lang="en-US" sz="4300" dirty="0" smtClean="0">
                <a:solidFill>
                  <a:srgbClr val="00B0F0"/>
                </a:solidFill>
                <a:latin typeface="Garamond Premr Pro Smbd" panose="02020602060506020403" pitchFamily="18" charset="0"/>
              </a:rPr>
              <a:t>Presented by</a:t>
            </a:r>
          </a:p>
          <a:p>
            <a:pPr algn="ctr"/>
            <a:r>
              <a:rPr lang="en-US" sz="2400" dirty="0" smtClean="0">
                <a:solidFill>
                  <a:srgbClr val="00B0F0"/>
                </a:solidFill>
                <a:latin typeface="Garamond Premr Pro Smbd" panose="02020602060506020403" pitchFamily="18" charset="0"/>
              </a:rPr>
              <a:t> </a:t>
            </a:r>
            <a:r>
              <a:rPr lang="en-US" sz="2400" dirty="0" err="1" smtClean="0">
                <a:solidFill>
                  <a:srgbClr val="00B0F0"/>
                </a:solidFill>
                <a:latin typeface="Garamond Premr Pro Smbd" panose="02020602060506020403" pitchFamily="18" charset="0"/>
              </a:rPr>
              <a:t>Kalaiyarasi</a:t>
            </a:r>
            <a:r>
              <a:rPr lang="en-US" sz="2400" dirty="0" smtClean="0">
                <a:solidFill>
                  <a:srgbClr val="00B0F0"/>
                </a:solidFill>
                <a:latin typeface="Garamond Premr Pro Smbd" panose="02020602060506020403" pitchFamily="18" charset="0"/>
              </a:rPr>
              <a:t> K</a:t>
            </a:r>
            <a:endParaRPr lang="en-US" sz="2400" dirty="0">
              <a:solidFill>
                <a:srgbClr val="00B0F0"/>
              </a:solidFill>
              <a:latin typeface="Garamond Premr Pro Smbd" panose="02020602060506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8844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dirty="0" smtClean="0">
                <a:latin typeface="Garamond Premr Pro Smbd" panose="02020602060506020403" pitchFamily="18" charset="0"/>
              </a:rPr>
              <a:t>Types of SQL Commands </a:t>
            </a:r>
            <a:endParaRPr lang="en-US" sz="6600" dirty="0">
              <a:latin typeface="Garamond Premr Pro Smbd" panose="020206020605060204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397438"/>
            <a:ext cx="8825659" cy="3416300"/>
          </a:xfrm>
        </p:spPr>
        <p:txBody>
          <a:bodyPr/>
          <a:lstStyle/>
          <a:p>
            <a:r>
              <a:rPr lang="en-US" b="1" dirty="0">
                <a:latin typeface="Garamond Premr Pro Smbd" panose="02020602060506020403" pitchFamily="18" charset="0"/>
              </a:rPr>
              <a:t>SQL Commands are mainly categorized into five categories:</a:t>
            </a:r>
          </a:p>
          <a:p>
            <a:pPr marL="0" indent="0" fontAlgn="base">
              <a:buNone/>
            </a:pPr>
            <a:endParaRPr lang="en-US" dirty="0"/>
          </a:p>
        </p:txBody>
      </p:sp>
      <p:sp>
        <p:nvSpPr>
          <p:cNvPr id="5" name="Striped Right Arrow 4"/>
          <p:cNvSpPr/>
          <p:nvPr/>
        </p:nvSpPr>
        <p:spPr>
          <a:xfrm>
            <a:off x="1154954" y="3657601"/>
            <a:ext cx="2524259" cy="164849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aramond Premr Pro Smbd" panose="02020602060506020403" pitchFamily="18" charset="0"/>
              </a:rPr>
              <a:t>SQL Commands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Garamond Premr Pro Smbd" panose="02020602060506020403" pitchFamily="18" charset="0"/>
            </a:endParaRPr>
          </a:p>
        </p:txBody>
      </p:sp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4004412340"/>
              </p:ext>
            </p:extLst>
          </p:nvPr>
        </p:nvGraphicFramePr>
        <p:xfrm>
          <a:off x="5344733" y="3044781"/>
          <a:ext cx="3889419" cy="25886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2019062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 animBg="1"/>
      <p:bldGraphic spid="11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4404" y="1179730"/>
            <a:ext cx="8761413" cy="706964"/>
          </a:xfrm>
        </p:spPr>
        <p:txBody>
          <a:bodyPr>
            <a:noAutofit/>
          </a:bodyPr>
          <a:lstStyle/>
          <a:p>
            <a:r>
              <a:rPr lang="en-US" sz="4400" dirty="0">
                <a:latin typeface="Garamond Premr Pro Smbd" panose="02020602060506020403" pitchFamily="18" charset="0"/>
              </a:rPr>
              <a:t>Data Definition Language (DDL)</a:t>
            </a:r>
            <a:br>
              <a:rPr lang="en-US" sz="4400" dirty="0">
                <a:latin typeface="Garamond Premr Pro Smbd" panose="02020602060506020403" pitchFamily="18" charset="0"/>
              </a:rPr>
            </a:br>
            <a:endParaRPr lang="en-US" sz="4400" dirty="0">
              <a:latin typeface="Garamond Premr Pro Smbd" panose="020206020605060204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7068" y="2499781"/>
            <a:ext cx="9648749" cy="3424581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Garamond Premr Pro Smbd" panose="02020602060506020403" pitchFamily="18" charset="0"/>
              </a:rPr>
              <a:t>Data Definition Language</a:t>
            </a:r>
            <a:r>
              <a:rPr lang="en-US" sz="3600" dirty="0">
                <a:latin typeface="Garamond Premr Pro Smbd" panose="02020602060506020403" pitchFamily="18" charset="0"/>
              </a:rPr>
              <a:t> actually consists of the SQL commands that can be </a:t>
            </a:r>
            <a:r>
              <a:rPr lang="en-US" sz="3600" dirty="0" err="1">
                <a:latin typeface="Garamond Premr Pro Smbd" panose="02020602060506020403" pitchFamily="18" charset="0"/>
              </a:rPr>
              <a:t>used</a:t>
            </a:r>
            <a:r>
              <a:rPr lang="en-US" sz="3600" b="1" dirty="0" err="1">
                <a:latin typeface="Garamond Premr Pro Smbd" panose="02020602060506020403" pitchFamily="18" charset="0"/>
              </a:rPr>
              <a:t>defining</a:t>
            </a:r>
            <a:r>
              <a:rPr lang="en-US" sz="3600" dirty="0">
                <a:latin typeface="Garamond Premr Pro Smbd" panose="02020602060506020403" pitchFamily="18" charset="0"/>
              </a:rPr>
              <a:t>, </a:t>
            </a:r>
            <a:r>
              <a:rPr lang="en-US" sz="3600" b="1" dirty="0">
                <a:latin typeface="Garamond Premr Pro Smbd" panose="02020602060506020403" pitchFamily="18" charset="0"/>
              </a:rPr>
              <a:t>altering</a:t>
            </a:r>
            <a:r>
              <a:rPr lang="en-US" sz="3600" dirty="0">
                <a:latin typeface="Garamond Premr Pro Smbd" panose="02020602060506020403" pitchFamily="18" charset="0"/>
              </a:rPr>
              <a:t>, and </a:t>
            </a:r>
            <a:r>
              <a:rPr lang="en-US" sz="3600" b="1" dirty="0">
                <a:latin typeface="Garamond Premr Pro Smbd" panose="02020602060506020403" pitchFamily="18" charset="0"/>
              </a:rPr>
              <a:t>deleting </a:t>
            </a:r>
            <a:r>
              <a:rPr lang="en-US" sz="3600" dirty="0">
                <a:latin typeface="Garamond Premr Pro Smbd" panose="02020602060506020403" pitchFamily="18" charset="0"/>
              </a:rPr>
              <a:t>database structures such as </a:t>
            </a:r>
            <a:r>
              <a:rPr lang="en-US" sz="3600" b="1" dirty="0">
                <a:latin typeface="Garamond Premr Pro Smbd" panose="02020602060506020403" pitchFamily="18" charset="0"/>
              </a:rPr>
              <a:t>tables</a:t>
            </a:r>
            <a:r>
              <a:rPr lang="en-US" sz="3600" dirty="0">
                <a:latin typeface="Garamond Premr Pro Smbd" panose="02020602060506020403" pitchFamily="18" charset="0"/>
              </a:rPr>
              <a:t>, </a:t>
            </a:r>
            <a:r>
              <a:rPr lang="en-US" sz="3600" b="1" dirty="0">
                <a:latin typeface="Garamond Premr Pro Smbd" panose="02020602060506020403" pitchFamily="18" charset="0"/>
              </a:rPr>
              <a:t>indexes</a:t>
            </a:r>
            <a:r>
              <a:rPr lang="en-US" sz="3600" dirty="0">
                <a:latin typeface="Garamond Premr Pro Smbd" panose="02020602060506020403" pitchFamily="18" charset="0"/>
              </a:rPr>
              <a:t>, and </a:t>
            </a:r>
            <a:r>
              <a:rPr lang="en-US" sz="3600" b="1" dirty="0">
                <a:latin typeface="Garamond Premr Pro Smbd" panose="02020602060506020403" pitchFamily="18" charset="0"/>
              </a:rPr>
              <a:t>schemas</a:t>
            </a:r>
            <a:r>
              <a:rPr lang="en-US" sz="3600" dirty="0">
                <a:latin typeface="Garamond Premr Pro Smbd" panose="02020602060506020403" pitchFamily="18" charset="0"/>
              </a:rPr>
              <a:t>. It simply deals with descriptions of the database schema and is used to </a:t>
            </a:r>
            <a:r>
              <a:rPr lang="en-US" sz="3600" b="1" dirty="0">
                <a:latin typeface="Garamond Premr Pro Smbd" panose="02020602060506020403" pitchFamily="18" charset="0"/>
              </a:rPr>
              <a:t>create </a:t>
            </a:r>
            <a:r>
              <a:rPr lang="en-US" sz="3600" dirty="0">
                <a:latin typeface="Garamond Premr Pro Smbd" panose="02020602060506020403" pitchFamily="18" charset="0"/>
              </a:rPr>
              <a:t>and </a:t>
            </a:r>
            <a:r>
              <a:rPr lang="en-US" sz="3600" b="1" dirty="0">
                <a:latin typeface="Garamond Premr Pro Smbd" panose="02020602060506020403" pitchFamily="18" charset="0"/>
              </a:rPr>
              <a:t>modify </a:t>
            </a:r>
            <a:r>
              <a:rPr lang="en-US" sz="3600" dirty="0">
                <a:latin typeface="Garamond Premr Pro Smbd" panose="02020602060506020403" pitchFamily="18" charset="0"/>
              </a:rPr>
              <a:t>the structure of database objects in the database</a:t>
            </a:r>
            <a:endParaRPr lang="en-US" sz="3600" dirty="0">
              <a:latin typeface="Garamond Premr Pro Smbd" panose="02020602060506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1058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430588" y="1116013"/>
            <a:ext cx="8761412" cy="706437"/>
          </a:xfrm>
        </p:spPr>
        <p:txBody>
          <a:bodyPr/>
          <a:lstStyle/>
          <a:p>
            <a:r>
              <a:rPr lang="en-US" sz="4800" b="1" dirty="0">
                <a:latin typeface="Garamond Premr Pro Smbd" panose="02020602060506020403" pitchFamily="18" charset="0"/>
              </a:rPr>
              <a:t>Common DDL Commands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81084674"/>
              </p:ext>
            </p:extLst>
          </p:nvPr>
        </p:nvGraphicFramePr>
        <p:xfrm>
          <a:off x="0" y="0"/>
          <a:ext cx="12191999" cy="6857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71167"/>
                <a:gridCol w="4071167"/>
                <a:gridCol w="4049665"/>
              </a:tblGrid>
              <a:tr h="662485">
                <a:tc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Garamond Premr Pro Smbd" panose="02020602060506020403" pitchFamily="18" charset="0"/>
                          <a:ea typeface="+mn-ea"/>
                          <a:cs typeface="+mn-cs"/>
                        </a:rPr>
                        <a:t>Command</a:t>
                      </a:r>
                      <a:endParaRPr lang="en-US" dirty="0">
                        <a:latin typeface="Garamond Premr Pro Smbd" panose="02020602060506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Garamond Premr Pro Smbd" panose="02020602060506020403" pitchFamily="18" charset="0"/>
                          <a:ea typeface="+mn-ea"/>
                          <a:cs typeface="+mn-cs"/>
                        </a:rPr>
                        <a:t>Description</a:t>
                      </a:r>
                      <a:endParaRPr lang="en-US" dirty="0">
                        <a:latin typeface="Garamond Premr Pro Smbd" panose="02020602060506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Garamond Premr Pro Smbd" panose="02020602060506020403" pitchFamily="18" charset="0"/>
                          <a:ea typeface="+mn-ea"/>
                          <a:cs typeface="+mn-cs"/>
                        </a:rPr>
                        <a:t>Syntax</a:t>
                      </a:r>
                      <a:endParaRPr lang="en-US" dirty="0">
                        <a:latin typeface="Garamond Premr Pro Smbd" panose="02020602060506020403" pitchFamily="18" charset="0"/>
                      </a:endParaRPr>
                    </a:p>
                  </a:txBody>
                  <a:tcPr/>
                </a:tc>
              </a:tr>
              <a:tr h="1128747">
                <a:tc>
                  <a:txBody>
                    <a:bodyPr/>
                    <a:lstStyle/>
                    <a:p>
                      <a:pPr algn="ctr"/>
                      <a:r>
                        <a:rPr lang="en-US" sz="4000" b="1" i="0" u="none" kern="1200" dirty="0" smtClean="0">
                          <a:solidFill>
                            <a:schemeClr val="dk1"/>
                          </a:solidFill>
                          <a:effectLst/>
                          <a:latin typeface="Garamond Premr Pro Smbd" panose="02020602060506020403" pitchFamily="18" charset="0"/>
                          <a:ea typeface="+mn-ea"/>
                          <a:cs typeface="+mn-cs"/>
                          <a:hlinkClick r:id="rId2"/>
                        </a:rPr>
                        <a:t>CREATE</a:t>
                      </a:r>
                      <a:endParaRPr lang="en-US" sz="4000" b="1" u="none" dirty="0">
                        <a:latin typeface="Garamond Premr Pro Smbd" panose="02020602060506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Garamond Premr Pro Smbd" panose="02020602060506020403" pitchFamily="18" charset="0"/>
                          <a:ea typeface="+mn-ea"/>
                          <a:cs typeface="+mn-cs"/>
                        </a:rPr>
                        <a:t>Create database or its objects (table, index, function, views, store procedure, and triggers)</a:t>
                      </a:r>
                      <a:endParaRPr lang="en-US" dirty="0">
                        <a:latin typeface="Garamond Premr Pro Smbd" panose="02020602060506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Garamond Premr Pro Smbd" panose="02020602060506020403" pitchFamily="18" charset="0"/>
                          <a:ea typeface="+mn-ea"/>
                          <a:cs typeface="+mn-cs"/>
                        </a:rPr>
                        <a:t>CREATE</a:t>
                      </a:r>
                      <a:r>
                        <a:rPr lang="en-US" dirty="0" smtClean="0">
                          <a:effectLst/>
                          <a:latin typeface="Garamond Premr Pro Smbd" panose="02020602060506020403" pitchFamily="18" charset="0"/>
                        </a:rPr>
                        <a:t> TABLE </a:t>
                      </a:r>
                      <a:r>
                        <a:rPr lang="en-US" dirty="0" err="1" smtClean="0">
                          <a:effectLst/>
                          <a:latin typeface="Garamond Premr Pro Smbd" panose="02020602060506020403" pitchFamily="18" charset="0"/>
                        </a:rPr>
                        <a:t>table_name</a:t>
                      </a:r>
                      <a:r>
                        <a:rPr lang="en-US" dirty="0" smtClean="0">
                          <a:effectLst/>
                          <a:latin typeface="Garamond Premr Pro Smbd" panose="02020602060506020403" pitchFamily="18" charset="0"/>
                        </a:rPr>
                        <a:t> (column1 </a:t>
                      </a:r>
                      <a:r>
                        <a:rPr lang="en-US" dirty="0" err="1" smtClean="0">
                          <a:effectLst/>
                          <a:latin typeface="Garamond Premr Pro Smbd" panose="02020602060506020403" pitchFamily="18" charset="0"/>
                        </a:rPr>
                        <a:t>data_type</a:t>
                      </a:r>
                      <a:r>
                        <a:rPr lang="en-US" dirty="0" smtClean="0">
                          <a:effectLst/>
                          <a:latin typeface="Garamond Premr Pro Smbd" panose="02020602060506020403" pitchFamily="18" charset="0"/>
                        </a:rPr>
                        <a:t>, column2 </a:t>
                      </a:r>
                      <a:r>
                        <a:rPr lang="en-US" dirty="0" err="1" smtClean="0">
                          <a:effectLst/>
                          <a:latin typeface="Garamond Premr Pro Smbd" panose="02020602060506020403" pitchFamily="18" charset="0"/>
                        </a:rPr>
                        <a:t>data_type</a:t>
                      </a:r>
                      <a:r>
                        <a:rPr lang="en-US" dirty="0" smtClean="0">
                          <a:effectLst/>
                          <a:latin typeface="Garamond Premr Pro Smbd" panose="02020602060506020403" pitchFamily="18" charset="0"/>
                        </a:rPr>
                        <a:t>, ...);</a:t>
                      </a:r>
                      <a:endParaRPr lang="en-US" dirty="0">
                        <a:latin typeface="Garamond Premr Pro Smbd" panose="02020602060506020403" pitchFamily="18" charset="0"/>
                      </a:endParaRPr>
                    </a:p>
                  </a:txBody>
                  <a:tcPr/>
                </a:tc>
              </a:tr>
              <a:tr h="932625">
                <a:tc>
                  <a:txBody>
                    <a:bodyPr/>
                    <a:lstStyle/>
                    <a:p>
                      <a:pPr algn="ctr"/>
                      <a:r>
                        <a:rPr lang="en-US" sz="3600" b="0" i="0" u="sng" kern="1200" dirty="0" smtClean="0">
                          <a:solidFill>
                            <a:schemeClr val="dk1"/>
                          </a:solidFill>
                          <a:effectLst/>
                          <a:latin typeface="Garamond Premr Pro Smbd" panose="02020602060506020403" pitchFamily="18" charset="0"/>
                          <a:ea typeface="+mn-ea"/>
                          <a:cs typeface="+mn-cs"/>
                          <a:hlinkClick r:id="rId3"/>
                        </a:rPr>
                        <a:t>DROP</a:t>
                      </a:r>
                      <a:endParaRPr lang="en-US" sz="3600" dirty="0">
                        <a:latin typeface="Garamond Premr Pro Smbd" panose="02020602060506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dirty="0">
                          <a:effectLst/>
                          <a:latin typeface="Garamond Premr Pro Smbd" panose="02020602060506020403" pitchFamily="18" charset="0"/>
                        </a:rPr>
                        <a:t>Delete objects from the database</a:t>
                      </a:r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dirty="0">
                          <a:effectLst/>
                          <a:latin typeface="Garamond Premr Pro Smbd" panose="02020602060506020403" pitchFamily="18" charset="0"/>
                        </a:rPr>
                        <a:t>DROP</a:t>
                      </a:r>
                      <a:r>
                        <a:rPr lang="en-US" sz="1800" b="0" dirty="0">
                          <a:effectLst/>
                          <a:latin typeface="Garamond Premr Pro Smbd" panose="02020602060506020403" pitchFamily="18" charset="0"/>
                        </a:rPr>
                        <a:t> TABLE </a:t>
                      </a:r>
                      <a:r>
                        <a:rPr lang="en-US" sz="1800" b="0" dirty="0" err="1">
                          <a:effectLst/>
                          <a:latin typeface="Garamond Premr Pro Smbd" panose="02020602060506020403" pitchFamily="18" charset="0"/>
                        </a:rPr>
                        <a:t>table_name</a:t>
                      </a:r>
                      <a:r>
                        <a:rPr lang="en-US" sz="1800" b="0" dirty="0">
                          <a:effectLst/>
                          <a:latin typeface="Garamond Premr Pro Smbd" panose="02020602060506020403" pitchFamily="18" charset="0"/>
                        </a:rPr>
                        <a:t>;</a:t>
                      </a:r>
                    </a:p>
                  </a:txBody>
                  <a:tcPr marL="95250" marR="95250" marT="133350" marB="133350" anchor="ctr"/>
                </a:tc>
              </a:tr>
              <a:tr h="937189">
                <a:tc>
                  <a:txBody>
                    <a:bodyPr/>
                    <a:lstStyle/>
                    <a:p>
                      <a:pPr algn="ctr"/>
                      <a:r>
                        <a:rPr lang="en-US" sz="3200" b="0" i="0" u="sng" kern="1200" dirty="0" smtClean="0">
                          <a:solidFill>
                            <a:schemeClr val="dk1"/>
                          </a:solidFill>
                          <a:effectLst/>
                          <a:latin typeface="Garamond Premr Pro Smbd" panose="02020602060506020403" pitchFamily="18" charset="0"/>
                          <a:ea typeface="+mn-ea"/>
                          <a:cs typeface="+mn-cs"/>
                          <a:hlinkClick r:id="rId4"/>
                        </a:rPr>
                        <a:t>ALTER</a:t>
                      </a:r>
                      <a:endParaRPr lang="en-US" sz="3200" dirty="0">
                        <a:latin typeface="Garamond Premr Pro Smbd" panose="02020602060506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dirty="0">
                          <a:effectLst/>
                          <a:latin typeface="Garamond Premr Pro Smbd" panose="02020602060506020403" pitchFamily="18" charset="0"/>
                        </a:rPr>
                        <a:t>Alter the structure of the database</a:t>
                      </a:r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dirty="0">
                          <a:effectLst/>
                          <a:latin typeface="Garamond Premr Pro Smbd" panose="02020602060506020403" pitchFamily="18" charset="0"/>
                        </a:rPr>
                        <a:t>ALTER</a:t>
                      </a:r>
                      <a:r>
                        <a:rPr lang="en-US" sz="1800" b="0" dirty="0">
                          <a:effectLst/>
                          <a:latin typeface="Garamond Premr Pro Smbd" panose="02020602060506020403" pitchFamily="18" charset="0"/>
                        </a:rPr>
                        <a:t> TABLE </a:t>
                      </a:r>
                      <a:r>
                        <a:rPr lang="en-US" sz="1800" b="0" dirty="0" err="1">
                          <a:effectLst/>
                          <a:latin typeface="Garamond Premr Pro Smbd" panose="02020602060506020403" pitchFamily="18" charset="0"/>
                        </a:rPr>
                        <a:t>table_name</a:t>
                      </a:r>
                      <a:r>
                        <a:rPr lang="en-US" sz="1800" b="0" dirty="0">
                          <a:effectLst/>
                          <a:latin typeface="Garamond Premr Pro Smbd" panose="02020602060506020403" pitchFamily="18" charset="0"/>
                        </a:rPr>
                        <a:t> ADD COLUMN </a:t>
                      </a:r>
                      <a:r>
                        <a:rPr lang="en-US" sz="1800" b="0" dirty="0" err="1">
                          <a:effectLst/>
                          <a:latin typeface="Garamond Premr Pro Smbd" panose="02020602060506020403" pitchFamily="18" charset="0"/>
                        </a:rPr>
                        <a:t>column_name</a:t>
                      </a:r>
                      <a:r>
                        <a:rPr lang="en-US" sz="1800" b="0" dirty="0">
                          <a:effectLst/>
                          <a:latin typeface="Garamond Premr Pro Smbd" panose="02020602060506020403" pitchFamily="18" charset="0"/>
                        </a:rPr>
                        <a:t> </a:t>
                      </a:r>
                      <a:r>
                        <a:rPr lang="en-US" sz="1800" b="0" dirty="0" err="1">
                          <a:effectLst/>
                          <a:latin typeface="Garamond Premr Pro Smbd" panose="02020602060506020403" pitchFamily="18" charset="0"/>
                        </a:rPr>
                        <a:t>data_type</a:t>
                      </a:r>
                      <a:r>
                        <a:rPr lang="en-US" sz="1800" b="0" dirty="0">
                          <a:effectLst/>
                          <a:latin typeface="Garamond Premr Pro Smbd" panose="02020602060506020403" pitchFamily="18" charset="0"/>
                        </a:rPr>
                        <a:t>;</a:t>
                      </a:r>
                    </a:p>
                  </a:txBody>
                  <a:tcPr marL="95250" marR="95250" marT="133350" marB="133350" anchor="ctr"/>
                </a:tc>
              </a:tr>
              <a:tr h="1252505">
                <a:tc>
                  <a:txBody>
                    <a:bodyPr/>
                    <a:lstStyle/>
                    <a:p>
                      <a:pPr algn="ctr"/>
                      <a:r>
                        <a:rPr lang="en-US" sz="3200" b="0" i="0" u="sng" kern="1200" dirty="0" smtClean="0">
                          <a:solidFill>
                            <a:schemeClr val="dk1"/>
                          </a:solidFill>
                          <a:effectLst/>
                          <a:latin typeface="Garamond Premr Pro Smbd" panose="02020602060506020403" pitchFamily="18" charset="0"/>
                          <a:ea typeface="+mn-ea"/>
                          <a:cs typeface="+mn-cs"/>
                          <a:hlinkClick r:id="rId3"/>
                        </a:rPr>
                        <a:t>TRUNCATE</a:t>
                      </a:r>
                      <a:endParaRPr lang="en-US" sz="3200" dirty="0">
                        <a:latin typeface="Garamond Premr Pro Smbd" panose="02020602060506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dirty="0">
                          <a:effectLst/>
                          <a:latin typeface="Garamond Premr Pro Smbd" panose="02020602060506020403" pitchFamily="18" charset="0"/>
                        </a:rPr>
                        <a:t>Remove all records from a table, including all spaces allocated for the records are removed</a:t>
                      </a:r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dirty="0">
                          <a:effectLst/>
                          <a:latin typeface="Garamond Premr Pro Smbd" panose="02020602060506020403" pitchFamily="18" charset="0"/>
                        </a:rPr>
                        <a:t>TRUNCATE</a:t>
                      </a:r>
                      <a:r>
                        <a:rPr lang="en-US" sz="1800" b="0" dirty="0">
                          <a:effectLst/>
                          <a:latin typeface="Garamond Premr Pro Smbd" panose="02020602060506020403" pitchFamily="18" charset="0"/>
                        </a:rPr>
                        <a:t> TABLE </a:t>
                      </a:r>
                      <a:r>
                        <a:rPr lang="en-US" sz="1800" b="0" dirty="0" err="1">
                          <a:effectLst/>
                          <a:latin typeface="Garamond Premr Pro Smbd" panose="02020602060506020403" pitchFamily="18" charset="0"/>
                        </a:rPr>
                        <a:t>table_name</a:t>
                      </a:r>
                      <a:r>
                        <a:rPr lang="en-US" sz="1800" b="0" dirty="0">
                          <a:effectLst/>
                          <a:latin typeface="Garamond Premr Pro Smbd" panose="02020602060506020403" pitchFamily="18" charset="0"/>
                        </a:rPr>
                        <a:t>;</a:t>
                      </a:r>
                    </a:p>
                  </a:txBody>
                  <a:tcPr marL="95250" marR="95250" marT="133350" marB="133350" anchor="ctr"/>
                </a:tc>
              </a:tr>
              <a:tr h="937189">
                <a:tc>
                  <a:txBody>
                    <a:bodyPr/>
                    <a:lstStyle/>
                    <a:p>
                      <a:pPr algn="ctr"/>
                      <a:r>
                        <a:rPr lang="en-US" sz="3200" b="0" i="0" u="sng" kern="1200" dirty="0" smtClean="0">
                          <a:solidFill>
                            <a:schemeClr val="dk1"/>
                          </a:solidFill>
                          <a:effectLst/>
                          <a:latin typeface="Garamond Premr Pro Smbd" panose="02020602060506020403" pitchFamily="18" charset="0"/>
                          <a:ea typeface="+mn-ea"/>
                          <a:cs typeface="+mn-cs"/>
                          <a:hlinkClick r:id="rId5"/>
                        </a:rPr>
                        <a:t>COMMENT</a:t>
                      </a:r>
                      <a:endParaRPr lang="en-US" sz="3200" dirty="0">
                        <a:latin typeface="Garamond Premr Pro Smbd" panose="02020602060506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dirty="0">
                          <a:effectLst/>
                          <a:latin typeface="Garamond Premr Pro Smbd" panose="02020602060506020403" pitchFamily="18" charset="0"/>
                        </a:rPr>
                        <a:t>Add comments to the data dictionary</a:t>
                      </a:r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dirty="0">
                          <a:effectLst/>
                          <a:latin typeface="Garamond Premr Pro Smbd" panose="02020602060506020403" pitchFamily="18" charset="0"/>
                        </a:rPr>
                        <a:t>COMMENT</a:t>
                      </a:r>
                      <a:r>
                        <a:rPr lang="en-US" sz="1800" b="0" dirty="0">
                          <a:effectLst/>
                          <a:latin typeface="Garamond Premr Pro Smbd" panose="02020602060506020403" pitchFamily="18" charset="0"/>
                        </a:rPr>
                        <a:t> '</a:t>
                      </a:r>
                      <a:r>
                        <a:rPr lang="en-US" sz="1800" b="0" dirty="0" err="1">
                          <a:effectLst/>
                          <a:latin typeface="Garamond Premr Pro Smbd" panose="02020602060506020403" pitchFamily="18" charset="0"/>
                        </a:rPr>
                        <a:t>comment_text</a:t>
                      </a:r>
                      <a:r>
                        <a:rPr lang="en-US" sz="1800" b="0" dirty="0">
                          <a:effectLst/>
                          <a:latin typeface="Garamond Premr Pro Smbd" panose="02020602060506020403" pitchFamily="18" charset="0"/>
                        </a:rPr>
                        <a:t>' ON TABLE </a:t>
                      </a:r>
                      <a:r>
                        <a:rPr lang="en-US" sz="1800" b="0" dirty="0" err="1">
                          <a:effectLst/>
                          <a:latin typeface="Garamond Premr Pro Smbd" panose="02020602060506020403" pitchFamily="18" charset="0"/>
                        </a:rPr>
                        <a:t>table_name</a:t>
                      </a:r>
                      <a:r>
                        <a:rPr lang="en-US" sz="1800" b="0" dirty="0">
                          <a:effectLst/>
                          <a:latin typeface="Garamond Premr Pro Smbd" panose="02020602060506020403" pitchFamily="18" charset="0"/>
                        </a:rPr>
                        <a:t>;</a:t>
                      </a:r>
                    </a:p>
                  </a:txBody>
                  <a:tcPr marL="95250" marR="95250" marT="133350" marB="133350" anchor="ctr"/>
                </a:tc>
              </a:tr>
              <a:tr h="1007259">
                <a:tc>
                  <a:txBody>
                    <a:bodyPr/>
                    <a:lstStyle/>
                    <a:p>
                      <a:pPr algn="ctr"/>
                      <a:r>
                        <a:rPr lang="en-US" sz="3200" b="0" i="0" u="sng" kern="1200" dirty="0" smtClean="0">
                          <a:solidFill>
                            <a:schemeClr val="dk1"/>
                          </a:solidFill>
                          <a:effectLst/>
                          <a:latin typeface="Garamond Premr Pro Smbd" panose="02020602060506020403" pitchFamily="18" charset="0"/>
                          <a:ea typeface="+mn-ea"/>
                          <a:cs typeface="+mn-cs"/>
                          <a:hlinkClick r:id="rId6"/>
                        </a:rPr>
                        <a:t>RENAME</a:t>
                      </a:r>
                      <a:endParaRPr lang="en-US" sz="3200" dirty="0">
                        <a:latin typeface="Garamond Premr Pro Smbd" panose="02020602060506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dirty="0">
                          <a:effectLst/>
                          <a:latin typeface="Garamond Premr Pro Smbd" panose="02020602060506020403" pitchFamily="18" charset="0"/>
                        </a:rPr>
                        <a:t>Rename an object existing in the database</a:t>
                      </a:r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dirty="0">
                          <a:effectLst/>
                          <a:latin typeface="Garamond Premr Pro Smbd" panose="02020602060506020403" pitchFamily="18" charset="0"/>
                        </a:rPr>
                        <a:t>RENAME</a:t>
                      </a:r>
                      <a:r>
                        <a:rPr lang="en-US" sz="2000" b="0" dirty="0">
                          <a:effectLst/>
                          <a:latin typeface="Garamond Premr Pro Smbd" panose="02020602060506020403" pitchFamily="18" charset="0"/>
                        </a:rPr>
                        <a:t> TABLE </a:t>
                      </a:r>
                      <a:r>
                        <a:rPr lang="en-US" sz="2000" b="0" dirty="0" err="1">
                          <a:effectLst/>
                          <a:latin typeface="Garamond Premr Pro Smbd" panose="02020602060506020403" pitchFamily="18" charset="0"/>
                        </a:rPr>
                        <a:t>old_table_name</a:t>
                      </a:r>
                      <a:r>
                        <a:rPr lang="en-US" sz="2000" b="0" dirty="0">
                          <a:effectLst/>
                          <a:latin typeface="Garamond Premr Pro Smbd" panose="02020602060506020403" pitchFamily="18" charset="0"/>
                        </a:rPr>
                        <a:t> TO </a:t>
                      </a:r>
                      <a:r>
                        <a:rPr lang="en-US" sz="2000" b="0" dirty="0" err="1">
                          <a:effectLst/>
                          <a:latin typeface="Garamond Premr Pro Smbd" panose="02020602060506020403" pitchFamily="18" charset="0"/>
                        </a:rPr>
                        <a:t>new_table_name</a:t>
                      </a:r>
                      <a:r>
                        <a:rPr lang="en-US" sz="2000" b="0" dirty="0">
                          <a:effectLst/>
                          <a:latin typeface="Garamond Premr Pro Smbd" panose="02020602060506020403" pitchFamily="18" charset="0"/>
                        </a:rPr>
                        <a:t>;</a:t>
                      </a:r>
                    </a:p>
                  </a:txBody>
                  <a:tcPr marL="95250" marR="95250" marT="133350" marB="13335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7208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 </a:t>
            </a:r>
            <a:r>
              <a:rPr lang="en-US" sz="4400" b="1" dirty="0">
                <a:latin typeface="Garamond Premr Pro Smbd" panose="02020602060506020403" pitchFamily="18" charset="0"/>
              </a:rPr>
              <a:t>Data Query Language (DQL</a:t>
            </a:r>
            <a:r>
              <a:rPr lang="en-US" sz="4400" b="1" dirty="0" smtClean="0">
                <a:latin typeface="Garamond Premr Pro Smbd" panose="02020602060506020403" pitchFamily="18" charset="0"/>
              </a:rPr>
              <a:t>)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b="1" dirty="0">
                <a:latin typeface="Garamond Premr Pro Smbd" panose="02020602060506020403" pitchFamily="18" charset="0"/>
              </a:rPr>
              <a:t>DQL statements</a:t>
            </a:r>
            <a:r>
              <a:rPr lang="en-US" sz="2000" dirty="0">
                <a:latin typeface="Garamond Premr Pro Smbd" panose="02020602060506020403" pitchFamily="18" charset="0"/>
              </a:rPr>
              <a:t> are used for performing queries on the data within </a:t>
            </a:r>
            <a:r>
              <a:rPr lang="en-US" sz="2000" b="1" dirty="0">
                <a:latin typeface="Garamond Premr Pro Smbd" panose="02020602060506020403" pitchFamily="18" charset="0"/>
              </a:rPr>
              <a:t>schema objects</a:t>
            </a:r>
            <a:r>
              <a:rPr lang="en-US" sz="2000" dirty="0">
                <a:latin typeface="Garamond Premr Pro Smbd" panose="02020602060506020403" pitchFamily="18" charset="0"/>
              </a:rPr>
              <a:t>. The purpose of the DQL Command is to get some </a:t>
            </a:r>
            <a:r>
              <a:rPr lang="en-US" sz="2000" b="1" dirty="0">
                <a:latin typeface="Garamond Premr Pro Smbd" panose="02020602060506020403" pitchFamily="18" charset="0"/>
              </a:rPr>
              <a:t>schema relation</a:t>
            </a:r>
            <a:r>
              <a:rPr lang="en-US" sz="2000" dirty="0">
                <a:latin typeface="Garamond Premr Pro Smbd" panose="02020602060506020403" pitchFamily="18" charset="0"/>
              </a:rPr>
              <a:t> based on the query passed to it. This command allows getting the data out of the database to perform operations with it. When a </a:t>
            </a:r>
            <a:r>
              <a:rPr lang="en-US" sz="2000" u="sng" dirty="0">
                <a:latin typeface="Garamond Premr Pro Smbd" panose="02020602060506020403" pitchFamily="18" charset="0"/>
                <a:hlinkClick r:id="rId2"/>
              </a:rPr>
              <a:t>SELECT </a:t>
            </a:r>
            <a:r>
              <a:rPr lang="en-US" sz="2000" dirty="0">
                <a:latin typeface="Garamond Premr Pro Smbd" panose="02020602060506020403" pitchFamily="18" charset="0"/>
              </a:rPr>
              <a:t>is fired against a table or tables the result is compiled into a further </a:t>
            </a:r>
            <a:r>
              <a:rPr lang="en-US" sz="2000" b="1" dirty="0">
                <a:latin typeface="Garamond Premr Pro Smbd" panose="02020602060506020403" pitchFamily="18" charset="0"/>
              </a:rPr>
              <a:t>temporary table</a:t>
            </a:r>
            <a:r>
              <a:rPr lang="en-US" sz="2000" dirty="0">
                <a:latin typeface="Garamond Premr Pro Smbd" panose="02020602060506020403" pitchFamily="18" charset="0"/>
              </a:rPr>
              <a:t>, which is displayed or perhaps received by the program.</a:t>
            </a:r>
            <a:endParaRPr lang="en-US" sz="2000" dirty="0">
              <a:latin typeface="Garamond Premr Pro Smbd" panose="02020602060506020403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3267328"/>
              </p:ext>
            </p:extLst>
          </p:nvPr>
        </p:nvGraphicFramePr>
        <p:xfrm>
          <a:off x="1529724" y="4840905"/>
          <a:ext cx="9803685" cy="18045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7895"/>
                <a:gridCol w="3267895"/>
                <a:gridCol w="3267895"/>
              </a:tblGrid>
              <a:tr h="435855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1" dirty="0">
                          <a:effectLst/>
                          <a:latin typeface="Garamond Premr Pro Smbd" panose="02020602060506020403" pitchFamily="18" charset="0"/>
                        </a:rPr>
                        <a:t>Command</a:t>
                      </a:r>
                    </a:p>
                  </a:txBody>
                  <a:tcPr marL="38100" marR="38100" marT="95250" marB="9525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1" dirty="0">
                          <a:effectLst/>
                          <a:latin typeface="Garamond Premr Pro Smbd" panose="02020602060506020403" pitchFamily="18" charset="0"/>
                        </a:rPr>
                        <a:t>Description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1" dirty="0">
                          <a:effectLst/>
                          <a:latin typeface="Garamond Premr Pro Smbd" panose="02020602060506020403" pitchFamily="18" charset="0"/>
                        </a:rPr>
                        <a:t>Syntax</a:t>
                      </a:r>
                    </a:p>
                  </a:txBody>
                  <a:tcPr marL="95250" marR="95250" marT="95250" marB="95250" anchor="ctr"/>
                </a:tc>
              </a:tr>
              <a:tr h="1368739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3200" b="1" u="sng" dirty="0">
                          <a:effectLst/>
                          <a:latin typeface="Garamond Premr Pro Smbd" panose="02020602060506020403" pitchFamily="18" charset="0"/>
                          <a:hlinkClick r:id="rId3"/>
                        </a:rPr>
                        <a:t>SELECT</a:t>
                      </a:r>
                      <a:endParaRPr lang="en-US" sz="3200" b="0" dirty="0">
                        <a:effectLst/>
                        <a:latin typeface="Garamond Premr Pro Smbd" panose="02020602060506020403" pitchFamily="18" charset="0"/>
                      </a:endParaRPr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800" b="0">
                          <a:effectLst/>
                          <a:latin typeface="Garamond Premr Pro Smbd" panose="02020602060506020403" pitchFamily="18" charset="0"/>
                        </a:rPr>
                        <a:t>It is used to retrieve data from the database</a:t>
                      </a:r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800" b="0" dirty="0">
                          <a:effectLst/>
                          <a:latin typeface="Garamond Premr Pro Smbd" panose="02020602060506020403" pitchFamily="18" charset="0"/>
                        </a:rPr>
                        <a:t>SELECT column1, column2, ...FROM </a:t>
                      </a:r>
                      <a:r>
                        <a:rPr lang="en-US" sz="1800" b="0" dirty="0" err="1">
                          <a:effectLst/>
                          <a:latin typeface="Garamond Premr Pro Smbd" panose="02020602060506020403" pitchFamily="18" charset="0"/>
                        </a:rPr>
                        <a:t>table_name</a:t>
                      </a:r>
                      <a:r>
                        <a:rPr lang="en-US" sz="1800" b="0" dirty="0">
                          <a:effectLst/>
                          <a:latin typeface="Garamond Premr Pro Smbd" panose="02020602060506020403" pitchFamily="18" charset="0"/>
                        </a:rPr>
                        <a:t> WHERE </a:t>
                      </a:r>
                      <a:r>
                        <a:rPr lang="en-US" sz="1800" b="0" dirty="0" smtClean="0">
                          <a:effectLst/>
                          <a:latin typeface="Garamond Premr Pro Smbd" panose="02020602060506020403" pitchFamily="18" charset="0"/>
                        </a:rPr>
                        <a:t>condition;</a:t>
                      </a:r>
                      <a:endParaRPr lang="en-US" sz="1800" b="0" dirty="0">
                        <a:effectLst/>
                        <a:latin typeface="Garamond Premr Pro Smbd" panose="02020602060506020403" pitchFamily="18" charset="0"/>
                      </a:endParaRPr>
                    </a:p>
                  </a:txBody>
                  <a:tcPr marL="95250" marR="95250" marT="133350" marB="13335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5984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0413" y="1179730"/>
            <a:ext cx="8761413" cy="706964"/>
          </a:xfrm>
        </p:spPr>
        <p:txBody>
          <a:bodyPr/>
          <a:lstStyle/>
          <a:p>
            <a:pPr algn="ctr"/>
            <a:r>
              <a:rPr lang="en-US" sz="4400" b="1" dirty="0">
                <a:latin typeface="Garamond Premr Pro Smbd" panose="02020602060506020403" pitchFamily="18" charset="0"/>
              </a:rPr>
              <a:t>Data Manipulation Language (DML)</a:t>
            </a:r>
            <a:br>
              <a:rPr lang="en-US" sz="4400" b="1" dirty="0">
                <a:latin typeface="Garamond Premr Pro Smbd" panose="02020602060506020403" pitchFamily="18" charset="0"/>
              </a:rPr>
            </a:br>
            <a:endParaRPr lang="en-US" sz="4400" dirty="0">
              <a:latin typeface="Garamond Premr Pro Smbd" panose="020206020605060204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>
                <a:latin typeface="Garamond Premr Pro Smbd" panose="02020602060506020403" pitchFamily="18" charset="0"/>
              </a:rPr>
              <a:t>The </a:t>
            </a:r>
            <a:r>
              <a:rPr lang="en-US" sz="3200" b="1" dirty="0">
                <a:latin typeface="Garamond Premr Pro Smbd" panose="02020602060506020403" pitchFamily="18" charset="0"/>
              </a:rPr>
              <a:t>SQL commands</a:t>
            </a:r>
            <a:r>
              <a:rPr lang="en-US" sz="3200" dirty="0">
                <a:latin typeface="Garamond Premr Pro Smbd" panose="02020602060506020403" pitchFamily="18" charset="0"/>
              </a:rPr>
              <a:t> that deal with the </a:t>
            </a:r>
            <a:r>
              <a:rPr lang="en-US" sz="3200" b="1" dirty="0">
                <a:latin typeface="Garamond Premr Pro Smbd" panose="02020602060506020403" pitchFamily="18" charset="0"/>
              </a:rPr>
              <a:t>manipulation of data</a:t>
            </a:r>
            <a:r>
              <a:rPr lang="en-US" sz="3200" dirty="0">
                <a:latin typeface="Garamond Premr Pro Smbd" panose="02020602060506020403" pitchFamily="18" charset="0"/>
              </a:rPr>
              <a:t> present in the database belong to </a:t>
            </a:r>
            <a:r>
              <a:rPr lang="en-US" sz="3200" b="1" dirty="0">
                <a:latin typeface="Garamond Premr Pro Smbd" panose="02020602060506020403" pitchFamily="18" charset="0"/>
              </a:rPr>
              <a:t>DML </a:t>
            </a:r>
            <a:r>
              <a:rPr lang="en-US" sz="3200" dirty="0">
                <a:latin typeface="Garamond Premr Pro Smbd" panose="02020602060506020403" pitchFamily="18" charset="0"/>
              </a:rPr>
              <a:t>or Data Manipulation Language and this includes most of the </a:t>
            </a:r>
            <a:r>
              <a:rPr lang="en-US" sz="3200" b="1" dirty="0">
                <a:latin typeface="Garamond Premr Pro Smbd" panose="02020602060506020403" pitchFamily="18" charset="0"/>
              </a:rPr>
              <a:t>SQL statements.</a:t>
            </a:r>
            <a:r>
              <a:rPr lang="en-US" sz="3200" dirty="0">
                <a:latin typeface="Garamond Premr Pro Smbd" panose="02020602060506020403" pitchFamily="18" charset="0"/>
              </a:rPr>
              <a:t> It is the component of the SQL statement that controls access to data and to the </a:t>
            </a:r>
            <a:r>
              <a:rPr lang="en-US" sz="3200" u="sng" dirty="0">
                <a:latin typeface="Garamond Premr Pro Smbd" panose="02020602060506020403" pitchFamily="18" charset="0"/>
                <a:hlinkClick r:id="rId2"/>
              </a:rPr>
              <a:t>database</a:t>
            </a:r>
            <a:r>
              <a:rPr lang="en-US" sz="3200" dirty="0">
                <a:latin typeface="Garamond Premr Pro Smbd" panose="02020602060506020403" pitchFamily="18" charset="0"/>
              </a:rPr>
              <a:t>. Basically, DCL statements are grouped with DML statements.</a:t>
            </a:r>
            <a:endParaRPr lang="en-US" sz="3200" dirty="0">
              <a:latin typeface="Garamond Premr Pro Smbd" panose="02020602060506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2067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7161131"/>
              </p:ext>
            </p:extLst>
          </p:nvPr>
        </p:nvGraphicFramePr>
        <p:xfrm>
          <a:off x="0" y="0"/>
          <a:ext cx="12191999" cy="6857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8547"/>
                <a:gridCol w="4076726"/>
                <a:gridCol w="4076726"/>
              </a:tblGrid>
              <a:tr h="702577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3200" b="1" dirty="0">
                          <a:effectLst/>
                          <a:latin typeface="Garamond Premr Pro Smbd" panose="02020602060506020403" pitchFamily="18" charset="0"/>
                        </a:rPr>
                        <a:t>Command</a:t>
                      </a:r>
                    </a:p>
                  </a:txBody>
                  <a:tcPr marL="38100" marR="38100" marT="95250" marB="9525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3200" b="1" dirty="0">
                          <a:effectLst/>
                          <a:latin typeface="Garamond Premr Pro Smbd" panose="02020602060506020403" pitchFamily="18" charset="0"/>
                        </a:rPr>
                        <a:t>Description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3200" b="1" dirty="0">
                          <a:effectLst/>
                          <a:latin typeface="Garamond Premr Pro Smbd" panose="02020602060506020403" pitchFamily="18" charset="0"/>
                        </a:rPr>
                        <a:t>Syntax</a:t>
                      </a:r>
                    </a:p>
                  </a:txBody>
                  <a:tcPr marL="95250" marR="95250" marT="95250" marB="95250" anchor="ctr"/>
                </a:tc>
              </a:tr>
              <a:tr h="120909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u="sng" dirty="0">
                          <a:effectLst/>
                          <a:latin typeface="Garamond Premr Pro Smbd" panose="02020602060506020403" pitchFamily="18" charset="0"/>
                          <a:hlinkClick r:id="rId2"/>
                        </a:rPr>
                        <a:t>INSERT</a:t>
                      </a:r>
                      <a:endParaRPr lang="en-US" sz="1800" b="0" dirty="0">
                        <a:effectLst/>
                        <a:latin typeface="Garamond Premr Pro Smbd" panose="02020602060506020403" pitchFamily="18" charset="0"/>
                      </a:endParaRPr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dirty="0">
                          <a:effectLst/>
                          <a:latin typeface="Garamond Premr Pro Smbd" panose="02020602060506020403" pitchFamily="18" charset="0"/>
                        </a:rPr>
                        <a:t>Insert data into a table</a:t>
                      </a:r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dirty="0">
                          <a:effectLst/>
                          <a:latin typeface="Garamond Premr Pro Smbd" panose="02020602060506020403" pitchFamily="18" charset="0"/>
                        </a:rPr>
                        <a:t>INSERT </a:t>
                      </a:r>
                      <a:r>
                        <a:rPr lang="en-US" sz="1800" b="0" dirty="0">
                          <a:effectLst/>
                          <a:latin typeface="Garamond Premr Pro Smbd" panose="02020602060506020403" pitchFamily="18" charset="0"/>
                        </a:rPr>
                        <a:t>INTO </a:t>
                      </a:r>
                      <a:r>
                        <a:rPr lang="en-US" sz="1800" b="0" dirty="0" err="1">
                          <a:effectLst/>
                          <a:latin typeface="Garamond Premr Pro Smbd" panose="02020602060506020403" pitchFamily="18" charset="0"/>
                        </a:rPr>
                        <a:t>table_name</a:t>
                      </a:r>
                      <a:r>
                        <a:rPr lang="en-US" sz="1800" b="0" dirty="0">
                          <a:effectLst/>
                          <a:latin typeface="Garamond Premr Pro Smbd" panose="02020602060506020403" pitchFamily="18" charset="0"/>
                        </a:rPr>
                        <a:t> (column1, column2, ...) VALUES (value1, value2, ...);</a:t>
                      </a:r>
                    </a:p>
                  </a:txBody>
                  <a:tcPr marL="95250" marR="95250" marT="133350" marB="133350" anchor="ctr"/>
                </a:tc>
              </a:tr>
              <a:tr h="120909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u="sng" dirty="0">
                          <a:effectLst/>
                          <a:latin typeface="Garamond Premr Pro Smbd" panose="02020602060506020403" pitchFamily="18" charset="0"/>
                          <a:hlinkClick r:id="rId3"/>
                        </a:rPr>
                        <a:t>UPDATE</a:t>
                      </a:r>
                      <a:endParaRPr lang="en-US" sz="1800" b="0" dirty="0">
                        <a:effectLst/>
                        <a:latin typeface="Garamond Premr Pro Smbd" panose="02020602060506020403" pitchFamily="18" charset="0"/>
                      </a:endParaRPr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dirty="0">
                          <a:effectLst/>
                          <a:latin typeface="Garamond Premr Pro Smbd" panose="02020602060506020403" pitchFamily="18" charset="0"/>
                        </a:rPr>
                        <a:t>Update existing data within a table</a:t>
                      </a:r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dirty="0">
                          <a:effectLst/>
                          <a:latin typeface="Garamond Premr Pro Smbd" panose="02020602060506020403" pitchFamily="18" charset="0"/>
                        </a:rPr>
                        <a:t>UPDATE</a:t>
                      </a:r>
                      <a:r>
                        <a:rPr lang="en-US" sz="1800" b="0" dirty="0">
                          <a:effectLst/>
                          <a:latin typeface="Garamond Premr Pro Smbd" panose="02020602060506020403" pitchFamily="18" charset="0"/>
                        </a:rPr>
                        <a:t> </a:t>
                      </a:r>
                      <a:r>
                        <a:rPr lang="en-US" sz="1800" b="0" dirty="0" err="1">
                          <a:effectLst/>
                          <a:latin typeface="Garamond Premr Pro Smbd" panose="02020602060506020403" pitchFamily="18" charset="0"/>
                        </a:rPr>
                        <a:t>table_name</a:t>
                      </a:r>
                      <a:r>
                        <a:rPr lang="en-US" sz="1800" b="0" dirty="0">
                          <a:effectLst/>
                          <a:latin typeface="Garamond Premr Pro Smbd" panose="02020602060506020403" pitchFamily="18" charset="0"/>
                        </a:rPr>
                        <a:t> SET column1 = value1, column2 = value2 WHERE condition;</a:t>
                      </a:r>
                    </a:p>
                  </a:txBody>
                  <a:tcPr marL="95250" marR="95250" marT="133350" marB="133350" anchor="ctr"/>
                </a:tc>
              </a:tr>
              <a:tr h="93430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u="sng" dirty="0">
                          <a:effectLst/>
                          <a:latin typeface="Garamond Premr Pro Smbd" panose="02020602060506020403" pitchFamily="18" charset="0"/>
                          <a:hlinkClick r:id="rId4"/>
                        </a:rPr>
                        <a:t>DELETE</a:t>
                      </a:r>
                      <a:endParaRPr lang="en-US" sz="1800" b="0" dirty="0">
                        <a:effectLst/>
                        <a:latin typeface="Garamond Premr Pro Smbd" panose="02020602060506020403" pitchFamily="18" charset="0"/>
                      </a:endParaRPr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dirty="0">
                          <a:effectLst/>
                          <a:latin typeface="Garamond Premr Pro Smbd" panose="02020602060506020403" pitchFamily="18" charset="0"/>
                        </a:rPr>
                        <a:t>Delete records from a database table</a:t>
                      </a:r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dirty="0">
                          <a:effectLst/>
                          <a:latin typeface="Garamond Premr Pro Smbd" panose="02020602060506020403" pitchFamily="18" charset="0"/>
                        </a:rPr>
                        <a:t>DELETE</a:t>
                      </a:r>
                      <a:r>
                        <a:rPr lang="en-US" sz="1800" b="0" dirty="0">
                          <a:effectLst/>
                          <a:latin typeface="Garamond Premr Pro Smbd" panose="02020602060506020403" pitchFamily="18" charset="0"/>
                        </a:rPr>
                        <a:t> FROM </a:t>
                      </a:r>
                      <a:r>
                        <a:rPr lang="en-US" sz="1800" b="0" dirty="0" err="1">
                          <a:effectLst/>
                          <a:latin typeface="Garamond Premr Pro Smbd" panose="02020602060506020403" pitchFamily="18" charset="0"/>
                        </a:rPr>
                        <a:t>table_name</a:t>
                      </a:r>
                      <a:r>
                        <a:rPr lang="en-US" sz="1800" b="0" dirty="0">
                          <a:effectLst/>
                          <a:latin typeface="Garamond Premr Pro Smbd" panose="02020602060506020403" pitchFamily="18" charset="0"/>
                        </a:rPr>
                        <a:t> WHERE condition;</a:t>
                      </a:r>
                    </a:p>
                  </a:txBody>
                  <a:tcPr marL="95250" marR="95250" marT="133350" marB="133350" anchor="ctr"/>
                </a:tc>
              </a:tr>
              <a:tr h="93430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u="sng" dirty="0">
                          <a:effectLst/>
                          <a:latin typeface="Garamond Premr Pro Smbd" panose="02020602060506020403" pitchFamily="18" charset="0"/>
                          <a:hlinkClick r:id="rId5"/>
                        </a:rPr>
                        <a:t>LOCK</a:t>
                      </a:r>
                      <a:endParaRPr lang="en-US" sz="1800" b="0" dirty="0">
                        <a:effectLst/>
                        <a:latin typeface="Garamond Premr Pro Smbd" panose="02020602060506020403" pitchFamily="18" charset="0"/>
                      </a:endParaRPr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dirty="0">
                          <a:effectLst/>
                          <a:latin typeface="Garamond Premr Pro Smbd" panose="02020602060506020403" pitchFamily="18" charset="0"/>
                        </a:rPr>
                        <a:t>Table control concurrency</a:t>
                      </a:r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dirty="0">
                          <a:effectLst/>
                          <a:latin typeface="Garamond Premr Pro Smbd" panose="02020602060506020403" pitchFamily="18" charset="0"/>
                        </a:rPr>
                        <a:t>LOCK </a:t>
                      </a:r>
                      <a:r>
                        <a:rPr lang="en-US" sz="1800" b="0" dirty="0">
                          <a:effectLst/>
                          <a:latin typeface="Garamond Premr Pro Smbd" panose="02020602060506020403" pitchFamily="18" charset="0"/>
                        </a:rPr>
                        <a:t>TABLE </a:t>
                      </a:r>
                      <a:r>
                        <a:rPr lang="en-US" sz="1800" b="0" dirty="0" err="1">
                          <a:effectLst/>
                          <a:latin typeface="Garamond Premr Pro Smbd" panose="02020602060506020403" pitchFamily="18" charset="0"/>
                        </a:rPr>
                        <a:t>table_name</a:t>
                      </a:r>
                      <a:r>
                        <a:rPr lang="en-US" sz="1800" b="0" dirty="0">
                          <a:effectLst/>
                          <a:latin typeface="Garamond Premr Pro Smbd" panose="02020602060506020403" pitchFamily="18" charset="0"/>
                        </a:rPr>
                        <a:t> IN </a:t>
                      </a:r>
                      <a:r>
                        <a:rPr lang="en-US" sz="1800" b="0" dirty="0" err="1">
                          <a:effectLst/>
                          <a:latin typeface="Garamond Premr Pro Smbd" panose="02020602060506020403" pitchFamily="18" charset="0"/>
                        </a:rPr>
                        <a:t>lock_mode</a:t>
                      </a:r>
                      <a:r>
                        <a:rPr lang="en-US" sz="1800" b="0" dirty="0">
                          <a:effectLst/>
                          <a:latin typeface="Garamond Premr Pro Smbd" panose="02020602060506020403" pitchFamily="18" charset="0"/>
                        </a:rPr>
                        <a:t>;</a:t>
                      </a:r>
                    </a:p>
                  </a:txBody>
                  <a:tcPr marL="95250" marR="95250" marT="133350" marB="133350" anchor="ctr"/>
                </a:tc>
              </a:tr>
              <a:tr h="93430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dirty="0">
                          <a:effectLst/>
                          <a:latin typeface="Garamond Premr Pro Smbd" panose="02020602060506020403" pitchFamily="18" charset="0"/>
                        </a:rPr>
                        <a:t>CALL</a:t>
                      </a:r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dirty="0">
                          <a:effectLst/>
                          <a:latin typeface="Garamond Premr Pro Smbd" panose="02020602060506020403" pitchFamily="18" charset="0"/>
                        </a:rPr>
                        <a:t>Call a PL/SQL or JAVA subprogram</a:t>
                      </a:r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dirty="0">
                          <a:effectLst/>
                          <a:latin typeface="Garamond Premr Pro Smbd" panose="02020602060506020403" pitchFamily="18" charset="0"/>
                        </a:rPr>
                        <a:t>CALL </a:t>
                      </a:r>
                      <a:r>
                        <a:rPr lang="en-US" sz="1800" b="0" dirty="0" err="1">
                          <a:effectLst/>
                          <a:latin typeface="Garamond Premr Pro Smbd" panose="02020602060506020403" pitchFamily="18" charset="0"/>
                        </a:rPr>
                        <a:t>procedure_name</a:t>
                      </a:r>
                      <a:r>
                        <a:rPr lang="en-US" sz="1800" b="0" dirty="0">
                          <a:effectLst/>
                          <a:latin typeface="Garamond Premr Pro Smbd" panose="02020602060506020403" pitchFamily="18" charset="0"/>
                        </a:rPr>
                        <a:t>(arguments);</a:t>
                      </a:r>
                    </a:p>
                  </a:txBody>
                  <a:tcPr marL="95250" marR="95250" marT="133350" marB="133350" anchor="ctr"/>
                </a:tc>
              </a:tr>
              <a:tr h="93430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dirty="0">
                          <a:effectLst/>
                          <a:latin typeface="Garamond Premr Pro Smbd" panose="02020602060506020403" pitchFamily="18" charset="0"/>
                        </a:rPr>
                        <a:t>EXPLAIN PLAN</a:t>
                      </a:r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dirty="0">
                          <a:effectLst/>
                          <a:latin typeface="Garamond Premr Pro Smbd" panose="02020602060506020403" pitchFamily="18" charset="0"/>
                        </a:rPr>
                        <a:t>Describe the access path to data</a:t>
                      </a:r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dirty="0">
                          <a:effectLst/>
                          <a:latin typeface="Garamond Premr Pro Smbd" panose="02020602060506020403" pitchFamily="18" charset="0"/>
                        </a:rPr>
                        <a:t>EXPLAIN</a:t>
                      </a:r>
                      <a:r>
                        <a:rPr lang="en-US" sz="1800" b="0" dirty="0">
                          <a:effectLst/>
                          <a:latin typeface="Garamond Premr Pro Smbd" panose="02020602060506020403" pitchFamily="18" charset="0"/>
                        </a:rPr>
                        <a:t> </a:t>
                      </a:r>
                      <a:r>
                        <a:rPr lang="en-US" sz="1800" b="1" dirty="0">
                          <a:effectLst/>
                          <a:latin typeface="Garamond Premr Pro Smbd" panose="02020602060506020403" pitchFamily="18" charset="0"/>
                        </a:rPr>
                        <a:t>PLAN</a:t>
                      </a:r>
                      <a:r>
                        <a:rPr lang="en-US" sz="1800" b="0" dirty="0">
                          <a:effectLst/>
                          <a:latin typeface="Garamond Premr Pro Smbd" panose="02020602060506020403" pitchFamily="18" charset="0"/>
                        </a:rPr>
                        <a:t> FOR SELECT * FROM </a:t>
                      </a:r>
                      <a:r>
                        <a:rPr lang="en-US" sz="1800" b="0" dirty="0" err="1">
                          <a:effectLst/>
                          <a:latin typeface="Garamond Premr Pro Smbd" panose="02020602060506020403" pitchFamily="18" charset="0"/>
                        </a:rPr>
                        <a:t>table_name</a:t>
                      </a:r>
                      <a:r>
                        <a:rPr lang="en-US" sz="1800" b="0" dirty="0">
                          <a:effectLst/>
                          <a:latin typeface="Garamond Premr Pro Smbd" panose="02020602060506020403" pitchFamily="18" charset="0"/>
                        </a:rPr>
                        <a:t>;</a:t>
                      </a:r>
                    </a:p>
                  </a:txBody>
                  <a:tcPr marL="95250" marR="95250" marT="133350" marB="13335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7401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2537" y="1141093"/>
            <a:ext cx="8761413" cy="706964"/>
          </a:xfrm>
        </p:spPr>
        <p:txBody>
          <a:bodyPr/>
          <a:lstStyle/>
          <a:p>
            <a:r>
              <a:rPr lang="en-US" b="1" dirty="0"/>
              <a:t> </a:t>
            </a:r>
            <a:r>
              <a:rPr lang="en-US" sz="4400" b="1" dirty="0">
                <a:latin typeface="Garamond Premr Pro Smbd" panose="02020602060506020403" pitchFamily="18" charset="0"/>
              </a:rPr>
              <a:t>Data Control Language (DCL)</a:t>
            </a:r>
            <a:br>
              <a:rPr lang="en-US" sz="4400" b="1" dirty="0">
                <a:latin typeface="Garamond Premr Pro Smbd" panose="02020602060506020403" pitchFamily="18" charset="0"/>
              </a:rPr>
            </a:br>
            <a:endParaRPr lang="en-US" sz="4400" dirty="0">
              <a:latin typeface="Garamond Premr Pro Smbd" panose="020206020605060204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Garamond Premr Pro Smbd" panose="02020602060506020403" pitchFamily="18" charset="0"/>
              </a:rPr>
              <a:t>DCL (Data Control Language)</a:t>
            </a:r>
            <a:r>
              <a:rPr lang="en-US" dirty="0">
                <a:latin typeface="Garamond Premr Pro Smbd" panose="02020602060506020403" pitchFamily="18" charset="0"/>
              </a:rPr>
              <a:t> includes commands such as </a:t>
            </a:r>
            <a:r>
              <a:rPr lang="en-US" b="1" dirty="0">
                <a:latin typeface="Garamond Premr Pro Smbd" panose="02020602060506020403" pitchFamily="18" charset="0"/>
              </a:rPr>
              <a:t>GRANT </a:t>
            </a:r>
            <a:r>
              <a:rPr lang="en-US" dirty="0">
                <a:latin typeface="Garamond Premr Pro Smbd" panose="02020602060506020403" pitchFamily="18" charset="0"/>
              </a:rPr>
              <a:t>and </a:t>
            </a:r>
            <a:r>
              <a:rPr lang="en-US" b="1" dirty="0">
                <a:latin typeface="Garamond Premr Pro Smbd" panose="02020602060506020403" pitchFamily="18" charset="0"/>
              </a:rPr>
              <a:t>REVOKE </a:t>
            </a:r>
            <a:r>
              <a:rPr lang="en-US" dirty="0">
                <a:latin typeface="Garamond Premr Pro Smbd" panose="02020602060506020403" pitchFamily="18" charset="0"/>
              </a:rPr>
              <a:t>which mainly deal with the </a:t>
            </a:r>
            <a:r>
              <a:rPr lang="en-US" b="1" dirty="0">
                <a:latin typeface="Garamond Premr Pro Smbd" panose="02020602060506020403" pitchFamily="18" charset="0"/>
              </a:rPr>
              <a:t>rights</a:t>
            </a:r>
            <a:r>
              <a:rPr lang="en-US" dirty="0">
                <a:latin typeface="Garamond Premr Pro Smbd" panose="02020602060506020403" pitchFamily="18" charset="0"/>
              </a:rPr>
              <a:t>, </a:t>
            </a:r>
            <a:r>
              <a:rPr lang="en-US" b="1" dirty="0">
                <a:latin typeface="Garamond Premr Pro Smbd" panose="02020602060506020403" pitchFamily="18" charset="0"/>
              </a:rPr>
              <a:t>permissions</a:t>
            </a:r>
            <a:r>
              <a:rPr lang="en-US" dirty="0">
                <a:latin typeface="Garamond Premr Pro Smbd" panose="02020602060506020403" pitchFamily="18" charset="0"/>
              </a:rPr>
              <a:t>, and other controls of the </a:t>
            </a:r>
            <a:r>
              <a:rPr lang="en-US" b="1" dirty="0">
                <a:latin typeface="Garamond Premr Pro Smbd" panose="02020602060506020403" pitchFamily="18" charset="0"/>
              </a:rPr>
              <a:t>database system</a:t>
            </a:r>
            <a:r>
              <a:rPr lang="en-US" dirty="0">
                <a:latin typeface="Garamond Premr Pro Smbd" panose="02020602060506020403" pitchFamily="18" charset="0"/>
              </a:rPr>
              <a:t>. These commands are used to </a:t>
            </a:r>
            <a:r>
              <a:rPr lang="en-US" b="1" dirty="0">
                <a:latin typeface="Garamond Premr Pro Smbd" panose="02020602060506020403" pitchFamily="18" charset="0"/>
              </a:rPr>
              <a:t>control access </a:t>
            </a:r>
            <a:r>
              <a:rPr lang="en-US" dirty="0">
                <a:latin typeface="Garamond Premr Pro Smbd" panose="02020602060506020403" pitchFamily="18" charset="0"/>
              </a:rPr>
              <a:t>to data in the database by </a:t>
            </a:r>
            <a:r>
              <a:rPr lang="en-US" b="1" dirty="0">
                <a:latin typeface="Garamond Premr Pro Smbd" panose="02020602060506020403" pitchFamily="18" charset="0"/>
              </a:rPr>
              <a:t>granting </a:t>
            </a:r>
            <a:r>
              <a:rPr lang="en-US" dirty="0">
                <a:latin typeface="Garamond Premr Pro Smbd" panose="02020602060506020403" pitchFamily="18" charset="0"/>
              </a:rPr>
              <a:t>or </a:t>
            </a:r>
            <a:r>
              <a:rPr lang="en-US" b="1" dirty="0">
                <a:latin typeface="Garamond Premr Pro Smbd" panose="02020602060506020403" pitchFamily="18" charset="0"/>
              </a:rPr>
              <a:t>revoking permissions</a:t>
            </a:r>
            <a:r>
              <a:rPr lang="en-US" dirty="0" smtClean="0">
                <a:latin typeface="Garamond Premr Pro Smbd" panose="02020602060506020403" pitchFamily="18" charset="0"/>
              </a:rPr>
              <a:t>.</a:t>
            </a:r>
          </a:p>
          <a:p>
            <a:endParaRPr lang="en-US" dirty="0">
              <a:latin typeface="Garamond Premr Pro Smbd" panose="02020602060506020403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8875878"/>
              </p:ext>
            </p:extLst>
          </p:nvPr>
        </p:nvGraphicFramePr>
        <p:xfrm>
          <a:off x="321971" y="3799267"/>
          <a:ext cx="11539470" cy="2918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29318"/>
                <a:gridCol w="3855076"/>
                <a:gridCol w="3855076"/>
              </a:tblGrid>
              <a:tr h="238045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1" dirty="0">
                          <a:effectLst/>
                          <a:latin typeface="Garamond Premr Pro Smbd" panose="02020602060506020403" pitchFamily="18" charset="0"/>
                        </a:rPr>
                        <a:t>Command</a:t>
                      </a:r>
                    </a:p>
                  </a:txBody>
                  <a:tcPr marL="38100" marR="38100" marT="95250" marB="9525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1" dirty="0">
                          <a:effectLst/>
                          <a:latin typeface="Garamond Premr Pro Smbd" panose="02020602060506020403" pitchFamily="18" charset="0"/>
                        </a:rPr>
                        <a:t>Description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1" dirty="0">
                          <a:effectLst/>
                          <a:latin typeface="Garamond Premr Pro Smbd" panose="02020602060506020403" pitchFamily="18" charset="0"/>
                        </a:rPr>
                        <a:t>Syntax</a:t>
                      </a:r>
                    </a:p>
                  </a:txBody>
                  <a:tcPr marL="95250" marR="95250" marT="95250" marB="95250" anchor="ctr"/>
                </a:tc>
              </a:tr>
              <a:tr h="9647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0" u="sng" dirty="0">
                          <a:effectLst/>
                          <a:latin typeface="Garamond Premr Pro Smbd" panose="02020602060506020403" pitchFamily="18" charset="0"/>
                          <a:hlinkClick r:id="rId2"/>
                        </a:rPr>
                        <a:t>GRANT</a:t>
                      </a:r>
                      <a:endParaRPr lang="en-US" sz="2800" b="0" dirty="0">
                        <a:effectLst/>
                        <a:latin typeface="Garamond Premr Pro Smbd" panose="02020602060506020403" pitchFamily="18" charset="0"/>
                      </a:endParaRPr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dirty="0">
                          <a:effectLst/>
                          <a:latin typeface="Garamond Premr Pro Smbd" panose="02020602060506020403" pitchFamily="18" charset="0"/>
                        </a:rPr>
                        <a:t>Assigns new privileges to a user account, allowing access to specific database objects, actions, or functions.</a:t>
                      </a:r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dirty="0">
                          <a:effectLst/>
                          <a:latin typeface="Garamond Premr Pro Smbd" panose="02020602060506020403" pitchFamily="18" charset="0"/>
                        </a:rPr>
                        <a:t>GRANT </a:t>
                      </a:r>
                      <a:r>
                        <a:rPr lang="en-US" sz="1800" b="0" dirty="0" err="1">
                          <a:effectLst/>
                          <a:latin typeface="Garamond Premr Pro Smbd" panose="02020602060506020403" pitchFamily="18" charset="0"/>
                        </a:rPr>
                        <a:t>privilege_type</a:t>
                      </a:r>
                      <a:r>
                        <a:rPr lang="en-US" sz="1800" b="0" dirty="0">
                          <a:effectLst/>
                          <a:latin typeface="Garamond Premr Pro Smbd" panose="02020602060506020403" pitchFamily="18" charset="0"/>
                        </a:rPr>
                        <a:t> [(</a:t>
                      </a:r>
                      <a:r>
                        <a:rPr lang="en-US" sz="1800" b="0" dirty="0" err="1">
                          <a:effectLst/>
                          <a:latin typeface="Garamond Premr Pro Smbd" panose="02020602060506020403" pitchFamily="18" charset="0"/>
                        </a:rPr>
                        <a:t>column_list</a:t>
                      </a:r>
                      <a:r>
                        <a:rPr lang="en-US" sz="1800" b="0" dirty="0">
                          <a:effectLst/>
                          <a:latin typeface="Garamond Premr Pro Smbd" panose="02020602060506020403" pitchFamily="18" charset="0"/>
                        </a:rPr>
                        <a:t>)] ON [</a:t>
                      </a:r>
                      <a:r>
                        <a:rPr lang="en-US" sz="1800" b="0" dirty="0" err="1">
                          <a:effectLst/>
                          <a:latin typeface="Garamond Premr Pro Smbd" panose="02020602060506020403" pitchFamily="18" charset="0"/>
                        </a:rPr>
                        <a:t>object_type</a:t>
                      </a:r>
                      <a:r>
                        <a:rPr lang="en-US" sz="1800" b="0" dirty="0">
                          <a:effectLst/>
                          <a:latin typeface="Garamond Premr Pro Smbd" panose="02020602060506020403" pitchFamily="18" charset="0"/>
                        </a:rPr>
                        <a:t>] </a:t>
                      </a:r>
                      <a:r>
                        <a:rPr lang="en-US" sz="1800" b="0" dirty="0" err="1">
                          <a:effectLst/>
                          <a:latin typeface="Garamond Premr Pro Smbd" panose="02020602060506020403" pitchFamily="18" charset="0"/>
                        </a:rPr>
                        <a:t>object_name</a:t>
                      </a:r>
                      <a:r>
                        <a:rPr lang="en-US" sz="1800" b="0" dirty="0">
                          <a:effectLst/>
                          <a:latin typeface="Garamond Premr Pro Smbd" panose="02020602060506020403" pitchFamily="18" charset="0"/>
                        </a:rPr>
                        <a:t> TO user [WITH GRANT OPTION];</a:t>
                      </a:r>
                    </a:p>
                  </a:txBody>
                  <a:tcPr marL="95250" marR="95250" marT="133350" marB="133350" anchor="ctr"/>
                </a:tc>
              </a:tr>
              <a:tr h="125311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0" u="sng" dirty="0">
                          <a:effectLst/>
                          <a:latin typeface="Garamond Premr Pro Smbd" panose="02020602060506020403" pitchFamily="18" charset="0"/>
                          <a:hlinkClick r:id="rId3"/>
                        </a:rPr>
                        <a:t>REVOKE</a:t>
                      </a:r>
                      <a:endParaRPr lang="en-US" sz="2800" b="0" dirty="0">
                        <a:effectLst/>
                        <a:latin typeface="Garamond Premr Pro Smbd" panose="02020602060506020403" pitchFamily="18" charset="0"/>
                      </a:endParaRPr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>
                          <a:effectLst/>
                          <a:latin typeface="Garamond Premr Pro Smbd" panose="02020602060506020403" pitchFamily="18" charset="0"/>
                        </a:rPr>
                        <a:t>Removes previously granted privileges from a user account, taking away their access to certain database objects or actions.</a:t>
                      </a:r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dirty="0">
                          <a:effectLst/>
                          <a:latin typeface="Garamond Premr Pro Smbd" panose="02020602060506020403" pitchFamily="18" charset="0"/>
                        </a:rPr>
                        <a:t>REVOKE </a:t>
                      </a:r>
                      <a:r>
                        <a:rPr lang="en-US" sz="1800" b="0" dirty="0">
                          <a:effectLst/>
                          <a:latin typeface="Garamond Premr Pro Smbd" panose="02020602060506020403" pitchFamily="18" charset="0"/>
                        </a:rPr>
                        <a:t>[GRANT OPTION FOR] </a:t>
                      </a:r>
                      <a:r>
                        <a:rPr lang="en-US" sz="1800" b="0" dirty="0" err="1">
                          <a:effectLst/>
                          <a:latin typeface="Garamond Premr Pro Smbd" panose="02020602060506020403" pitchFamily="18" charset="0"/>
                        </a:rPr>
                        <a:t>privilege_type</a:t>
                      </a:r>
                      <a:r>
                        <a:rPr lang="en-US" sz="1800" b="0" dirty="0">
                          <a:effectLst/>
                          <a:latin typeface="Garamond Premr Pro Smbd" panose="02020602060506020403" pitchFamily="18" charset="0"/>
                        </a:rPr>
                        <a:t> [(</a:t>
                      </a:r>
                      <a:r>
                        <a:rPr lang="en-US" sz="1800" b="0" dirty="0" err="1">
                          <a:effectLst/>
                          <a:latin typeface="Garamond Premr Pro Smbd" panose="02020602060506020403" pitchFamily="18" charset="0"/>
                        </a:rPr>
                        <a:t>column_list</a:t>
                      </a:r>
                      <a:r>
                        <a:rPr lang="en-US" sz="1800" b="0" dirty="0">
                          <a:effectLst/>
                          <a:latin typeface="Garamond Premr Pro Smbd" panose="02020602060506020403" pitchFamily="18" charset="0"/>
                        </a:rPr>
                        <a:t>)] ON [</a:t>
                      </a:r>
                      <a:r>
                        <a:rPr lang="en-US" sz="1800" b="0" dirty="0" err="1">
                          <a:effectLst/>
                          <a:latin typeface="Garamond Premr Pro Smbd" panose="02020602060506020403" pitchFamily="18" charset="0"/>
                        </a:rPr>
                        <a:t>object_type</a:t>
                      </a:r>
                      <a:r>
                        <a:rPr lang="en-US" sz="1800" b="0" dirty="0">
                          <a:effectLst/>
                          <a:latin typeface="Garamond Premr Pro Smbd" panose="02020602060506020403" pitchFamily="18" charset="0"/>
                        </a:rPr>
                        <a:t>] </a:t>
                      </a:r>
                      <a:r>
                        <a:rPr lang="en-US" sz="1800" b="0" dirty="0" err="1">
                          <a:effectLst/>
                          <a:latin typeface="Garamond Premr Pro Smbd" panose="02020602060506020403" pitchFamily="18" charset="0"/>
                        </a:rPr>
                        <a:t>object_name</a:t>
                      </a:r>
                      <a:r>
                        <a:rPr lang="en-US" sz="1800" b="0" dirty="0">
                          <a:effectLst/>
                          <a:latin typeface="Garamond Premr Pro Smbd" panose="02020602060506020403" pitchFamily="18" charset="0"/>
                        </a:rPr>
                        <a:t> FROM user [CASCADE];</a:t>
                      </a:r>
                    </a:p>
                  </a:txBody>
                  <a:tcPr marL="95250" marR="95250" marT="133350" marB="13335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2132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b="1" dirty="0">
                <a:latin typeface="Garamond Premr Pro Smbd" panose="02020602060506020403" pitchFamily="18" charset="0"/>
              </a:rPr>
              <a:t>Transaction Control Language (TCL) </a:t>
            </a:r>
            <a:r>
              <a:rPr lang="en-US" sz="4000" b="1" dirty="0"/>
              <a:t/>
            </a:r>
            <a:br>
              <a:rPr lang="en-US" sz="4000" b="1" dirty="0"/>
            </a:b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latin typeface="Garamond Premr Pro Smbd" panose="02020602060506020403" pitchFamily="18" charset="0"/>
              </a:rPr>
              <a:t>Transactions </a:t>
            </a:r>
            <a:r>
              <a:rPr lang="en-US" sz="2800" dirty="0">
                <a:latin typeface="Garamond Premr Pro Smbd" panose="02020602060506020403" pitchFamily="18" charset="0"/>
              </a:rPr>
              <a:t>group a set of tasks into a </a:t>
            </a:r>
            <a:r>
              <a:rPr lang="en-US" sz="2800" b="1" dirty="0">
                <a:latin typeface="Garamond Premr Pro Smbd" panose="02020602060506020403" pitchFamily="18" charset="0"/>
              </a:rPr>
              <a:t>single execution unit</a:t>
            </a:r>
            <a:r>
              <a:rPr lang="en-US" sz="2800" dirty="0">
                <a:latin typeface="Garamond Premr Pro Smbd" panose="02020602060506020403" pitchFamily="18" charset="0"/>
              </a:rPr>
              <a:t>. Each transaction begins with a specific task and ends when all the tasks in the group are successfully completed. If any of the </a:t>
            </a:r>
            <a:r>
              <a:rPr lang="en-US" sz="2800" b="1" dirty="0">
                <a:latin typeface="Garamond Premr Pro Smbd" panose="02020602060506020403" pitchFamily="18" charset="0"/>
              </a:rPr>
              <a:t>tasks fail</a:t>
            </a:r>
            <a:r>
              <a:rPr lang="en-US" sz="2800" dirty="0">
                <a:latin typeface="Garamond Premr Pro Smbd" panose="02020602060506020403" pitchFamily="18" charset="0"/>
              </a:rPr>
              <a:t>, the transaction fails. Therefore, a transaction has only two results: </a:t>
            </a:r>
            <a:r>
              <a:rPr lang="en-US" sz="2800" b="1" dirty="0">
                <a:latin typeface="Garamond Premr Pro Smbd" panose="02020602060506020403" pitchFamily="18" charset="0"/>
              </a:rPr>
              <a:t>success </a:t>
            </a:r>
            <a:r>
              <a:rPr lang="en-US" sz="2800" dirty="0">
                <a:latin typeface="Garamond Premr Pro Smbd" panose="02020602060506020403" pitchFamily="18" charset="0"/>
              </a:rPr>
              <a:t>or </a:t>
            </a:r>
            <a:r>
              <a:rPr lang="en-US" sz="2800" b="1" dirty="0">
                <a:latin typeface="Garamond Premr Pro Smbd" panose="02020602060506020403" pitchFamily="18" charset="0"/>
              </a:rPr>
              <a:t>failure</a:t>
            </a:r>
            <a:r>
              <a:rPr lang="en-US" sz="2800" dirty="0">
                <a:latin typeface="Garamond Premr Pro Smbd" panose="02020602060506020403" pitchFamily="18" charset="0"/>
              </a:rPr>
              <a:t>. We can explore more about </a:t>
            </a:r>
            <a:r>
              <a:rPr lang="en-US" sz="2800" b="1" dirty="0">
                <a:latin typeface="Garamond Premr Pro Smbd" panose="02020602060506020403" pitchFamily="18" charset="0"/>
              </a:rPr>
              <a:t>transactions</a:t>
            </a:r>
            <a:r>
              <a:rPr lang="en-US" sz="2800" b="1" i="1" dirty="0">
                <a:latin typeface="Garamond Premr Pro Smbd" panose="02020602060506020403" pitchFamily="18" charset="0"/>
              </a:rPr>
              <a:t> </a:t>
            </a:r>
            <a:r>
              <a:rPr lang="en-US" sz="2800" b="1" dirty="0" smtClean="0">
                <a:latin typeface="Garamond Premr Pro Smbd" panose="02020602060506020403" pitchFamily="18" charset="0"/>
              </a:rPr>
              <a:t>here.</a:t>
            </a:r>
            <a:endParaRPr lang="en-US" sz="2800" dirty="0">
              <a:latin typeface="Garamond Premr Pro Smbd" panose="02020602060506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649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147</TotalTime>
  <Words>493</Words>
  <Application>Microsoft Office PowerPoint</Application>
  <PresentationFormat>Widescreen</PresentationFormat>
  <Paragraphs>110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Century Gothic</vt:lpstr>
      <vt:lpstr>Garamond Premr Pro Smbd</vt:lpstr>
      <vt:lpstr>Wingdings 3</vt:lpstr>
      <vt:lpstr>Ion Boardroom</vt:lpstr>
      <vt:lpstr>SQL Commands</vt:lpstr>
      <vt:lpstr>Types of SQL Commands </vt:lpstr>
      <vt:lpstr>Data Definition Language (DDL) </vt:lpstr>
      <vt:lpstr>Common DDL Commands </vt:lpstr>
      <vt:lpstr> Data Query Language (DQL) </vt:lpstr>
      <vt:lpstr>Data Manipulation Language (DML) </vt:lpstr>
      <vt:lpstr>PowerPoint Presentation</vt:lpstr>
      <vt:lpstr> Data Control Language (DCL) </vt:lpstr>
      <vt:lpstr>Transaction Control Language (TCL)  </vt:lpstr>
      <vt:lpstr>PowerPoint Presentation</vt:lpstr>
      <vt:lpstr>Important SQL Commands </vt:lpstr>
      <vt:lpstr>Conclusion 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commands</dc:title>
  <dc:creator>Welcome</dc:creator>
  <cp:lastModifiedBy>Welcome</cp:lastModifiedBy>
  <cp:revision>19</cp:revision>
  <dcterms:created xsi:type="dcterms:W3CDTF">2024-11-14T19:08:15Z</dcterms:created>
  <dcterms:modified xsi:type="dcterms:W3CDTF">2024-11-14T21:50:38Z</dcterms:modified>
</cp:coreProperties>
</file>