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F478-B2EA-4C5A-BE82-2FB53A293979}" v="2" dt="2024-09-29T05:55:40.804"/>
    <p1510:client id="{6050B997-2E7E-4B4D-A86F-3FF0E4DBE2B0}" v="3" dt="2024-09-29T06:04:54.426"/>
    <p1510:client id="{D81EA4A8-F6A1-4A25-B429-5F471BFE173E}" v="3" dt="2024-09-29T06:02:16.424"/>
    <p1510:client id="{D8B83753-F210-4381-8964-0FDC5734808B}" v="1" dt="2024-09-29T05:47:41.567"/>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25"/>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radarChart>
        <c:radarStyle val="marker"/>
        <c:varyColors val="0"/>
        <c:ser>
          <c:idx val="0"/>
          <c:order val="0"/>
          <c:tx>
            <c:strRef>
              <c:f>Sheet2!$B$3:$B$4</c:f>
              <c:strCache>
                <c:ptCount val="1"/>
                <c:pt idx="0">
                  <c:v>HIGH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28E-4D20-AC2E-45EFC9B0D22F}"/>
            </c:ext>
          </c:extLst>
        </c:ser>
        <c:ser>
          <c:idx val="1"/>
          <c:order val="1"/>
          <c:tx>
            <c:strRef>
              <c:f>Sheet2!$C$3:$C$4</c:f>
              <c:strCache>
                <c:ptCount val="1"/>
                <c:pt idx="0">
                  <c:v>LOW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B28E-4D20-AC2E-45EFC9B0D22F}"/>
            </c:ext>
          </c:extLst>
        </c:ser>
        <c:ser>
          <c:idx val="2"/>
          <c:order val="2"/>
          <c:tx>
            <c:strRef>
              <c:f>Sheet2!$D$3:$D$4</c:f>
              <c:strCache>
                <c:ptCount val="1"/>
                <c:pt idx="0">
                  <c:v>MED</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B28E-4D20-AC2E-45EFC9B0D22F}"/>
            </c:ext>
          </c:extLst>
        </c:ser>
        <c:ser>
          <c:idx val="3"/>
          <c:order val="3"/>
          <c:tx>
            <c:strRef>
              <c:f>Sheet2!$E$3:$E$4</c:f>
              <c:strCache>
                <c:ptCount val="1"/>
                <c:pt idx="0">
                  <c:v>VERY HIGH</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B28E-4D20-AC2E-45EFC9B0D22F}"/>
            </c:ext>
          </c:extLst>
        </c:ser>
        <c:dLbls>
          <c:showLegendKey val="0"/>
          <c:showVal val="0"/>
          <c:showCatName val="0"/>
          <c:showSerName val="0"/>
          <c:showPercent val="0"/>
          <c:showBubbleSize val="0"/>
        </c:dLbls>
        <c:axId val="810371119"/>
        <c:axId val="810371599"/>
      </c:radarChart>
      <c:catAx>
        <c:axId val="810371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0371599"/>
        <c:crosses val="autoZero"/>
        <c:auto val="1"/>
        <c:lblAlgn val="ctr"/>
        <c:lblOffset val="100"/>
        <c:noMultiLvlLbl val="0"/>
      </c:catAx>
      <c:valAx>
        <c:axId val="810371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0371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KALAIYARASAN.U</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312220032</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555FA671-FDFF-59C3-76D3-37E0EA431A20}"/>
              </a:ext>
            </a:extLst>
          </p:cNvPr>
          <p:cNvGraphicFramePr>
            <a:graphicFrameLocks/>
          </p:cNvGraphicFramePr>
          <p:nvPr>
            <p:extLst>
              <p:ext uri="{D42A27DB-BD31-4B8C-83A1-F6EECF244321}">
                <p14:modId xmlns:p14="http://schemas.microsoft.com/office/powerpoint/2010/main" val="2314662203"/>
              </p:ext>
            </p:extLst>
          </p:nvPr>
        </p:nvGraphicFramePr>
        <p:xfrm>
          <a:off x="1025236" y="2646218"/>
          <a:ext cx="7412181" cy="33402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62</TotalTime>
  <Words>716</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41</cp:revision>
  <dcterms:modified xsi:type="dcterms:W3CDTF">2024-09-29T06:05:36Z</dcterms:modified>
</cp:coreProperties>
</file>