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9" r:id="rId9"/>
    <p:sldId id="260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547866" y="214290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38216" y="2928934"/>
            <a:ext cx="98964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STUDENT NAME: KALAIVANI.S</a:t>
            </a:r>
          </a:p>
          <a:p>
            <a:r>
              <a:rPr lang="en-US" sz="2400" b="1" i="1" dirty="0"/>
              <a:t>REGISTER NO:  312214865</a:t>
            </a:r>
          </a:p>
          <a:p>
            <a:r>
              <a:rPr lang="en-US" sz="2400" b="1" i="1" dirty="0"/>
              <a:t>DEPARTMENT:  COMMERCE</a:t>
            </a:r>
          </a:p>
          <a:p>
            <a:r>
              <a:rPr lang="en-US" sz="2400" b="1" i="1" dirty="0"/>
              <a:t>COLLEGE:  ANNAI VEILANKANNI’S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u="sng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400" i="1" u="sng" spc="-4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400" i="1" u="sng" spc="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400" i="1" u="sng" spc="-3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400" i="1" u="sng" spc="-40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400" i="1" u="sng" dirty="0">
                <a:latin typeface="Times New Roman" pitchFamily="18" charset="0"/>
                <a:cs typeface="Times New Roman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 descr="WhatsApp Image 2024-09-19 at 8.46.34 P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12" y="1428736"/>
            <a:ext cx="7621423" cy="42830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36" y="617711"/>
            <a:ext cx="10681335" cy="5232202"/>
          </a:xfrm>
        </p:spPr>
        <p:txBody>
          <a:bodyPr/>
          <a:lstStyle/>
          <a:p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PRESENTATION,WE CONCLUDE</a:t>
            </a:r>
            <a:b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*DATA SHOWS CONSISTENCY AND STABILITY </a:t>
            </a:r>
            <a:b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OBSERVED PERIODS.</a:t>
            </a:r>
            <a:b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*OVERALL STABILITY SUPPORTS STRATEGIC </a:t>
            </a:r>
            <a:b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TO MAINTAIN A COMPETITIVE</a:t>
            </a:r>
            <a:b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EDGE.</a:t>
            </a:r>
            <a:endParaRPr lang="en-I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i="1" u="sng" spc="5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4000" i="1" u="sng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i="1" u="sng" spc="25" dirty="0">
                <a:latin typeface="Times New Roman" pitchFamily="18" charset="0"/>
                <a:cs typeface="Times New Roman" pitchFamily="18" charset="0"/>
              </a:rPr>
              <a:t>TITLE</a:t>
            </a:r>
            <a:endParaRPr sz="4000" i="1" u="sng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705839" y="28579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52475" y="447675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i="1" u="sng" spc="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000" i="1" u="sng" spc="-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4000" i="1" u="sng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i="1" u="sng" spc="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000" i="1" u="sng" dirty="0">
                <a:latin typeface="Times New Roman" pitchFamily="18" charset="0"/>
                <a:cs typeface="Times New Roman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32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8150" y="500042"/>
            <a:ext cx="5636895" cy="50026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br>
              <a:rPr lang="en-IN" sz="3600" b="0" i="1" dirty="0">
                <a:latin typeface="Arial Black" pitchFamily="34" charset="0"/>
              </a:rPr>
            </a:br>
            <a:r>
              <a:rPr lang="en-IN" sz="3600" i="1" u="sng" dirty="0">
                <a:latin typeface="Times New Roman" pitchFamily="18" charset="0"/>
                <a:cs typeface="Times New Roman" pitchFamily="18" charset="0"/>
              </a:rPr>
              <a:t>PROBLEM STATEMENT</a:t>
            </a:r>
            <a:r>
              <a:rPr lang="en-IN" sz="3600" i="1" dirty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IN" sz="3600" b="0" i="1" dirty="0">
                <a:latin typeface="Arial Black" pitchFamily="34" charset="0"/>
              </a:rPr>
            </a:br>
            <a:br>
              <a:rPr lang="en-IN" sz="3600" b="0" i="1" dirty="0">
                <a:latin typeface="Arial Black" pitchFamily="34" charset="0"/>
              </a:rPr>
            </a:br>
            <a:r>
              <a:rPr lang="en-IN" sz="3600" i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Easy data management</a:t>
            </a:r>
            <a:br>
              <a:rPr lang="en-US" sz="36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2.Data organization</a:t>
            </a:r>
            <a:br>
              <a:rPr lang="en-US" sz="36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3.Automation</a:t>
            </a:r>
            <a:br>
              <a:rPr lang="en-US" sz="36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4 Easy of use</a:t>
            </a:r>
            <a:br>
              <a:rPr lang="en-US" sz="36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5.Versatility</a:t>
            </a:r>
            <a:br>
              <a:rPr lang="en-US" sz="36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6.Collaboration</a:t>
            </a:r>
            <a:endParaRPr sz="36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6CDC11-4152-6F96-3F56-DCDA645E0201}"/>
              </a:ext>
            </a:extLst>
          </p:cNvPr>
          <p:cNvSpPr txBox="1"/>
          <p:nvPr/>
        </p:nvSpPr>
        <p:spPr>
          <a:xfrm>
            <a:off x="1135869" y="2359113"/>
            <a:ext cx="992026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*PROJECT SCOPE</a:t>
            </a: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*OBJECTIVE</a:t>
            </a: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*DATA ANALYSIS</a:t>
            </a: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*KEY FINDINGS</a:t>
            </a: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*STRATEGIC RECOMMENDATIONS</a:t>
            </a: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*OUTCOME GOALS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7FBC8-E0BE-2F12-CF3B-7C4261AA6770}"/>
              </a:ext>
            </a:extLst>
          </p:cNvPr>
          <p:cNvSpPr txBox="1"/>
          <p:nvPr/>
        </p:nvSpPr>
        <p:spPr>
          <a:xfrm>
            <a:off x="1228573" y="1184889"/>
            <a:ext cx="61000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8150" y="857232"/>
            <a:ext cx="5014595" cy="47564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800" i="1" u="sng" spc="5" dirty="0">
                <a:latin typeface="Times New Roman" pitchFamily="18" charset="0"/>
                <a:cs typeface="Times New Roman" pitchFamily="18" charset="0"/>
              </a:rPr>
              <a:t>WHO ARE THE END USERS</a:t>
            </a:r>
            <a:br>
              <a:rPr lang="en-IN" sz="2800" i="1" u="sng" spc="5" dirty="0">
                <a:latin typeface="Times New Roman" pitchFamily="18" charset="0"/>
                <a:cs typeface="Times New Roman" pitchFamily="18" charset="0"/>
              </a:rPr>
            </a:br>
            <a:br>
              <a:rPr lang="en-IN" sz="2800" i="1" u="sng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2800" i="1" spc="5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800" i="1" u="sng" spc="5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EMPLOYEES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2.ORGANISATION</a:t>
            </a:r>
            <a:br>
              <a:rPr lang="en-IN" sz="3200" i="1" u="sng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3.FIRM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4.BUSINESS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5.MANAGER/SUPERVISOR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6.HUMAN RESOURCES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7.CUSTOMERS</a:t>
            </a:r>
            <a:br>
              <a:rPr lang="en-IN" sz="2800" i="1" spc="5" dirty="0">
                <a:latin typeface="Times New Roman" pitchFamily="18" charset="0"/>
                <a:cs typeface="Times New Roman" pitchFamily="18" charset="0"/>
              </a:rPr>
            </a:br>
            <a:endParaRPr sz="2800" i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6916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i="1" u="sng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i="1" u="sng" spc="2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600" i="1" u="sng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600" i="1" u="sng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1" u="sng" spc="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i="1" u="sng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i="1" u="sng" spc="25" dirty="0">
                <a:latin typeface="Times New Roman" pitchFamily="18" charset="0"/>
                <a:cs typeface="Times New Roman" pitchFamily="18" charset="0"/>
              </a:rPr>
              <a:t>LU</a:t>
            </a:r>
            <a:r>
              <a:rPr sz="3600" i="1" u="sng" spc="-3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600" i="1" u="sng" spc="-3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i="1" u="sng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i="1" u="sng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600" i="1" u="sng" spc="-3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1" u="sng" spc="-3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600" i="1" u="sng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600" i="1" u="sng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600" i="1" u="sng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1" u="sng" spc="-3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i="1" u="sng" spc="-3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600" i="1" u="sng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i="1" u="sng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1" u="sng" spc="-295">
                <a:latin typeface="Times New Roman" pitchFamily="18" charset="0"/>
                <a:cs typeface="Times New Roman" pitchFamily="18" charset="0"/>
              </a:rPr>
              <a:t>V</a:t>
            </a:r>
            <a:r>
              <a:rPr sz="3600" i="1" u="sng" spc="-35">
                <a:latin typeface="Times New Roman" pitchFamily="18" charset="0"/>
                <a:cs typeface="Times New Roman" pitchFamily="18" charset="0"/>
              </a:rPr>
              <a:t>A</a:t>
            </a:r>
            <a:r>
              <a:rPr sz="3600" i="1" u="sng" spc="25">
                <a:latin typeface="Times New Roman" pitchFamily="18" charset="0"/>
                <a:cs typeface="Times New Roman" pitchFamily="18" charset="0"/>
              </a:rPr>
              <a:t>LU</a:t>
            </a:r>
            <a:r>
              <a:rPr sz="3600" i="1" u="sng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i="1" u="sng" spc="-6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1" u="sng" spc="-15">
                <a:latin typeface="Times New Roman" pitchFamily="18" charset="0"/>
                <a:cs typeface="Times New Roman" pitchFamily="18" charset="0"/>
              </a:rPr>
              <a:t>P</a:t>
            </a:r>
            <a:r>
              <a:rPr sz="3600" i="1" u="sng" spc="-3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600" i="1" u="sng" spc="1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i="1" u="sng" spc="-15">
                <a:latin typeface="Times New Roman" pitchFamily="18" charset="0"/>
                <a:cs typeface="Times New Roman" pitchFamily="18" charset="0"/>
              </a:rPr>
              <a:t>P</a:t>
            </a:r>
            <a:r>
              <a:rPr sz="3600" i="1" u="sng" spc="1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i="1" u="sng" spc="25"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i="1" u="sng" spc="-3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i="1" u="sng" spc="-35">
                <a:latin typeface="Times New Roman" pitchFamily="18" charset="0"/>
                <a:cs typeface="Times New Roman" pitchFamily="18" charset="0"/>
              </a:rPr>
              <a:t>T</a:t>
            </a:r>
            <a:r>
              <a:rPr sz="3600" i="1" u="sng" spc="-3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i="1" u="sng" spc="1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i="1" u="sng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3600" i="1" dirty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IN" sz="3600" dirty="0">
                <a:latin typeface="Times New Roman" pitchFamily="18" charset="0"/>
                <a:cs typeface="Times New Roman" pitchFamily="18" charset="0"/>
              </a:rPr>
            </a:br>
            <a:br>
              <a:rPr lang="en-IN" sz="3600" dirty="0">
                <a:latin typeface="Times New Roman" pitchFamily="18" charset="0"/>
                <a:cs typeface="Times New Roman" pitchFamily="18" charset="0"/>
              </a:rPr>
            </a:b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FILTERING REMOVE MISSING VALUE.</a:t>
            </a:r>
            <a:br>
              <a:rPr lang="en-US" sz="32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*CONDITIONAL FORMATING BLANKS PIVOT. *TABLE SUMMARY OF EMPLOYEE PERFORMANCE.</a:t>
            </a:r>
            <a:br>
              <a:rPr lang="en-US" sz="32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*FORMULAS -IF CONDITION. </a:t>
            </a:r>
            <a:br>
              <a:rPr lang="en-US" sz="32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*GRAPHS - FINAL REPORT.</a:t>
            </a:r>
            <a:endParaRPr sz="32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u="sng" dirty="0">
                <a:latin typeface="Times New Roman" pitchFamily="18" charset="0"/>
                <a:cs typeface="Times New Roman" pitchFamily="18" charset="0"/>
              </a:rPr>
              <a:t>Dataset Description</a:t>
            </a:r>
          </a:p>
        </p:txBody>
      </p:sp>
      <p:pic>
        <p:nvPicPr>
          <p:cNvPr id="5" name="Picture 4" descr="WhatsApp Image 2024-09-19 at 8.22.4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12" y="1607537"/>
            <a:ext cx="11080155" cy="396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8150" y="714356"/>
            <a:ext cx="5263515" cy="44486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IN" sz="3200" i="1" u="sng" spc="5" dirty="0">
                <a:latin typeface="Times New Roman" pitchFamily="18" charset="0"/>
                <a:cs typeface="Times New Roman" pitchFamily="18" charset="0"/>
              </a:rPr>
              <a:t>MODELLING APPROACH</a:t>
            </a: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*DATASET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*FEATURE SELECTION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*DATA CLEANING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*FORMULA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*PIVOT TABLE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*CHARTS AND REPORTS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*LICENSING/TOOLS</a:t>
            </a:r>
            <a:endParaRPr sz="3200" i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82</Words>
  <Application>Microsoft Office PowerPoint</Application>
  <PresentationFormat>Widescreen</PresentationFormat>
  <Paragraphs>36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Employee Data Analysis using Excel  </vt:lpstr>
      <vt:lpstr>PROJECT TITLE</vt:lpstr>
      <vt:lpstr>AGENDA</vt:lpstr>
      <vt:lpstr> PROBLEM STATEMENT:  1.Easy data management 2.Data organization 3.Automation 4 Easy of use 5.Versatility 6.Collaboration</vt:lpstr>
      <vt:lpstr>PowerPoint Presentation</vt:lpstr>
      <vt:lpstr>WHO ARE THE END USERS  1.EMPLOYEES 2.ORGANISATION 3.FIRM 4.BUSINESS 5.MANAGER/SUPERVISOR 6.HUMAN RESOURCES 7.CUSTOMERS </vt:lpstr>
      <vt:lpstr>OUR SOLUTION AND ITS VALUE PROPOSITION:  *FILTERING REMOVE MISSING VALUE. *CONDITIONAL FORMATING BLANKS PIVOT. *TABLE SUMMARY OF EMPLOYEE PERFORMANCE. *FORMULAS -IF CONDITION.  *GRAPHS - FINAL REPORT.</vt:lpstr>
      <vt:lpstr>Dataset Description</vt:lpstr>
      <vt:lpstr>MODELLING APPROACH:  *DATASET *FEATURE SELECTION *DATA CLEANING *FORMULA *PIVOT TABLE *CHARTS AND REPORTS *LICENSING/TOOLS</vt:lpstr>
      <vt:lpstr>RESULTS</vt:lpstr>
      <vt:lpstr>Conclusion  IN THIS PRESENTATION,WE CONCLUDE  *DATA SHOWS CONSISTENCY AND STABILITY  ACROSS OBSERVED PERIODS.  *OVERALL STABILITY SUPPORTS STRATEGIC  DECISION TO MAINTAIN A COMPETITIVE EDGE.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917010367966</cp:lastModifiedBy>
  <cp:revision>32</cp:revision>
  <dcterms:created xsi:type="dcterms:W3CDTF">2024-03-29T15:07:22Z</dcterms:created>
  <dcterms:modified xsi:type="dcterms:W3CDTF">2024-09-20T06:53:14Z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