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71" autoAdjust="0"/>
    <p:restoredTop sz="94660"/>
  </p:normalViewPr>
  <p:slideViewPr>
    <p:cSldViewPr>
      <p:cViewPr varScale="1">
        <p:scale>
          <a:sx n="68" d="100"/>
          <a:sy n="68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97FF-632A-45E0-B6E8-8289718DE73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AE97FF-632A-45E0-B6E8-8289718DE73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717A99-179E-448D-B323-EB28A1839A8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-357214"/>
            <a:ext cx="7742138" cy="2071702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r>
              <a:rPr lang="en-US" sz="8000" dirty="0" smtClean="0">
                <a:solidFill>
                  <a:srgbClr val="FF0000"/>
                </a:solidFill>
              </a:rPr>
              <a:t/>
            </a:r>
            <a:br>
              <a:rPr lang="en-US" sz="8000" dirty="0" smtClean="0">
                <a:solidFill>
                  <a:srgbClr val="FF0000"/>
                </a:solidFill>
              </a:rPr>
            </a:b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71678"/>
            <a:ext cx="7854696" cy="1752600"/>
          </a:xfrm>
        </p:spPr>
        <p:txBody>
          <a:bodyPr>
            <a:noAutofit/>
          </a:bodyPr>
          <a:lstStyle/>
          <a:p>
            <a:r>
              <a:rPr lang="en-US" sz="8800" dirty="0" smtClean="0"/>
              <a:t>NOISE</a:t>
            </a:r>
            <a:r>
              <a:rPr lang="en-US" sz="8800" dirty="0" smtClean="0">
                <a:solidFill>
                  <a:srgbClr val="C00000"/>
                </a:solidFill>
              </a:rPr>
              <a:t> </a:t>
            </a:r>
            <a:r>
              <a:rPr lang="en-US" sz="8800" dirty="0" smtClean="0"/>
              <a:t>POLLUTION</a:t>
            </a:r>
            <a:r>
              <a:rPr lang="en-US" sz="8800" dirty="0" smtClean="0">
                <a:solidFill>
                  <a:srgbClr val="C00000"/>
                </a:solidFill>
              </a:rPr>
              <a:t> </a:t>
            </a:r>
            <a:r>
              <a:rPr lang="en-US" sz="8800" dirty="0" smtClean="0"/>
              <a:t>MONITORING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s://d3i71xaburhd42.cloudfront.net/8997db0b6b3c025ffcc1f2a02063b33bc037968a/3-Figure1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8534" y="1357298"/>
            <a:ext cx="6140074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546" y="642918"/>
            <a:ext cx="8229600" cy="11430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158" y="1928802"/>
            <a:ext cx="81439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b="1" dirty="0" smtClean="0"/>
              <a:t>allows authorities to monitor air pollution in different areas and take action against it</a:t>
            </a:r>
            <a:r>
              <a:rPr lang="en-US" sz="2800" dirty="0" smtClean="0"/>
              <a:t>. 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Also authorities can keep a watch on the noise pollution near schools, hospitals and no honking areas.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And if system detects air quality and noise issues it alerts authorities so they can take measures to control the issue.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08" y="571480"/>
            <a:ext cx="8229600" cy="1143000"/>
          </a:xfrm>
        </p:spPr>
        <p:txBody>
          <a:bodyPr/>
          <a:lstStyle/>
          <a:p>
            <a:r>
              <a:rPr lang="en-US" dirty="0" smtClean="0"/>
              <a:t>PROPESED 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uses (</a:t>
            </a:r>
            <a:r>
              <a:rPr lang="en-US" b="1" dirty="0" smtClean="0"/>
              <a:t>Sound sensor LM393) that detects noise levels and responds appropriately by glowing the LEDs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When the sound limit exceeds a certain high limit, a buzzer also turns on along with the LEDs.</a:t>
            </a:r>
          </a:p>
          <a:p>
            <a:endParaRPr lang="en-US" dirty="0" smtClean="0"/>
          </a:p>
          <a:p>
            <a:r>
              <a:rPr lang="en-US" dirty="0" smtClean="0"/>
              <a:t> In this proposed system Node MCU, LED, Buzzer, Sound sensor is used.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IDE is the coding software utilized.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AutoShape 4" descr="blob:https://web.whatsapp.com/f8ea10d1-fd24-4551-85be-abfbf46dfc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blob:https://web.whatsapp.com/f8ea10d1-fd24-4551-85be-abfbf46dfc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AutoShape 8" descr="blob:https://web.whatsapp.com/f8ea10d1-fd24-4551-85be-abfbf46dfc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WhatsApp Image 2023-10-27 at 12.41.59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357298"/>
            <a:ext cx="7966777" cy="4933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3174" y="642918"/>
            <a:ext cx="8229600" cy="1143000"/>
          </a:xfrm>
        </p:spPr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Traditionally, noise monitoring has been done by </a:t>
            </a:r>
            <a:r>
              <a:rPr lang="en-US" b="1" dirty="0" smtClean="0"/>
              <a:t>measuring sound levels at predefined locations for specific periods of time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For example, in Zurich, Switzerland, noise pollution was estimated through manual recordings of traffic noise.</a:t>
            </a:r>
          </a:p>
          <a:p>
            <a:endParaRPr lang="en-US" dirty="0" smtClean="0"/>
          </a:p>
          <a:p>
            <a:r>
              <a:rPr lang="en-US" dirty="0" smtClean="0"/>
              <a:t> The counting cars passing through in intervals of 30 min.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2214554"/>
            <a:ext cx="7119958" cy="1796218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660066"/>
                </a:solidFill>
                <a:latin typeface="Arial Black" pitchFamily="34" charset="0"/>
              </a:rPr>
              <a:t>THANK YOU</a:t>
            </a:r>
            <a:endParaRPr lang="en-US" sz="6600" dirty="0">
              <a:solidFill>
                <a:srgbClr val="660066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GROUP MEMBERS</a:t>
            </a:r>
            <a:endParaRPr lang="en-US" sz="6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BHUVANESWARAN. S(leader)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ARUNTHDEVI. M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DIVYA. M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DHIVYA. B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JAYASATHYA. R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KALAIYARASI. 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Noise pollution is unwanted sound, it needs to be controlled to make the workplace comfortable. </a:t>
            </a:r>
          </a:p>
          <a:p>
            <a:endParaRPr lang="en-US" dirty="0" smtClean="0"/>
          </a:p>
          <a:p>
            <a:r>
              <a:rPr lang="en-US" dirty="0" smtClean="0"/>
              <a:t>This chapter analyses noise mathematically and the effects of multiple sources are examined.</a:t>
            </a:r>
          </a:p>
          <a:p>
            <a:endParaRPr lang="en-US" dirty="0" smtClean="0"/>
          </a:p>
          <a:p>
            <a:r>
              <a:rPr lang="en-US" dirty="0" smtClean="0"/>
              <a:t> Two noises of exactly the same level can have a combined noise level that is 3 dB higher than the individual values.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Noise pollution is considered to be any unwanted or disturbing sound.</a:t>
            </a:r>
          </a:p>
          <a:p>
            <a:endParaRPr lang="en-US" dirty="0" smtClean="0"/>
          </a:p>
          <a:p>
            <a:r>
              <a:rPr lang="en-US" dirty="0" smtClean="0"/>
              <a:t> That affects the health and well-being of humans and other organisms.</a:t>
            </a:r>
          </a:p>
          <a:p>
            <a:endParaRPr lang="en-US" dirty="0" smtClean="0"/>
          </a:p>
          <a:p>
            <a:r>
              <a:rPr lang="en-US" dirty="0" smtClean="0"/>
              <a:t> An </a:t>
            </a:r>
            <a:r>
              <a:rPr lang="en-US" dirty="0" err="1" smtClean="0"/>
              <a:t>IoT</a:t>
            </a:r>
            <a:r>
              <a:rPr lang="en-US" dirty="0" smtClean="0"/>
              <a:t>-based air and sound pollution monitoring system is implemented using a network of sensors, connectivity technologies, and data analytics platforms. </a:t>
            </a:r>
          </a:p>
          <a:p>
            <a:endParaRPr lang="en-US" dirty="0" smtClean="0"/>
          </a:p>
          <a:p>
            <a:r>
              <a:rPr lang="en-US" dirty="0" smtClean="0"/>
              <a:t>Air quality sensors are deployed in strategic locations to measure pollutant levels such as particulate matter, gases, and volatile organic compounds (VOCs).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4" name="Content Placeholder 3" descr="WhatsApp Image 2023-10-13 at 2.26.16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2643182"/>
            <a:ext cx="8125411" cy="36939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4" name="Content Placeholder 3" descr="WhatsApp Image 2023-10-06 at 2.23.25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2000240"/>
            <a:ext cx="6286544" cy="453586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SIMULATION SOFTWARE</a:t>
            </a:r>
            <a:endParaRPr lang="en-US" dirty="0"/>
          </a:p>
        </p:txBody>
      </p:sp>
      <p:pic>
        <p:nvPicPr>
          <p:cNvPr id="4" name="Content Placeholder 3" descr="WhatsApp Image 2023-10-13 at 2.32.07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857" y="2121283"/>
            <a:ext cx="6475977" cy="433530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CUSTIC is a software for noise pollution modeling. 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The program calculates the noise level in each point of the space considering each one of the sources.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 The conditions of the atmosphere.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794" y="64291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EXISTING MODEL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IOT -based air and sound pollution monitoring system.</a:t>
            </a:r>
          </a:p>
          <a:p>
            <a:endParaRPr lang="en-US" dirty="0" smtClean="0"/>
          </a:p>
          <a:p>
            <a:r>
              <a:rPr lang="en-US" dirty="0" smtClean="0"/>
              <a:t>It is implemented using a network of sensors, connectivity technologies, and data analytics platforms.</a:t>
            </a:r>
          </a:p>
          <a:p>
            <a:endParaRPr lang="en-US" dirty="0" smtClean="0"/>
          </a:p>
          <a:p>
            <a:r>
              <a:rPr lang="en-US" dirty="0" smtClean="0"/>
              <a:t> Air quality sensors are deployed in strategic locations to measure pollutant levels such as particulate matter, gases, and volatile organic compounds (VOCs).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176</TotalTime>
  <Words>367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        </vt:lpstr>
      <vt:lpstr>GROUP MEMBERS</vt:lpstr>
      <vt:lpstr>ABSTRACT</vt:lpstr>
      <vt:lpstr>INTRODUCTION</vt:lpstr>
      <vt:lpstr>CIRCUIT DIAGRAM</vt:lpstr>
      <vt:lpstr>BLOCK DIAGRAM</vt:lpstr>
      <vt:lpstr>SIMULATION SOFTWARE</vt:lpstr>
      <vt:lpstr> </vt:lpstr>
      <vt:lpstr>EXISTING MODEL</vt:lpstr>
      <vt:lpstr>Slide 10</vt:lpstr>
      <vt:lpstr>RELATED WORK</vt:lpstr>
      <vt:lpstr>PROPESED  MODEL</vt:lpstr>
      <vt:lpstr>Slide 13</vt:lpstr>
      <vt:lpstr>WORKING</vt:lpstr>
      <vt:lpstr>THANK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POLLUTION MONITORING</dc:title>
  <dc:creator>KARTHI</dc:creator>
  <cp:lastModifiedBy>KARTHI</cp:lastModifiedBy>
  <cp:revision>22</cp:revision>
  <dcterms:created xsi:type="dcterms:W3CDTF">2023-10-06T09:35:49Z</dcterms:created>
  <dcterms:modified xsi:type="dcterms:W3CDTF">2023-10-27T08:44:00Z</dcterms:modified>
</cp:coreProperties>
</file>