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74" r:id="rId8"/>
    <p:sldId id="276" r:id="rId9"/>
    <p:sldId id="27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26" autoAdjust="0"/>
    <p:restoredTop sz="94660"/>
  </p:normalViewPr>
  <p:slideViewPr>
    <p:cSldViewPr>
      <p:cViewPr varScale="1">
        <p:scale>
          <a:sx n="68" d="100"/>
          <a:sy n="68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AE97FF-632A-45E0-B6E8-8289718DE73D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857232"/>
            <a:ext cx="7742138" cy="2071702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endParaRPr lang="en-US" sz="8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71678"/>
            <a:ext cx="7854696" cy="1752600"/>
          </a:xfrm>
        </p:spPr>
        <p:txBody>
          <a:bodyPr>
            <a:noAutofit/>
          </a:bodyPr>
          <a:lstStyle/>
          <a:p>
            <a:r>
              <a:rPr lang="en-US" sz="8800" dirty="0" smtClean="0">
                <a:solidFill>
                  <a:srgbClr val="C00000"/>
                </a:solidFill>
              </a:rPr>
              <a:t>NOISE POLLUTION MONITORING</a:t>
            </a:r>
            <a:endParaRPr lang="en-US" sz="8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00B050"/>
                </a:solidFill>
              </a:rPr>
              <a:t>GROUP MEMBERS</a:t>
            </a:r>
            <a:endParaRPr lang="en-US" sz="6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BHUVANESWARAN. S(leader)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ARUNTHDEVI. M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DIVYA. M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DHIVYA. B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JAYASATHYA. R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KALAIYARASI. 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Noise pollution is unwanted sound, it needs to be controlled to make the workplace comfortable. </a:t>
            </a:r>
          </a:p>
          <a:p>
            <a:endParaRPr lang="en-US" dirty="0" smtClean="0"/>
          </a:p>
          <a:p>
            <a:r>
              <a:rPr lang="en-US" dirty="0" smtClean="0"/>
              <a:t>This chapter analyses noise mathematically and the effects of multiple sources are examined.</a:t>
            </a:r>
          </a:p>
          <a:p>
            <a:endParaRPr lang="en-US" dirty="0" smtClean="0"/>
          </a:p>
          <a:p>
            <a:r>
              <a:rPr lang="en-US" dirty="0" smtClean="0"/>
              <a:t> Two noises of exactly the same level can have a combined noise level that is 3 dB higher than the individual values.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Noise pollution is considered to be any unwanted or disturbing sound.</a:t>
            </a:r>
          </a:p>
          <a:p>
            <a:endParaRPr lang="en-US" dirty="0" smtClean="0"/>
          </a:p>
          <a:p>
            <a:r>
              <a:rPr lang="en-US" dirty="0" smtClean="0"/>
              <a:t> That affects the health and well-being of humans and other organisms.</a:t>
            </a:r>
          </a:p>
          <a:p>
            <a:endParaRPr lang="en-US" dirty="0" smtClean="0"/>
          </a:p>
          <a:p>
            <a:r>
              <a:rPr lang="en-US" dirty="0" smtClean="0"/>
              <a:t> An </a:t>
            </a:r>
            <a:r>
              <a:rPr lang="en-US" dirty="0" err="1" smtClean="0"/>
              <a:t>IoT</a:t>
            </a:r>
            <a:r>
              <a:rPr lang="en-US" dirty="0" smtClean="0"/>
              <a:t>-based air and sound pollution monitoring system is implemented using a network of sensors, connectivity technologies, and data analytics platforms. </a:t>
            </a:r>
          </a:p>
          <a:p>
            <a:endParaRPr lang="en-US" dirty="0" smtClean="0"/>
          </a:p>
          <a:p>
            <a:r>
              <a:rPr lang="en-US" dirty="0" smtClean="0"/>
              <a:t>Air quality sensors are deployed in strategic locations to measure pollutant levels such as particulate matter, gases, and volatile organic compounds (VOCs).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CIRCUIT DIAGRAM</a:t>
            </a:r>
            <a:endParaRPr lang="en-US" dirty="0"/>
          </a:p>
        </p:txBody>
      </p:sp>
      <p:pic>
        <p:nvPicPr>
          <p:cNvPr id="4" name="Content Placeholder 3" descr="WhatsApp Image 2023-10-13 at 2.26.16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2643182"/>
            <a:ext cx="8125411" cy="369398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4" name="Content Placeholder 3" descr="WhatsApp Image 2023-10-06 at 2.23.25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76" y="1879217"/>
            <a:ext cx="6286544" cy="453586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SIMULATION SOFTWARE</a:t>
            </a:r>
            <a:endParaRPr lang="en-US" dirty="0"/>
          </a:p>
        </p:txBody>
      </p:sp>
      <p:pic>
        <p:nvPicPr>
          <p:cNvPr id="4" name="Content Placeholder 3" descr="WhatsApp Image 2023-10-13 at 2.32.07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857" y="2121283"/>
            <a:ext cx="6475977" cy="433530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CUSTIC is a software for noise pollution </a:t>
            </a:r>
            <a:r>
              <a:rPr lang="en-US" dirty="0" smtClean="0"/>
              <a:t>modeling. </a:t>
            </a:r>
          </a:p>
          <a:p>
            <a:pPr algn="ctr"/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program calculates the noise level in each point of the space considering each one of the </a:t>
            </a:r>
            <a:r>
              <a:rPr lang="en-US" dirty="0" smtClean="0"/>
              <a:t>sources.</a:t>
            </a:r>
          </a:p>
          <a:p>
            <a:pPr algn="ctr"/>
            <a:endParaRPr lang="en-US" dirty="0" smtClean="0"/>
          </a:p>
          <a:p>
            <a:r>
              <a:rPr lang="en-US" dirty="0" smtClean="0"/>
              <a:t> The conditions </a:t>
            </a:r>
            <a:r>
              <a:rPr lang="en-US" dirty="0" smtClean="0"/>
              <a:t>of the atmosphere.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endParaRPr lang="en-US" sz="8800" dirty="0" smtClean="0"/>
          </a:p>
          <a:p>
            <a:pPr algn="ctr">
              <a:buNone/>
            </a:pPr>
            <a:r>
              <a:rPr lang="en-US" sz="8800" dirty="0" smtClean="0">
                <a:solidFill>
                  <a:srgbClr val="FF0000"/>
                </a:solidFill>
              </a:rPr>
              <a:t>THANK YOU</a:t>
            </a:r>
            <a:endParaRPr lang="en-US" sz="8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99</TotalTime>
  <Words>130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        </vt:lpstr>
      <vt:lpstr>GROUP MEMBERS</vt:lpstr>
      <vt:lpstr>ABSTRACT</vt:lpstr>
      <vt:lpstr>INTRODUCTION</vt:lpstr>
      <vt:lpstr>CIRCUIT DIAGRAM</vt:lpstr>
      <vt:lpstr>BLOCK DIAGRAM</vt:lpstr>
      <vt:lpstr>SIMULATION SOFTWARE</vt:lpstr>
      <vt:lpstr> </vt:lpstr>
      <vt:lpstr>Slide 9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NOISE POLLUTION MONITORING</dc:title>
  <dc:creator>KARTHI</dc:creator>
  <cp:lastModifiedBy>KARTHI</cp:lastModifiedBy>
  <cp:revision>11</cp:revision>
  <dcterms:created xsi:type="dcterms:W3CDTF">2023-10-06T09:35:49Z</dcterms:created>
  <dcterms:modified xsi:type="dcterms:W3CDTF">2023-10-13T09:35:56Z</dcterms:modified>
</cp:coreProperties>
</file>