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7" r:id="rId5"/>
    <p:sldId id="258" r:id="rId6"/>
    <p:sldId id="259" r:id="rId7"/>
    <p:sldId id="260" r:id="rId8"/>
    <p:sldId id="261" r:id="rId9"/>
    <p:sldId id="262" r:id="rId10"/>
    <p:sldId id="263" r:id="rId11"/>
    <p:sldId id="264" r:id="rId12"/>
    <p:sldId id="265" r:id="rId13"/>
    <p:sldId id="266" r:id="rId14"/>
    <p:sldId id="268" r:id="rId15"/>
    <p:sldId id="269" r:id="rId16"/>
    <p:sldId id="270" r:id="rId17"/>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8" d="100"/>
          <a:sy n="78" d="100"/>
        </p:scale>
        <p:origin x="978"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es%20PC\OneDrive\Desktop\employee_data.csv"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Jes%20PC\OneDrive\Desktop\employee_data.csv"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008282150571884"/>
          <c:y val="0.028782156694593667"/>
          <c:w val="0.8367957102707294"/>
          <c:h val="0.9015700099899013"/>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219"/>
        <c:overlap val="-27"/>
        <c:axId val="101821504"/>
        <c:axId val="101820064"/>
      </c:barChart>
      <c:catAx>
        <c:axId val="10182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20064"/>
        <c:crosses val="autoZero"/>
        <c:auto val="1"/>
        <c:lblAlgn val="ctr"/>
        <c:lblOffset val="100"/>
        <c:noMultiLvlLbl val="0"/>
      </c:catAx>
      <c:valAx>
        <c:axId val="101820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21504"/>
        <c:crosses val="autoZero"/>
        <c:crossBetween val="between"/>
      </c:valAx>
      <c:spPr>
        <a:noFill/>
        <a:ln>
          <a:noFill/>
        </a:ln>
        <a:effectLst/>
      </c:spPr>
    </c:plotArea>
    <c:legend>
      <c:legendPos val="r"/>
      <c:layout>
        <c:manualLayout>
          <c:xMode val="edge"/>
          <c:yMode val="edge"/>
          <c:x val="0.8067959195673868"/>
          <c:y val="3.318220119697905E-4"/>
          <c:w val="0.19320408043261317"/>
          <c:h val="0.2769487122370430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8"/>
  </c:pivotSource>
  <c:chart>
    <c:title>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500" b="1" i="0" u="none" strike="noStrike" kern="1200" baseline="0">
              <a:solidFill>
                <a:schemeClr val="tx1">
                  <a:lumMod val="65000"/>
                  <a:lumOff val="35000"/>
                </a:schemeClr>
              </a:solidFill>
              <a:effectLst/>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1">
          <a:effectLst/>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60" name=""/>
        <p:cNvGrpSpPr/>
        <p:nvPr/>
      </p:nvGrpSpPr>
      <p:grpSpPr>
        <a:xfrm>
          <a:off x="0" y="0"/>
          <a:ext cx="0" cy="0"/>
          <a:chOff x="0" y="0"/>
          <a:chExt cx="0" cy="0"/>
        </a:xfrm>
      </p:grpSpPr>
      <p:sp>
        <p:nvSpPr>
          <p:cNvPr id="10490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90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04-09-2024</a:t>
            </a:fld>
            <a:endParaRPr lang="en-IN"/>
          </a:p>
        </p:txBody>
      </p:sp>
      <p:sp>
        <p:nvSpPr>
          <p:cNvPr id="10490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90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90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90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4" name="Slide Image Placeholder 1"/>
          <p:cNvSpPr>
            <a:spLocks noChangeAspect="1" noRot="1" noGrp="1"/>
          </p:cNvSpPr>
          <p:nvPr>
            <p:ph type="sldImg"/>
          </p:nvPr>
        </p:nvSpPr>
        <p:spPr/>
      </p:sp>
      <p:sp>
        <p:nvSpPr>
          <p:cNvPr id="1048595" name="Notes Placeholder 2"/>
          <p:cNvSpPr>
            <a:spLocks noGrp="1"/>
          </p:cNvSpPr>
          <p:nvPr>
            <p:ph type="body" idx="1"/>
          </p:nvPr>
        </p:nvSpPr>
        <p:spPr/>
        <p:txBody>
          <a:bodyPr/>
          <a:p>
            <a:endParaRPr dirty="0" lang="en-IN"/>
          </a:p>
        </p:txBody>
      </p:sp>
      <p:sp>
        <p:nvSpPr>
          <p:cNvPr id="104859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9" name="Slide Image Placeholder 1"/>
          <p:cNvSpPr>
            <a:spLocks noChangeAspect="1" noRot="1" noGrp="1"/>
          </p:cNvSpPr>
          <p:nvPr>
            <p:ph type="sldImg"/>
          </p:nvPr>
        </p:nvSpPr>
        <p:spPr/>
      </p:sp>
      <p:sp>
        <p:nvSpPr>
          <p:cNvPr id="1048640" name="Notes Placeholder 2"/>
          <p:cNvSpPr>
            <a:spLocks noGrp="1"/>
          </p:cNvSpPr>
          <p:nvPr>
            <p:ph type="body" idx="1"/>
          </p:nvPr>
        </p:nvSpPr>
        <p:spPr/>
        <p:txBody>
          <a:bodyPr/>
          <a:p>
            <a:endParaRPr dirty="0" lang="en-IN"/>
          </a:p>
        </p:txBody>
      </p:sp>
      <p:sp>
        <p:nvSpPr>
          <p:cNvPr id="1048641" name="Slide Number Placeholder 3"/>
          <p:cNvSpPr>
            <a:spLocks noGrp="1"/>
          </p:cNvSpPr>
          <p:nvPr>
            <p:ph type="sldNum" sz="quarter" idx="5"/>
          </p:nvPr>
        </p:nvSpPr>
        <p:spPr/>
        <p:txBody>
          <a:bodyPr/>
          <a:p>
            <a:fld id="{F7F439ED-1E90-4106-847A-8EF19031FE2F}"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108" name=""/>
        <p:cNvGrpSpPr/>
        <p:nvPr/>
      </p:nvGrpSpPr>
      <p:grpSpPr>
        <a:xfrm>
          <a:off x="0" y="0"/>
          <a:ext cx="0" cy="0"/>
          <a:chOff x="0" y="0"/>
          <a:chExt cx="0" cy="0"/>
        </a:xfrm>
      </p:grpSpPr>
      <p:grpSp>
        <p:nvGrpSpPr>
          <p:cNvPr id="109" name="Group 6"/>
          <p:cNvGrpSpPr/>
          <p:nvPr/>
        </p:nvGrpSpPr>
        <p:grpSpPr>
          <a:xfrm>
            <a:off x="-16934" y="0"/>
            <a:ext cx="12231160" cy="6856214"/>
            <a:chOff x="-16934" y="0"/>
            <a:chExt cx="12231160" cy="6856214"/>
          </a:xfrm>
        </p:grpSpPr>
        <p:pic>
          <p:nvPicPr>
            <p:cNvPr id="2097171" name="Picture 15" descr="HD-PanelTitleR1.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890"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72" name="Picture 16" descr="HDRibbonTitle-UniformTrim.png"/>
            <p:cNvPicPr>
              <a:picLocks noChangeAspect="1"/>
            </p:cNvPicPr>
            <p:nvPr/>
          </p:nvPicPr>
          <p:blipFill rotWithShape="1">
            <a:blip xmlns:r="http://schemas.openxmlformats.org/officeDocument/2006/relationships" r:embed="rId2"/>
            <a:srcRect/>
            <a:stretch>
              <a:fillRect/>
            </a:stretch>
          </p:blipFill>
          <p:spPr>
            <a:xfrm>
              <a:off x="-16934" y="3147609"/>
              <a:ext cx="2478024" cy="612648"/>
            </a:xfrm>
            <a:prstGeom prst="rect"/>
          </p:spPr>
        </p:pic>
        <p:pic>
          <p:nvPicPr>
            <p:cNvPr id="2097173" name="Picture 19" descr="HDRibbonTitle-UniformTrim.png"/>
            <p:cNvPicPr>
              <a:picLocks noChangeAspect="1"/>
            </p:cNvPicPr>
            <p:nvPr/>
          </p:nvPicPr>
          <p:blipFill rotWithShape="1">
            <a:blip xmlns:r="http://schemas.openxmlformats.org/officeDocument/2006/relationships" r:embed="rId2"/>
            <a:srcRect/>
            <a:stretch>
              <a:fillRect/>
            </a:stretch>
          </p:blipFill>
          <p:spPr>
            <a:xfrm>
              <a:off x="9736202" y="3147609"/>
              <a:ext cx="2478024" cy="612648"/>
            </a:xfrm>
            <a:prstGeom prst="rect"/>
          </p:spPr>
        </p:pic>
      </p:grpSp>
      <p:sp>
        <p:nvSpPr>
          <p:cNvPr id="1048891"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dirty="0" lang="en-US"/>
          </a:p>
        </p:txBody>
      </p:sp>
      <p:sp>
        <p:nvSpPr>
          <p:cNvPr id="1048892"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893" name="Date Placeholder 3"/>
          <p:cNvSpPr>
            <a:spLocks noGrp="1"/>
          </p:cNvSpPr>
          <p:nvPr>
            <p:ph type="dt" sz="half" idx="10"/>
          </p:nvPr>
        </p:nvSpPr>
        <p:spPr>
          <a:xfrm>
            <a:off x="7983232" y="5037663"/>
            <a:ext cx="897467" cy="279400"/>
          </a:xfrm>
        </p:spPr>
        <p:txBody>
          <a:bodyPr/>
          <a:p>
            <a:fld id="{1D8BD707-D9CF-40AE-B4C6-C98DA3205C09}" type="datetimeFigureOut">
              <a:rPr lang="en-US" smtClean="0"/>
              <a:t>9/4/2024</a:t>
            </a:fld>
            <a:endParaRPr lang="en-US"/>
          </a:p>
        </p:txBody>
      </p:sp>
      <p:sp>
        <p:nvSpPr>
          <p:cNvPr id="1048894" name="Footer Placeholder 4"/>
          <p:cNvSpPr>
            <a:spLocks noGrp="1"/>
          </p:cNvSpPr>
          <p:nvPr>
            <p:ph type="ftr" sz="quarter" idx="11"/>
          </p:nvPr>
        </p:nvSpPr>
        <p:spPr>
          <a:xfrm>
            <a:off x="2692397" y="5037663"/>
            <a:ext cx="5214635" cy="279400"/>
          </a:xfrm>
        </p:spPr>
        <p:txBody>
          <a:bodyPr/>
          <a:p>
            <a:endParaRPr lang="en-IN"/>
          </a:p>
        </p:txBody>
      </p:sp>
      <p:sp>
        <p:nvSpPr>
          <p:cNvPr id="1048895" name="Slide Number Placeholder 5"/>
          <p:cNvSpPr>
            <a:spLocks noGrp="1"/>
          </p:cNvSpPr>
          <p:nvPr>
            <p:ph type="sldNum" sz="quarter" idx="12"/>
          </p:nvPr>
        </p:nvSpPr>
        <p:spPr>
          <a:xfrm>
            <a:off x="8956900" y="5037663"/>
            <a:ext cx="551167" cy="279400"/>
          </a:xfrm>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3"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20" name=""/>
        <p:cNvGrpSpPr/>
        <p:nvPr/>
      </p:nvGrpSpPr>
      <p:grpSpPr>
        <a:xfrm>
          <a:off x="0" y="0"/>
          <a:ext cx="0" cy="0"/>
          <a:chOff x="0" y="0"/>
          <a:chExt cx="0" cy="0"/>
        </a:xfrm>
      </p:grpSpPr>
      <p:sp>
        <p:nvSpPr>
          <p:cNvPr id="1048952"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smtClean="0"/>
              <a:t>Click to edit Master title style</a:t>
            </a:r>
            <a:endParaRPr dirty="0" lang="en-US"/>
          </a:p>
        </p:txBody>
      </p:sp>
      <p:sp>
        <p:nvSpPr>
          <p:cNvPr id="1048953"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954"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955" name="Date Placeholder 4"/>
          <p:cNvSpPr>
            <a:spLocks noGrp="1"/>
          </p:cNvSpPr>
          <p:nvPr>
            <p:ph type="dt" sz="half" idx="10"/>
          </p:nvPr>
        </p:nvSpPr>
        <p:spPr/>
        <p:txBody>
          <a:bodyPr/>
          <a:p>
            <a:fld id="{1D8BD707-D9CF-40AE-B4C6-C98DA3205C09}" type="datetimeFigureOut">
              <a:rPr lang="en-US" smtClean="0"/>
              <a:t>9/4/2024</a:t>
            </a:fld>
            <a:endParaRPr lang="en-US"/>
          </a:p>
        </p:txBody>
      </p:sp>
      <p:sp>
        <p:nvSpPr>
          <p:cNvPr id="1048956" name="Footer Placeholder 5"/>
          <p:cNvSpPr>
            <a:spLocks noGrp="1"/>
          </p:cNvSpPr>
          <p:nvPr>
            <p:ph type="ftr" sz="quarter" idx="11"/>
          </p:nvPr>
        </p:nvSpPr>
        <p:spPr/>
        <p:txBody>
          <a:bodyPr/>
          <a:p>
            <a:endParaRPr lang="en-IN"/>
          </a:p>
        </p:txBody>
      </p:sp>
      <p:sp>
        <p:nvSpPr>
          <p:cNvPr id="104895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11" name=""/>
        <p:cNvGrpSpPr/>
        <p:nvPr/>
      </p:nvGrpSpPr>
      <p:grpSpPr>
        <a:xfrm>
          <a:off x="0" y="0"/>
          <a:ext cx="0" cy="0"/>
          <a:chOff x="0" y="0"/>
          <a:chExt cx="0" cy="0"/>
        </a:xfrm>
      </p:grpSpPr>
      <p:sp>
        <p:nvSpPr>
          <p:cNvPr id="1048901"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smtClean="0"/>
              <a:t>Click to edit Master title style</a:t>
            </a:r>
            <a:endParaRPr dirty="0" lang="en-US"/>
          </a:p>
        </p:txBody>
      </p:sp>
      <p:sp>
        <p:nvSpPr>
          <p:cNvPr id="1048902"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03"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04" name="Footer Placeholder 4"/>
          <p:cNvSpPr>
            <a:spLocks noGrp="1"/>
          </p:cNvSpPr>
          <p:nvPr>
            <p:ph type="ftr" sz="quarter" idx="11"/>
          </p:nvPr>
        </p:nvSpPr>
        <p:spPr/>
        <p:txBody>
          <a:bodyPr/>
          <a:p>
            <a:endParaRPr lang="en-IN"/>
          </a:p>
        </p:txBody>
      </p:sp>
      <p:sp>
        <p:nvSpPr>
          <p:cNvPr id="104890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4"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18" name=""/>
        <p:cNvGrpSpPr/>
        <p:nvPr/>
      </p:nvGrpSpPr>
      <p:grpSpPr>
        <a:xfrm>
          <a:off x="0" y="0"/>
          <a:ext cx="0" cy="0"/>
          <a:chOff x="0" y="0"/>
          <a:chExt cx="0" cy="0"/>
        </a:xfrm>
      </p:grpSpPr>
      <p:sp>
        <p:nvSpPr>
          <p:cNvPr id="1048939"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smtClean="0"/>
              <a:t>Click to edit Master title style</a:t>
            </a:r>
            <a:endParaRPr dirty="0" lang="en-US"/>
          </a:p>
        </p:txBody>
      </p:sp>
      <p:sp>
        <p:nvSpPr>
          <p:cNvPr id="1048940"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941"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42"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43" name="Footer Placeholder 4"/>
          <p:cNvSpPr>
            <a:spLocks noGrp="1"/>
          </p:cNvSpPr>
          <p:nvPr>
            <p:ph type="ftr" sz="quarter" idx="11"/>
          </p:nvPr>
        </p:nvSpPr>
        <p:spPr/>
        <p:txBody>
          <a:bodyPr/>
          <a:p>
            <a:endParaRPr lang="en-IN"/>
          </a:p>
        </p:txBody>
      </p:sp>
      <p:sp>
        <p:nvSpPr>
          <p:cNvPr id="104894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945"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946"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9"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10" name=""/>
        <p:cNvGrpSpPr/>
        <p:nvPr/>
      </p:nvGrpSpPr>
      <p:grpSpPr>
        <a:xfrm>
          <a:off x="0" y="0"/>
          <a:ext cx="0" cy="0"/>
          <a:chOff x="0" y="0"/>
          <a:chExt cx="0" cy="0"/>
        </a:xfrm>
      </p:grpSpPr>
      <p:sp>
        <p:nvSpPr>
          <p:cNvPr id="1048896"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smtClean="0"/>
              <a:t>Click to edit Master title style</a:t>
            </a:r>
            <a:endParaRPr dirty="0" lang="en-US"/>
          </a:p>
        </p:txBody>
      </p:sp>
      <p:sp>
        <p:nvSpPr>
          <p:cNvPr id="1048897"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898"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899" name="Footer Placeholder 4"/>
          <p:cNvSpPr>
            <a:spLocks noGrp="1"/>
          </p:cNvSpPr>
          <p:nvPr>
            <p:ph type="ftr" sz="quarter" idx="11"/>
          </p:nvPr>
        </p:nvSpPr>
        <p:spPr/>
        <p:txBody>
          <a:bodyPr/>
          <a:p>
            <a:endParaRPr lang="en-IN"/>
          </a:p>
        </p:txBody>
      </p:sp>
      <p:sp>
        <p:nvSpPr>
          <p:cNvPr id="104890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22" name=""/>
        <p:cNvGrpSpPr/>
        <p:nvPr/>
      </p:nvGrpSpPr>
      <p:grpSpPr>
        <a:xfrm>
          <a:off x="0" y="0"/>
          <a:ext cx="0" cy="0"/>
          <a:chOff x="0" y="0"/>
          <a:chExt cx="0" cy="0"/>
        </a:xfrm>
      </p:grpSpPr>
      <p:sp>
        <p:nvSpPr>
          <p:cNvPr id="1048964"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smtClean="0"/>
              <a:t>Click to edit Master title style</a:t>
            </a:r>
            <a:endParaRPr dirty="0" lang="en-US"/>
          </a:p>
        </p:txBody>
      </p:sp>
      <p:sp>
        <p:nvSpPr>
          <p:cNvPr id="1048965"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66"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67"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68" name="Footer Placeholder 4"/>
          <p:cNvSpPr>
            <a:spLocks noGrp="1"/>
          </p:cNvSpPr>
          <p:nvPr>
            <p:ph type="ftr" sz="quarter" idx="11"/>
          </p:nvPr>
        </p:nvSpPr>
        <p:spPr/>
        <p:txBody>
          <a:bodyPr/>
          <a:p>
            <a:endParaRPr lang="en-IN"/>
          </a:p>
        </p:txBody>
      </p:sp>
      <p:sp>
        <p:nvSpPr>
          <p:cNvPr id="104896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970"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971"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42"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13" name=""/>
        <p:cNvGrpSpPr/>
        <p:nvPr/>
      </p:nvGrpSpPr>
      <p:grpSpPr>
        <a:xfrm>
          <a:off x="0" y="0"/>
          <a:ext cx="0" cy="0"/>
          <a:chOff x="0" y="0"/>
          <a:chExt cx="0" cy="0"/>
        </a:xfrm>
      </p:grpSpPr>
      <p:sp>
        <p:nvSpPr>
          <p:cNvPr id="1048912"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smtClean="0"/>
              <a:t>Click to edit Master title style</a:t>
            </a:r>
            <a:endParaRPr dirty="0" lang="en-US"/>
          </a:p>
        </p:txBody>
      </p:sp>
      <p:sp>
        <p:nvSpPr>
          <p:cNvPr id="1048913"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14"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15"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16" name="Footer Placeholder 4"/>
          <p:cNvSpPr>
            <a:spLocks noGrp="1"/>
          </p:cNvSpPr>
          <p:nvPr>
            <p:ph type="ftr" sz="quarter" idx="11"/>
          </p:nvPr>
        </p:nvSpPr>
        <p:spPr/>
        <p:txBody>
          <a:bodyPr/>
          <a:p>
            <a:endParaRPr lang="en-IN"/>
          </a:p>
        </p:txBody>
      </p:sp>
      <p:sp>
        <p:nvSpPr>
          <p:cNvPr id="104891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5"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24" name=""/>
        <p:cNvGrpSpPr/>
        <p:nvPr/>
      </p:nvGrpSpPr>
      <p:grpSpPr>
        <a:xfrm>
          <a:off x="0" y="0"/>
          <a:ext cx="0" cy="0"/>
          <a:chOff x="0" y="0"/>
          <a:chExt cx="0" cy="0"/>
        </a:xfrm>
      </p:grpSpPr>
      <p:sp>
        <p:nvSpPr>
          <p:cNvPr id="1048978" name="Title 1"/>
          <p:cNvSpPr>
            <a:spLocks noGrp="1"/>
          </p:cNvSpPr>
          <p:nvPr>
            <p:ph type="title"/>
          </p:nvPr>
        </p:nvSpPr>
        <p:spPr/>
        <p:txBody>
          <a:bodyPr/>
          <a:lstStyle>
            <a:lvl1pPr algn="ctr"/>
          </a:lstStyle>
          <a:p>
            <a:r>
              <a:rPr lang="en-US" smtClean="0"/>
              <a:t>Click to edit Master title style</a:t>
            </a:r>
            <a:endParaRPr dirty="0" lang="en-US"/>
          </a:p>
        </p:txBody>
      </p:sp>
      <p:sp>
        <p:nvSpPr>
          <p:cNvPr id="1048979" name="Vertical Text Placeholder 2"/>
          <p:cNvSpPr>
            <a:spLocks noGrp="1"/>
          </p:cNvSpPr>
          <p:nvPr>
            <p:ph type="body" orient="vert" idx="1"/>
          </p:nvPr>
        </p:nvSpPr>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80"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81" name="Footer Placeholder 4"/>
          <p:cNvSpPr>
            <a:spLocks noGrp="1"/>
          </p:cNvSpPr>
          <p:nvPr>
            <p:ph type="ftr" sz="quarter" idx="11"/>
          </p:nvPr>
        </p:nvSpPr>
        <p:spPr/>
        <p:txBody>
          <a:bodyPr/>
          <a:p>
            <a:endParaRPr lang="en-IN"/>
          </a:p>
        </p:txBody>
      </p:sp>
      <p:sp>
        <p:nvSpPr>
          <p:cNvPr id="104898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44"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7" name=""/>
        <p:cNvGrpSpPr/>
        <p:nvPr/>
      </p:nvGrpSpPr>
      <p:grpSpPr>
        <a:xfrm>
          <a:off x="0" y="0"/>
          <a:ext cx="0" cy="0"/>
          <a:chOff x="0" y="0"/>
          <a:chExt cx="0" cy="0"/>
        </a:xfrm>
      </p:grpSpPr>
      <p:sp>
        <p:nvSpPr>
          <p:cNvPr id="1048934" name="Vertical Title 1"/>
          <p:cNvSpPr>
            <a:spLocks noGrp="1"/>
          </p:cNvSpPr>
          <p:nvPr>
            <p:ph type="title" orient="vert"/>
          </p:nvPr>
        </p:nvSpPr>
        <p:spPr>
          <a:xfrm>
            <a:off x="8999356" y="982131"/>
            <a:ext cx="1890895" cy="4893735"/>
          </a:xfrm>
        </p:spPr>
        <p:txBody>
          <a:bodyPr vert="eaVert"/>
          <a:p>
            <a:r>
              <a:rPr lang="en-US" smtClean="0"/>
              <a:t>Click to edit Master title style</a:t>
            </a:r>
            <a:endParaRPr dirty="0" lang="en-US"/>
          </a:p>
        </p:txBody>
      </p:sp>
      <p:sp>
        <p:nvSpPr>
          <p:cNvPr id="1048935" name="Vertical Text Placeholder 2"/>
          <p:cNvSpPr>
            <a:spLocks noGrp="1"/>
          </p:cNvSpPr>
          <p:nvPr>
            <p:ph type="body" orient="vert" idx="1"/>
          </p:nvPr>
        </p:nvSpPr>
        <p:spPr>
          <a:xfrm>
            <a:off x="1295398" y="982132"/>
            <a:ext cx="7433025" cy="4893734"/>
          </a:xfrm>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36"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37" name="Footer Placeholder 4"/>
          <p:cNvSpPr>
            <a:spLocks noGrp="1"/>
          </p:cNvSpPr>
          <p:nvPr>
            <p:ph type="ftr" sz="quarter" idx="11"/>
          </p:nvPr>
        </p:nvSpPr>
        <p:spPr/>
        <p:txBody>
          <a:bodyPr/>
          <a:p>
            <a:endParaRPr lang="en-IN"/>
          </a:p>
        </p:txBody>
      </p:sp>
      <p:sp>
        <p:nvSpPr>
          <p:cNvPr id="104893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8"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34" name=""/>
        <p:cNvGrpSpPr/>
        <p:nvPr/>
      </p:nvGrpSpPr>
      <p:grpSpPr>
        <a:xfrm>
          <a:off x="0" y="0"/>
          <a:ext cx="0" cy="0"/>
          <a:chOff x="0" y="0"/>
          <a:chExt cx="0" cy="0"/>
        </a:xfrm>
      </p:grpSpPr>
      <p:sp>
        <p:nvSpPr>
          <p:cNvPr id="104858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92" name=""/>
        <p:cNvGrpSpPr/>
        <p:nvPr/>
      </p:nvGrpSpPr>
      <p:grpSpPr>
        <a:xfrm>
          <a:off x="0" y="0"/>
          <a:ext cx="0" cy="0"/>
          <a:chOff x="0" y="0"/>
          <a:chExt cx="0" cy="0"/>
        </a:xfrm>
      </p:grpSpPr>
      <p:grpSp>
        <p:nvGrpSpPr>
          <p:cNvPr id="93" name="Group 6"/>
          <p:cNvGrpSpPr/>
          <p:nvPr/>
        </p:nvGrpSpPr>
        <p:grpSpPr>
          <a:xfrm>
            <a:off x="0" y="0"/>
            <a:ext cx="12192000" cy="6858000"/>
            <a:chOff x="0" y="0"/>
            <a:chExt cx="12192000" cy="6858000"/>
          </a:xfrm>
        </p:grpSpPr>
        <p:sp>
          <p:nvSpPr>
            <p:cNvPr id="1048771" name="Rectangle 8"/>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72"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73"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dirty="0" lang="en-US"/>
          </a:p>
        </p:txBody>
      </p:sp>
      <p:sp>
        <p:nvSpPr>
          <p:cNvPr id="1048774" name="Subtitle 2"/>
          <p:cNvSpPr>
            <a:spLocks noGrp="1"/>
          </p:cNvSpPr>
          <p:nvPr>
            <p:ph type="subTitle" idx="1"/>
          </p:nvPr>
        </p:nvSpPr>
        <p:spPr bwMode="gray">
          <a:xfrm>
            <a:off x="1154955" y="4777380"/>
            <a:ext cx="8825658" cy="861420"/>
          </a:xfrm>
        </p:spPr>
        <p:txBody>
          <a:bodyPr anchor="t"/>
          <a:lstStyle>
            <a:lvl1pPr algn="l" indent="0" marL="0">
              <a:buNone/>
              <a:defRPr cap="all">
                <a:solidFill>
                  <a:schemeClr val="accent1">
                    <a:lumMod val="60000"/>
                    <a:lumOff val="4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775"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3A9848A-DAEF-4AE5-AF2C-C88C90678BB4}" type="datetimeFigureOut">
              <a:rPr lang="en-IN" smtClean="0"/>
              <a:t>04-09-2024</a:t>
            </a:fld>
            <a:endParaRPr lang="en-IN"/>
          </a:p>
        </p:txBody>
      </p:sp>
      <p:sp>
        <p:nvSpPr>
          <p:cNvPr id="1048776"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048777" name="Rectangle 10"/>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78" name="Slide Number Placeholder 5"/>
          <p:cNvSpPr>
            <a:spLocks noGrp="1"/>
          </p:cNvSpPr>
          <p:nvPr>
            <p:ph type="sldNum" sz="quarter" idx="12"/>
          </p:nvPr>
        </p:nvSpPr>
        <p:spPr>
          <a:xfrm>
            <a:off x="10352540" y="295729"/>
            <a:ext cx="838199" cy="767687"/>
          </a:xfrm>
        </p:spPr>
        <p:txBody>
          <a:bodyPr/>
          <a:p>
            <a:fld id="{8A18455D-EAA6-41FF-B966-CEEEB8AD18F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19" name=""/>
        <p:cNvGrpSpPr/>
        <p:nvPr/>
      </p:nvGrpSpPr>
      <p:grpSpPr>
        <a:xfrm>
          <a:off x="0" y="0"/>
          <a:ext cx="0" cy="0"/>
          <a:chOff x="0" y="0"/>
          <a:chExt cx="0" cy="0"/>
        </a:xfrm>
      </p:grpSpPr>
      <p:cxnSp>
        <p:nvCxnSpPr>
          <p:cNvPr id="3145740"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947" name="Title 1"/>
          <p:cNvSpPr>
            <a:spLocks noGrp="1"/>
          </p:cNvSpPr>
          <p:nvPr>
            <p:ph type="title"/>
          </p:nvPr>
        </p:nvSpPr>
        <p:spPr/>
        <p:txBody>
          <a:bodyPr/>
          <a:p>
            <a:r>
              <a:rPr lang="en-US" smtClean="0"/>
              <a:t>Click to edit Master title style</a:t>
            </a:r>
            <a:endParaRPr dirty="0" lang="en-US"/>
          </a:p>
        </p:txBody>
      </p:sp>
      <p:sp>
        <p:nvSpPr>
          <p:cNvPr id="1048948"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49"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50" name="Footer Placeholder 4"/>
          <p:cNvSpPr>
            <a:spLocks noGrp="1"/>
          </p:cNvSpPr>
          <p:nvPr>
            <p:ph type="ftr" sz="quarter" idx="11"/>
          </p:nvPr>
        </p:nvSpPr>
        <p:spPr/>
        <p:txBody>
          <a:bodyPr/>
          <a:p>
            <a:endParaRPr lang="en-IN"/>
          </a:p>
        </p:txBody>
      </p:sp>
      <p:sp>
        <p:nvSpPr>
          <p:cNvPr id="10489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02" name=""/>
        <p:cNvGrpSpPr/>
        <p:nvPr/>
      </p:nvGrpSpPr>
      <p:grpSpPr>
        <a:xfrm>
          <a:off x="0" y="0"/>
          <a:ext cx="0" cy="0"/>
          <a:chOff x="0" y="0"/>
          <a:chExt cx="0" cy="0"/>
        </a:xfrm>
      </p:grpSpPr>
      <p:sp>
        <p:nvSpPr>
          <p:cNvPr id="1048840" name="Title 1"/>
          <p:cNvSpPr>
            <a:spLocks noGrp="1"/>
          </p:cNvSpPr>
          <p:nvPr>
            <p:ph type="title"/>
          </p:nvPr>
        </p:nvSpPr>
        <p:spPr/>
        <p:txBody>
          <a:bodyPr/>
          <a:p>
            <a:r>
              <a:rPr lang="en-US" smtClean="0"/>
              <a:t>Click to edit Master title style</a:t>
            </a:r>
            <a:endParaRPr dirty="0" lang="en-US"/>
          </a:p>
        </p:txBody>
      </p:sp>
      <p:sp>
        <p:nvSpPr>
          <p:cNvPr id="1048841" name="Content Placeholder 2"/>
          <p:cNvSpPr>
            <a:spLocks noGrp="1"/>
          </p:cNvSpPr>
          <p:nvPr>
            <p:ph idx="1"/>
          </p:nvPr>
        </p:nvSpPr>
        <p:spPr>
          <a:xfrm>
            <a:off x="1154954" y="2603500"/>
            <a:ext cx="8825659" cy="3416300"/>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842"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8843" name="Footer Placeholder 4"/>
          <p:cNvSpPr>
            <a:spLocks noGrp="1"/>
          </p:cNvSpPr>
          <p:nvPr>
            <p:ph type="ftr" sz="quarter" idx="11"/>
          </p:nvPr>
        </p:nvSpPr>
        <p:spPr/>
        <p:txBody>
          <a:bodyPr/>
          <a:p>
            <a:endParaRPr lang="en-IN"/>
          </a:p>
        </p:txBody>
      </p:sp>
      <p:sp>
        <p:nvSpPr>
          <p:cNvPr id="1048844"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86" name=""/>
        <p:cNvGrpSpPr/>
        <p:nvPr/>
      </p:nvGrpSpPr>
      <p:grpSpPr>
        <a:xfrm>
          <a:off x="0" y="0"/>
          <a:ext cx="0" cy="0"/>
          <a:chOff x="0" y="0"/>
          <a:chExt cx="0" cy="0"/>
        </a:xfrm>
      </p:grpSpPr>
      <p:grpSp>
        <p:nvGrpSpPr>
          <p:cNvPr id="87" name="Group 7"/>
          <p:cNvGrpSpPr/>
          <p:nvPr/>
        </p:nvGrpSpPr>
        <p:grpSpPr>
          <a:xfrm>
            <a:off x="0" y="0"/>
            <a:ext cx="12192000" cy="6858000"/>
            <a:chOff x="0" y="0"/>
            <a:chExt cx="12192000" cy="6858000"/>
          </a:xfrm>
        </p:grpSpPr>
        <p:sp>
          <p:nvSpPr>
            <p:cNvPr id="1048727"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28"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9"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0"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1"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2"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3" name="Rectangle 9"/>
            <p:cNvSpPr/>
            <p:nvPr/>
          </p:nvSpPr>
          <p:spPr bwMode="gray">
            <a:xfrm>
              <a:off x="7289800" y="402165"/>
              <a:ext cx="4478865"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34" name="Freeform 5"/>
            <p:cNvSpPr/>
            <p:nvPr/>
          </p:nvSpPr>
          <p:spPr bwMode="gray">
            <a:xfrm rot="16200000">
              <a:off x="3787244"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35" name="Freeform 5"/>
            <p:cNvSpPr/>
            <p:nvPr/>
          </p:nvSpPr>
          <p:spPr bwMode="gray">
            <a:xfrm rot="15922489">
              <a:off x="4698352"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36"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37" name="Title 1"/>
          <p:cNvSpPr>
            <a:spLocks noGrp="1"/>
          </p:cNvSpPr>
          <p:nvPr>
            <p:ph type="title"/>
          </p:nvPr>
        </p:nvSpPr>
        <p:spPr>
          <a:xfrm>
            <a:off x="1154954" y="2677645"/>
            <a:ext cx="4351025" cy="2283824"/>
          </a:xfrm>
        </p:spPr>
        <p:txBody>
          <a:bodyPr anchor="ctr"/>
          <a:lstStyle>
            <a:lvl1pPr algn="l">
              <a:defRPr b="0" cap="none" sz="4000"/>
            </a:lvl1pPr>
          </a:lstStyle>
          <a:p>
            <a:r>
              <a:rPr lang="en-US" smtClean="0"/>
              <a:t>Click to edit Master title style</a:t>
            </a:r>
            <a:endParaRPr dirty="0" lang="en-US"/>
          </a:p>
        </p:txBody>
      </p:sp>
      <p:sp>
        <p:nvSpPr>
          <p:cNvPr id="1048738" name="Text Placeholder 2"/>
          <p:cNvSpPr>
            <a:spLocks noGrp="1"/>
          </p:cNvSpPr>
          <p:nvPr>
            <p:ph type="body" idx="1"/>
          </p:nvPr>
        </p:nvSpPr>
        <p:spPr>
          <a:xfrm>
            <a:off x="6895559" y="2677644"/>
            <a:ext cx="3757545" cy="2283824"/>
          </a:xfrm>
        </p:spPr>
        <p:txBody>
          <a:bodyPr anchor="ctr"/>
          <a:lstStyle>
            <a:lvl1pPr algn="l" indent="0" marL="0">
              <a:buNone/>
              <a:defRPr cap="all"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39"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8740" name="Footer Placeholder 4"/>
          <p:cNvSpPr>
            <a:spLocks noGrp="1"/>
          </p:cNvSpPr>
          <p:nvPr>
            <p:ph type="ftr" sz="quarter" idx="11"/>
          </p:nvPr>
        </p:nvSpPr>
        <p:spPr/>
        <p:txBody>
          <a:bodyPr/>
          <a:p>
            <a:endParaRPr lang="en-IN"/>
          </a:p>
        </p:txBody>
      </p:sp>
      <p:sp>
        <p:nvSpPr>
          <p:cNvPr id="1048741"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42"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8" name=""/>
        <p:cNvGrpSpPr/>
        <p:nvPr/>
      </p:nvGrpSpPr>
      <p:grpSpPr>
        <a:xfrm>
          <a:off x="0" y="0"/>
          <a:ext cx="0" cy="0"/>
          <a:chOff x="0" y="0"/>
          <a:chExt cx="0" cy="0"/>
        </a:xfrm>
      </p:grpSpPr>
      <p:sp>
        <p:nvSpPr>
          <p:cNvPr id="1048743" name="Title 1"/>
          <p:cNvSpPr>
            <a:spLocks noGrp="1"/>
          </p:cNvSpPr>
          <p:nvPr>
            <p:ph type="title"/>
          </p:nvPr>
        </p:nvSpPr>
        <p:spPr/>
        <p:txBody>
          <a:bodyPr/>
          <a:p>
            <a:r>
              <a:rPr lang="en-US" smtClean="0"/>
              <a:t>Click to edit Master title style</a:t>
            </a:r>
            <a:endParaRPr dirty="0" lang="en-US"/>
          </a:p>
        </p:txBody>
      </p:sp>
      <p:sp>
        <p:nvSpPr>
          <p:cNvPr id="1048744" name="Content Placeholder 2"/>
          <p:cNvSpPr>
            <a:spLocks noGrp="1"/>
          </p:cNvSpPr>
          <p:nvPr>
            <p:ph sz="half" idx="1"/>
          </p:nvPr>
        </p:nvSpPr>
        <p:spPr>
          <a:xfrm>
            <a:off x="1154954" y="2603500"/>
            <a:ext cx="4825158" cy="3416301"/>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5" name="Content Placeholder 3"/>
          <p:cNvSpPr>
            <a:spLocks noGrp="1"/>
          </p:cNvSpPr>
          <p:nvPr>
            <p:ph sz="half" idx="2"/>
          </p:nvPr>
        </p:nvSpPr>
        <p:spPr>
          <a:xfrm>
            <a:off x="6208712" y="2603500"/>
            <a:ext cx="4825159" cy="3416300"/>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6"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8747" name="Footer Placeholder 5"/>
          <p:cNvSpPr>
            <a:spLocks noGrp="1"/>
          </p:cNvSpPr>
          <p:nvPr>
            <p:ph type="ftr" sz="quarter" idx="11"/>
          </p:nvPr>
        </p:nvSpPr>
        <p:spPr/>
        <p:txBody>
          <a:bodyPr/>
          <a:p>
            <a:endParaRPr lang="en-IN"/>
          </a:p>
        </p:txBody>
      </p:sp>
      <p:sp>
        <p:nvSpPr>
          <p:cNvPr id="1048748"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1" name=""/>
        <p:cNvGrpSpPr/>
        <p:nvPr/>
      </p:nvGrpSpPr>
      <p:grpSpPr>
        <a:xfrm>
          <a:off x="0" y="0"/>
          <a:ext cx="0" cy="0"/>
          <a:chOff x="0" y="0"/>
          <a:chExt cx="0" cy="0"/>
        </a:xfrm>
      </p:grpSpPr>
      <p:sp>
        <p:nvSpPr>
          <p:cNvPr id="1048832" name="Title 1"/>
          <p:cNvSpPr>
            <a:spLocks noGrp="1"/>
          </p:cNvSpPr>
          <p:nvPr>
            <p:ph type="title"/>
          </p:nvPr>
        </p:nvSpPr>
        <p:spPr/>
        <p:txBody>
          <a:bodyPr/>
          <a:p>
            <a:r>
              <a:rPr lang="en-US" smtClean="0"/>
              <a:t>Click to edit Master title style</a:t>
            </a:r>
            <a:endParaRPr dirty="0" lang="en-US"/>
          </a:p>
        </p:txBody>
      </p:sp>
      <p:sp>
        <p:nvSpPr>
          <p:cNvPr id="1048833" name="Text Placeholder 2"/>
          <p:cNvSpPr>
            <a:spLocks noGrp="1"/>
          </p:cNvSpPr>
          <p:nvPr>
            <p:ph type="body" idx="1"/>
          </p:nvPr>
        </p:nvSpPr>
        <p:spPr>
          <a:xfrm>
            <a:off x="1154954" y="2603500"/>
            <a:ext cx="4825157"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834" name="Content Placeholder 3"/>
          <p:cNvSpPr>
            <a:spLocks noGrp="1"/>
          </p:cNvSpPr>
          <p:nvPr>
            <p:ph sz="half" idx="2"/>
          </p:nvPr>
        </p:nvSpPr>
        <p:spPr>
          <a:xfrm>
            <a:off x="1154954" y="3179762"/>
            <a:ext cx="4825158" cy="2840039"/>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835" name="Text Placeholder 4"/>
          <p:cNvSpPr>
            <a:spLocks noGrp="1"/>
          </p:cNvSpPr>
          <p:nvPr>
            <p:ph type="body" sz="quarter" idx="3"/>
          </p:nvPr>
        </p:nvSpPr>
        <p:spPr>
          <a:xfrm>
            <a:off x="6208712" y="2603500"/>
            <a:ext cx="4825159"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83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837" name="Date Placeholder 6"/>
          <p:cNvSpPr>
            <a:spLocks noGrp="1"/>
          </p:cNvSpPr>
          <p:nvPr>
            <p:ph type="dt" sz="half" idx="10"/>
          </p:nvPr>
        </p:nvSpPr>
        <p:spPr/>
        <p:txBody>
          <a:bodyPr/>
          <a:p>
            <a:fld id="{03A9848A-DAEF-4AE5-AF2C-C88C90678BB4}" type="datetimeFigureOut">
              <a:rPr lang="en-IN" smtClean="0"/>
              <a:t>04-09-2024</a:t>
            </a:fld>
            <a:endParaRPr lang="en-IN"/>
          </a:p>
        </p:txBody>
      </p:sp>
      <p:sp>
        <p:nvSpPr>
          <p:cNvPr id="1048838" name="Footer Placeholder 7"/>
          <p:cNvSpPr>
            <a:spLocks noGrp="1"/>
          </p:cNvSpPr>
          <p:nvPr>
            <p:ph type="ftr" sz="quarter" idx="11"/>
          </p:nvPr>
        </p:nvSpPr>
        <p:spPr/>
        <p:txBody>
          <a:bodyPr/>
          <a:p>
            <a:endParaRPr lang="en-IN"/>
          </a:p>
        </p:txBody>
      </p:sp>
      <p:sp>
        <p:nvSpPr>
          <p:cNvPr id="1048839" name="Slide Number Placeholder 8"/>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2" name=""/>
        <p:cNvGrpSpPr/>
        <p:nvPr/>
      </p:nvGrpSpPr>
      <p:grpSpPr>
        <a:xfrm>
          <a:off x="0" y="0"/>
          <a:ext cx="0" cy="0"/>
          <a:chOff x="0" y="0"/>
          <a:chExt cx="0" cy="0"/>
        </a:xfrm>
      </p:grpSpPr>
      <p:sp>
        <p:nvSpPr>
          <p:cNvPr id="1048697" name="Title 1"/>
          <p:cNvSpPr>
            <a:spLocks noGrp="1"/>
          </p:cNvSpPr>
          <p:nvPr>
            <p:ph type="title"/>
          </p:nvPr>
        </p:nvSpPr>
        <p:spPr>
          <a:xfrm>
            <a:off x="1154954" y="973668"/>
            <a:ext cx="8761413" cy="706964"/>
          </a:xfrm>
        </p:spPr>
        <p:txBody>
          <a:bodyPr/>
          <a:p>
            <a:r>
              <a:rPr lang="en-US" smtClean="0"/>
              <a:t>Click to edit Master title style</a:t>
            </a:r>
            <a:endParaRPr dirty="0" lang="en-US"/>
          </a:p>
        </p:txBody>
      </p:sp>
      <p:sp>
        <p:nvSpPr>
          <p:cNvPr id="1048698" name="Date Placeholder 2"/>
          <p:cNvSpPr>
            <a:spLocks noGrp="1"/>
          </p:cNvSpPr>
          <p:nvPr>
            <p:ph type="dt" sz="half" idx="10"/>
          </p:nvPr>
        </p:nvSpPr>
        <p:spPr/>
        <p:txBody>
          <a:bodyPr/>
          <a:p>
            <a:fld id="{03A9848A-DAEF-4AE5-AF2C-C88C90678BB4}" type="datetimeFigureOut">
              <a:rPr lang="en-IN" smtClean="0"/>
              <a:t>04-09-2024</a:t>
            </a:fld>
            <a:endParaRPr lang="en-IN"/>
          </a:p>
        </p:txBody>
      </p:sp>
      <p:sp>
        <p:nvSpPr>
          <p:cNvPr id="1048699" name="Footer Placeholder 3"/>
          <p:cNvSpPr>
            <a:spLocks noGrp="1"/>
          </p:cNvSpPr>
          <p:nvPr>
            <p:ph type="ftr" sz="quarter" idx="11"/>
          </p:nvPr>
        </p:nvSpPr>
        <p:spPr/>
        <p:txBody>
          <a:bodyPr/>
          <a:p>
            <a:endParaRPr lang="en-IN"/>
          </a:p>
        </p:txBody>
      </p:sp>
      <p:sp>
        <p:nvSpPr>
          <p:cNvPr id="1048700" name="Slide Number Placeholder 4"/>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100" name=""/>
        <p:cNvGrpSpPr/>
        <p:nvPr/>
      </p:nvGrpSpPr>
      <p:grpSpPr>
        <a:xfrm>
          <a:off x="0" y="0"/>
          <a:ext cx="0" cy="0"/>
          <a:chOff x="0" y="0"/>
          <a:chExt cx="0" cy="0"/>
        </a:xfrm>
      </p:grpSpPr>
      <p:sp>
        <p:nvSpPr>
          <p:cNvPr id="1048828" name="Date Placeholder 1"/>
          <p:cNvSpPr>
            <a:spLocks noGrp="1"/>
          </p:cNvSpPr>
          <p:nvPr>
            <p:ph type="dt" sz="half" idx="10"/>
          </p:nvPr>
        </p:nvSpPr>
        <p:spPr/>
        <p:txBody>
          <a:bodyPr/>
          <a:p>
            <a:fld id="{03A9848A-DAEF-4AE5-AF2C-C88C90678BB4}" type="datetimeFigureOut">
              <a:rPr lang="en-IN" smtClean="0"/>
              <a:t>04-09-2024</a:t>
            </a:fld>
            <a:endParaRPr lang="en-IN"/>
          </a:p>
        </p:txBody>
      </p:sp>
      <p:sp>
        <p:nvSpPr>
          <p:cNvPr id="1048829" name="Footer Placeholder 2"/>
          <p:cNvSpPr>
            <a:spLocks noGrp="1"/>
          </p:cNvSpPr>
          <p:nvPr>
            <p:ph type="ftr" sz="quarter" idx="11"/>
          </p:nvPr>
        </p:nvSpPr>
        <p:spPr/>
        <p:txBody>
          <a:bodyPr/>
          <a:p>
            <a:endParaRPr lang="en-IN"/>
          </a:p>
        </p:txBody>
      </p:sp>
      <p:sp>
        <p:nvSpPr>
          <p:cNvPr id="1048830" name="Rectangle 6"/>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31" name="Slide Number Placeholder 3"/>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90" name=""/>
        <p:cNvGrpSpPr/>
        <p:nvPr/>
      </p:nvGrpSpPr>
      <p:grpSpPr>
        <a:xfrm>
          <a:off x="0" y="0"/>
          <a:ext cx="0" cy="0"/>
          <a:chOff x="0" y="0"/>
          <a:chExt cx="0" cy="0"/>
        </a:xfrm>
      </p:grpSpPr>
      <p:grpSp>
        <p:nvGrpSpPr>
          <p:cNvPr id="91" name="Group 8"/>
          <p:cNvGrpSpPr/>
          <p:nvPr/>
        </p:nvGrpSpPr>
        <p:grpSpPr>
          <a:xfrm>
            <a:off x="0" y="0"/>
            <a:ext cx="12192000" cy="6858000"/>
            <a:chOff x="0" y="0"/>
            <a:chExt cx="12192000" cy="6858000"/>
          </a:xfrm>
        </p:grpSpPr>
        <p:sp>
          <p:nvSpPr>
            <p:cNvPr id="1048754"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55"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6" name="Oval 18"/>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7" name="Oval 19"/>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8" name="Oval 20"/>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9" name="Oval 21"/>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0" name="Rectangle 10"/>
            <p:cNvSpPr/>
            <p:nvPr/>
          </p:nvSpPr>
          <p:spPr bwMode="gray">
            <a:xfrm>
              <a:off x="5713412" y="402165"/>
              <a:ext cx="6055253"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61" name="Freeform 5"/>
            <p:cNvSpPr/>
            <p:nvPr/>
          </p:nvSpPr>
          <p:spPr bwMode="gray">
            <a:xfrm rot="15922489">
              <a:off x="3140485"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62" name="Freeform 5"/>
            <p:cNvSpPr/>
            <p:nvPr/>
          </p:nvSpPr>
          <p:spPr bwMode="gray">
            <a:xfrm rot="16200000">
              <a:off x="2229377"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63"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64" name="Title 1"/>
          <p:cNvSpPr>
            <a:spLocks noGrp="1"/>
          </p:cNvSpPr>
          <p:nvPr>
            <p:ph type="title"/>
          </p:nvPr>
        </p:nvSpPr>
        <p:spPr>
          <a:xfrm>
            <a:off x="1154955" y="1295400"/>
            <a:ext cx="2793158" cy="1600200"/>
          </a:xfrm>
        </p:spPr>
        <p:txBody>
          <a:bodyPr anchor="b"/>
          <a:lstStyle>
            <a:lvl1pPr algn="l">
              <a:defRPr b="0" sz="2400"/>
            </a:lvl1pPr>
          </a:lstStyle>
          <a:p>
            <a:r>
              <a:rPr lang="en-US" smtClean="0"/>
              <a:t>Click to edit Master title style</a:t>
            </a:r>
            <a:endParaRPr dirty="0" lang="en-US"/>
          </a:p>
        </p:txBody>
      </p:sp>
      <p:sp>
        <p:nvSpPr>
          <p:cNvPr id="1048765" name="Content Placeholder 2"/>
          <p:cNvSpPr>
            <a:spLocks noGrp="1"/>
          </p:cNvSpPr>
          <p:nvPr>
            <p:ph idx="1"/>
          </p:nvPr>
        </p:nvSpPr>
        <p:spPr>
          <a:xfrm>
            <a:off x="5781146" y="1447800"/>
            <a:ext cx="5190066" cy="4572000"/>
          </a:xfrm>
        </p:spPr>
        <p:txBody>
          <a:bodyPr anchor="ct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66" name="Text Placeholder 3"/>
          <p:cNvSpPr>
            <a:spLocks noGrp="1"/>
          </p:cNvSpPr>
          <p:nvPr>
            <p:ph type="body" sz="half" idx="2"/>
          </p:nvPr>
        </p:nvSpPr>
        <p:spPr bwMode="gray">
          <a:xfrm>
            <a:off x="1154954" y="3129280"/>
            <a:ext cx="2793158" cy="2895599"/>
          </a:xfrm>
        </p:spPr>
        <p:txBody>
          <a:bodyPr/>
          <a:lstStyle>
            <a:lvl1pPr indent="0" marL="0">
              <a:buNone/>
              <a:defRPr sz="14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767"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8768" name="Footer Placeholder 5"/>
          <p:cNvSpPr>
            <a:spLocks noGrp="1"/>
          </p:cNvSpPr>
          <p:nvPr>
            <p:ph type="ftr" sz="quarter" idx="11"/>
          </p:nvPr>
        </p:nvSpPr>
        <p:spPr/>
        <p:txBody>
          <a:bodyPr/>
          <a:p>
            <a:endParaRPr lang="en-IN"/>
          </a:p>
        </p:txBody>
      </p:sp>
      <p:sp>
        <p:nvSpPr>
          <p:cNvPr id="1048769"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70"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103" name=""/>
        <p:cNvGrpSpPr/>
        <p:nvPr/>
      </p:nvGrpSpPr>
      <p:grpSpPr>
        <a:xfrm>
          <a:off x="0" y="0"/>
          <a:ext cx="0" cy="0"/>
          <a:chOff x="0" y="0"/>
          <a:chExt cx="0" cy="0"/>
        </a:xfrm>
      </p:grpSpPr>
      <p:grpSp>
        <p:nvGrpSpPr>
          <p:cNvPr id="104" name="Group 8"/>
          <p:cNvGrpSpPr/>
          <p:nvPr/>
        </p:nvGrpSpPr>
        <p:grpSpPr>
          <a:xfrm>
            <a:off x="0" y="0"/>
            <a:ext cx="12192000" cy="6858000"/>
            <a:chOff x="0" y="0"/>
            <a:chExt cx="12192000" cy="6858000"/>
          </a:xfrm>
        </p:grpSpPr>
        <p:sp>
          <p:nvSpPr>
            <p:cNvPr id="1048845"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846"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47"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48"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49"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50"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51" name="Rectangle 10"/>
            <p:cNvSpPr/>
            <p:nvPr/>
          </p:nvSpPr>
          <p:spPr bwMode="gray">
            <a:xfrm>
              <a:off x="6172200" y="402165"/>
              <a:ext cx="5596465"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852" name="Freeform 5"/>
            <p:cNvSpPr/>
            <p:nvPr/>
          </p:nvSpPr>
          <p:spPr bwMode="gray">
            <a:xfrm rot="15922489">
              <a:off x="4203594"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853" name="Freeform 5"/>
            <p:cNvSpPr/>
            <p:nvPr/>
          </p:nvSpPr>
          <p:spPr bwMode="gray">
            <a:xfrm rot="16200000">
              <a:off x="3295432"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854"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855" name="Title 1"/>
          <p:cNvSpPr>
            <a:spLocks noGrp="1"/>
          </p:cNvSpPr>
          <p:nvPr>
            <p:ph type="title"/>
          </p:nvPr>
        </p:nvSpPr>
        <p:spPr>
          <a:xfrm>
            <a:off x="1154955" y="1693333"/>
            <a:ext cx="3865134" cy="1735667"/>
          </a:xfrm>
        </p:spPr>
        <p:txBody>
          <a:bodyPr anchor="b">
            <a:normAutofit/>
          </a:bodyPr>
          <a:lstStyle>
            <a:lvl1pPr algn="l">
              <a:defRPr b="0" sz="3600"/>
            </a:lvl1pPr>
          </a:lstStyle>
          <a:p>
            <a:r>
              <a:rPr lang="en-US" smtClean="0"/>
              <a:t>Click to edit Master title style</a:t>
            </a:r>
            <a:endParaRPr dirty="0" lang="en-US"/>
          </a:p>
        </p:txBody>
      </p:sp>
      <p:sp>
        <p:nvSpPr>
          <p:cNvPr id="1048856" name="Picture Placeholder 2"/>
          <p:cNvSpPr>
            <a:spLocks noChangeAspect="1" noGrp="1"/>
          </p:cNvSpPr>
          <p:nvPr>
            <p:ph type="pic" idx="1"/>
          </p:nvPr>
        </p:nvSpPr>
        <p:spPr>
          <a:xfrm>
            <a:off x="6547870" y="1143000"/>
            <a:ext cx="3227193"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algn="ctr" indent="0" lvl="0" marL="0">
              <a:buNone/>
            </a:pPr>
            <a:r>
              <a:rPr lang="en-US" smtClean="0"/>
              <a:t>Click icon to add picture</a:t>
            </a:r>
            <a:endParaRPr dirty="0" lang="en-US"/>
          </a:p>
        </p:txBody>
      </p:sp>
      <p:sp>
        <p:nvSpPr>
          <p:cNvPr id="1048857" name="Text Placeholder 3"/>
          <p:cNvSpPr>
            <a:spLocks noGrp="1"/>
          </p:cNvSpPr>
          <p:nvPr>
            <p:ph type="body" sz="half" idx="2"/>
          </p:nvPr>
        </p:nvSpPr>
        <p:spPr bwMode="gray">
          <a:xfrm>
            <a:off x="1154954" y="3657600"/>
            <a:ext cx="3859212" cy="1371600"/>
          </a:xfrm>
        </p:spPr>
        <p:txBody>
          <a:bodyPr>
            <a:normAutofit/>
          </a:bodyPr>
          <a:lstStyle>
            <a:lvl1pPr indent="0" marL="0">
              <a:buNone/>
              <a:defRPr sz="14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858"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8859" name="Footer Placeholder 5"/>
          <p:cNvSpPr>
            <a:spLocks noGrp="1"/>
          </p:cNvSpPr>
          <p:nvPr>
            <p:ph type="ftr" sz="quarter" idx="11"/>
          </p:nvPr>
        </p:nvSpPr>
        <p:spPr/>
        <p:txBody>
          <a:bodyPr/>
          <a:p>
            <a:endParaRPr lang="en-IN"/>
          </a:p>
        </p:txBody>
      </p:sp>
      <p:sp>
        <p:nvSpPr>
          <p:cNvPr id="1048860"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61"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94" name=""/>
        <p:cNvGrpSpPr/>
        <p:nvPr/>
      </p:nvGrpSpPr>
      <p:grpSpPr>
        <a:xfrm>
          <a:off x="0" y="0"/>
          <a:ext cx="0" cy="0"/>
          <a:chOff x="0" y="0"/>
          <a:chExt cx="0" cy="0"/>
        </a:xfrm>
      </p:grpSpPr>
      <p:grpSp>
        <p:nvGrpSpPr>
          <p:cNvPr id="95" name="Group 8"/>
          <p:cNvGrpSpPr/>
          <p:nvPr/>
        </p:nvGrpSpPr>
        <p:grpSpPr>
          <a:xfrm>
            <a:off x="0" y="0"/>
            <a:ext cx="12192000" cy="6858000"/>
            <a:chOff x="0" y="0"/>
            <a:chExt cx="12192000" cy="6858000"/>
          </a:xfrm>
        </p:grpSpPr>
        <p:sp>
          <p:nvSpPr>
            <p:cNvPr id="1048779" name="Rectangle 12"/>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80"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1"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2"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3"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4"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5" name="Freeform 5"/>
            <p:cNvSpPr/>
            <p:nvPr/>
          </p:nvSpPr>
          <p:spPr bwMode="gray">
            <a:xfrm rot="10371525">
              <a:off x="263767" y="4438254"/>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86" name="Freeform 5"/>
            <p:cNvSpPr/>
            <p:nvPr/>
          </p:nvSpPr>
          <p:spPr bwMode="gray">
            <a:xfrm rot="10800000">
              <a:off x="459506" y="321130"/>
              <a:ext cx="11277600" cy="4533900"/>
            </a:xfrm>
            <a:custGeom>
              <a:avLst/>
              <a:ah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787"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88" name="Title 1"/>
          <p:cNvSpPr>
            <a:spLocks noGrp="1"/>
          </p:cNvSpPr>
          <p:nvPr>
            <p:ph type="title"/>
          </p:nvPr>
        </p:nvSpPr>
        <p:spPr>
          <a:xfrm>
            <a:off x="1154954" y="4969927"/>
            <a:ext cx="8825659" cy="566738"/>
          </a:xfrm>
        </p:spPr>
        <p:txBody>
          <a:bodyPr anchor="b">
            <a:normAutofit/>
          </a:bodyPr>
          <a:lstStyle>
            <a:lvl1pPr algn="l">
              <a:defRPr b="0" sz="2400"/>
            </a:lvl1pPr>
          </a:lstStyle>
          <a:p>
            <a:r>
              <a:rPr lang="en-US" smtClean="0"/>
              <a:t>Click to edit Master title style</a:t>
            </a:r>
            <a:endParaRPr dirty="0" lang="en-US"/>
          </a:p>
        </p:txBody>
      </p:sp>
      <p:sp>
        <p:nvSpPr>
          <p:cNvPr id="1048789" name="Picture Placeholder 2"/>
          <p:cNvSpPr>
            <a:spLocks noChangeAspect="1" noGrp="1"/>
          </p:cNvSpPr>
          <p:nvPr>
            <p:ph type="pic" idx="1"/>
          </p:nvPr>
        </p:nvSpPr>
        <p:spPr>
          <a:xfrm>
            <a:off x="1154954" y="685800"/>
            <a:ext cx="8825659" cy="3429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790" name="Text Placeholder 3"/>
          <p:cNvSpPr>
            <a:spLocks noGrp="1"/>
          </p:cNvSpPr>
          <p:nvPr>
            <p:ph type="body" sz="half" idx="2"/>
          </p:nvPr>
        </p:nvSpPr>
        <p:spPr>
          <a:xfrm>
            <a:off x="1154954" y="5536665"/>
            <a:ext cx="8825658" cy="493712"/>
          </a:xfrm>
        </p:spPr>
        <p:txBody>
          <a:bodyPr>
            <a:normAutofit/>
          </a:bodyPr>
          <a:lstStyle>
            <a:lvl1pPr indent="0" marL="0">
              <a:buNone/>
              <a:defRPr sz="12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791"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8792" name="Footer Placeholder 5"/>
          <p:cNvSpPr>
            <a:spLocks noGrp="1"/>
          </p:cNvSpPr>
          <p:nvPr>
            <p:ph type="ftr" sz="quarter" idx="11"/>
          </p:nvPr>
        </p:nvSpPr>
        <p:spPr/>
        <p:txBody>
          <a:bodyPr/>
          <a:p>
            <a:endParaRPr lang="en-IN"/>
          </a:p>
        </p:txBody>
      </p:sp>
      <p:sp>
        <p:nvSpPr>
          <p:cNvPr id="1048793"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94"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06" name=""/>
        <p:cNvGrpSpPr/>
        <p:nvPr/>
      </p:nvGrpSpPr>
      <p:grpSpPr>
        <a:xfrm>
          <a:off x="0" y="0"/>
          <a:ext cx="0" cy="0"/>
          <a:chOff x="0" y="0"/>
          <a:chExt cx="0" cy="0"/>
        </a:xfrm>
      </p:grpSpPr>
      <p:grpSp>
        <p:nvGrpSpPr>
          <p:cNvPr id="107" name="Group 6"/>
          <p:cNvGrpSpPr/>
          <p:nvPr/>
        </p:nvGrpSpPr>
        <p:grpSpPr>
          <a:xfrm>
            <a:off x="0" y="0"/>
            <a:ext cx="12192000" cy="6858000"/>
            <a:chOff x="0" y="0"/>
            <a:chExt cx="12192000" cy="6858000"/>
          </a:xfrm>
        </p:grpSpPr>
        <p:sp>
          <p:nvSpPr>
            <p:cNvPr id="1048875" name="Rectangle 10"/>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876" name="Oval 13"/>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77" name="Oval 14"/>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78" name="Oval 15"/>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79" name="Oval 17"/>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80" name="Oval 18"/>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81" name="Freeform 5"/>
            <p:cNvSpPr/>
            <p:nvPr/>
          </p:nvSpPr>
          <p:spPr bwMode="gray">
            <a:xfrm rot="21010068">
              <a:off x="8490951" y="2714874"/>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882" name="Freeform 5"/>
            <p:cNvSpPr/>
            <p:nvPr/>
          </p:nvSpPr>
          <p:spPr bwMode="gray">
            <a:xfrm>
              <a:off x="455612" y="2801319"/>
              <a:ext cx="11277600" cy="3602637"/>
            </a:xfrm>
            <a:custGeom>
              <a:avLst/>
              <a:ah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048883"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884"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dirty="0" lang="en-US"/>
          </a:p>
        </p:txBody>
      </p:sp>
      <p:sp>
        <p:nvSpPr>
          <p:cNvPr id="1048885" name="Text Placeholder 3"/>
          <p:cNvSpPr>
            <a:spLocks noGrp="1"/>
          </p:cNvSpPr>
          <p:nvPr>
            <p:ph type="body" sz="half" idx="2"/>
          </p:nvPr>
        </p:nvSpPr>
        <p:spPr>
          <a:xfrm>
            <a:off x="1154954" y="3543300"/>
            <a:ext cx="8825659" cy="24765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886"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8887" name="Footer Placeholder 4"/>
          <p:cNvSpPr>
            <a:spLocks noGrp="1"/>
          </p:cNvSpPr>
          <p:nvPr>
            <p:ph type="ftr" sz="quarter" idx="11"/>
          </p:nvPr>
        </p:nvSpPr>
        <p:spPr/>
        <p:txBody>
          <a:bodyPr/>
          <a:p>
            <a:endParaRPr lang="en-IN"/>
          </a:p>
        </p:txBody>
      </p:sp>
      <p:sp>
        <p:nvSpPr>
          <p:cNvPr id="1048888" name="Rectangle 12"/>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89"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14" name=""/>
        <p:cNvGrpSpPr/>
        <p:nvPr/>
      </p:nvGrpSpPr>
      <p:grpSpPr>
        <a:xfrm>
          <a:off x="0" y="0"/>
          <a:ext cx="0" cy="0"/>
          <a:chOff x="0" y="0"/>
          <a:chExt cx="0" cy="0"/>
        </a:xfrm>
      </p:grpSpPr>
      <p:sp>
        <p:nvSpPr>
          <p:cNvPr id="1048918"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smtClean="0"/>
              <a:t>Click to edit Master title style</a:t>
            </a:r>
            <a:endParaRPr dirty="0" lang="en-US"/>
          </a:p>
        </p:txBody>
      </p:sp>
      <p:sp>
        <p:nvSpPr>
          <p:cNvPr id="1048919"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920" name="Date Placeholder 3"/>
          <p:cNvSpPr>
            <a:spLocks noGrp="1"/>
          </p:cNvSpPr>
          <p:nvPr>
            <p:ph type="dt" sz="half" idx="10"/>
          </p:nvPr>
        </p:nvSpPr>
        <p:spPr/>
        <p:txBody>
          <a:bodyPr/>
          <a:p>
            <a:fld id="{1D8BD707-D9CF-40AE-B4C6-C98DA3205C09}" type="datetimeFigureOut">
              <a:rPr lang="en-US" smtClean="0"/>
              <a:t>9/4/2024</a:t>
            </a:fld>
            <a:endParaRPr lang="en-US"/>
          </a:p>
        </p:txBody>
      </p:sp>
      <p:sp>
        <p:nvSpPr>
          <p:cNvPr id="1048921" name="Footer Placeholder 4"/>
          <p:cNvSpPr>
            <a:spLocks noGrp="1"/>
          </p:cNvSpPr>
          <p:nvPr>
            <p:ph type="ftr" sz="quarter" idx="11"/>
          </p:nvPr>
        </p:nvSpPr>
        <p:spPr/>
        <p:txBody>
          <a:bodyPr/>
          <a:p>
            <a:endParaRPr lang="en-IN"/>
          </a:p>
        </p:txBody>
      </p:sp>
      <p:sp>
        <p:nvSpPr>
          <p:cNvPr id="104892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6"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96" name=""/>
        <p:cNvGrpSpPr/>
        <p:nvPr/>
      </p:nvGrpSpPr>
      <p:grpSpPr>
        <a:xfrm>
          <a:off x="0" y="0"/>
          <a:ext cx="0" cy="0"/>
          <a:chOff x="0" y="0"/>
          <a:chExt cx="0" cy="0"/>
        </a:xfrm>
      </p:grpSpPr>
      <p:grpSp>
        <p:nvGrpSpPr>
          <p:cNvPr id="97" name="Group 2"/>
          <p:cNvGrpSpPr/>
          <p:nvPr/>
        </p:nvGrpSpPr>
        <p:grpSpPr>
          <a:xfrm>
            <a:off x="0" y="0"/>
            <a:ext cx="12192000" cy="6858000"/>
            <a:chOff x="0" y="0"/>
            <a:chExt cx="12192000" cy="6858000"/>
          </a:xfrm>
        </p:grpSpPr>
        <p:sp>
          <p:nvSpPr>
            <p:cNvPr id="1048795" name="Rectangle 16"/>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96" name="Oval 19"/>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7" name="Oval 21"/>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8" name="Oval 22"/>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9" name="Oval 23"/>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00" name="Oval 24"/>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01" name="Freeform 5"/>
            <p:cNvSpPr/>
            <p:nvPr/>
          </p:nvSpPr>
          <p:spPr bwMode="gray">
            <a:xfrm rot="21010068">
              <a:off x="8490951" y="418511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802" name="Freeform 5"/>
            <p:cNvSpPr/>
            <p:nvPr/>
          </p:nvSpPr>
          <p:spPr bwMode="gray">
            <a:xfrm>
              <a:off x="455612" y="4241801"/>
              <a:ext cx="11277600" cy="2337161"/>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803"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804" name="TextBox 15"/>
          <p:cNvSpPr txBox="1"/>
          <p:nvPr/>
        </p:nvSpPr>
        <p:spPr bwMode="gray">
          <a:xfrm>
            <a:off x="881566" y="607336"/>
            <a:ext cx="801912" cy="1569660"/>
          </a:xfrm>
          <a:prstGeom prst="rect"/>
          <a:noFill/>
        </p:spPr>
        <p:txBody>
          <a:bodyPr rtlCol="0" wrap="square">
            <a:spAutoFit/>
          </a:bodyPr>
          <a:p>
            <a:pPr algn="r"/>
            <a:r>
              <a:rPr b="0" dirty="0" sz="9600" i="0" lang="en-US">
                <a:solidFill>
                  <a:schemeClr val="accent1">
                    <a:lumMod val="60000"/>
                    <a:lumOff val="40000"/>
                  </a:schemeClr>
                </a:solidFill>
                <a:latin typeface="Arial"/>
                <a:cs typeface="Arial"/>
              </a:rPr>
              <a:t>“</a:t>
            </a:r>
          </a:p>
        </p:txBody>
      </p:sp>
      <p:sp>
        <p:nvSpPr>
          <p:cNvPr id="1048805" name="TextBox 12"/>
          <p:cNvSpPr txBox="1"/>
          <p:nvPr/>
        </p:nvSpPr>
        <p:spPr bwMode="gray">
          <a:xfrm>
            <a:off x="9884458" y="2613787"/>
            <a:ext cx="652763" cy="1569660"/>
          </a:xfrm>
          <a:prstGeom prst="rect"/>
          <a:noFill/>
        </p:spPr>
        <p:txBody>
          <a:bodyPr rtlCol="0" wrap="square">
            <a:spAutoFit/>
          </a:bodyPr>
          <a:p>
            <a:pPr algn="r"/>
            <a:r>
              <a:rPr b="0" dirty="0" sz="9600" i="0" lang="en-US">
                <a:solidFill>
                  <a:schemeClr val="accent1">
                    <a:lumMod val="60000"/>
                    <a:lumOff val="40000"/>
                  </a:schemeClr>
                </a:solidFill>
                <a:latin typeface="Arial"/>
                <a:cs typeface="Arial"/>
              </a:rPr>
              <a:t>”</a:t>
            </a:r>
          </a:p>
        </p:txBody>
      </p:sp>
      <p:sp>
        <p:nvSpPr>
          <p:cNvPr id="1048806"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dirty="0" lang="en-US"/>
          </a:p>
        </p:txBody>
      </p:sp>
      <p:sp>
        <p:nvSpPr>
          <p:cNvPr id="1048807" name="Text Placeholder 3"/>
          <p:cNvSpPr>
            <a:spLocks noGrp="1"/>
          </p:cNvSpPr>
          <p:nvPr>
            <p:ph type="body" sz="half" idx="13"/>
          </p:nvPr>
        </p:nvSpPr>
        <p:spPr bwMode="gray">
          <a:xfrm>
            <a:off x="1945945" y="3678766"/>
            <a:ext cx="7731219" cy="342174"/>
          </a:xfrm>
        </p:spPr>
        <p:txBody>
          <a:bodyPr anchor="t">
            <a:normAutofit/>
          </a:bodyPr>
          <a:lstStyle>
            <a:lvl1pPr indent="0" marL="0">
              <a:buNone/>
              <a:defRPr b="0" cap="small" dirty="0" sz="1400" i="0" kern="1200" lang="en-US">
                <a:solidFill>
                  <a:schemeClr val="accent1">
                    <a:lumMod val="60000"/>
                    <a:lumOff val="40000"/>
                  </a:schemeClr>
                </a:solidFill>
                <a:latin typeface="+mn-lt"/>
                <a:ea typeface="+mn-ea"/>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808" name="Text Placeholder 3"/>
          <p:cNvSpPr>
            <a:spLocks noGrp="1"/>
          </p:cNvSpPr>
          <p:nvPr>
            <p:ph type="body" sz="half" idx="2"/>
          </p:nvPr>
        </p:nvSpPr>
        <p:spPr>
          <a:xfrm>
            <a:off x="1154954" y="5029199"/>
            <a:ext cx="9244897" cy="997857"/>
          </a:xfrm>
        </p:spPr>
        <p:txBody>
          <a:bodyPr anchor="ct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809"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8810" name="Footer Placeholder 4"/>
          <p:cNvSpPr>
            <a:spLocks noGrp="1"/>
          </p:cNvSpPr>
          <p:nvPr>
            <p:ph type="ftr" sz="quarter" idx="11"/>
          </p:nvPr>
        </p:nvSpPr>
        <p:spPr/>
        <p:txBody>
          <a:bodyPr/>
          <a:p>
            <a:endParaRPr lang="en-IN"/>
          </a:p>
        </p:txBody>
      </p:sp>
      <p:sp>
        <p:nvSpPr>
          <p:cNvPr id="1048811" name="Rectangle 18"/>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12"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98" name=""/>
        <p:cNvGrpSpPr/>
        <p:nvPr/>
      </p:nvGrpSpPr>
      <p:grpSpPr>
        <a:xfrm>
          <a:off x="0" y="0"/>
          <a:ext cx="0" cy="0"/>
          <a:chOff x="0" y="0"/>
          <a:chExt cx="0" cy="0"/>
        </a:xfrm>
      </p:grpSpPr>
      <p:grpSp>
        <p:nvGrpSpPr>
          <p:cNvPr id="99" name="Group 8"/>
          <p:cNvGrpSpPr/>
          <p:nvPr/>
        </p:nvGrpSpPr>
        <p:grpSpPr>
          <a:xfrm>
            <a:off x="0" y="0"/>
            <a:ext cx="12192000" cy="6858000"/>
            <a:chOff x="0" y="0"/>
            <a:chExt cx="12192000" cy="6858000"/>
          </a:xfrm>
        </p:grpSpPr>
        <p:sp>
          <p:nvSpPr>
            <p:cNvPr id="1048813" name="Rectangle 10"/>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814" name="Oval 14"/>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5" name="Oval 15"/>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6" name="Oval 16"/>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7" name="Oval 17"/>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8" name="Oval 18"/>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9" name="Freeform 5"/>
            <p:cNvSpPr/>
            <p:nvPr/>
          </p:nvSpPr>
          <p:spPr bwMode="gray">
            <a:xfrm rot="21010068">
              <a:off x="8490951" y="4193583"/>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820" name="Freeform 5"/>
            <p:cNvSpPr/>
            <p:nvPr/>
          </p:nvSpPr>
          <p:spPr bwMode="gray">
            <a:xfrm>
              <a:off x="455612" y="4241801"/>
              <a:ext cx="11277600" cy="2337161"/>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821"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822" name="Title 1"/>
          <p:cNvSpPr>
            <a:spLocks noGrp="1"/>
          </p:cNvSpPr>
          <p:nvPr>
            <p:ph type="title"/>
          </p:nvPr>
        </p:nvSpPr>
        <p:spPr>
          <a:xfrm>
            <a:off x="1154954" y="2370667"/>
            <a:ext cx="8825660" cy="1822514"/>
          </a:xfrm>
        </p:spPr>
        <p:txBody>
          <a:bodyPr anchor="b"/>
          <a:lstStyle>
            <a:lvl1pPr algn="l">
              <a:defRPr b="0" cap="none" sz="4000"/>
            </a:lvl1pPr>
          </a:lstStyle>
          <a:p>
            <a:r>
              <a:rPr lang="en-US" smtClean="0"/>
              <a:t>Click to edit Master title style</a:t>
            </a:r>
            <a:endParaRPr dirty="0" lang="en-US"/>
          </a:p>
        </p:txBody>
      </p:sp>
      <p:sp>
        <p:nvSpPr>
          <p:cNvPr id="1048823" name="Text Placeholder 2"/>
          <p:cNvSpPr>
            <a:spLocks noGrp="1"/>
          </p:cNvSpPr>
          <p:nvPr>
            <p:ph type="body" idx="1"/>
          </p:nvPr>
        </p:nvSpPr>
        <p:spPr>
          <a:xfrm>
            <a:off x="1154954" y="5024967"/>
            <a:ext cx="8825659" cy="860400"/>
          </a:xfrm>
        </p:spPr>
        <p:txBody>
          <a:bodyPr anchor="t"/>
          <a:lstStyle>
            <a:lvl1pPr algn="l" indent="0" marL="0">
              <a:buNone/>
              <a:defRPr cap="none"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824"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8825" name="Footer Placeholder 4"/>
          <p:cNvSpPr>
            <a:spLocks noGrp="1"/>
          </p:cNvSpPr>
          <p:nvPr>
            <p:ph type="ftr" sz="quarter" idx="11"/>
          </p:nvPr>
        </p:nvSpPr>
        <p:spPr/>
        <p:txBody>
          <a:bodyPr/>
          <a:p>
            <a:endParaRPr lang="en-IN"/>
          </a:p>
        </p:txBody>
      </p:sp>
      <p:sp>
        <p:nvSpPr>
          <p:cNvPr id="1048826"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27"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83" name=""/>
        <p:cNvGrpSpPr/>
        <p:nvPr/>
      </p:nvGrpSpPr>
      <p:grpSpPr>
        <a:xfrm>
          <a:off x="0" y="0"/>
          <a:ext cx="0" cy="0"/>
          <a:chOff x="0" y="0"/>
          <a:chExt cx="0" cy="0"/>
        </a:xfrm>
      </p:grpSpPr>
      <p:sp>
        <p:nvSpPr>
          <p:cNvPr id="1048701"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dirty="0" lang="en-US"/>
          </a:p>
        </p:txBody>
      </p:sp>
      <p:sp>
        <p:nvSpPr>
          <p:cNvPr id="1048702" name="Text Placeholder 2"/>
          <p:cNvSpPr>
            <a:spLocks noGrp="1"/>
          </p:cNvSpPr>
          <p:nvPr>
            <p:ph type="body" idx="1"/>
          </p:nvPr>
        </p:nvSpPr>
        <p:spPr>
          <a:xfrm>
            <a:off x="1154954" y="2603502"/>
            <a:ext cx="314187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03" name="Text Placeholder 3"/>
          <p:cNvSpPr>
            <a:spLocks noGrp="1"/>
          </p:cNvSpPr>
          <p:nvPr>
            <p:ph type="body" sz="half" idx="15"/>
          </p:nvPr>
        </p:nvSpPr>
        <p:spPr>
          <a:xfrm>
            <a:off x="1154953" y="3179764"/>
            <a:ext cx="3141879"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704" name="Text Placeholder 4"/>
          <p:cNvSpPr>
            <a:spLocks noGrp="1"/>
          </p:cNvSpPr>
          <p:nvPr>
            <p:ph type="body" sz="quarter" idx="3"/>
          </p:nvPr>
        </p:nvSpPr>
        <p:spPr>
          <a:xfrm>
            <a:off x="4512721" y="2603500"/>
            <a:ext cx="3147009"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05" name="Text Placeholder 3"/>
          <p:cNvSpPr>
            <a:spLocks noGrp="1"/>
          </p:cNvSpPr>
          <p:nvPr>
            <p:ph type="body" sz="half" idx="16"/>
          </p:nvPr>
        </p:nvSpPr>
        <p:spPr>
          <a:xfrm>
            <a:off x="4512721" y="3179763"/>
            <a:ext cx="3147009"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706" name="Text Placeholder 4"/>
          <p:cNvSpPr>
            <a:spLocks noGrp="1"/>
          </p:cNvSpPr>
          <p:nvPr>
            <p:ph type="body" sz="quarter" idx="13"/>
          </p:nvPr>
        </p:nvSpPr>
        <p:spPr>
          <a:xfrm>
            <a:off x="7888135" y="2603501"/>
            <a:ext cx="3145730"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07" name="Text Placeholder 3"/>
          <p:cNvSpPr>
            <a:spLocks noGrp="1"/>
          </p:cNvSpPr>
          <p:nvPr>
            <p:ph type="body" sz="half" idx="17"/>
          </p:nvPr>
        </p:nvSpPr>
        <p:spPr>
          <a:xfrm>
            <a:off x="7888329" y="3179762"/>
            <a:ext cx="3145536"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cxnSp>
        <p:nvCxnSpPr>
          <p:cNvPr id="3145729" name="Straight Connector 16"/>
          <p:cNvCxnSpPr>
            <a:cxnSpLocks/>
          </p:cNvCxnSpPr>
          <p:nvPr/>
        </p:nvCxnSpPr>
        <p:spPr>
          <a:xfrm>
            <a:off x="440397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0" name="Straight Connector 17"/>
          <p:cNvCxnSpPr>
            <a:cxnSpLocks/>
          </p:cNvCxnSpPr>
          <p:nvPr/>
        </p:nvCxnSpPr>
        <p:spPr>
          <a:xfrm>
            <a:off x="777240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708" name="Date Placeholder 6"/>
          <p:cNvSpPr>
            <a:spLocks noGrp="1"/>
          </p:cNvSpPr>
          <p:nvPr>
            <p:ph type="dt" sz="half" idx="10"/>
          </p:nvPr>
        </p:nvSpPr>
        <p:spPr/>
        <p:txBody>
          <a:bodyPr/>
          <a:p>
            <a:fld id="{03A9848A-DAEF-4AE5-AF2C-C88C90678BB4}" type="datetimeFigureOut">
              <a:rPr lang="en-IN" smtClean="0"/>
              <a:t>04-09-2024</a:t>
            </a:fld>
            <a:endParaRPr lang="en-IN"/>
          </a:p>
        </p:txBody>
      </p:sp>
      <p:sp>
        <p:nvSpPr>
          <p:cNvPr id="1048709" name="Footer Placeholder 7"/>
          <p:cNvSpPr>
            <a:spLocks noGrp="1"/>
          </p:cNvSpPr>
          <p:nvPr>
            <p:ph type="ftr" sz="quarter" idx="11"/>
          </p:nvPr>
        </p:nvSpPr>
        <p:spPr/>
        <p:txBody>
          <a:bodyPr/>
          <a:p>
            <a:endParaRPr lang="en-IN"/>
          </a:p>
        </p:txBody>
      </p:sp>
      <p:sp>
        <p:nvSpPr>
          <p:cNvPr id="1048710" name="Slide Number Placeholder 8"/>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05" name=""/>
        <p:cNvGrpSpPr/>
        <p:nvPr/>
      </p:nvGrpSpPr>
      <p:grpSpPr>
        <a:xfrm>
          <a:off x="0" y="0"/>
          <a:ext cx="0" cy="0"/>
          <a:chOff x="0" y="0"/>
          <a:chExt cx="0" cy="0"/>
        </a:xfrm>
      </p:grpSpPr>
      <p:sp>
        <p:nvSpPr>
          <p:cNvPr id="104886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dirty="0" lang="en-US"/>
          </a:p>
        </p:txBody>
      </p:sp>
      <p:sp>
        <p:nvSpPr>
          <p:cNvPr id="1048863" name="Text Placeholder 2"/>
          <p:cNvSpPr>
            <a:spLocks noGrp="1"/>
          </p:cNvSpPr>
          <p:nvPr>
            <p:ph type="body" idx="1"/>
          </p:nvPr>
        </p:nvSpPr>
        <p:spPr>
          <a:xfrm>
            <a:off x="1154954" y="4532844"/>
            <a:ext cx="305043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864" name="Picture Placeholder 2"/>
          <p:cNvSpPr>
            <a:spLocks noChangeAspect="1" noGrp="1"/>
          </p:cNvSpPr>
          <p:nvPr>
            <p:ph type="pic" idx="15"/>
          </p:nvPr>
        </p:nvSpPr>
        <p:spPr>
          <a:xfrm>
            <a:off x="1334553" y="2603500"/>
            <a:ext cx="2691242"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865" name="Text Placeholder 3"/>
          <p:cNvSpPr>
            <a:spLocks noGrp="1"/>
          </p:cNvSpPr>
          <p:nvPr>
            <p:ph type="body" sz="half" idx="18"/>
          </p:nvPr>
        </p:nvSpPr>
        <p:spPr>
          <a:xfrm>
            <a:off x="1154954" y="5109106"/>
            <a:ext cx="3050438"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866" name="Text Placeholder 4"/>
          <p:cNvSpPr>
            <a:spLocks noGrp="1"/>
          </p:cNvSpPr>
          <p:nvPr>
            <p:ph type="body" sz="quarter" idx="3"/>
          </p:nvPr>
        </p:nvSpPr>
        <p:spPr>
          <a:xfrm>
            <a:off x="4568865" y="4532844"/>
            <a:ext cx="3050438" cy="576263"/>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867" name="Picture Placeholder 2"/>
          <p:cNvSpPr>
            <a:spLocks noChangeAspect="1" noGrp="1"/>
          </p:cNvSpPr>
          <p:nvPr>
            <p:ph type="pic" idx="21"/>
          </p:nvPr>
        </p:nvSpPr>
        <p:spPr>
          <a:xfrm>
            <a:off x="4748462" y="2603500"/>
            <a:ext cx="2691243"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868" name="Text Placeholder 3"/>
          <p:cNvSpPr>
            <a:spLocks noGrp="1"/>
          </p:cNvSpPr>
          <p:nvPr>
            <p:ph type="body" sz="half" idx="19"/>
          </p:nvPr>
        </p:nvSpPr>
        <p:spPr>
          <a:xfrm>
            <a:off x="4570172" y="5109105"/>
            <a:ext cx="3050438"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869" name="Text Placeholder 4"/>
          <p:cNvSpPr>
            <a:spLocks noGrp="1"/>
          </p:cNvSpPr>
          <p:nvPr>
            <p:ph type="body" sz="quarter" idx="13"/>
          </p:nvPr>
        </p:nvSpPr>
        <p:spPr>
          <a:xfrm>
            <a:off x="7982775" y="4532845"/>
            <a:ext cx="3051095"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870" name="Picture Placeholder 2"/>
          <p:cNvSpPr>
            <a:spLocks noChangeAspect="1" noGrp="1"/>
          </p:cNvSpPr>
          <p:nvPr>
            <p:ph type="pic" idx="22"/>
          </p:nvPr>
        </p:nvSpPr>
        <p:spPr>
          <a:xfrm>
            <a:off x="8163031" y="2603500"/>
            <a:ext cx="2691242"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871" name="Text Placeholder 3"/>
          <p:cNvSpPr>
            <a:spLocks noGrp="1"/>
          </p:cNvSpPr>
          <p:nvPr>
            <p:ph type="body" sz="half" idx="20"/>
          </p:nvPr>
        </p:nvSpPr>
        <p:spPr>
          <a:xfrm>
            <a:off x="7982775" y="5109104"/>
            <a:ext cx="3051096"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cxnSp>
        <p:nvCxnSpPr>
          <p:cNvPr id="3145731" name="Straight Connector 42"/>
          <p:cNvCxnSpPr>
            <a:cxnSpLocks/>
          </p:cNvCxnSpPr>
          <p:nvPr/>
        </p:nvCxnSpPr>
        <p:spPr>
          <a:xfrm>
            <a:off x="440583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2" name="Straight Connector 43"/>
          <p:cNvCxnSpPr>
            <a:cxnSpLocks/>
          </p:cNvCxnSpPr>
          <p:nvPr/>
        </p:nvCxnSpPr>
        <p:spPr>
          <a:xfrm>
            <a:off x="7797802"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872" name="Date Placeholder 6"/>
          <p:cNvSpPr>
            <a:spLocks noGrp="1"/>
          </p:cNvSpPr>
          <p:nvPr>
            <p:ph type="dt" sz="half" idx="10"/>
          </p:nvPr>
        </p:nvSpPr>
        <p:spPr/>
        <p:txBody>
          <a:bodyPr/>
          <a:p>
            <a:fld id="{03A9848A-DAEF-4AE5-AF2C-C88C90678BB4}" type="datetimeFigureOut">
              <a:rPr lang="en-IN" smtClean="0"/>
              <a:t>04-09-2024</a:t>
            </a:fld>
            <a:endParaRPr lang="en-IN"/>
          </a:p>
        </p:txBody>
      </p:sp>
      <p:sp>
        <p:nvSpPr>
          <p:cNvPr id="1048873" name="Footer Placeholder 7"/>
          <p:cNvSpPr>
            <a:spLocks noGrp="1"/>
          </p:cNvSpPr>
          <p:nvPr>
            <p:ph type="ftr" sz="quarter" idx="11"/>
          </p:nvPr>
        </p:nvSpPr>
        <p:spPr>
          <a:xfrm>
            <a:off x="561111" y="6391838"/>
            <a:ext cx="3644282" cy="304801"/>
          </a:xfrm>
        </p:spPr>
        <p:txBody>
          <a:bodyPr/>
          <a:p>
            <a:endParaRPr lang="en-IN"/>
          </a:p>
        </p:txBody>
      </p:sp>
      <p:sp>
        <p:nvSpPr>
          <p:cNvPr id="1048874" name="Slide Number Placeholder 8"/>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9" name=""/>
        <p:cNvGrpSpPr/>
        <p:nvPr/>
      </p:nvGrpSpPr>
      <p:grpSpPr>
        <a:xfrm>
          <a:off x="0" y="0"/>
          <a:ext cx="0" cy="0"/>
          <a:chOff x="0" y="0"/>
          <a:chExt cx="0" cy="0"/>
        </a:xfrm>
      </p:grpSpPr>
      <p:sp>
        <p:nvSpPr>
          <p:cNvPr id="1048749" name="Title 1"/>
          <p:cNvSpPr>
            <a:spLocks noGrp="1"/>
          </p:cNvSpPr>
          <p:nvPr>
            <p:ph type="title"/>
          </p:nvPr>
        </p:nvSpPr>
        <p:spPr>
          <a:xfrm>
            <a:off x="1154954" y="973668"/>
            <a:ext cx="8825659" cy="706964"/>
          </a:xfrm>
        </p:spPr>
        <p:txBody>
          <a:bodyPr/>
          <a:p>
            <a:r>
              <a:rPr lang="en-US" smtClean="0"/>
              <a:t>Click to edit Master title style</a:t>
            </a:r>
            <a:endParaRPr dirty="0" lang="en-US"/>
          </a:p>
        </p:txBody>
      </p:sp>
      <p:sp>
        <p:nvSpPr>
          <p:cNvPr id="1048750" name="Vertical Text Placeholder 2"/>
          <p:cNvSpPr>
            <a:spLocks noGrp="1"/>
          </p:cNvSpPr>
          <p:nvPr>
            <p:ph type="body" orient="vert" idx="1"/>
          </p:nvPr>
        </p:nvSpPr>
        <p:spPr>
          <a:xfrm>
            <a:off x="1154954" y="2603500"/>
            <a:ext cx="8825659" cy="3416300"/>
          </a:xfrm>
        </p:spPr>
        <p:txBody>
          <a:bodyPr anchor="t" anchorCtr="0"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51" name="Date Placeholder 3"/>
          <p:cNvSpPr>
            <a:spLocks noGrp="1"/>
          </p:cNvSpPr>
          <p:nvPr>
            <p:ph type="dt" sz="half" idx="10"/>
          </p:nvPr>
        </p:nvSpPr>
        <p:spPr>
          <a:xfrm>
            <a:off x="10695439" y="6391838"/>
            <a:ext cx="990599" cy="304799"/>
          </a:xfrm>
        </p:spPr>
        <p:txBody>
          <a:bodyPr/>
          <a:p>
            <a:fld id="{03A9848A-DAEF-4AE5-AF2C-C88C90678BB4}" type="datetimeFigureOut">
              <a:rPr lang="en-IN" smtClean="0"/>
              <a:t>04-09-2024</a:t>
            </a:fld>
            <a:endParaRPr lang="en-IN"/>
          </a:p>
        </p:txBody>
      </p:sp>
      <p:sp>
        <p:nvSpPr>
          <p:cNvPr id="1048752" name="Footer Placeholder 4"/>
          <p:cNvSpPr>
            <a:spLocks noGrp="1"/>
          </p:cNvSpPr>
          <p:nvPr>
            <p:ph type="ftr" sz="quarter" idx="11"/>
          </p:nvPr>
        </p:nvSpPr>
        <p:spPr/>
        <p:txBody>
          <a:bodyPr/>
          <a:p>
            <a:endParaRPr lang="en-IN"/>
          </a:p>
        </p:txBody>
      </p:sp>
      <p:sp>
        <p:nvSpPr>
          <p:cNvPr id="1048753"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84" name=""/>
        <p:cNvGrpSpPr/>
        <p:nvPr/>
      </p:nvGrpSpPr>
      <p:grpSpPr>
        <a:xfrm>
          <a:off x="0" y="0"/>
          <a:ext cx="0" cy="0"/>
          <a:chOff x="0" y="0"/>
          <a:chExt cx="0" cy="0"/>
        </a:xfrm>
      </p:grpSpPr>
      <p:grpSp>
        <p:nvGrpSpPr>
          <p:cNvPr id="85" name="Group 8"/>
          <p:cNvGrpSpPr/>
          <p:nvPr/>
        </p:nvGrpSpPr>
        <p:grpSpPr>
          <a:xfrm>
            <a:off x="0" y="0"/>
            <a:ext cx="12192000" cy="6858000"/>
            <a:chOff x="0" y="0"/>
            <a:chExt cx="12192000" cy="6858000"/>
          </a:xfrm>
        </p:grpSpPr>
        <p:sp>
          <p:nvSpPr>
            <p:cNvPr id="1048711" name="Rectangle 11"/>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12" name="Oval 14"/>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3" name="Oval 15"/>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4" name="Oval 17"/>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5" name="Oval 18"/>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6" name="Oval 19"/>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17" name="Rectangle 6"/>
            <p:cNvSpPr/>
            <p:nvPr/>
          </p:nvSpPr>
          <p:spPr bwMode="gray">
            <a:xfrm>
              <a:off x="414867" y="402165"/>
              <a:ext cx="6510866"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18" name="Freeform 5"/>
            <p:cNvSpPr/>
            <p:nvPr/>
          </p:nvSpPr>
          <p:spPr bwMode="gray">
            <a:xfrm rot="5101749">
              <a:off x="6294738" y="457773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19" name="Freeform 5"/>
            <p:cNvSpPr/>
            <p:nvPr/>
          </p:nvSpPr>
          <p:spPr bwMode="gray">
            <a:xfrm rot="5400000">
              <a:off x="4449232"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20"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21" name="Vertical Title 1"/>
          <p:cNvSpPr>
            <a:spLocks noGrp="1"/>
          </p:cNvSpPr>
          <p:nvPr>
            <p:ph type="title" orient="vert"/>
          </p:nvPr>
        </p:nvSpPr>
        <p:spPr>
          <a:xfrm>
            <a:off x="8585235" y="1278467"/>
            <a:ext cx="1409965" cy="4748590"/>
          </a:xfrm>
        </p:spPr>
        <p:txBody>
          <a:bodyPr anchor="b" anchorCtr="0" vert="eaVert"/>
          <a:p>
            <a:r>
              <a:rPr lang="en-US" smtClean="0"/>
              <a:t>Click to edit Master title style</a:t>
            </a:r>
            <a:endParaRPr dirty="0" lang="en-US"/>
          </a:p>
        </p:txBody>
      </p:sp>
      <p:sp>
        <p:nvSpPr>
          <p:cNvPr id="1048722" name="Vertical Text Placeholder 2"/>
          <p:cNvSpPr>
            <a:spLocks noGrp="1"/>
          </p:cNvSpPr>
          <p:nvPr>
            <p:ph type="body" orient="vert" idx="1"/>
          </p:nvPr>
        </p:nvSpPr>
        <p:spPr>
          <a:xfrm>
            <a:off x="1154954" y="1278467"/>
            <a:ext cx="6256025" cy="4748590"/>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3" name="Date Placeholder 3"/>
          <p:cNvSpPr>
            <a:spLocks noGrp="1"/>
          </p:cNvSpPr>
          <p:nvPr>
            <p:ph type="dt" sz="half" idx="10"/>
          </p:nvPr>
        </p:nvSpPr>
        <p:spPr>
          <a:xfrm>
            <a:off x="10653104" y="6391838"/>
            <a:ext cx="992135" cy="304799"/>
          </a:xfrm>
        </p:spPr>
        <p:txBody>
          <a:bodyPr/>
          <a:p>
            <a:fld id="{03A9848A-DAEF-4AE5-AF2C-C88C90678BB4}" type="datetimeFigureOut">
              <a:rPr lang="en-IN" smtClean="0"/>
              <a:t>04-09-2024</a:t>
            </a:fld>
            <a:endParaRPr lang="en-IN"/>
          </a:p>
        </p:txBody>
      </p:sp>
      <p:sp>
        <p:nvSpPr>
          <p:cNvPr id="1048724" name="Footer Placeholder 4"/>
          <p:cNvSpPr>
            <a:spLocks noGrp="1"/>
          </p:cNvSpPr>
          <p:nvPr>
            <p:ph type="ftr" sz="quarter" idx="11"/>
          </p:nvPr>
        </p:nvSpPr>
        <p:spPr/>
        <p:txBody>
          <a:bodyPr/>
          <a:p>
            <a:endParaRPr lang="en-IN"/>
          </a:p>
        </p:txBody>
      </p:sp>
      <p:sp>
        <p:nvSpPr>
          <p:cNvPr id="1048725"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26"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153" name=""/>
        <p:cNvGrpSpPr/>
        <p:nvPr/>
      </p:nvGrpSpPr>
      <p:grpSpPr>
        <a:xfrm>
          <a:off x="0" y="0"/>
          <a:ext cx="0" cy="0"/>
          <a:chOff x="0" y="0"/>
          <a:chExt cx="0" cy="0"/>
        </a:xfrm>
      </p:grpSpPr>
      <p:grpSp>
        <p:nvGrpSpPr>
          <p:cNvPr id="154" name="Group 6"/>
          <p:cNvGrpSpPr/>
          <p:nvPr/>
        </p:nvGrpSpPr>
        <p:grpSpPr>
          <a:xfrm>
            <a:off x="0" y="-8467"/>
            <a:ext cx="12192000" cy="6866467"/>
            <a:chOff x="0" y="-8467"/>
            <a:chExt cx="12192000" cy="6866467"/>
          </a:xfrm>
        </p:grpSpPr>
        <p:cxnSp>
          <p:nvCxnSpPr>
            <p:cNvPr id="3145747"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48"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9051"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2"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3"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4"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5"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6"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7"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058"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9059"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dirty="0" lang="en-US"/>
          </a:p>
        </p:txBody>
      </p:sp>
      <p:sp>
        <p:nvSpPr>
          <p:cNvPr id="1049060"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9061"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62" name="Footer Placeholder 4"/>
          <p:cNvSpPr>
            <a:spLocks noGrp="1"/>
          </p:cNvSpPr>
          <p:nvPr>
            <p:ph type="ftr" sz="quarter" idx="11"/>
          </p:nvPr>
        </p:nvSpPr>
        <p:spPr/>
        <p:txBody>
          <a:bodyPr/>
          <a:p>
            <a:endParaRPr lang="en-IN"/>
          </a:p>
        </p:txBody>
      </p:sp>
      <p:sp>
        <p:nvSpPr>
          <p:cNvPr id="1049063"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45" name=""/>
        <p:cNvGrpSpPr/>
        <p:nvPr/>
      </p:nvGrpSpPr>
      <p:grpSpPr>
        <a:xfrm>
          <a:off x="0" y="0"/>
          <a:ext cx="0" cy="0"/>
          <a:chOff x="0" y="0"/>
          <a:chExt cx="0" cy="0"/>
        </a:xfrm>
      </p:grpSpPr>
      <p:sp>
        <p:nvSpPr>
          <p:cNvPr id="1049010" name="Title 1"/>
          <p:cNvSpPr>
            <a:spLocks noGrp="1"/>
          </p:cNvSpPr>
          <p:nvPr>
            <p:ph type="title"/>
          </p:nvPr>
        </p:nvSpPr>
        <p:spPr/>
        <p:txBody>
          <a:bodyPr>
            <a:normAutofit/>
          </a:bodyPr>
          <a:lstStyle>
            <a:lvl1pPr>
              <a:defRPr sz="3600"/>
            </a:lvl1pPr>
          </a:lstStyle>
          <a:p>
            <a:r>
              <a:rPr lang="en-US" smtClean="0"/>
              <a:t>Click to edit Master title style</a:t>
            </a:r>
            <a:endParaRPr dirty="0" lang="en-US"/>
          </a:p>
        </p:txBody>
      </p:sp>
      <p:sp>
        <p:nvSpPr>
          <p:cNvPr id="1049011"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12"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13" name="Footer Placeholder 4"/>
          <p:cNvSpPr>
            <a:spLocks noGrp="1"/>
          </p:cNvSpPr>
          <p:nvPr>
            <p:ph type="ftr" sz="quarter" idx="11"/>
          </p:nvPr>
        </p:nvSpPr>
        <p:spPr/>
        <p:txBody>
          <a:bodyPr/>
          <a:p>
            <a:endParaRPr lang="en-IN"/>
          </a:p>
        </p:txBody>
      </p:sp>
      <p:sp>
        <p:nvSpPr>
          <p:cNvPr id="1049014"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51" name=""/>
        <p:cNvGrpSpPr/>
        <p:nvPr/>
      </p:nvGrpSpPr>
      <p:grpSpPr>
        <a:xfrm>
          <a:off x="0" y="0"/>
          <a:ext cx="0" cy="0"/>
          <a:chOff x="0" y="0"/>
          <a:chExt cx="0" cy="0"/>
        </a:xfrm>
      </p:grpSpPr>
      <p:sp>
        <p:nvSpPr>
          <p:cNvPr id="1049040"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904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9042"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43" name="Footer Placeholder 4"/>
          <p:cNvSpPr>
            <a:spLocks noGrp="1"/>
          </p:cNvSpPr>
          <p:nvPr>
            <p:ph type="ftr" sz="quarter" idx="11"/>
          </p:nvPr>
        </p:nvSpPr>
        <p:spPr/>
        <p:txBody>
          <a:bodyPr/>
          <a:p>
            <a:endParaRPr lang="en-IN"/>
          </a:p>
        </p:txBody>
      </p:sp>
      <p:sp>
        <p:nvSpPr>
          <p:cNvPr id="1049044"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46" name=""/>
        <p:cNvGrpSpPr/>
        <p:nvPr/>
      </p:nvGrpSpPr>
      <p:grpSpPr>
        <a:xfrm>
          <a:off x="0" y="0"/>
          <a:ext cx="0" cy="0"/>
          <a:chOff x="0" y="0"/>
          <a:chExt cx="0" cy="0"/>
        </a:xfrm>
      </p:grpSpPr>
      <p:sp>
        <p:nvSpPr>
          <p:cNvPr id="1049015" name="Title 1"/>
          <p:cNvSpPr>
            <a:spLocks noGrp="1"/>
          </p:cNvSpPr>
          <p:nvPr>
            <p:ph type="title"/>
          </p:nvPr>
        </p:nvSpPr>
        <p:spPr/>
        <p:txBody>
          <a:bodyPr/>
          <a:p>
            <a:r>
              <a:rPr lang="en-US" smtClean="0"/>
              <a:t>Click to edit Master title style</a:t>
            </a:r>
            <a:endParaRPr dirty="0" lang="en-US"/>
          </a:p>
        </p:txBody>
      </p:sp>
      <p:sp>
        <p:nvSpPr>
          <p:cNvPr id="1049016" name="Content Placeholder 2"/>
          <p:cNvSpPr>
            <a:spLocks noGrp="1"/>
          </p:cNvSpPr>
          <p:nvPr>
            <p:ph sz="half" idx="1"/>
          </p:nvPr>
        </p:nvSpPr>
        <p:spPr>
          <a:xfrm>
            <a:off x="677334" y="2160589"/>
            <a:ext cx="4184035" cy="3880772"/>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17" name="Content Placeholder 3"/>
          <p:cNvSpPr>
            <a:spLocks noGrp="1"/>
          </p:cNvSpPr>
          <p:nvPr>
            <p:ph sz="half" idx="2"/>
          </p:nvPr>
        </p:nvSpPr>
        <p:spPr>
          <a:xfrm>
            <a:off x="5089970" y="2160589"/>
            <a:ext cx="4184034" cy="3880773"/>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18"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9019" name="Footer Placeholder 5"/>
          <p:cNvSpPr>
            <a:spLocks noGrp="1"/>
          </p:cNvSpPr>
          <p:nvPr>
            <p:ph type="ftr" sz="quarter" idx="11"/>
          </p:nvPr>
        </p:nvSpPr>
        <p:spPr/>
        <p:txBody>
          <a:bodyPr/>
          <a:p>
            <a:endParaRPr lang="en-IN"/>
          </a:p>
        </p:txBody>
      </p:sp>
      <p:sp>
        <p:nvSpPr>
          <p:cNvPr id="1049020"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21" name=""/>
        <p:cNvGrpSpPr/>
        <p:nvPr/>
      </p:nvGrpSpPr>
      <p:grpSpPr>
        <a:xfrm>
          <a:off x="0" y="0"/>
          <a:ext cx="0" cy="0"/>
          <a:chOff x="0" y="0"/>
          <a:chExt cx="0" cy="0"/>
        </a:xfrm>
      </p:grpSpPr>
      <p:cxnSp>
        <p:nvCxnSpPr>
          <p:cNvPr id="3145741"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958" name="Title 1"/>
          <p:cNvSpPr>
            <a:spLocks noGrp="1"/>
          </p:cNvSpPr>
          <p:nvPr>
            <p:ph type="title"/>
          </p:nvPr>
        </p:nvSpPr>
        <p:spPr/>
        <p:txBody>
          <a:bodyPr/>
          <a:p>
            <a:r>
              <a:rPr lang="en-US" smtClean="0"/>
              <a:t>Click to edit Master title style</a:t>
            </a:r>
            <a:endParaRPr dirty="0" lang="en-US"/>
          </a:p>
        </p:txBody>
      </p:sp>
      <p:sp>
        <p:nvSpPr>
          <p:cNvPr id="1048959" name="Content Placeholder 2"/>
          <p:cNvSpPr>
            <a:spLocks noGrp="1"/>
          </p:cNvSpPr>
          <p:nvPr>
            <p:ph sz="half" idx="1"/>
          </p:nvPr>
        </p:nvSpPr>
        <p:spPr>
          <a:xfrm>
            <a:off x="1298448" y="2560320"/>
            <a:ext cx="4718304" cy="3310128"/>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60" name="Content Placeholder 3"/>
          <p:cNvSpPr>
            <a:spLocks noGrp="1"/>
          </p:cNvSpPr>
          <p:nvPr>
            <p:ph sz="half" idx="2"/>
          </p:nvPr>
        </p:nvSpPr>
        <p:spPr>
          <a:xfrm>
            <a:off x="6181344" y="2560320"/>
            <a:ext cx="4718304" cy="3310128"/>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61" name="Date Placeholder 4"/>
          <p:cNvSpPr>
            <a:spLocks noGrp="1"/>
          </p:cNvSpPr>
          <p:nvPr>
            <p:ph type="dt" sz="half" idx="10"/>
          </p:nvPr>
        </p:nvSpPr>
        <p:spPr/>
        <p:txBody>
          <a:bodyPr/>
          <a:p>
            <a:fld id="{1D8BD707-D9CF-40AE-B4C6-C98DA3205C09}" type="datetimeFigureOut">
              <a:rPr lang="en-US" smtClean="0"/>
              <a:t>9/4/2024</a:t>
            </a:fld>
            <a:endParaRPr lang="en-US"/>
          </a:p>
        </p:txBody>
      </p:sp>
      <p:sp>
        <p:nvSpPr>
          <p:cNvPr id="1048962" name="Footer Placeholder 5"/>
          <p:cNvSpPr>
            <a:spLocks noGrp="1"/>
          </p:cNvSpPr>
          <p:nvPr>
            <p:ph type="ftr" sz="quarter" idx="11"/>
          </p:nvPr>
        </p:nvSpPr>
        <p:spPr/>
        <p:txBody>
          <a:bodyPr/>
          <a:p>
            <a:endParaRPr lang="en-IN"/>
          </a:p>
        </p:txBody>
      </p:sp>
      <p:sp>
        <p:nvSpPr>
          <p:cNvPr id="1048963"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55" name=""/>
        <p:cNvGrpSpPr/>
        <p:nvPr/>
      </p:nvGrpSpPr>
      <p:grpSpPr>
        <a:xfrm>
          <a:off x="0" y="0"/>
          <a:ext cx="0" cy="0"/>
          <a:chOff x="0" y="0"/>
          <a:chExt cx="0" cy="0"/>
        </a:xfrm>
      </p:grpSpPr>
      <p:sp>
        <p:nvSpPr>
          <p:cNvPr id="1049064" name="Title 1"/>
          <p:cNvSpPr>
            <a:spLocks noGrp="1"/>
          </p:cNvSpPr>
          <p:nvPr>
            <p:ph type="title"/>
          </p:nvPr>
        </p:nvSpPr>
        <p:spPr/>
        <p:txBody>
          <a:bodyPr/>
          <a:p>
            <a:r>
              <a:rPr lang="en-US" smtClean="0"/>
              <a:t>Click to edit Master title style</a:t>
            </a:r>
            <a:endParaRPr dirty="0" lang="en-US"/>
          </a:p>
        </p:txBody>
      </p:sp>
      <p:sp>
        <p:nvSpPr>
          <p:cNvPr id="1049065"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9066" name="Content Placeholder 3"/>
          <p:cNvSpPr>
            <a:spLocks noGrp="1"/>
          </p:cNvSpPr>
          <p:nvPr>
            <p:ph sz="half" idx="2"/>
          </p:nvPr>
        </p:nvSpPr>
        <p:spPr>
          <a:xfrm>
            <a:off x="675745" y="2737245"/>
            <a:ext cx="4185623"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67"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9068" name="Content Placeholder 5"/>
          <p:cNvSpPr>
            <a:spLocks noGrp="1"/>
          </p:cNvSpPr>
          <p:nvPr>
            <p:ph sz="quarter" idx="4"/>
          </p:nvPr>
        </p:nvSpPr>
        <p:spPr>
          <a:xfrm>
            <a:off x="5088384" y="2737245"/>
            <a:ext cx="4185617"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69" name="Date Placeholder 6"/>
          <p:cNvSpPr>
            <a:spLocks noGrp="1"/>
          </p:cNvSpPr>
          <p:nvPr>
            <p:ph type="dt" sz="half" idx="10"/>
          </p:nvPr>
        </p:nvSpPr>
        <p:spPr/>
        <p:txBody>
          <a:bodyPr/>
          <a:p>
            <a:fld id="{03A9848A-DAEF-4AE5-AF2C-C88C90678BB4}" type="datetimeFigureOut">
              <a:rPr lang="en-IN" smtClean="0"/>
              <a:t>04-09-2024</a:t>
            </a:fld>
            <a:endParaRPr lang="en-IN"/>
          </a:p>
        </p:txBody>
      </p:sp>
      <p:sp>
        <p:nvSpPr>
          <p:cNvPr id="1049070" name="Footer Placeholder 7"/>
          <p:cNvSpPr>
            <a:spLocks noGrp="1"/>
          </p:cNvSpPr>
          <p:nvPr>
            <p:ph type="ftr" sz="quarter" idx="11"/>
          </p:nvPr>
        </p:nvSpPr>
        <p:spPr/>
        <p:txBody>
          <a:bodyPr/>
          <a:p>
            <a:endParaRPr lang="en-IN"/>
          </a:p>
        </p:txBody>
      </p:sp>
      <p:sp>
        <p:nvSpPr>
          <p:cNvPr id="1049071" name="Slide Number Placeholder 8"/>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48" name=""/>
        <p:cNvGrpSpPr/>
        <p:nvPr/>
      </p:nvGrpSpPr>
      <p:grpSpPr>
        <a:xfrm>
          <a:off x="0" y="0"/>
          <a:ext cx="0" cy="0"/>
          <a:chOff x="0" y="0"/>
          <a:chExt cx="0" cy="0"/>
        </a:xfrm>
      </p:grpSpPr>
      <p:sp>
        <p:nvSpPr>
          <p:cNvPr id="1049026"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9027" name="Date Placeholder 2"/>
          <p:cNvSpPr>
            <a:spLocks noGrp="1"/>
          </p:cNvSpPr>
          <p:nvPr>
            <p:ph type="dt" sz="half" idx="10"/>
          </p:nvPr>
        </p:nvSpPr>
        <p:spPr/>
        <p:txBody>
          <a:bodyPr/>
          <a:p>
            <a:fld id="{03A9848A-DAEF-4AE5-AF2C-C88C90678BB4}" type="datetimeFigureOut">
              <a:rPr lang="en-IN" smtClean="0"/>
              <a:t>04-09-2024</a:t>
            </a:fld>
            <a:endParaRPr lang="en-IN"/>
          </a:p>
        </p:txBody>
      </p:sp>
      <p:sp>
        <p:nvSpPr>
          <p:cNvPr id="1049028" name="Footer Placeholder 3"/>
          <p:cNvSpPr>
            <a:spLocks noGrp="1"/>
          </p:cNvSpPr>
          <p:nvPr>
            <p:ph type="ftr" sz="quarter" idx="11"/>
          </p:nvPr>
        </p:nvSpPr>
        <p:spPr/>
        <p:txBody>
          <a:bodyPr/>
          <a:p>
            <a:endParaRPr lang="en-IN"/>
          </a:p>
        </p:txBody>
      </p:sp>
      <p:sp>
        <p:nvSpPr>
          <p:cNvPr id="1049029" name="Slide Number Placeholder 4"/>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59" name=""/>
        <p:cNvGrpSpPr/>
        <p:nvPr/>
      </p:nvGrpSpPr>
      <p:grpSpPr>
        <a:xfrm>
          <a:off x="0" y="0"/>
          <a:ext cx="0" cy="0"/>
          <a:chOff x="0" y="0"/>
          <a:chExt cx="0" cy="0"/>
        </a:xfrm>
      </p:grpSpPr>
      <p:sp>
        <p:nvSpPr>
          <p:cNvPr id="1049091" name="Date Placeholder 1"/>
          <p:cNvSpPr>
            <a:spLocks noGrp="1"/>
          </p:cNvSpPr>
          <p:nvPr>
            <p:ph type="dt" sz="half" idx="10"/>
          </p:nvPr>
        </p:nvSpPr>
        <p:spPr/>
        <p:txBody>
          <a:bodyPr/>
          <a:p>
            <a:fld id="{03A9848A-DAEF-4AE5-AF2C-C88C90678BB4}" type="datetimeFigureOut">
              <a:rPr lang="en-IN" smtClean="0"/>
              <a:t>04-09-2024</a:t>
            </a:fld>
            <a:endParaRPr lang="en-IN"/>
          </a:p>
        </p:txBody>
      </p:sp>
      <p:sp>
        <p:nvSpPr>
          <p:cNvPr id="1049092" name="Footer Placeholder 2"/>
          <p:cNvSpPr>
            <a:spLocks noGrp="1"/>
          </p:cNvSpPr>
          <p:nvPr>
            <p:ph type="ftr" sz="quarter" idx="11"/>
          </p:nvPr>
        </p:nvSpPr>
        <p:spPr/>
        <p:txBody>
          <a:bodyPr/>
          <a:p>
            <a:endParaRPr lang="en-IN"/>
          </a:p>
        </p:txBody>
      </p:sp>
      <p:sp>
        <p:nvSpPr>
          <p:cNvPr id="1049093" name="Slide Number Placeholder 3"/>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43" name=""/>
        <p:cNvGrpSpPr/>
        <p:nvPr/>
      </p:nvGrpSpPr>
      <p:grpSpPr>
        <a:xfrm>
          <a:off x="0" y="0"/>
          <a:ext cx="0" cy="0"/>
          <a:chOff x="0" y="0"/>
          <a:chExt cx="0" cy="0"/>
        </a:xfrm>
      </p:grpSpPr>
      <p:sp>
        <p:nvSpPr>
          <p:cNvPr id="1048996"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997" name="Content Placeholder 2"/>
          <p:cNvSpPr>
            <a:spLocks noGrp="1"/>
          </p:cNvSpPr>
          <p:nvPr>
            <p:ph idx="1"/>
          </p:nvPr>
        </p:nvSpPr>
        <p:spPr>
          <a:xfrm>
            <a:off x="4760461" y="514924"/>
            <a:ext cx="4513541" cy="552643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9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Edit Master text styles</a:t>
            </a:r>
          </a:p>
        </p:txBody>
      </p:sp>
      <p:sp>
        <p:nvSpPr>
          <p:cNvPr id="1048999"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9000" name="Footer Placeholder 5"/>
          <p:cNvSpPr>
            <a:spLocks noGrp="1"/>
          </p:cNvSpPr>
          <p:nvPr>
            <p:ph type="ftr" sz="quarter" idx="11"/>
          </p:nvPr>
        </p:nvSpPr>
        <p:spPr/>
        <p:txBody>
          <a:bodyPr/>
          <a:p>
            <a:endParaRPr lang="en-IN"/>
          </a:p>
        </p:txBody>
      </p:sp>
      <p:sp>
        <p:nvSpPr>
          <p:cNvPr id="1049001"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58" name=""/>
        <p:cNvGrpSpPr/>
        <p:nvPr/>
      </p:nvGrpSpPr>
      <p:grpSpPr>
        <a:xfrm>
          <a:off x="0" y="0"/>
          <a:ext cx="0" cy="0"/>
          <a:chOff x="0" y="0"/>
          <a:chExt cx="0" cy="0"/>
        </a:xfrm>
      </p:grpSpPr>
      <p:sp>
        <p:nvSpPr>
          <p:cNvPr id="1049085"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908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908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9088" name="Date Placeholder 4"/>
          <p:cNvSpPr>
            <a:spLocks noGrp="1"/>
          </p:cNvSpPr>
          <p:nvPr>
            <p:ph type="dt" sz="half" idx="10"/>
          </p:nvPr>
        </p:nvSpPr>
        <p:spPr/>
        <p:txBody>
          <a:bodyPr/>
          <a:p>
            <a:fld id="{03A9848A-DAEF-4AE5-AF2C-C88C90678BB4}" type="datetimeFigureOut">
              <a:rPr lang="en-IN" smtClean="0"/>
              <a:t>04-09-2024</a:t>
            </a:fld>
            <a:endParaRPr lang="en-IN"/>
          </a:p>
        </p:txBody>
      </p:sp>
      <p:sp>
        <p:nvSpPr>
          <p:cNvPr id="1049089" name="Footer Placeholder 5"/>
          <p:cNvSpPr>
            <a:spLocks noGrp="1"/>
          </p:cNvSpPr>
          <p:nvPr>
            <p:ph type="ftr" sz="quarter" idx="11"/>
          </p:nvPr>
        </p:nvSpPr>
        <p:spPr/>
        <p:txBody>
          <a:bodyPr/>
          <a:p>
            <a:endParaRPr lang="en-IN"/>
          </a:p>
        </p:txBody>
      </p:sp>
      <p:sp>
        <p:nvSpPr>
          <p:cNvPr id="1049090" name="Slide Number Placeholder 6"/>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47" name=""/>
        <p:cNvGrpSpPr/>
        <p:nvPr/>
      </p:nvGrpSpPr>
      <p:grpSpPr>
        <a:xfrm>
          <a:off x="0" y="0"/>
          <a:ext cx="0" cy="0"/>
          <a:chOff x="0" y="0"/>
          <a:chExt cx="0" cy="0"/>
        </a:xfrm>
      </p:grpSpPr>
      <p:sp>
        <p:nvSpPr>
          <p:cNvPr id="104902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902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9023"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24" name="Footer Placeholder 4"/>
          <p:cNvSpPr>
            <a:spLocks noGrp="1"/>
          </p:cNvSpPr>
          <p:nvPr>
            <p:ph type="ftr" sz="quarter" idx="11"/>
          </p:nvPr>
        </p:nvSpPr>
        <p:spPr/>
        <p:txBody>
          <a:bodyPr/>
          <a:p>
            <a:endParaRPr lang="en-IN"/>
          </a:p>
        </p:txBody>
      </p:sp>
      <p:sp>
        <p:nvSpPr>
          <p:cNvPr id="1049025"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56" name=""/>
        <p:cNvGrpSpPr/>
        <p:nvPr/>
      </p:nvGrpSpPr>
      <p:grpSpPr>
        <a:xfrm>
          <a:off x="0" y="0"/>
          <a:ext cx="0" cy="0"/>
          <a:chOff x="0" y="0"/>
          <a:chExt cx="0" cy="0"/>
        </a:xfrm>
      </p:grpSpPr>
      <p:sp>
        <p:nvSpPr>
          <p:cNvPr id="104907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907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907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9075"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76" name="Footer Placeholder 4"/>
          <p:cNvSpPr>
            <a:spLocks noGrp="1"/>
          </p:cNvSpPr>
          <p:nvPr>
            <p:ph type="ftr" sz="quarter" idx="11"/>
          </p:nvPr>
        </p:nvSpPr>
        <p:spPr/>
        <p:txBody>
          <a:bodyPr/>
          <a:p>
            <a:endParaRPr lang="en-IN"/>
          </a:p>
        </p:txBody>
      </p:sp>
      <p:sp>
        <p:nvSpPr>
          <p:cNvPr id="1049077" name="Slide Number Placeholder 5"/>
          <p:cNvSpPr>
            <a:spLocks noGrp="1"/>
          </p:cNvSpPr>
          <p:nvPr>
            <p:ph type="sldNum" sz="quarter" idx="12"/>
          </p:nvPr>
        </p:nvSpPr>
        <p:spPr/>
        <p:txBody>
          <a:bodyPr/>
          <a:p>
            <a:fld id="{8A18455D-EAA6-41FF-B966-CEEEB8AD18FB}" type="slidenum">
              <a:rPr lang="en-IN" smtClean="0"/>
              <a:t>‹#›</a:t>
            </a:fld>
            <a:endParaRPr lang="en-IN"/>
          </a:p>
        </p:txBody>
      </p:sp>
      <p:sp>
        <p:nvSpPr>
          <p:cNvPr id="1049078"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9079"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50" name=""/>
        <p:cNvGrpSpPr/>
        <p:nvPr/>
      </p:nvGrpSpPr>
      <p:grpSpPr>
        <a:xfrm>
          <a:off x="0" y="0"/>
          <a:ext cx="0" cy="0"/>
          <a:chOff x="0" y="0"/>
          <a:chExt cx="0" cy="0"/>
        </a:xfrm>
      </p:grpSpPr>
      <p:sp>
        <p:nvSpPr>
          <p:cNvPr id="1049035"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90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9037"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38" name="Footer Placeholder 4"/>
          <p:cNvSpPr>
            <a:spLocks noGrp="1"/>
          </p:cNvSpPr>
          <p:nvPr>
            <p:ph type="ftr" sz="quarter" idx="11"/>
          </p:nvPr>
        </p:nvSpPr>
        <p:spPr/>
        <p:txBody>
          <a:bodyPr/>
          <a:p>
            <a:endParaRPr lang="en-IN"/>
          </a:p>
        </p:txBody>
      </p:sp>
      <p:sp>
        <p:nvSpPr>
          <p:cNvPr id="1049039"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44" name=""/>
        <p:cNvGrpSpPr/>
        <p:nvPr/>
      </p:nvGrpSpPr>
      <p:grpSpPr>
        <a:xfrm>
          <a:off x="0" y="0"/>
          <a:ext cx="0" cy="0"/>
          <a:chOff x="0" y="0"/>
          <a:chExt cx="0" cy="0"/>
        </a:xfrm>
      </p:grpSpPr>
      <p:sp>
        <p:nvSpPr>
          <p:cNvPr id="104900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900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900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9005"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06" name="Footer Placeholder 4"/>
          <p:cNvSpPr>
            <a:spLocks noGrp="1"/>
          </p:cNvSpPr>
          <p:nvPr>
            <p:ph type="ftr" sz="quarter" idx="11"/>
          </p:nvPr>
        </p:nvSpPr>
        <p:spPr/>
        <p:txBody>
          <a:bodyPr/>
          <a:p>
            <a:endParaRPr lang="en-IN"/>
          </a:p>
        </p:txBody>
      </p:sp>
      <p:sp>
        <p:nvSpPr>
          <p:cNvPr id="1049007" name="Slide Number Placeholder 5"/>
          <p:cNvSpPr>
            <a:spLocks noGrp="1"/>
          </p:cNvSpPr>
          <p:nvPr>
            <p:ph type="sldNum" sz="quarter" idx="12"/>
          </p:nvPr>
        </p:nvSpPr>
        <p:spPr/>
        <p:txBody>
          <a:bodyPr/>
          <a:p>
            <a:fld id="{8A18455D-EAA6-41FF-B966-CEEEB8AD18FB}" type="slidenum">
              <a:rPr lang="en-IN" smtClean="0"/>
              <a:t>‹#›</a:t>
            </a:fld>
            <a:endParaRPr lang="en-IN"/>
          </a:p>
        </p:txBody>
      </p:sp>
      <p:sp>
        <p:nvSpPr>
          <p:cNvPr id="104900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900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52" name=""/>
        <p:cNvGrpSpPr/>
        <p:nvPr/>
      </p:nvGrpSpPr>
      <p:grpSpPr>
        <a:xfrm>
          <a:off x="0" y="0"/>
          <a:ext cx="0" cy="0"/>
          <a:chOff x="0" y="0"/>
          <a:chExt cx="0" cy="0"/>
        </a:xfrm>
      </p:grpSpPr>
      <p:sp>
        <p:nvSpPr>
          <p:cNvPr id="1049045"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9046"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904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9048"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49" name="Footer Placeholder 4"/>
          <p:cNvSpPr>
            <a:spLocks noGrp="1"/>
          </p:cNvSpPr>
          <p:nvPr>
            <p:ph type="ftr" sz="quarter" idx="11"/>
          </p:nvPr>
        </p:nvSpPr>
        <p:spPr/>
        <p:txBody>
          <a:bodyPr/>
          <a:p>
            <a:endParaRPr lang="en-IN"/>
          </a:p>
        </p:txBody>
      </p:sp>
      <p:sp>
        <p:nvSpPr>
          <p:cNvPr id="1049050"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5" name=""/>
        <p:cNvGrpSpPr/>
        <p:nvPr/>
      </p:nvGrpSpPr>
      <p:grpSpPr>
        <a:xfrm>
          <a:off x="0" y="0"/>
          <a:ext cx="0" cy="0"/>
          <a:chOff x="0" y="0"/>
          <a:chExt cx="0" cy="0"/>
        </a:xfrm>
      </p:grpSpPr>
      <p:sp>
        <p:nvSpPr>
          <p:cNvPr id="1048923" name="Title 1"/>
          <p:cNvSpPr>
            <a:spLocks noGrp="1"/>
          </p:cNvSpPr>
          <p:nvPr>
            <p:ph type="title"/>
          </p:nvPr>
        </p:nvSpPr>
        <p:spPr/>
        <p:txBody>
          <a:bodyPr/>
          <a:p>
            <a:r>
              <a:rPr lang="en-US" smtClean="0"/>
              <a:t>Click to edit Master title style</a:t>
            </a:r>
            <a:endParaRPr dirty="0" lang="en-US"/>
          </a:p>
        </p:txBody>
      </p:sp>
      <p:sp>
        <p:nvSpPr>
          <p:cNvPr id="1048924" name="Text Placeholder 2"/>
          <p:cNvSpPr>
            <a:spLocks noGrp="1"/>
          </p:cNvSpPr>
          <p:nvPr>
            <p:ph type="body" idx="1"/>
          </p:nvPr>
        </p:nvSpPr>
        <p:spPr>
          <a:xfrm>
            <a:off x="129540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925" name="Content Placeholder 3"/>
          <p:cNvSpPr>
            <a:spLocks noGrp="1"/>
          </p:cNvSpPr>
          <p:nvPr>
            <p:ph sz="half" idx="2"/>
          </p:nvPr>
        </p:nvSpPr>
        <p:spPr>
          <a:xfrm>
            <a:off x="1295400" y="3243262"/>
            <a:ext cx="4718304" cy="2632605"/>
          </a:xfrm>
        </p:spPr>
        <p:txBody>
          <a:bodyPr anchor="t">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26" name="Text Placeholder 4"/>
          <p:cNvSpPr>
            <a:spLocks noGrp="1"/>
          </p:cNvSpPr>
          <p:nvPr>
            <p:ph type="body" sz="quarter" idx="3"/>
          </p:nvPr>
        </p:nvSpPr>
        <p:spPr>
          <a:xfrm>
            <a:off x="618067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927" name="Content Placeholder 5"/>
          <p:cNvSpPr>
            <a:spLocks noGrp="1"/>
          </p:cNvSpPr>
          <p:nvPr>
            <p:ph sz="quarter" idx="4"/>
          </p:nvPr>
        </p:nvSpPr>
        <p:spPr>
          <a:xfrm>
            <a:off x="6180670" y="3243262"/>
            <a:ext cx="4718304" cy="2632605"/>
          </a:xfrm>
        </p:spPr>
        <p:txBody>
          <a:bodyPr anchor="t">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28" name="Date Placeholder 6"/>
          <p:cNvSpPr>
            <a:spLocks noGrp="1"/>
          </p:cNvSpPr>
          <p:nvPr>
            <p:ph type="dt" sz="half" idx="10"/>
          </p:nvPr>
        </p:nvSpPr>
        <p:spPr/>
        <p:txBody>
          <a:bodyPr/>
          <a:p>
            <a:fld id="{1D8BD707-D9CF-40AE-B4C6-C98DA3205C09}" type="datetimeFigureOut">
              <a:rPr lang="en-US" smtClean="0"/>
              <a:t>9/4/2024</a:t>
            </a:fld>
            <a:endParaRPr lang="en-US"/>
          </a:p>
        </p:txBody>
      </p:sp>
      <p:sp>
        <p:nvSpPr>
          <p:cNvPr id="1048929" name="Footer Placeholder 7"/>
          <p:cNvSpPr>
            <a:spLocks noGrp="1"/>
          </p:cNvSpPr>
          <p:nvPr>
            <p:ph type="ftr" sz="quarter" idx="11"/>
          </p:nvPr>
        </p:nvSpPr>
        <p:spPr/>
        <p:txBody>
          <a:bodyPr/>
          <a:p>
            <a:endParaRPr lang="en-IN"/>
          </a:p>
        </p:txBody>
      </p:sp>
      <p:sp>
        <p:nvSpPr>
          <p:cNvPr id="1048930"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7"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49" name=""/>
        <p:cNvGrpSpPr/>
        <p:nvPr/>
      </p:nvGrpSpPr>
      <p:grpSpPr>
        <a:xfrm>
          <a:off x="0" y="0"/>
          <a:ext cx="0" cy="0"/>
          <a:chOff x="0" y="0"/>
          <a:chExt cx="0" cy="0"/>
        </a:xfrm>
      </p:grpSpPr>
      <p:sp>
        <p:nvSpPr>
          <p:cNvPr id="1049030" name="Title 1"/>
          <p:cNvSpPr>
            <a:spLocks noGrp="1"/>
          </p:cNvSpPr>
          <p:nvPr>
            <p:ph type="title"/>
          </p:nvPr>
        </p:nvSpPr>
        <p:spPr/>
        <p:txBody>
          <a:bodyPr/>
          <a:p>
            <a:r>
              <a:rPr lang="en-US" smtClean="0"/>
              <a:t>Click to edit Master title style</a:t>
            </a:r>
            <a:endParaRPr dirty="0" lang="en-US"/>
          </a:p>
        </p:txBody>
      </p:sp>
      <p:sp>
        <p:nvSpPr>
          <p:cNvPr id="1049031"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32"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33" name="Footer Placeholder 4"/>
          <p:cNvSpPr>
            <a:spLocks noGrp="1"/>
          </p:cNvSpPr>
          <p:nvPr>
            <p:ph type="ftr" sz="quarter" idx="11"/>
          </p:nvPr>
        </p:nvSpPr>
        <p:spPr/>
        <p:txBody>
          <a:bodyPr/>
          <a:p>
            <a:endParaRPr lang="en-IN"/>
          </a:p>
        </p:txBody>
      </p:sp>
      <p:sp>
        <p:nvSpPr>
          <p:cNvPr id="1049034"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57" name=""/>
        <p:cNvGrpSpPr/>
        <p:nvPr/>
      </p:nvGrpSpPr>
      <p:grpSpPr>
        <a:xfrm>
          <a:off x="0" y="0"/>
          <a:ext cx="0" cy="0"/>
          <a:chOff x="0" y="0"/>
          <a:chExt cx="0" cy="0"/>
        </a:xfrm>
      </p:grpSpPr>
      <p:sp>
        <p:nvSpPr>
          <p:cNvPr id="1049080"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9081" name="Vertical Text Placeholder 2"/>
          <p:cNvSpPr>
            <a:spLocks noGrp="1"/>
          </p:cNvSpPr>
          <p:nvPr>
            <p:ph type="body" orient="vert" idx="1"/>
          </p:nvPr>
        </p:nvSpPr>
        <p:spPr>
          <a:xfrm>
            <a:off x="677335" y="609600"/>
            <a:ext cx="7060150" cy="5251450"/>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9082" name="Date Placeholder 3"/>
          <p:cNvSpPr>
            <a:spLocks noGrp="1"/>
          </p:cNvSpPr>
          <p:nvPr>
            <p:ph type="dt" sz="half" idx="10"/>
          </p:nvPr>
        </p:nvSpPr>
        <p:spPr/>
        <p:txBody>
          <a:bodyPr/>
          <a:p>
            <a:fld id="{03A9848A-DAEF-4AE5-AF2C-C88C90678BB4}" type="datetimeFigureOut">
              <a:rPr lang="en-IN" smtClean="0"/>
              <a:t>04-09-2024</a:t>
            </a:fld>
            <a:endParaRPr lang="en-IN"/>
          </a:p>
        </p:txBody>
      </p:sp>
      <p:sp>
        <p:nvSpPr>
          <p:cNvPr id="1049083" name="Footer Placeholder 4"/>
          <p:cNvSpPr>
            <a:spLocks noGrp="1"/>
          </p:cNvSpPr>
          <p:nvPr>
            <p:ph type="ftr" sz="quarter" idx="11"/>
          </p:nvPr>
        </p:nvSpPr>
        <p:spPr/>
        <p:txBody>
          <a:bodyPr/>
          <a:p>
            <a:endParaRPr lang="en-IN"/>
          </a:p>
        </p:txBody>
      </p:sp>
      <p:sp>
        <p:nvSpPr>
          <p:cNvPr id="1049084" name="Slide Number Placeholder 5"/>
          <p:cNvSpPr>
            <a:spLocks noGrp="1"/>
          </p:cNvSpPr>
          <p:nvPr>
            <p:ph type="sldNum" sz="quarter" idx="12"/>
          </p:nvPr>
        </p:nvSpPr>
        <p:spPr/>
        <p:txBody>
          <a:bodyPr/>
          <a:p>
            <a:fld id="{8A18455D-EAA6-41FF-B966-CEEEB8AD18F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597" name="Title 1"/>
          <p:cNvSpPr>
            <a:spLocks noGrp="1"/>
          </p:cNvSpPr>
          <p:nvPr>
            <p:ph type="title"/>
          </p:nvPr>
        </p:nvSpPr>
        <p:spPr/>
        <p:txBody>
          <a:bodyPr/>
          <a:p>
            <a:r>
              <a:rPr lang="en-US" smtClean="0"/>
              <a:t>Click to edit Master title style</a:t>
            </a:r>
            <a:endParaRPr dirty="0" lang="en-US"/>
          </a:p>
        </p:txBody>
      </p:sp>
      <p:sp>
        <p:nvSpPr>
          <p:cNvPr id="1048598" name="Date Placeholder 2"/>
          <p:cNvSpPr>
            <a:spLocks noGrp="1"/>
          </p:cNvSpPr>
          <p:nvPr>
            <p:ph type="dt" sz="half" idx="10"/>
          </p:nvPr>
        </p:nvSpPr>
        <p:spPr/>
        <p:txBody>
          <a:bodyPr/>
          <a:p>
            <a:fld id="{1D8BD707-D9CF-40AE-B4C6-C98DA3205C09}" type="datetimeFigureOut">
              <a:rPr lang="en-US" smtClean="0"/>
              <a:t>9/4/2024</a:t>
            </a:fld>
            <a:endParaRPr lang="en-US"/>
          </a:p>
        </p:txBody>
      </p:sp>
      <p:sp>
        <p:nvSpPr>
          <p:cNvPr id="1048599" name="Footer Placeholder 3"/>
          <p:cNvSpPr>
            <a:spLocks noGrp="1"/>
          </p:cNvSpPr>
          <p:nvPr>
            <p:ph type="ftr" sz="quarter" idx="11"/>
          </p:nvPr>
        </p:nvSpPr>
        <p:spPr/>
        <p:txBody>
          <a:bodyPr/>
          <a:p>
            <a:endParaRPr lang="en-IN"/>
          </a:p>
        </p:txBody>
      </p:sp>
      <p:sp>
        <p:nvSpPr>
          <p:cNvPr id="1048600"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28"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16" name=""/>
        <p:cNvGrpSpPr/>
        <p:nvPr/>
      </p:nvGrpSpPr>
      <p:grpSpPr>
        <a:xfrm>
          <a:off x="0" y="0"/>
          <a:ext cx="0" cy="0"/>
          <a:chOff x="0" y="0"/>
          <a:chExt cx="0" cy="0"/>
        </a:xfrm>
      </p:grpSpPr>
      <p:sp>
        <p:nvSpPr>
          <p:cNvPr id="1048931" name="Date Placeholder 1"/>
          <p:cNvSpPr>
            <a:spLocks noGrp="1"/>
          </p:cNvSpPr>
          <p:nvPr>
            <p:ph type="dt" sz="half" idx="10"/>
          </p:nvPr>
        </p:nvSpPr>
        <p:spPr/>
        <p:txBody>
          <a:bodyPr/>
          <a:p>
            <a:fld id="{1D8BD707-D9CF-40AE-B4C6-C98DA3205C09}" type="datetimeFigureOut">
              <a:rPr lang="en-US" smtClean="0"/>
              <a:t>9/4/2024</a:t>
            </a:fld>
            <a:endParaRPr lang="en-US"/>
          </a:p>
        </p:txBody>
      </p:sp>
      <p:sp>
        <p:nvSpPr>
          <p:cNvPr id="1048932" name="Footer Placeholder 2"/>
          <p:cNvSpPr>
            <a:spLocks noGrp="1"/>
          </p:cNvSpPr>
          <p:nvPr>
            <p:ph type="ftr" sz="quarter" idx="11"/>
          </p:nvPr>
        </p:nvSpPr>
        <p:spPr/>
        <p:txBody>
          <a:bodyPr/>
          <a:p>
            <a:endParaRPr lang="en-IN"/>
          </a:p>
        </p:txBody>
      </p:sp>
      <p:sp>
        <p:nvSpPr>
          <p:cNvPr id="1048933"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3" name=""/>
        <p:cNvGrpSpPr/>
        <p:nvPr/>
      </p:nvGrpSpPr>
      <p:grpSpPr>
        <a:xfrm>
          <a:off x="0" y="0"/>
          <a:ext cx="0" cy="0"/>
          <a:chOff x="0" y="0"/>
          <a:chExt cx="0" cy="0"/>
        </a:xfrm>
      </p:grpSpPr>
      <p:sp>
        <p:nvSpPr>
          <p:cNvPr id="1048972"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smtClean="0"/>
              <a:t>Click to edit Master title style</a:t>
            </a:r>
            <a:endParaRPr dirty="0" lang="en-US"/>
          </a:p>
        </p:txBody>
      </p:sp>
      <p:sp>
        <p:nvSpPr>
          <p:cNvPr id="1048973" name="Content Placeholder 2"/>
          <p:cNvSpPr>
            <a:spLocks noGrp="1"/>
          </p:cNvSpPr>
          <p:nvPr>
            <p:ph idx="1"/>
          </p:nvPr>
        </p:nvSpPr>
        <p:spPr>
          <a:xfrm>
            <a:off x="5418668" y="982131"/>
            <a:ext cx="5469466" cy="4893735"/>
          </a:xfrm>
        </p:spPr>
        <p:txBody>
          <a:bodyPr anchor="ct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74"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975" name="Date Placeholder 4"/>
          <p:cNvSpPr>
            <a:spLocks noGrp="1"/>
          </p:cNvSpPr>
          <p:nvPr>
            <p:ph type="dt" sz="half" idx="10"/>
          </p:nvPr>
        </p:nvSpPr>
        <p:spPr/>
        <p:txBody>
          <a:bodyPr/>
          <a:p>
            <a:fld id="{1D8BD707-D9CF-40AE-B4C6-C98DA3205C09}" type="datetimeFigureOut">
              <a:rPr lang="en-US" smtClean="0"/>
              <a:t>9/4/2024</a:t>
            </a:fld>
            <a:endParaRPr lang="en-US"/>
          </a:p>
        </p:txBody>
      </p:sp>
      <p:sp>
        <p:nvSpPr>
          <p:cNvPr id="1048976" name="Footer Placeholder 5"/>
          <p:cNvSpPr>
            <a:spLocks noGrp="1"/>
          </p:cNvSpPr>
          <p:nvPr>
            <p:ph type="ftr" sz="quarter" idx="11"/>
          </p:nvPr>
        </p:nvSpPr>
        <p:spPr/>
        <p:txBody>
          <a:bodyPr/>
          <a:p>
            <a:endParaRPr lang="en-IN"/>
          </a:p>
        </p:txBody>
      </p:sp>
      <p:sp>
        <p:nvSpPr>
          <p:cNvPr id="104897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43"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2" name=""/>
        <p:cNvGrpSpPr/>
        <p:nvPr/>
      </p:nvGrpSpPr>
      <p:grpSpPr>
        <a:xfrm>
          <a:off x="0" y="0"/>
          <a:ext cx="0" cy="0"/>
          <a:chOff x="0" y="0"/>
          <a:chExt cx="0" cy="0"/>
        </a:xfrm>
      </p:grpSpPr>
      <p:sp>
        <p:nvSpPr>
          <p:cNvPr id="1048906"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smtClean="0"/>
              <a:t>Click to edit Master title style</a:t>
            </a:r>
            <a:endParaRPr dirty="0" lang="en-US"/>
          </a:p>
        </p:txBody>
      </p:sp>
      <p:sp>
        <p:nvSpPr>
          <p:cNvPr id="1048907"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908"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909" name="Date Placeholder 4"/>
          <p:cNvSpPr>
            <a:spLocks noGrp="1"/>
          </p:cNvSpPr>
          <p:nvPr>
            <p:ph type="dt" sz="half" idx="10"/>
          </p:nvPr>
        </p:nvSpPr>
        <p:spPr/>
        <p:txBody>
          <a:bodyPr/>
          <a:p>
            <a:fld id="{1D8BD707-D9CF-40AE-B4C6-C98DA3205C09}" type="datetimeFigureOut">
              <a:rPr lang="en-US" smtClean="0"/>
              <a:t>9/4/2024</a:t>
            </a:fld>
            <a:endParaRPr lang="en-US"/>
          </a:p>
        </p:txBody>
      </p:sp>
      <p:sp>
        <p:nvSpPr>
          <p:cNvPr id="1048910" name="Footer Placeholder 5"/>
          <p:cNvSpPr>
            <a:spLocks noGrp="1"/>
          </p:cNvSpPr>
          <p:nvPr>
            <p:ph type="ftr" sz="quarter" idx="11"/>
          </p:nvPr>
        </p:nvSpPr>
        <p:spPr/>
        <p:txBody>
          <a:bodyPr/>
          <a:p>
            <a:endParaRPr lang="en-IN"/>
          </a:p>
        </p:txBody>
      </p:sp>
      <p:sp>
        <p:nvSpPr>
          <p:cNvPr id="1048911"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image" Target="../media/image3.png"/><Relationship Id="rId20" Type="http://schemas.openxmlformats.org/officeDocument/2006/relationships/image" Target="../media/image4.png"/><Relationship Id="rId2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image" Target="../media/image7.jpeg"/><Relationship Id="rId1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Relationship Id="rId14" Type="http://schemas.openxmlformats.org/officeDocument/2006/relationships/slideLayout" Target="../slideLayouts/slideLayout49.xml"/><Relationship Id="rId15" Type="http://schemas.openxmlformats.org/officeDocument/2006/relationships/slideLayout" Target="../slideLayouts/slideLayout50.xml"/><Relationship Id="rId16" Type="http://schemas.openxmlformats.org/officeDocument/2006/relationships/slideLayout" Target="../slideLayouts/slideLayout51.xml"/><Relationship Id="rId1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4" name=""/>
        <p:cNvGrpSpPr/>
        <p:nvPr/>
      </p:nvGrpSpPr>
      <p:grpSpPr>
        <a:xfrm>
          <a:off x="0" y="0"/>
          <a:ext cx="0" cy="0"/>
          <a:chOff x="0" y="0"/>
          <a:chExt cx="0" cy="0"/>
        </a:xfrm>
      </p:grpSpPr>
      <p:grpSp>
        <p:nvGrpSpPr>
          <p:cNvPr id="15"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xmlns:r="http://schemas.openxmlformats.org/officeDocument/2006/relationships" r:embed="rId19"/>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20"/>
            <a:srcRect/>
            <a:stretch>
              <a:fillRect/>
            </a:stretch>
          </p:blipFill>
          <p:spPr>
            <a:xfrm>
              <a:off x="-15736" y="3153832"/>
              <a:ext cx="777240"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20"/>
            <a:srcRect/>
            <a:stretch>
              <a:fillRect/>
            </a:stretch>
          </p:blipFill>
          <p:spPr>
            <a:xfrm>
              <a:off x="11436986" y="3153832"/>
              <a:ext cx="777240"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smtClean="0"/>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1D8BD707-D9CF-40AE-B4C6-C98DA3205C09}" type="datetimeFigureOut">
              <a:rPr lang="en-US" smtClean="0"/>
              <a:t>9/4/2024</a:t>
            </a:fld>
            <a:endParaRPr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lang="en-IN"/>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63" name=""/>
        <p:cNvGrpSpPr/>
        <p:nvPr/>
      </p:nvGrpSpPr>
      <p:grpSpPr>
        <a:xfrm>
          <a:off x="0" y="0"/>
          <a:ext cx="0" cy="0"/>
          <a:chOff x="0" y="0"/>
          <a:chExt cx="0" cy="0"/>
        </a:xfrm>
      </p:grpSpPr>
      <p:grpSp>
        <p:nvGrpSpPr>
          <p:cNvPr id="64" name="Group 7"/>
          <p:cNvGrpSpPr/>
          <p:nvPr/>
        </p:nvGrpSpPr>
        <p:grpSpPr>
          <a:xfrm>
            <a:off x="0" y="0"/>
            <a:ext cx="12192000" cy="6858000"/>
            <a:chOff x="0" y="0"/>
            <a:chExt cx="12192000" cy="6858000"/>
          </a:xfrm>
        </p:grpSpPr>
        <p:sp>
          <p:nvSpPr>
            <p:cNvPr id="1048682" name="Rectangle 6"/>
            <p:cNvSpPr/>
            <p:nvPr/>
          </p:nvSpPr>
          <p:spPr>
            <a:xfrm>
              <a:off x="0" y="0"/>
              <a:ext cx="12192000" cy="6858000"/>
            </a:xfrm>
            <a:prstGeom prst="rect"/>
            <a:blipFill>
              <a:blip xmlns:r="http://schemas.openxmlformats.org/officeDocument/2006/relationships"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83" name="Oval 12"/>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84" name="Oval 14"/>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85" name="Oval 17"/>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86" name="Oval 15"/>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87" name="Oval 16"/>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88" name="Freeform 5"/>
            <p:cNvSpPr/>
            <p:nvPr/>
          </p:nvSpPr>
          <p:spPr bwMode="gray">
            <a:xfrm rot="21010068">
              <a:off x="8490951" y="179751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89" name="Freeform 5"/>
            <p:cNvSpPr/>
            <p:nvPr/>
          </p:nvSpPr>
          <p:spPr bwMode="gray">
            <a:xfrm>
              <a:off x="459506" y="1866405"/>
              <a:ext cx="11277600" cy="4533900"/>
            </a:xfrm>
            <a:custGeom>
              <a:avLst/>
              <a:ah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690"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91" name="Title Placeholder 1"/>
          <p:cNvSpPr>
            <a:spLocks noGrp="1"/>
          </p:cNvSpPr>
          <p:nvPr>
            <p:ph type="title"/>
          </p:nvPr>
        </p:nvSpPr>
        <p:spPr bwMode="gray">
          <a:xfrm>
            <a:off x="1154954" y="973668"/>
            <a:ext cx="8761413" cy="706964"/>
          </a:xfrm>
          <a:prstGeom prst="rect"/>
        </p:spPr>
        <p:txBody>
          <a:bodyPr anchor="ctr" bIns="45720" lIns="91440" rIns="91440" rtlCol="0" tIns="45720" vert="horz">
            <a:noAutofit/>
          </a:bodyPr>
          <a:p>
            <a:r>
              <a:rPr lang="en-US" smtClean="0"/>
              <a:t>Click to edit Master title style</a:t>
            </a:r>
            <a:endParaRPr dirty="0" lang="en-US"/>
          </a:p>
        </p:txBody>
      </p:sp>
      <p:sp>
        <p:nvSpPr>
          <p:cNvPr id="1048692" name="Text Placeholder 2"/>
          <p:cNvSpPr>
            <a:spLocks noGrp="1"/>
          </p:cNvSpPr>
          <p:nvPr>
            <p:ph type="body" idx="1"/>
          </p:nvPr>
        </p:nvSpPr>
        <p:spPr>
          <a:xfrm>
            <a:off x="1154954" y="2603500"/>
            <a:ext cx="8761413" cy="3416300"/>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3" name="Date Placeholder 3"/>
          <p:cNvSpPr>
            <a:spLocks noGrp="1"/>
          </p:cNvSpPr>
          <p:nvPr>
            <p:ph type="dt" sz="half" idx="2"/>
          </p:nvPr>
        </p:nvSpPr>
        <p:spPr>
          <a:xfrm>
            <a:off x="10653104" y="6391838"/>
            <a:ext cx="990599" cy="304799"/>
          </a:xfrm>
          <a:prstGeom prst="rect"/>
        </p:spPr>
        <p:txBody>
          <a:bodyPr anchor="ctr" bIns="45720" lIns="91440" rIns="91440" rtlCol="0" tIns="45720" vert="horz"/>
          <a:lstStyle>
            <a:lvl1pPr algn="r">
              <a:defRPr b="1" sz="1000" i="0">
                <a:solidFill>
                  <a:schemeClr val="accent1"/>
                </a:solidFill>
              </a:defRPr>
            </a:lvl1pPr>
          </a:lstStyle>
          <a:p>
            <a:fld id="{03A9848A-DAEF-4AE5-AF2C-C88C90678BB4}" type="datetimeFigureOut">
              <a:rPr lang="en-IN" smtClean="0"/>
              <a:t>04-09-2024</a:t>
            </a:fld>
            <a:endParaRPr lang="en-IN"/>
          </a:p>
        </p:txBody>
      </p:sp>
      <p:sp>
        <p:nvSpPr>
          <p:cNvPr id="1048694" name="Footer Placeholder 4"/>
          <p:cNvSpPr>
            <a:spLocks noGrp="1"/>
          </p:cNvSpPr>
          <p:nvPr>
            <p:ph type="ftr" sz="quarter" idx="3"/>
          </p:nvPr>
        </p:nvSpPr>
        <p:spPr>
          <a:xfrm>
            <a:off x="561110" y="6391838"/>
            <a:ext cx="3859795" cy="304801"/>
          </a:xfrm>
          <a:prstGeom prst="rect"/>
        </p:spPr>
        <p:txBody>
          <a:bodyPr anchor="ctr" bIns="45720" lIns="91440" rIns="91440" rtlCol="0" tIns="45720" vert="horz"/>
          <a:lstStyle>
            <a:lvl1pPr algn="l">
              <a:defRPr b="1" sz="1000" i="0">
                <a:solidFill>
                  <a:schemeClr val="accent1"/>
                </a:solidFill>
              </a:defRPr>
            </a:lvl1pPr>
          </a:lstStyle>
          <a:p>
            <a:endParaRPr lang="en-IN"/>
          </a:p>
        </p:txBody>
      </p:sp>
      <p:sp>
        <p:nvSpPr>
          <p:cNvPr id="1048695" name="Rectangle 20"/>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96" name="Slide Number Placeholder 5"/>
          <p:cNvSpPr>
            <a:spLocks noGrp="1"/>
          </p:cNvSpPr>
          <p:nvPr>
            <p:ph type="sldNum" sz="quarter" idx="4"/>
          </p:nvPr>
        </p:nvSpPr>
        <p:spPr bwMode="gray">
          <a:xfrm>
            <a:off x="10352540" y="295729"/>
            <a:ext cx="838199" cy="767687"/>
          </a:xfrm>
          <a:prstGeom prst="rect"/>
        </p:spPr>
        <p:txBody>
          <a:bodyPr anchor="b" bIns="45720" lIns="91440" rIns="91440" rtlCol="0" tIns="45720" vert="horz"/>
          <a:lstStyle>
            <a:lvl1pPr algn="ctr">
              <a:defRPr b="0" sz="2800" i="0">
                <a:solidFill>
                  <a:schemeClr val="bg1"/>
                </a:solidFill>
              </a:defRPr>
            </a:lvl1pPr>
          </a:lstStyle>
          <a:p>
            <a:fld id="{8A18455D-EAA6-41FF-B966-CEEEB8AD18FB}"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eaLnBrk="1" hangingPunct="1" latinLnBrk="0" rtl="0">
        <a:spcBef>
          <a:spcPct val="0"/>
        </a:spcBef>
        <a:buNone/>
        <a:defRPr b="0" sz="360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b="0" sz="1800" i="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b="0" sz="1600" i="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b="0" sz="1400" i="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25" name=""/>
        <p:cNvGrpSpPr/>
        <p:nvPr/>
      </p:nvGrpSpPr>
      <p:grpSpPr>
        <a:xfrm>
          <a:off x="0" y="0"/>
          <a:ext cx="0" cy="0"/>
          <a:chOff x="0" y="0"/>
          <a:chExt cx="0" cy="0"/>
        </a:xfrm>
      </p:grpSpPr>
      <p:grpSp>
        <p:nvGrpSpPr>
          <p:cNvPr id="126" name="Group 6"/>
          <p:cNvGrpSpPr/>
          <p:nvPr/>
        </p:nvGrpSpPr>
        <p:grpSpPr>
          <a:xfrm>
            <a:off x="0" y="-8467"/>
            <a:ext cx="12192000" cy="6866467"/>
            <a:chOff x="0" y="-8467"/>
            <a:chExt cx="12192000" cy="6866467"/>
          </a:xfrm>
        </p:grpSpPr>
        <p:cxnSp>
          <p:nvCxnSpPr>
            <p:cNvPr id="3145745"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46"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983"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84"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85"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86"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87"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88"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89"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990"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991"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992"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93"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03A9848A-DAEF-4AE5-AF2C-C88C90678BB4}" type="datetimeFigureOut">
              <a:rPr lang="en-IN" smtClean="0"/>
              <a:t>04-09-2024</a:t>
            </a:fld>
            <a:endParaRPr lang="en-IN"/>
          </a:p>
        </p:txBody>
      </p:sp>
      <p:sp>
        <p:nvSpPr>
          <p:cNvPr id="1048994"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995"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8A18455D-EAA6-41FF-B966-CEEEB8AD18FB}"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8.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7.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9.png"/><Relationship Id="rId3" Type="http://schemas.openxmlformats.org/officeDocument/2006/relationships/image" Target="../media/image11.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8.png"/><Relationship Id="rId3" Type="http://schemas.openxmlformats.org/officeDocument/2006/relationships/slideLayout" Target="../slideLayouts/slideLayout6.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8.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8.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76299" y="990600"/>
            <a:ext cx="1743075" cy="1333500"/>
            <a:chOff x="742950" y="1104900"/>
            <a:chExt cx="1743075" cy="1333500"/>
          </a:xfrm>
        </p:grpSpPr>
        <p:sp>
          <p:nvSpPr>
            <p:cNvPr id="104858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8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8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1" name="object 7"/>
          <p:cNvSpPr txBox="1">
            <a:spLocks noGrp="1"/>
          </p:cNvSpPr>
          <p:nvPr>
            <p:ph type="ctrTitle"/>
          </p:nvPr>
        </p:nvSpPr>
        <p:spPr>
          <a:xfrm>
            <a:off x="-2405063" y="395364"/>
            <a:ext cx="13858875" cy="2899409"/>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
            </a:r>
            <a:br>
              <a:rPr b="1" dirty="0" lang="en-US">
                <a:solidFill>
                  <a:srgbClr val="0F0F0F"/>
                </a:solidFill>
                <a:latin typeface="Times New Roman" panose="02020603050405020304" pitchFamily="18" charset="0"/>
                <a:cs typeface="Times New Roman" panose="02020603050405020304" pitchFamily="18" charset="0"/>
              </a:rPr>
            </a:br>
            <a:r>
              <a:rPr b="1" dirty="0" sz="5400" lang="en-US">
                <a:solidFill>
                  <a:srgbClr val="0F0F0F"/>
                </a:solidFill>
                <a:latin typeface="Times New Roman" panose="02020603050405020304" pitchFamily="18" charset="0"/>
                <a:cs typeface="Times New Roman" panose="02020603050405020304" pitchFamily="18" charset="0"/>
              </a:rPr>
              <a:t>Employee Data Analysis using Excel</a:t>
            </a:r>
            <a:r>
              <a:rPr b="1" dirty="0" sz="5400" i="0" lang="en-US">
                <a:solidFill>
                  <a:srgbClr val="0F0F0F"/>
                </a:solidFill>
                <a:effectLst/>
                <a:latin typeface="Times New Roman" panose="02020603050405020304" pitchFamily="18" charset="0"/>
                <a:cs typeface="Times New Roman" panose="02020603050405020304" pitchFamily="18" charset="0"/>
              </a:rPr>
              <a:t> </a:t>
            </a:r>
            <a:r>
              <a:rPr b="1" dirty="0" sz="5400" i="0" lang="en-US">
                <a:solidFill>
                  <a:srgbClr val="0F0F0F"/>
                </a:solidFill>
                <a:effectLst/>
                <a:latin typeface="Roboto" panose="020F0502020204030204" pitchFamily="2" charset="0"/>
              </a:rPr>
              <a:t/>
            </a:r>
            <a:br>
              <a:rPr b="1" dirty="0" sz="5400" i="0" lang="en-US">
                <a:solidFill>
                  <a:srgbClr val="0F0F0F"/>
                </a:solidFill>
                <a:effectLst/>
                <a:latin typeface="Roboto" panose="020F0502020204030204" pitchFamily="2" charset="0"/>
              </a:rPr>
            </a:br>
            <a:endParaRPr b="1" dirty="0" spc="15"/>
          </a:p>
        </p:txBody>
      </p:sp>
      <p:sp>
        <p:nvSpPr>
          <p:cNvPr id="1048592" name="object 11"/>
          <p:cNvSpPr txBox="1">
            <a:spLocks noGrp="1"/>
          </p:cNvSpPr>
          <p:nvPr>
            <p:ph type="sldNum" sz="quarter" idx="7"/>
          </p:nvPr>
        </p:nvSpPr>
        <p:spPr>
          <a:xfrm>
            <a:off x="10353901" y="6022657"/>
            <a:ext cx="542697" cy="1720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3" name="TextBox 13"/>
          <p:cNvSpPr txBox="1"/>
          <p:nvPr/>
        </p:nvSpPr>
        <p:spPr>
          <a:xfrm>
            <a:off x="2105024" y="3314150"/>
            <a:ext cx="9060118" cy="1869440"/>
          </a:xfrm>
          <a:prstGeom prst="rect"/>
          <a:noFill/>
        </p:spPr>
        <p:txBody>
          <a:bodyPr rtlCol="0" wrap="square">
            <a:spAutoFit/>
          </a:bodyPr>
          <a:p>
            <a:r>
              <a:rPr dirty="0" sz="2400" lang="en-US"/>
              <a:t>STUDENT </a:t>
            </a:r>
            <a:r>
              <a:rPr dirty="0" sz="2400" lang="en-US" smtClean="0"/>
              <a:t>NAME :  </a:t>
            </a:r>
            <a:r>
              <a:rPr dirty="0" sz="2400" lang="en-US" smtClean="0"/>
              <a:t>K</a:t>
            </a:r>
            <a:r>
              <a:rPr dirty="0" sz="2400" lang="en-US" smtClean="0"/>
              <a:t>A</a:t>
            </a:r>
            <a:r>
              <a:rPr dirty="0" sz="2400" lang="en-US" smtClean="0"/>
              <a:t>L</a:t>
            </a:r>
            <a:r>
              <a:rPr dirty="0" sz="2400" lang="en-US" smtClean="0"/>
              <a:t>A</a:t>
            </a:r>
            <a:r>
              <a:rPr dirty="0" sz="2400" lang="en-US" smtClean="0"/>
              <a:t>I</a:t>
            </a:r>
            <a:r>
              <a:rPr dirty="0" sz="2400" lang="en-US" smtClean="0"/>
              <a:t>SELVAN</a:t>
            </a:r>
            <a:r>
              <a:rPr dirty="0" sz="2400" lang="en-US" smtClean="0"/>
              <a:t> </a:t>
            </a:r>
            <a:r>
              <a:rPr dirty="0" sz="2400" lang="en-US" smtClean="0"/>
              <a:t>R</a:t>
            </a:r>
            <a:endParaRPr dirty="0" sz="2400" lang="en-US"/>
          </a:p>
          <a:p>
            <a:r>
              <a:rPr dirty="0" sz="2400" lang="en-US"/>
              <a:t>REGISTER NO      :  </a:t>
            </a:r>
            <a:r>
              <a:rPr dirty="0" sz="2400" lang="en-US" smtClean="0"/>
              <a:t>12220104</a:t>
            </a:r>
            <a:r>
              <a:rPr dirty="0" sz="2400" lang="en-US" smtClean="0"/>
              <a:t>7</a:t>
            </a:r>
            <a:r>
              <a:rPr dirty="0" sz="2400" lang="en-US" smtClean="0"/>
              <a:t> (asunm2852250</a:t>
            </a:r>
            <a:r>
              <a:rPr dirty="0" sz="2400" lang="en-US" smtClean="0"/>
              <a:t>3</a:t>
            </a:r>
            <a:r>
              <a:rPr dirty="0" sz="2400" lang="en-US" smtClean="0"/>
              <a:t>).</a:t>
            </a:r>
            <a:endParaRPr dirty="0" sz="2400" lang="en-US"/>
          </a:p>
          <a:p>
            <a:r>
              <a:rPr dirty="0" sz="2400" lang="en-US"/>
              <a:t>DEPARTMENT     </a:t>
            </a:r>
            <a:r>
              <a:rPr dirty="0" sz="2400" lang="en-US" smtClean="0"/>
              <a:t> :   </a:t>
            </a:r>
            <a:r>
              <a:rPr dirty="0" sz="2400" lang="en-US" err="1" smtClean="0"/>
              <a:t>B.Com</a:t>
            </a:r>
            <a:r>
              <a:rPr dirty="0" sz="2400" lang="en-US" smtClean="0"/>
              <a:t>(Corporate </a:t>
            </a:r>
            <a:r>
              <a:rPr dirty="0" sz="2400" lang="en-US"/>
              <a:t>Secretaryship)</a:t>
            </a:r>
          </a:p>
          <a:p>
            <a:r>
              <a:rPr dirty="0" sz="2400" lang="en-US"/>
              <a:t>COLLEGE              :   SRIDEVI ARTS AND SCIENCE COLLEGE </a:t>
            </a:r>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1" name="object 8"/>
          <p:cNvSpPr txBox="1"/>
          <p:nvPr/>
        </p:nvSpPr>
        <p:spPr>
          <a:xfrm>
            <a:off x="838200" y="603246"/>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TextBox 1"/>
          <p:cNvSpPr txBox="1"/>
          <p:nvPr/>
        </p:nvSpPr>
        <p:spPr>
          <a:xfrm>
            <a:off x="1145059" y="1775306"/>
            <a:ext cx="9372600" cy="3863340"/>
          </a:xfrm>
          <a:prstGeom prst="rect"/>
          <a:noFill/>
        </p:spPr>
        <p:txBody>
          <a:bodyPr rtlCol="0" wrap="square">
            <a:spAutoFit/>
          </a:bodyPr>
          <a:p>
            <a:r>
              <a:rPr b="1" dirty="0" sz="2800" lang="en-US"/>
              <a:t>Data Collection:</a:t>
            </a:r>
            <a:r>
              <a:rPr dirty="0" sz="2800" lang="en-US"/>
              <a:t> Gather relevant data such as Employee ID, performance ratings, and demographics.</a:t>
            </a:r>
          </a:p>
          <a:p>
            <a:r>
              <a:rPr b="1" dirty="0" sz="2800" lang="en-US"/>
              <a:t>Feature Collection:</a:t>
            </a:r>
            <a:r>
              <a:rPr dirty="0" sz="2800" lang="en-US"/>
              <a:t> Include key features like performance levels and ratings to facilitate analysis.</a:t>
            </a:r>
          </a:p>
          <a:p>
            <a:r>
              <a:rPr b="1" dirty="0" sz="2800" lang="en-US"/>
              <a:t>Data Cleaning:</a:t>
            </a:r>
            <a:r>
              <a:rPr dirty="0" sz="2800" lang="en-US"/>
              <a:t> Ensure accuracy by correcting errors, removing duplicates, and handling missing values.</a:t>
            </a:r>
          </a:p>
          <a:p>
            <a:r>
              <a:rPr b="1" dirty="0" sz="2800" lang="en-US"/>
              <a:t>Performance Level:</a:t>
            </a:r>
            <a:r>
              <a:rPr dirty="0" sz="2800" lang="en-US"/>
              <a:t> Define performance categories (e.g., Excellent, Good) to assess and compare employee performance effectively.</a:t>
            </a: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7" name="object 7"/>
          <p:cNvSpPr txBox="1">
            <a:spLocks noGrp="1"/>
          </p:cNvSpPr>
          <p:nvPr>
            <p:ph type="title"/>
          </p:nvPr>
        </p:nvSpPr>
        <p:spPr>
          <a:xfrm>
            <a:off x="741688" y="701354"/>
            <a:ext cx="2437130" cy="673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755332" y="1038224"/>
          <a:ext cx="9455468" cy="560704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79" name="Title 1"/>
          <p:cNvSpPr>
            <a:spLocks noGrp="1"/>
          </p:cNvSpPr>
          <p:nvPr>
            <p:ph type="title"/>
          </p:nvPr>
        </p:nvSpPr>
        <p:spPr>
          <a:xfrm>
            <a:off x="-2209800" y="381000"/>
            <a:ext cx="9601196" cy="1303867"/>
          </a:xfrm>
        </p:spPr>
        <p:txBody>
          <a:bodyPr/>
          <a:p>
            <a:r>
              <a:rPr dirty="0" lang="en-US" smtClean="0"/>
              <a:t>RESULTS:</a:t>
            </a:r>
            <a:endParaRPr dirty="0" lang="en-IN"/>
          </a:p>
        </p:txBody>
      </p:sp>
      <p:graphicFrame>
        <p:nvGraphicFramePr>
          <p:cNvPr id="4194305" name="Chart 2"/>
          <p:cNvGraphicFramePr>
            <a:graphicFrameLocks/>
          </p:cNvGraphicFramePr>
          <p:nvPr/>
        </p:nvGraphicFramePr>
        <p:xfrm>
          <a:off x="2057400" y="1684867"/>
          <a:ext cx="7315200" cy="4495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80" name="Title 1"/>
          <p:cNvSpPr>
            <a:spLocks noGrp="1"/>
          </p:cNvSpPr>
          <p:nvPr>
            <p:ph type="title"/>
          </p:nvPr>
        </p:nvSpPr>
        <p:spPr>
          <a:xfrm>
            <a:off x="-1905000" y="228600"/>
            <a:ext cx="9601196" cy="1303867"/>
          </a:xfrm>
        </p:spPr>
        <p:txBody>
          <a:bodyPr/>
          <a:p>
            <a:r>
              <a:rPr dirty="0" lang="en-US" smtClean="0">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1" name="TextBox 3"/>
          <p:cNvSpPr txBox="1"/>
          <p:nvPr/>
        </p:nvSpPr>
        <p:spPr>
          <a:xfrm>
            <a:off x="1600200" y="1676400"/>
            <a:ext cx="8625348" cy="4358640"/>
          </a:xfrm>
          <a:prstGeom prst="rect"/>
          <a:noFill/>
        </p:spPr>
        <p:txBody>
          <a:bodyPr wrap="square">
            <a:spAutoFit/>
          </a:bodyPr>
          <a:p>
            <a:r>
              <a:rPr dirty="0" sz="2400" lang="en-US"/>
              <a:t>                      In conclusion, the employee performance analysis tool in Excel provides a comprehensive solution for evaluating and visualizing employee performance data. By effectively organizing data, utilizing pivot tables for summarization, and employing slicers and graphs for interactive filtering and visualization, the tool enhances the ability to make informed decisions. HR personnel, managers, and executives can all leverage these insights to improve performance management, optimize team effectiveness, and drive strategic initiatives. Ultimately, this tool streamlines the performance review process and supports data-driven decision-making across the organization.</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43" name=""/>
        <p:cNvGrpSpPr/>
        <p:nvPr/>
      </p:nvGrpSpPr>
      <p:grpSpPr>
        <a:xfrm>
          <a:off x="0" y="0"/>
          <a:ext cx="0" cy="0"/>
          <a:chOff x="0" y="0"/>
          <a:chExt cx="0" cy="0"/>
        </a:xfrm>
      </p:grpSpPr>
      <p:grpSp>
        <p:nvGrpSpPr>
          <p:cNvPr id="44" name="object 3"/>
          <p:cNvGrpSpPr/>
          <p:nvPr/>
        </p:nvGrpSpPr>
        <p:grpSpPr>
          <a:xfrm>
            <a:off x="7443849" y="0"/>
            <a:ext cx="4752975" cy="6863080"/>
            <a:chOff x="7443849" y="0"/>
            <a:chExt cx="4752975" cy="6863080"/>
          </a:xfrm>
        </p:grpSpPr>
        <p:sp>
          <p:nvSpPr>
            <p:cNvPr id="104860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0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4" name="object 17"/>
          <p:cNvSpPr txBox="1">
            <a:spLocks noGrp="1"/>
          </p:cNvSpPr>
          <p:nvPr>
            <p:ph type="title"/>
          </p:nvPr>
        </p:nvSpPr>
        <p:spPr>
          <a:xfrm>
            <a:off x="739775" y="1012505"/>
            <a:ext cx="5655691" cy="755335"/>
          </a:xfrm>
          <a:prstGeom prst="rect"/>
        </p:spPr>
        <p:txBody>
          <a:bodyPr bIns="0" lIns="0" rIns="0" rtlCol="0" tIns="16510" vert="horz" wrap="square">
            <a:spAutoFit/>
          </a:bodyPr>
          <a:p>
            <a:pPr marL="12700">
              <a:lnSpc>
                <a:spcPct val="100000"/>
              </a:lnSpc>
              <a:spcBef>
                <a:spcPts val="130"/>
              </a:spcBef>
            </a:pPr>
            <a:r>
              <a:rPr b="1" dirty="0" sz="4800" spc="5"/>
              <a:t>PROJECT</a:t>
            </a:r>
            <a:r>
              <a:rPr b="1" dirty="0" sz="4800" spc="-85"/>
              <a:t> </a:t>
            </a:r>
            <a:r>
              <a:rPr b="1" dirty="0" sz="4800" spc="25"/>
              <a:t>TITLE</a:t>
            </a:r>
            <a:endParaRPr b="1" dirty="0" sz="4800"/>
          </a:p>
        </p:txBody>
      </p:sp>
      <p:sp>
        <p:nvSpPr>
          <p:cNvPr id="1048615" name="object 22"/>
          <p:cNvSpPr txBox="1">
            <a:spLocks noGrp="1"/>
          </p:cNvSpPr>
          <p:nvPr>
            <p:ph type="sldNum" sz="quarter" idx="4294967295"/>
          </p:nvPr>
        </p:nvSpPr>
        <p:spPr>
          <a:xfrm>
            <a:off x="12041188" y="6495732"/>
            <a:ext cx="150812"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45"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6" name="TextBox 22"/>
          <p:cNvSpPr txBox="1"/>
          <p:nvPr/>
        </p:nvSpPr>
        <p:spPr>
          <a:xfrm>
            <a:off x="1217521" y="2123271"/>
            <a:ext cx="9154857" cy="1412241"/>
          </a:xfrm>
          <a:prstGeom prst="rect"/>
          <a:noFill/>
        </p:spPr>
        <p:txBody>
          <a:bodyPr rtlCol="0" wrap="square">
            <a:spAutoFit/>
          </a:bodyPr>
          <a:p>
            <a:pPr algn="ctr"/>
            <a:r>
              <a:rPr b="1" dirty="0" sz="4400" lang="en-US">
                <a:solidFill>
                  <a:srgbClr val="0F0F0F"/>
                </a:solidFill>
                <a:cs typeface="Times New Roman" panose="02020603050405020304" pitchFamily="18" charset="0"/>
              </a:rPr>
              <a:t>Employee Performance Analysis using Excel</a:t>
            </a:r>
            <a:endParaRPr dirty="0" sz="2800" lang="en-IN">
              <a:solidFill>
                <a:srgbClr val="7030A0"/>
              </a:solidFill>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6" name=""/>
        <p:cNvGrpSpPr/>
        <p:nvPr/>
      </p:nvGrpSpPr>
      <p:grpSpPr>
        <a:xfrm>
          <a:off x="0" y="0"/>
          <a:ext cx="0" cy="0"/>
          <a:chOff x="0" y="0"/>
          <a:chExt cx="0" cy="0"/>
        </a:xfrm>
      </p:grpSpPr>
      <p:grpSp>
        <p:nvGrpSpPr>
          <p:cNvPr id="47" name="object 3"/>
          <p:cNvGrpSpPr/>
          <p:nvPr/>
        </p:nvGrpSpPr>
        <p:grpSpPr>
          <a:xfrm>
            <a:off x="7443849" y="0"/>
            <a:ext cx="4752975" cy="6863080"/>
            <a:chOff x="7443849" y="0"/>
            <a:chExt cx="4752975" cy="6863080"/>
          </a:xfrm>
        </p:grpSpPr>
        <p:sp>
          <p:nvSpPr>
            <p:cNvPr id="104861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8"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0" name="object 21"/>
          <p:cNvSpPr txBox="1">
            <a:spLocks noGrp="1"/>
          </p:cNvSpPr>
          <p:nvPr>
            <p:ph type="title"/>
          </p:nvPr>
        </p:nvSpPr>
        <p:spPr>
          <a:xfrm>
            <a:off x="739774" y="503911"/>
            <a:ext cx="3070225" cy="690574"/>
          </a:xfrm>
          <a:prstGeom prst="rect"/>
        </p:spPr>
        <p:txBody>
          <a:bodyPr bIns="0" lIns="0" rIns="0" rtlCol="0" tIns="13335" vert="horz" wrap="square">
            <a:spAutoFit/>
          </a:bodyPr>
          <a:p>
            <a:pPr marL="12700">
              <a:lnSpc>
                <a:spcPct val="100000"/>
              </a:lnSpc>
              <a:spcBef>
                <a:spcPts val="105"/>
              </a:spcBef>
            </a:pPr>
            <a:r>
              <a:rPr b="1" dirty="0" spc="25" smtClean="0"/>
              <a:t>A</a:t>
            </a:r>
            <a:r>
              <a:rPr b="1" dirty="0" spc="-5" smtClean="0"/>
              <a:t>G</a:t>
            </a:r>
            <a:r>
              <a:rPr b="1" dirty="0" spc="-35" smtClean="0"/>
              <a:t>E</a:t>
            </a:r>
            <a:r>
              <a:rPr b="1" dirty="0" spc="15" smtClean="0"/>
              <a:t>N</a:t>
            </a:r>
            <a:r>
              <a:rPr b="1" dirty="0" lang="en-US" spc="15" smtClean="0"/>
              <a:t>D</a:t>
            </a:r>
            <a:r>
              <a:rPr b="1" dirty="0" smtClean="0"/>
              <a:t>A</a:t>
            </a:r>
            <a:r>
              <a:rPr b="1" dirty="0" lang="en-US" smtClean="0"/>
              <a:t>:</a:t>
            </a:r>
            <a:endParaRPr b="1" dirty="0"/>
          </a:p>
        </p:txBody>
      </p:sp>
      <p:sp>
        <p:nvSpPr>
          <p:cNvPr id="1048631" name="object 22"/>
          <p:cNvSpPr txBox="1">
            <a:spLocks noGrp="1"/>
          </p:cNvSpPr>
          <p:nvPr>
            <p:ph type="sldNum" sz="quarter" idx="4294967295"/>
          </p:nvPr>
        </p:nvSpPr>
        <p:spPr>
          <a:xfrm>
            <a:off x="12041188" y="6495732"/>
            <a:ext cx="150812"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2" name="TextBox 22"/>
          <p:cNvSpPr txBox="1"/>
          <p:nvPr/>
        </p:nvSpPr>
        <p:spPr>
          <a:xfrm>
            <a:off x="2182064" y="1032807"/>
            <a:ext cx="5029200" cy="4282440"/>
          </a:xfrm>
          <a:prstGeom prst="rect"/>
          <a:noFill/>
        </p:spPr>
        <p:txBody>
          <a:bodyPr rtlCol="0" wrap="square">
            <a:spAutoFit/>
          </a:bodyPr>
          <a:p>
            <a:pPr algn="l"/>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Problem Statement</a:t>
            </a:r>
          </a:p>
          <a:p>
            <a:pPr algn="l">
              <a:buFont typeface="+mj-lt"/>
              <a:buAutoNum type="arabicPeriod"/>
            </a:pPr>
            <a:r>
              <a:rPr b="0" dirty="0" sz="2800" i="0" lang="en-US">
                <a:solidFill>
                  <a:srgbClr val="0D0D0D"/>
                </a:solidFill>
                <a:effectLst/>
                <a:cs typeface="Times New Roman" panose="02020603050405020304" pitchFamily="18" charset="0"/>
              </a:rPr>
              <a:t>Project Overview</a:t>
            </a:r>
          </a:p>
          <a:p>
            <a:pPr algn="l">
              <a:buFont typeface="+mj-lt"/>
              <a:buAutoNum type="arabicPeriod"/>
            </a:pPr>
            <a:r>
              <a:rPr b="0" dirty="0" sz="2800" i="0" lang="en-US">
                <a:solidFill>
                  <a:srgbClr val="0D0D0D"/>
                </a:solidFill>
                <a:effectLst/>
                <a:cs typeface="Times New Roman" panose="02020603050405020304" pitchFamily="18" charset="0"/>
              </a:rPr>
              <a:t>End Users</a:t>
            </a:r>
          </a:p>
          <a:p>
            <a:pPr algn="l">
              <a:buFont typeface="+mj-lt"/>
              <a:buAutoNum type="arabicPeriod"/>
            </a:pPr>
            <a:r>
              <a:rPr b="0" dirty="0" sz="2800" i="0" lang="en-US">
                <a:solidFill>
                  <a:srgbClr val="0D0D0D"/>
                </a:solidFill>
                <a:effectLst/>
                <a:cs typeface="Times New Roman" panose="02020603050405020304" pitchFamily="18" charset="0"/>
              </a:rPr>
              <a:t>Our Solution and Proposition</a:t>
            </a:r>
          </a:p>
          <a:p>
            <a:pPr algn="l">
              <a:buFont typeface="+mj-lt"/>
              <a:buAutoNum type="arabicPeriod"/>
            </a:pPr>
            <a:r>
              <a:rPr dirty="0" sz="2800" lang="en-US">
                <a:solidFill>
                  <a:srgbClr val="0D0D0D"/>
                </a:solidFill>
                <a:cs typeface="Times New Roman" panose="02020603050405020304" pitchFamily="18" charset="0"/>
              </a:rPr>
              <a:t>Dataset Description</a:t>
            </a:r>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Modelling Approach</a:t>
            </a:r>
          </a:p>
          <a:p>
            <a:pPr algn="l">
              <a:buFont typeface="+mj-lt"/>
              <a:buAutoNum type="arabicPeriod"/>
            </a:pPr>
            <a:r>
              <a:rPr b="0" dirty="0" sz="2800" i="0" lang="en-US">
                <a:solidFill>
                  <a:srgbClr val="0D0D0D"/>
                </a:solidFill>
                <a:effectLst/>
                <a:cs typeface="Times New Roman" panose="02020603050405020304" pitchFamily="18" charset="0"/>
              </a:rPr>
              <a:t>Results and </a:t>
            </a:r>
            <a:r>
              <a:rPr dirty="0" sz="2800" lang="en-US">
                <a:solidFill>
                  <a:srgbClr val="0D0D0D"/>
                </a:solidFill>
                <a:cs typeface="Times New Roman" panose="02020603050405020304" pitchFamily="18" charset="0"/>
              </a:rPr>
              <a:t>Discussion</a:t>
            </a:r>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Conclusion</a:t>
            </a:r>
          </a:p>
          <a:p>
            <a:endParaRPr dirty="0" sz="2800" lang="en-IN">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grpSp>
        <p:nvGrpSpPr>
          <p:cNvPr id="50" name="object 2"/>
          <p:cNvGrpSpPr/>
          <p:nvPr/>
        </p:nvGrpSpPr>
        <p:grpSpPr>
          <a:xfrm>
            <a:off x="7991475" y="2933700"/>
            <a:ext cx="2762250" cy="3257550"/>
            <a:chOff x="7991475" y="2933700"/>
            <a:chExt cx="2762250" cy="3257550"/>
          </a:xfrm>
        </p:grpSpPr>
        <p:sp>
          <p:nvSpPr>
            <p:cNvPr id="104863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6" name="object 7"/>
          <p:cNvSpPr txBox="1">
            <a:spLocks noGrp="1"/>
          </p:cNvSpPr>
          <p:nvPr>
            <p:ph type="title"/>
          </p:nvPr>
        </p:nvSpPr>
        <p:spPr>
          <a:xfrm>
            <a:off x="838200" y="725095"/>
            <a:ext cx="6481128"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smtClean="0"/>
              <a:t>P</a:t>
            </a:r>
            <a:r>
              <a:rPr dirty="0" sz="4250" spc="15" smtClean="0"/>
              <a:t>ROB</a:t>
            </a:r>
            <a:r>
              <a:rPr dirty="0" sz="4250" spc="55" smtClean="0"/>
              <a:t>L</a:t>
            </a:r>
            <a:r>
              <a:rPr dirty="0" sz="4250" spc="-20" smtClean="0"/>
              <a:t>E</a:t>
            </a:r>
            <a:r>
              <a:rPr dirty="0" sz="4250" spc="20" smtClean="0"/>
              <a:t>M</a:t>
            </a:r>
            <a:r>
              <a:rPr dirty="0" sz="4250" lang="en-US" spc="20" smtClean="0"/>
              <a:t> </a:t>
            </a:r>
            <a:r>
              <a:rPr dirty="0" sz="4250" spc="10" smtClean="0"/>
              <a:t>S</a:t>
            </a:r>
            <a:r>
              <a:rPr dirty="0" sz="4250" spc="-370" smtClean="0"/>
              <a:t>T</a:t>
            </a:r>
            <a:r>
              <a:rPr dirty="0" sz="4250" spc="-375" smtClean="0"/>
              <a:t>A</a:t>
            </a:r>
            <a:r>
              <a:rPr dirty="0" sz="4250" spc="15" smtClean="0"/>
              <a:t>T</a:t>
            </a:r>
            <a:r>
              <a:rPr dirty="0" sz="4250" spc="-10" smtClean="0"/>
              <a:t>E</a:t>
            </a:r>
            <a:r>
              <a:rPr dirty="0" sz="4250" spc="-20" smtClean="0"/>
              <a:t>ME</a:t>
            </a:r>
            <a:r>
              <a:rPr dirty="0" sz="4250" spc="10" smtClean="0"/>
              <a:t>N</a:t>
            </a:r>
            <a:r>
              <a:rPr dirty="0" sz="4250" lang="en-US" spc="10"/>
              <a:t>T</a:t>
            </a:r>
            <a:endParaRPr dirty="0" sz="4250"/>
          </a:p>
        </p:txBody>
      </p:sp>
      <p:sp>
        <p:nvSpPr>
          <p:cNvPr id="1048637" name="object 10"/>
          <p:cNvSpPr txBox="1">
            <a:spLocks noGrp="1"/>
          </p:cNvSpPr>
          <p:nvPr>
            <p:ph type="sldNum" sz="quarter" idx="4294967295"/>
          </p:nvPr>
        </p:nvSpPr>
        <p:spPr>
          <a:xfrm>
            <a:off x="12041188" y="6495732"/>
            <a:ext cx="150812"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TextBox 10"/>
          <p:cNvSpPr txBox="1"/>
          <p:nvPr/>
        </p:nvSpPr>
        <p:spPr>
          <a:xfrm>
            <a:off x="1266825" y="1531218"/>
            <a:ext cx="8543925" cy="4545732"/>
          </a:xfrm>
          <a:prstGeom prst="rect"/>
          <a:noFill/>
        </p:spPr>
        <p:txBody>
          <a:bodyPr wrap="square">
            <a:spAutoFit/>
          </a:bodyPr>
          <a:p>
            <a:pPr>
              <a:lnSpc>
                <a:spcPct val="107000"/>
              </a:lnSpc>
              <a:spcAft>
                <a:spcPts val="800"/>
              </a:spcAft>
            </a:pPr>
            <a:r>
              <a:rPr b="1" dirty="0" sz="1900" kern="100" lang="en-IN" u="sng">
                <a:effectLst/>
                <a:ea typeface="Calibri" panose="020F0502020204030204" pitchFamily="34" charset="0"/>
                <a:cs typeface="Times New Roman" panose="02020603050405020304" pitchFamily="18" charset="0"/>
              </a:rPr>
              <a:t>Objective</a:t>
            </a:r>
            <a:r>
              <a:rPr b="1" dirty="0" sz="1900" kern="100" lang="en-IN">
                <a:effectLst/>
                <a:ea typeface="Calibri" panose="020F0502020204030204" pitchFamily="34" charset="0"/>
                <a:cs typeface="Times New Roman" panose="02020603050405020304" pitchFamily="18" charset="0"/>
              </a:rPr>
              <a:t>:     </a:t>
            </a:r>
            <a:endParaRPr dirty="0" sz="1900" kern="100" lang="en-IN">
              <a:effectLst/>
              <a:ea typeface="Calibri" panose="020F0502020204030204" pitchFamily="34" charset="0"/>
              <a:cs typeface="Times New Roman" panose="02020603050405020304" pitchFamily="18" charset="0"/>
            </a:endParaRP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Create an Excel tool to analyse and visualize employee performance metrics.</a:t>
            </a:r>
          </a:p>
          <a:p>
            <a:pPr>
              <a:lnSpc>
                <a:spcPct val="107000"/>
              </a:lnSpc>
              <a:spcAft>
                <a:spcPts val="800"/>
              </a:spcAft>
            </a:pPr>
            <a:r>
              <a:rPr b="1" dirty="0" sz="1900" kern="100" lang="en-IN" u="sng">
                <a:cs typeface="Times New Roman" panose="02020603050405020304" pitchFamily="18" charset="0"/>
              </a:rPr>
              <a:t>Scope:     </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Organize and analyse performance data.</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Develop dashboards and reports.</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Automate updates with macros.</a:t>
            </a:r>
          </a:p>
          <a:p>
            <a:pPr>
              <a:lnSpc>
                <a:spcPct val="107000"/>
              </a:lnSpc>
              <a:spcAft>
                <a:spcPts val="800"/>
              </a:spcAft>
            </a:pPr>
            <a:r>
              <a:rPr b="1" dirty="0" sz="1900" kern="100" lang="en-IN" u="sng">
                <a:cs typeface="Times New Roman" panose="02020603050405020304" pitchFamily="18" charset="0"/>
              </a:rPr>
              <a:t>Deliverables</a:t>
            </a:r>
            <a:r>
              <a:rPr b="1" dirty="0" sz="1900" kern="100" lang="en-IN">
                <a:effectLst/>
                <a:ea typeface="Calibri" panose="020F0502020204030204" pitchFamily="34" charset="0"/>
                <a:cs typeface="Times New Roman" panose="02020603050405020304" pitchFamily="18" charset="0"/>
              </a:rPr>
              <a:t>:     </a:t>
            </a:r>
            <a:endParaRPr dirty="0" sz="1900" kern="100" lang="en-IN">
              <a:effectLst/>
              <a:ea typeface="Calibri" panose="020F0502020204030204" pitchFamily="34" charset="0"/>
              <a:cs typeface="Times New Roman" panose="02020603050405020304" pitchFamily="18" charset="0"/>
            </a:endParaRPr>
          </a:p>
          <a:p>
            <a:pPr indent="-342900" marL="342900">
              <a:lnSpc>
                <a:spcPct val="107000"/>
              </a:lnSpc>
              <a:spcAft>
                <a:spcPts val="800"/>
              </a:spcAft>
              <a:buFont typeface="+mj-lt"/>
              <a:buAutoNum type="arabicPeriod"/>
            </a:pPr>
            <a:r>
              <a:rPr dirty="0" sz="1900" kern="100" lang="en-IN">
                <a:effectLst/>
                <a:ea typeface="Calibri" panose="020F0502020204030204" pitchFamily="34" charset="0"/>
                <a:cs typeface="Times New Roman" panose="02020603050405020304" pitchFamily="18" charset="0"/>
              </a:rPr>
              <a:t>    Excel workbook with analysis tools and visualizations.</a:t>
            </a:r>
          </a:p>
          <a:p>
            <a:pPr indent="-342900" marL="342900">
              <a:lnSpc>
                <a:spcPct val="107000"/>
              </a:lnSpc>
              <a:spcAft>
                <a:spcPts val="800"/>
              </a:spcAft>
              <a:buFont typeface="+mj-lt"/>
              <a:buAutoNum type="arabicPeriod"/>
            </a:pPr>
            <a:r>
              <a:rPr dirty="0" sz="1900" kern="100" lang="en-IN">
                <a:effectLst/>
                <a:ea typeface="Calibri" panose="020F0502020204030204" pitchFamily="34" charset="0"/>
                <a:cs typeface="Times New Roman" panose="02020603050405020304" pitchFamily="18" charset="0"/>
              </a:rPr>
              <a:t>    User guide.</a:t>
            </a: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 </a:t>
            </a:r>
            <a:r>
              <a:rPr b="1" dirty="0" sz="1900" kern="100" lang="en-IN" u="sng">
                <a:cs typeface="Times New Roman" panose="02020603050405020304" pitchFamily="18" charset="0"/>
              </a:rPr>
              <a:t>Success Criteria:     </a:t>
            </a: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Accurate, user   friendly tool that supports effective performance reviews.</a:t>
            </a:r>
            <a:endParaRPr dirty="0" sz="1900" lang="en-IN"/>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object 2"/>
          <p:cNvGrpSpPr/>
          <p:nvPr/>
        </p:nvGrpSpPr>
        <p:grpSpPr>
          <a:xfrm>
            <a:off x="8658225" y="2647950"/>
            <a:ext cx="3533775" cy="3810000"/>
            <a:chOff x="8658225" y="2647950"/>
            <a:chExt cx="3533775" cy="381000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739775" y="819309"/>
            <a:ext cx="573722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smtClean="0"/>
              <a:t>PROJECT</a:t>
            </a:r>
            <a:r>
              <a:rPr dirty="0" sz="4250" lang="en-US" spc="5" smtClean="0"/>
              <a:t> </a:t>
            </a:r>
            <a:r>
              <a:rPr dirty="0" sz="4250" spc="-20" smtClean="0"/>
              <a:t>OVERVIEW</a:t>
            </a:r>
            <a:r>
              <a:rPr dirty="0" sz="4250" lang="en-US" spc="-20" smtClean="0"/>
              <a:t>:</a:t>
            </a:r>
            <a:endParaRPr dirty="0" sz="4250"/>
          </a:p>
        </p:txBody>
      </p:sp>
      <p:sp>
        <p:nvSpPr>
          <p:cNvPr id="1048646" name="object 10"/>
          <p:cNvSpPr txBox="1">
            <a:spLocks noGrp="1"/>
          </p:cNvSpPr>
          <p:nvPr>
            <p:ph type="sldNum" sz="quarter" idx="4294967295"/>
          </p:nvPr>
        </p:nvSpPr>
        <p:spPr>
          <a:xfrm>
            <a:off x="12041188" y="6495732"/>
            <a:ext cx="150812"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TextBox 10"/>
          <p:cNvSpPr txBox="1"/>
          <p:nvPr/>
        </p:nvSpPr>
        <p:spPr>
          <a:xfrm>
            <a:off x="990600" y="1664791"/>
            <a:ext cx="8239125" cy="4714240"/>
          </a:xfrm>
          <a:prstGeom prst="rect"/>
          <a:noFill/>
        </p:spPr>
        <p:txBody>
          <a:bodyPr rtlCol="0" wrap="square">
            <a:spAutoFit/>
          </a:bodyPr>
          <a:p>
            <a:r>
              <a:rPr dirty="0" sz="2400" lang="en-US"/>
              <a:t>      The project aims to develop an Excel-based tool for analyzing and visualizing employee performance. It involves structuring performance data, applying analytical formulas and pivot tables, and creating dashboards and charts for clear visualization. Automation through macros will enhance efficiency, while comprehensive documentation and training will ensure user-friendliness. The deliverables include a well-organized Excel workbook with robust analysis and visualization features, along with a user guide and training materials. The project is expected to be completed in 8 weeks, with the goal of providing an intuitive and accurate tool for evaluating employee performance.</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4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1" name="object 5"/>
          <p:cNvSpPr txBox="1">
            <a:spLocks noGrp="1"/>
          </p:cNvSpPr>
          <p:nvPr>
            <p:ph type="title"/>
          </p:nvPr>
        </p:nvSpPr>
        <p:spPr>
          <a:xfrm>
            <a:off x="699452" y="918214"/>
            <a:ext cx="5996623" cy="509114"/>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smtClean="0"/>
              <a:t>E</a:t>
            </a:r>
            <a:r>
              <a:rPr dirty="0" sz="3200" spc="30" smtClean="0"/>
              <a:t>N</a:t>
            </a:r>
            <a:r>
              <a:rPr dirty="0" sz="3200" spc="15" smtClean="0"/>
              <a:t>D</a:t>
            </a:r>
            <a:r>
              <a:rPr dirty="0" sz="3200" lang="en-US" spc="15" smtClean="0"/>
              <a:t> </a:t>
            </a:r>
            <a:r>
              <a:rPr dirty="0" sz="3200" smtClean="0"/>
              <a:t>U</a:t>
            </a:r>
            <a:r>
              <a:rPr dirty="0" sz="3200" spc="10" smtClean="0"/>
              <a:t>S</a:t>
            </a:r>
            <a:r>
              <a:rPr dirty="0" sz="3200" spc="-25" smtClean="0"/>
              <a:t>E</a:t>
            </a:r>
            <a:r>
              <a:rPr dirty="0" sz="3200" spc="-10" smtClean="0"/>
              <a:t>R</a:t>
            </a:r>
            <a:r>
              <a:rPr dirty="0" sz="3200" spc="5" smtClean="0"/>
              <a:t>S</a:t>
            </a:r>
            <a:r>
              <a:rPr dirty="0" sz="3200" spc="5"/>
              <a:t>?</a:t>
            </a:r>
            <a:endParaRPr dirty="0" sz="3200"/>
          </a:p>
        </p:txBody>
      </p:sp>
      <p:sp>
        <p:nvSpPr>
          <p:cNvPr id="1048652" name="object 8"/>
          <p:cNvSpPr txBox="1">
            <a:spLocks noGrp="1"/>
          </p:cNvSpPr>
          <p:nvPr>
            <p:ph type="sldNum" sz="quarter" idx="4294967295"/>
          </p:nvPr>
        </p:nvSpPr>
        <p:spPr>
          <a:xfrm>
            <a:off x="12041188" y="6495732"/>
            <a:ext cx="150812"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3" name="TextBox 8"/>
          <p:cNvSpPr txBox="1"/>
          <p:nvPr/>
        </p:nvSpPr>
        <p:spPr>
          <a:xfrm>
            <a:off x="1143000" y="2000045"/>
            <a:ext cx="9677399" cy="3291840"/>
          </a:xfrm>
          <a:prstGeom prst="rect"/>
          <a:noFill/>
        </p:spPr>
        <p:txBody>
          <a:bodyPr wrap="square">
            <a:spAutoFit/>
          </a:bodyPr>
          <a:p>
            <a:r>
              <a:rPr dirty="0" sz="2400" lang="en-IN"/>
              <a:t>      The end users of the employee performance analysis tool include HR personnel, managers, and executives. HR uses the tool to conduct performance reviews and manage employee data. Managers utilize it to evaluate team performance, provide feedback, and identify areas for improvement. Executives rely on the tool for strategic decision-making, including promotions and compensation. Each user group benefits from the tool’s ability to offer insights and trends based on employee performance data. The tool supports informed decision-making across different levels of the organization.</a:t>
            </a: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6"/>
          <p:cNvSpPr txBox="1">
            <a:spLocks noGrp="1"/>
          </p:cNvSpPr>
          <p:nvPr>
            <p:ph type="title"/>
          </p:nvPr>
        </p:nvSpPr>
        <p:spPr>
          <a:xfrm>
            <a:off x="558165" y="856399"/>
            <a:ext cx="10795635" cy="567463"/>
          </a:xfrm>
          <a:prstGeom prst="rect"/>
        </p:spPr>
        <p:txBody>
          <a:bodyPr bIns="0" lIns="0" rIns="0" rtlCol="0" tIns="13335" vert="horz" wrap="square">
            <a:spAutoFit/>
          </a:bodyPr>
          <a:p>
            <a:pPr marL="12700">
              <a:lnSpc>
                <a:spcPct val="100000"/>
              </a:lnSpc>
              <a:spcBef>
                <a:spcPts val="105"/>
              </a:spcBef>
            </a:pPr>
            <a:r>
              <a:rPr b="1" dirty="0" sz="3600" spc="10"/>
              <a:t>O</a:t>
            </a:r>
            <a:r>
              <a:rPr b="1" dirty="0" sz="3600" spc="25"/>
              <a:t>U</a:t>
            </a:r>
            <a:r>
              <a:rPr b="1" dirty="0" sz="3600"/>
              <a:t>R</a:t>
            </a:r>
            <a:r>
              <a:rPr b="1" dirty="0" sz="3600" spc="5"/>
              <a:t> </a:t>
            </a:r>
            <a:r>
              <a:rPr b="1" dirty="0" sz="3600" spc="25"/>
              <a:t>S</a:t>
            </a:r>
            <a:r>
              <a:rPr b="1" dirty="0" sz="3600" spc="10"/>
              <a:t>O</a:t>
            </a:r>
            <a:r>
              <a:rPr b="1" dirty="0" sz="3600" spc="25"/>
              <a:t>LU</a:t>
            </a:r>
            <a:r>
              <a:rPr b="1" dirty="0" sz="3600" spc="-35"/>
              <a:t>T</a:t>
            </a:r>
            <a:r>
              <a:rPr b="1" dirty="0" sz="3600" spc="-30"/>
              <a:t>I</a:t>
            </a:r>
            <a:r>
              <a:rPr b="1" dirty="0" sz="3600" spc="10"/>
              <a:t>O</a:t>
            </a:r>
            <a:r>
              <a:rPr b="1" dirty="0" sz="3600"/>
              <a:t>N</a:t>
            </a:r>
            <a:r>
              <a:rPr b="1" dirty="0" sz="3600" spc="-345"/>
              <a:t> </a:t>
            </a:r>
            <a:r>
              <a:rPr b="1" dirty="0" sz="3600" spc="-35"/>
              <a:t>A</a:t>
            </a:r>
            <a:r>
              <a:rPr b="1" dirty="0" sz="3600" spc="-5"/>
              <a:t>N</a:t>
            </a:r>
            <a:r>
              <a:rPr b="1" dirty="0" sz="3600"/>
              <a:t>D</a:t>
            </a:r>
            <a:r>
              <a:rPr b="1" dirty="0" sz="3600" spc="35"/>
              <a:t> </a:t>
            </a:r>
            <a:r>
              <a:rPr b="1" dirty="0" sz="3600" spc="-30"/>
              <a:t>I</a:t>
            </a:r>
            <a:r>
              <a:rPr b="1" dirty="0" sz="3600" spc="-35"/>
              <a:t>T</a:t>
            </a:r>
            <a:r>
              <a:rPr b="1" dirty="0" sz="3600"/>
              <a:t>S</a:t>
            </a:r>
            <a:r>
              <a:rPr b="1" dirty="0" sz="3600" spc="60"/>
              <a:t> </a:t>
            </a:r>
            <a:r>
              <a:rPr b="1" dirty="0" sz="3600" spc="-295" smtClean="0"/>
              <a:t>V</a:t>
            </a:r>
            <a:r>
              <a:rPr b="1" dirty="0" sz="3600" spc="-35" smtClean="0"/>
              <a:t>A</a:t>
            </a:r>
            <a:r>
              <a:rPr b="1" dirty="0" sz="3600" spc="25" smtClean="0"/>
              <a:t>LU</a:t>
            </a:r>
            <a:r>
              <a:rPr b="1" dirty="0" sz="3600" smtClean="0"/>
              <a:t>E</a:t>
            </a:r>
            <a:r>
              <a:rPr b="1" dirty="0" sz="3600" lang="en-US" smtClean="0"/>
              <a:t> </a:t>
            </a:r>
            <a:r>
              <a:rPr b="1" dirty="0" sz="3600" spc="-15" smtClean="0"/>
              <a:t>P</a:t>
            </a:r>
            <a:r>
              <a:rPr b="1" dirty="0" sz="3600" spc="-30" smtClean="0"/>
              <a:t>R</a:t>
            </a:r>
            <a:r>
              <a:rPr b="1" dirty="0" sz="3600" spc="10" smtClean="0"/>
              <a:t>O</a:t>
            </a:r>
            <a:r>
              <a:rPr b="1" dirty="0" sz="3600" spc="-15" smtClean="0"/>
              <a:t>P</a:t>
            </a:r>
            <a:r>
              <a:rPr b="1" dirty="0" sz="3600" spc="10" smtClean="0"/>
              <a:t>O</a:t>
            </a:r>
            <a:r>
              <a:rPr b="1" dirty="0" sz="3600" spc="25" smtClean="0"/>
              <a:t>S</a:t>
            </a:r>
            <a:r>
              <a:rPr b="1" dirty="0" sz="3600" spc="-30" smtClean="0"/>
              <a:t>I</a:t>
            </a:r>
            <a:r>
              <a:rPr b="1" dirty="0" sz="3600" spc="-35" smtClean="0"/>
              <a:t>T</a:t>
            </a:r>
            <a:r>
              <a:rPr b="1" dirty="0" sz="3600" spc="-30" smtClean="0"/>
              <a:t>I</a:t>
            </a:r>
            <a:r>
              <a:rPr b="1" dirty="0" sz="3600" spc="10" smtClean="0"/>
              <a:t>O</a:t>
            </a:r>
            <a:r>
              <a:rPr b="1" dirty="0" sz="3600" smtClean="0"/>
              <a:t>N</a:t>
            </a:r>
            <a:r>
              <a:rPr b="1" dirty="0" sz="3600" lang="en-US" smtClean="0"/>
              <a:t>:</a:t>
            </a:r>
            <a:endParaRPr b="1" dirty="0" sz="3600"/>
          </a:p>
        </p:txBody>
      </p:sp>
      <p:sp>
        <p:nvSpPr>
          <p:cNvPr id="1048658" name="object 9"/>
          <p:cNvSpPr txBox="1">
            <a:spLocks noGrp="1"/>
          </p:cNvSpPr>
          <p:nvPr>
            <p:ph type="sldNum" sz="quarter" idx="4294967295"/>
          </p:nvPr>
        </p:nvSpPr>
        <p:spPr>
          <a:xfrm>
            <a:off x="12041188" y="6495732"/>
            <a:ext cx="150812" cy="1466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TextBox 9"/>
          <p:cNvSpPr txBox="1"/>
          <p:nvPr/>
        </p:nvSpPr>
        <p:spPr>
          <a:xfrm>
            <a:off x="2819400" y="1510789"/>
            <a:ext cx="8610600" cy="5069840"/>
          </a:xfrm>
          <a:prstGeom prst="rect"/>
          <a:noFill/>
        </p:spPr>
        <p:txBody>
          <a:bodyPr wrap="square">
            <a:spAutoFit/>
          </a:bodyPr>
          <a:p>
            <a:pPr indent="-285750" marL="285750">
              <a:buFont typeface="Wingdings" panose="05000000000000000000" pitchFamily="2" charset="2"/>
              <a:buChar char="§"/>
            </a:pPr>
            <a:r>
              <a:rPr b="1" dirty="0" sz="2400" lang="en-US">
                <a:cs typeface="Times New Roman" panose="02020603050405020304" pitchFamily="18" charset="0"/>
              </a:rPr>
              <a:t>Data-Driven Insights</a:t>
            </a:r>
            <a:r>
              <a:rPr dirty="0" sz="2400" lang="en-US">
                <a:cs typeface="Times New Roman" panose="02020603050405020304" pitchFamily="18" charset="0"/>
              </a:rPr>
              <a:t>: Enables managers to make informed decisions based on accurate, real-lime performance data.</a:t>
            </a:r>
          </a:p>
          <a:p>
            <a:pPr indent="-285750" marL="285750">
              <a:buFont typeface="Wingdings" panose="05000000000000000000" pitchFamily="2" charset="2"/>
              <a:buChar char="§"/>
            </a:pPr>
            <a:r>
              <a:rPr b="1" dirty="0" sz="2400" lang="en-US">
                <a:cs typeface="Times New Roman" panose="02020603050405020304" pitchFamily="18" charset="0"/>
              </a:rPr>
              <a:t>Improved Efficiency</a:t>
            </a:r>
            <a:r>
              <a:rPr dirty="0" sz="2400" lang="en-US">
                <a:cs typeface="Times New Roman" panose="02020603050405020304" pitchFamily="18" charset="0"/>
              </a:rPr>
              <a:t>, Automates the data collection and analysis process, saving time and reducing manual errors</a:t>
            </a:r>
          </a:p>
          <a:p>
            <a:pPr indent="-285750" marL="285750">
              <a:buFont typeface="Wingdings" panose="05000000000000000000" pitchFamily="2" charset="2"/>
              <a:buChar char="§"/>
            </a:pPr>
            <a:r>
              <a:rPr b="1" dirty="0" sz="2400" lang="en-US">
                <a:cs typeface="Times New Roman" panose="02020603050405020304" pitchFamily="18" charset="0"/>
              </a:rPr>
              <a:t>Enhanced Employee Developmen</a:t>
            </a:r>
            <a:r>
              <a:rPr dirty="0" sz="2400" lang="en-US">
                <a:cs typeface="Times New Roman" panose="02020603050405020304" pitchFamily="18" charset="0"/>
              </a:rPr>
              <a:t>t: Identifies training needs and development opportunities, leading to a more skilled workforce.</a:t>
            </a:r>
          </a:p>
          <a:p>
            <a:pPr indent="-285750" marL="285750">
              <a:buFont typeface="Wingdings" panose="05000000000000000000" pitchFamily="2" charset="2"/>
              <a:buChar char="§"/>
            </a:pPr>
            <a:r>
              <a:rPr b="1" dirty="0" sz="2400" lang="en-US">
                <a:cs typeface="Times New Roman" panose="02020603050405020304" pitchFamily="18" charset="0"/>
              </a:rPr>
              <a:t>Better Performance Management</a:t>
            </a:r>
            <a:r>
              <a:rPr dirty="0" sz="2400" lang="en-US">
                <a:cs typeface="Times New Roman" panose="02020603050405020304" pitchFamily="18" charset="0"/>
              </a:rPr>
              <a:t>: Helps in recognizing top performers and addressing underperformance, ultimately Improving overall</a:t>
            </a:r>
          </a:p>
          <a:p>
            <a:r>
              <a:rPr dirty="0" sz="2400" lang="en-US">
                <a:cs typeface="Times New Roman" panose="02020603050405020304" pitchFamily="18" charset="0"/>
              </a:rPr>
              <a:t>       productivity.</a:t>
            </a:r>
          </a:p>
          <a:p>
            <a:pPr indent="-285750" marL="285750">
              <a:buFont typeface="Wingdings" panose="05000000000000000000" pitchFamily="2" charset="2"/>
              <a:buChar char="§"/>
            </a:pPr>
            <a:r>
              <a:rPr dirty="0" sz="2400" lang="en-US">
                <a:cs typeface="Times New Roman" panose="02020603050405020304" pitchFamily="18" charset="0"/>
              </a:rPr>
              <a:t> </a:t>
            </a:r>
            <a:r>
              <a:rPr b="1" dirty="0" sz="2400" lang="en-US">
                <a:cs typeface="Times New Roman" panose="02020603050405020304" pitchFamily="18" charset="0"/>
              </a:rPr>
              <a:t>Cost-Effective Solution</a:t>
            </a:r>
            <a:r>
              <a:rPr dirty="0" sz="2400" lang="en-US">
                <a:cs typeface="Times New Roman" panose="02020603050405020304" pitchFamily="18" charset="0"/>
              </a:rPr>
              <a:t>: Leverages the widely accessible Excel platform, avoiding the need for expensive software or tools.</a:t>
            </a: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60" name="Title 1"/>
          <p:cNvSpPr>
            <a:spLocks noGrp="1"/>
          </p:cNvSpPr>
          <p:nvPr>
            <p:ph type="title"/>
          </p:nvPr>
        </p:nvSpPr>
        <p:spPr>
          <a:xfrm>
            <a:off x="-1600200" y="152400"/>
            <a:ext cx="9601196" cy="1303867"/>
          </a:xfrm>
        </p:spPr>
        <p:txBody>
          <a:bodyPr>
            <a:normAutofit/>
          </a:bodyPr>
          <a:p>
            <a:r>
              <a:rPr b="1" dirty="0" sz="4000" lang="en-IN"/>
              <a:t>Dataset </a:t>
            </a:r>
            <a:r>
              <a:rPr b="1" dirty="0" sz="4000" lang="en-IN" smtClean="0"/>
              <a:t>Description:</a:t>
            </a:r>
            <a:endParaRPr b="1" dirty="0" sz="4000" lang="en-IN"/>
          </a:p>
        </p:txBody>
      </p:sp>
      <p:sp>
        <p:nvSpPr>
          <p:cNvPr id="1048661" name="TextBox 3"/>
          <p:cNvSpPr txBox="1"/>
          <p:nvPr/>
        </p:nvSpPr>
        <p:spPr>
          <a:xfrm>
            <a:off x="685800" y="609600"/>
            <a:ext cx="11887200" cy="6136640"/>
          </a:xfrm>
          <a:prstGeom prst="rect"/>
          <a:noFill/>
        </p:spPr>
        <p:txBody>
          <a:bodyPr wrap="square">
            <a:spAutoFit/>
          </a:bodyPr>
          <a:p>
            <a:endParaRPr dirty="0" sz="2400" lang="en-US">
              <a:latin typeface="Calibri body"/>
              <a:cs typeface="Times New Roman" panose="02020603050405020304" pitchFamily="18" charset="0"/>
            </a:endParaRPr>
          </a:p>
          <a:p>
            <a:endParaRPr b="1" dirty="0" sz="2400" lang="en-US">
              <a:cs typeface="Times New Roman" panose="02020603050405020304" pitchFamily="18" charset="0"/>
            </a:endParaRPr>
          </a:p>
          <a:p>
            <a:r>
              <a:rPr dirty="0" sz="2400" lang="en-US" smtClean="0">
                <a:cs typeface="Times New Roman" panose="02020603050405020304" pitchFamily="18" charset="0"/>
              </a:rPr>
              <a:t>1</a:t>
            </a:r>
            <a:r>
              <a:rPr dirty="0" sz="2400" lang="en-US">
                <a:cs typeface="Times New Roman" panose="02020603050405020304" pitchFamily="18" charset="0"/>
              </a:rPr>
              <a:t>. Employee ID: Unique identifier for each employee in the organization.</a:t>
            </a:r>
          </a:p>
          <a:p>
            <a:r>
              <a:rPr dirty="0" sz="2400" lang="en-US">
                <a:cs typeface="Times New Roman" panose="02020603050405020304" pitchFamily="18" charset="0"/>
              </a:rPr>
              <a:t>2.First Name: The first name of the employee.</a:t>
            </a:r>
          </a:p>
          <a:p>
            <a:r>
              <a:rPr dirty="0" sz="2400" lang="en-US">
                <a:cs typeface="Times New Roman" panose="02020603050405020304" pitchFamily="18" charset="0"/>
              </a:rPr>
              <a:t>3. Last Name: The last name of the employee.</a:t>
            </a:r>
          </a:p>
          <a:p>
            <a:r>
              <a:rPr dirty="0" sz="2400" lang="en-US">
                <a:cs typeface="Times New Roman" panose="02020603050405020304" pitchFamily="18" charset="0"/>
              </a:rPr>
              <a:t>4.Email: The address. associated with the employee's communication within the organization.</a:t>
            </a:r>
          </a:p>
          <a:p>
            <a:r>
              <a:rPr dirty="0" sz="2400" lang="en-US">
                <a:cs typeface="Times New Roman" panose="02020603050405020304" pitchFamily="18" charset="0"/>
              </a:rPr>
              <a:t>5. Business Unit: specific business unit or department to which the employer belongs.</a:t>
            </a:r>
          </a:p>
          <a:p>
            <a:r>
              <a:rPr dirty="0" sz="2400" lang="en-US">
                <a:cs typeface="Times New Roman" panose="02020603050405020304" pitchFamily="18" charset="0"/>
              </a:rPr>
              <a:t>6.State: The state or region where the employee is located.</a:t>
            </a:r>
          </a:p>
          <a:p>
            <a:r>
              <a:rPr dirty="0" sz="2400" lang="en-US">
                <a:cs typeface="Times New Roman" panose="02020603050405020304" pitchFamily="18" charset="0"/>
              </a:rPr>
              <a:t>7.Job Function: A brief description of the employee's primary job function or role.</a:t>
            </a:r>
          </a:p>
          <a:p>
            <a:r>
              <a:rPr dirty="0" sz="2400" lang="en-US">
                <a:cs typeface="Times New Roman" panose="02020603050405020304" pitchFamily="18" charset="0"/>
              </a:rPr>
              <a:t>8.Gender: A code representing Die gender of the employee (e.g.. M for Male, I for Female</a:t>
            </a:r>
            <a:r>
              <a:rPr dirty="0" sz="2400" lang="en-US" smtClean="0">
                <a:cs typeface="Times New Roman" panose="02020603050405020304" pitchFamily="18" charset="0"/>
              </a:rPr>
              <a:t>,</a:t>
            </a:r>
          </a:p>
          <a:p>
            <a:r>
              <a:rPr dirty="0" sz="2400" lang="en-US" smtClean="0">
                <a:cs typeface="Times New Roman" panose="02020603050405020304" pitchFamily="18" charset="0"/>
              </a:rPr>
              <a:t> </a:t>
            </a:r>
            <a:r>
              <a:rPr dirty="0" sz="2400" lang="en-US">
                <a:cs typeface="Times New Roman" panose="02020603050405020304" pitchFamily="18" charset="0"/>
              </a:rPr>
              <a:t>N for Non-binary.</a:t>
            </a:r>
          </a:p>
          <a:p>
            <a:r>
              <a:rPr dirty="0" sz="2400" lang="en-US">
                <a:cs typeface="Times New Roman" panose="02020603050405020304" pitchFamily="18" charset="0"/>
              </a:rPr>
              <a:t>9.Performance Score: A score indicating the employee's performance level (e.g., Excellent, Satisfactory, Needs Improvement).</a:t>
            </a:r>
          </a:p>
          <a:p>
            <a:r>
              <a:rPr dirty="0" sz="2400" lang="en-US">
                <a:cs typeface="Times New Roman" panose="02020603050405020304" pitchFamily="18" charset="0"/>
              </a:rPr>
              <a:t>10. Current Employee Rating: The current rating or evaluation of the employee's overall performance.</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6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6" name="object 7"/>
          <p:cNvSpPr txBox="1">
            <a:spLocks noGrp="1"/>
          </p:cNvSpPr>
          <p:nvPr>
            <p:ph type="title"/>
          </p:nvPr>
        </p:nvSpPr>
        <p:spPr>
          <a:xfrm>
            <a:off x="739775" y="670881"/>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6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8" name="TextBox 9"/>
          <p:cNvSpPr txBox="1"/>
          <p:nvPr/>
        </p:nvSpPr>
        <p:spPr>
          <a:xfrm>
            <a:off x="2819400" y="1946255"/>
            <a:ext cx="6105832" cy="4003040"/>
          </a:xfrm>
          <a:prstGeom prst="rect"/>
          <a:noFill/>
        </p:spPr>
        <p:txBody>
          <a:bodyPr wrap="square">
            <a:spAutoFit/>
          </a:bodyPr>
          <a:p>
            <a:r>
              <a:rPr b="1" dirty="0" sz="2400" lang="en-IN"/>
              <a:t>Predictive Analytics:</a:t>
            </a:r>
            <a:r>
              <a:rPr dirty="0" sz="2400" lang="en-IN"/>
              <a:t> Integrating predictive models. to forecast future performance trends based on historical data, giving managers a proactive approach to workforce planning.</a:t>
            </a:r>
          </a:p>
          <a:p>
            <a:endParaRPr dirty="0" sz="2400" lang="en-IN"/>
          </a:p>
          <a:p>
            <a:r>
              <a:rPr b="1" dirty="0" sz="2400" lang="en-IN"/>
              <a:t>Automated Alerts: </a:t>
            </a:r>
            <a:r>
              <a:rPr dirty="0" sz="2400" lang="en-IN"/>
              <a:t>The tool can be set up to send automated alerts for critical performance issues. ensuring that managers are immediately notified when attention is needed.</a:t>
            </a:r>
          </a:p>
        </p:txBody>
      </p:sp>
    </p:spTree>
  </p:cSld>
  <p:clrMapOvr>
    <a:masterClrMapping/>
  </p:clrMapOvr>
  <p:timing/>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_rels/theme2.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Ion Boardroom">
  <a:themeElements>
    <a:clrScheme name="Ion Boardroom">
      <a:dk1>
        <a:sysClr lastClr="000000" val="windowText"/>
      </a:dk1>
      <a:lt1>
        <a:sysClr lastClr="FFFFFF" val="window"/>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theme>
</file>

<file path=ppt/theme/theme3.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4.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Student</cp:lastModifiedBy>
  <dcterms:created xsi:type="dcterms:W3CDTF">2024-03-29T04:07:22Z</dcterms:created>
  <dcterms:modified xsi:type="dcterms:W3CDTF">2024-09-10T08:56:39Z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1b02962ac311498cb1c00a01ffab9c69</vt:lpwstr>
  </property>
</Properties>
</file>